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0.xml" ContentType="application/vnd.openxmlformats-officedocument.presentationml.slide+xml"/>
  <Override PartName="/ppt/slides/slide231.xml" ContentType="application/vnd.openxmlformats-officedocument.presentationml.slide+xml"/>
  <Override PartName="/ppt/slides/slide232.xml" ContentType="application/vnd.openxmlformats-officedocument.presentationml.slide+xml"/>
  <Override PartName="/ppt/slides/slide233.xml" ContentType="application/vnd.openxmlformats-officedocument.presentationml.slide+xml"/>
  <Override PartName="/ppt/slides/slide234.xml" ContentType="application/vnd.openxmlformats-officedocument.presentationml.slide+xml"/>
  <Override PartName="/ppt/slides/slide235.xml" ContentType="application/vnd.openxmlformats-officedocument.presentationml.slide+xml"/>
  <Override PartName="/ppt/slides/slide236.xml" ContentType="application/vnd.openxmlformats-officedocument.presentationml.slide+xml"/>
  <Override PartName="/ppt/slides/slide237.xml" ContentType="application/vnd.openxmlformats-officedocument.presentationml.slide+xml"/>
  <Override PartName="/ppt/slides/slide238.xml" ContentType="application/vnd.openxmlformats-officedocument.presentationml.slide+xml"/>
  <Override PartName="/ppt/slides/slide239.xml" ContentType="application/vnd.openxmlformats-officedocument.presentationml.slide+xml"/>
  <Override PartName="/ppt/slides/slide240.xml" ContentType="application/vnd.openxmlformats-officedocument.presentationml.slide+xml"/>
  <Override PartName="/ppt/slides/slide241.xml" ContentType="application/vnd.openxmlformats-officedocument.presentationml.slide+xml"/>
  <Override PartName="/ppt/slides/slide242.xml" ContentType="application/vnd.openxmlformats-officedocument.presentationml.slide+xml"/>
  <Override PartName="/ppt/slides/slide243.xml" ContentType="application/vnd.openxmlformats-officedocument.presentationml.slide+xml"/>
  <Override PartName="/ppt/slides/slide244.xml" ContentType="application/vnd.openxmlformats-officedocument.presentationml.slide+xml"/>
  <Override PartName="/ppt/slides/slide245.xml" ContentType="application/vnd.openxmlformats-officedocument.presentationml.slide+xml"/>
  <Override PartName="/ppt/slides/slide246.xml" ContentType="application/vnd.openxmlformats-officedocument.presentationml.slide+xml"/>
  <Override PartName="/ppt/slides/slide247.xml" ContentType="application/vnd.openxmlformats-officedocument.presentationml.slide+xml"/>
  <Override PartName="/ppt/slides/slide248.xml" ContentType="application/vnd.openxmlformats-officedocument.presentationml.slide+xml"/>
  <Override PartName="/ppt/slides/slide249.xml" ContentType="application/vnd.openxmlformats-officedocument.presentationml.slide+xml"/>
  <Override PartName="/ppt/slides/slide250.xml" ContentType="application/vnd.openxmlformats-officedocument.presentationml.slide+xml"/>
  <Override PartName="/ppt/slides/slide251.xml" ContentType="application/vnd.openxmlformats-officedocument.presentationml.slide+xml"/>
  <Override PartName="/ppt/slides/slide252.xml" ContentType="application/vnd.openxmlformats-officedocument.presentationml.slide+xml"/>
  <Override PartName="/ppt/slides/slide253.xml" ContentType="application/vnd.openxmlformats-officedocument.presentationml.slide+xml"/>
  <Override PartName="/ppt/slides/slide254.xml" ContentType="application/vnd.openxmlformats-officedocument.presentationml.slide+xml"/>
  <Override PartName="/ppt/slides/slide255.xml" ContentType="application/vnd.openxmlformats-officedocument.presentationml.slide+xml"/>
  <Override PartName="/ppt/slides/slide256.xml" ContentType="application/vnd.openxmlformats-officedocument.presentationml.slide+xml"/>
  <Override PartName="/ppt/slides/slide257.xml" ContentType="application/vnd.openxmlformats-officedocument.presentationml.slide+xml"/>
  <Override PartName="/ppt/slides/slide258.xml" ContentType="application/vnd.openxmlformats-officedocument.presentationml.slide+xml"/>
  <Override PartName="/ppt/slides/slide259.xml" ContentType="application/vnd.openxmlformats-officedocument.presentationml.slide+xml"/>
  <Override PartName="/ppt/slides/slide260.xml" ContentType="application/vnd.openxmlformats-officedocument.presentationml.slide+xml"/>
  <Override PartName="/ppt/slides/slide261.xml" ContentType="application/vnd.openxmlformats-officedocument.presentationml.slide+xml"/>
  <Override PartName="/ppt/slides/slide262.xml" ContentType="application/vnd.openxmlformats-officedocument.presentationml.slide+xml"/>
  <Override PartName="/ppt/slides/slide263.xml" ContentType="application/vnd.openxmlformats-officedocument.presentationml.slide+xml"/>
  <Override PartName="/ppt/slides/slide26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media/image77.jpg" ContentType="image/jpg"/>
  <Override PartName="/ppt/media/image78.jpg" ContentType="image/jp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07" r:id="rId1"/>
  </p:sldMasterIdLst>
  <p:notesMasterIdLst>
    <p:notesMasterId r:id="rId266"/>
  </p:notesMasterIdLst>
  <p:handoutMasterIdLst>
    <p:handoutMasterId r:id="rId267"/>
  </p:handoutMasterIdLst>
  <p:sldIdLst>
    <p:sldId id="557" r:id="rId2"/>
    <p:sldId id="274" r:id="rId3"/>
    <p:sldId id="275" r:id="rId4"/>
    <p:sldId id="276" r:id="rId5"/>
    <p:sldId id="277" r:id="rId6"/>
    <p:sldId id="278" r:id="rId7"/>
    <p:sldId id="279" r:id="rId8"/>
    <p:sldId id="280" r:id="rId9"/>
    <p:sldId id="281" r:id="rId10"/>
    <p:sldId id="282" r:id="rId11"/>
    <p:sldId id="284" r:id="rId12"/>
    <p:sldId id="285" r:id="rId13"/>
    <p:sldId id="286" r:id="rId14"/>
    <p:sldId id="287" r:id="rId15"/>
    <p:sldId id="288" r:id="rId16"/>
    <p:sldId id="289" r:id="rId17"/>
    <p:sldId id="291" r:id="rId18"/>
    <p:sldId id="292" r:id="rId19"/>
    <p:sldId id="293" r:id="rId20"/>
    <p:sldId id="294" r:id="rId21"/>
    <p:sldId id="295" r:id="rId22"/>
    <p:sldId id="296" r:id="rId23"/>
    <p:sldId id="297" r:id="rId24"/>
    <p:sldId id="298" r:id="rId25"/>
    <p:sldId id="299" r:id="rId26"/>
    <p:sldId id="300" r:id="rId27"/>
    <p:sldId id="301" r:id="rId28"/>
    <p:sldId id="302" r:id="rId29"/>
    <p:sldId id="303" r:id="rId30"/>
    <p:sldId id="304" r:id="rId31"/>
    <p:sldId id="305" r:id="rId32"/>
    <p:sldId id="306" r:id="rId33"/>
    <p:sldId id="307" r:id="rId34"/>
    <p:sldId id="308" r:id="rId35"/>
    <p:sldId id="309" r:id="rId36"/>
    <p:sldId id="310" r:id="rId37"/>
    <p:sldId id="311" r:id="rId38"/>
    <p:sldId id="312" r:id="rId39"/>
    <p:sldId id="313" r:id="rId40"/>
    <p:sldId id="314" r:id="rId41"/>
    <p:sldId id="315" r:id="rId42"/>
    <p:sldId id="316" r:id="rId43"/>
    <p:sldId id="317" r:id="rId44"/>
    <p:sldId id="318" r:id="rId45"/>
    <p:sldId id="319" r:id="rId46"/>
    <p:sldId id="320" r:id="rId47"/>
    <p:sldId id="321" r:id="rId48"/>
    <p:sldId id="322" r:id="rId49"/>
    <p:sldId id="323" r:id="rId50"/>
    <p:sldId id="324" r:id="rId51"/>
    <p:sldId id="325" r:id="rId52"/>
    <p:sldId id="326" r:id="rId53"/>
    <p:sldId id="327" r:id="rId54"/>
    <p:sldId id="328" r:id="rId55"/>
    <p:sldId id="329" r:id="rId56"/>
    <p:sldId id="330" r:id="rId57"/>
    <p:sldId id="331" r:id="rId58"/>
    <p:sldId id="332" r:id="rId59"/>
    <p:sldId id="333" r:id="rId60"/>
    <p:sldId id="334" r:id="rId61"/>
    <p:sldId id="335" r:id="rId62"/>
    <p:sldId id="336" r:id="rId63"/>
    <p:sldId id="337" r:id="rId64"/>
    <p:sldId id="338" r:id="rId65"/>
    <p:sldId id="339" r:id="rId66"/>
    <p:sldId id="340" r:id="rId67"/>
    <p:sldId id="341" r:id="rId68"/>
    <p:sldId id="342" r:id="rId69"/>
    <p:sldId id="343" r:id="rId70"/>
    <p:sldId id="344" r:id="rId71"/>
    <p:sldId id="345" r:id="rId72"/>
    <p:sldId id="346" r:id="rId73"/>
    <p:sldId id="347" r:id="rId74"/>
    <p:sldId id="348" r:id="rId75"/>
    <p:sldId id="349" r:id="rId76"/>
    <p:sldId id="350" r:id="rId77"/>
    <p:sldId id="351" r:id="rId78"/>
    <p:sldId id="352" r:id="rId79"/>
    <p:sldId id="353" r:id="rId80"/>
    <p:sldId id="354" r:id="rId81"/>
    <p:sldId id="355" r:id="rId82"/>
    <p:sldId id="356" r:id="rId83"/>
    <p:sldId id="357" r:id="rId84"/>
    <p:sldId id="358" r:id="rId85"/>
    <p:sldId id="359" r:id="rId86"/>
    <p:sldId id="360" r:id="rId87"/>
    <p:sldId id="361" r:id="rId88"/>
    <p:sldId id="362" r:id="rId89"/>
    <p:sldId id="363" r:id="rId90"/>
    <p:sldId id="364" r:id="rId91"/>
    <p:sldId id="365" r:id="rId92"/>
    <p:sldId id="366" r:id="rId93"/>
    <p:sldId id="367" r:id="rId94"/>
    <p:sldId id="369" r:id="rId95"/>
    <p:sldId id="371" r:id="rId96"/>
    <p:sldId id="372" r:id="rId97"/>
    <p:sldId id="373" r:id="rId98"/>
    <p:sldId id="375" r:id="rId99"/>
    <p:sldId id="376" r:id="rId100"/>
    <p:sldId id="377" r:id="rId101"/>
    <p:sldId id="378" r:id="rId102"/>
    <p:sldId id="379" r:id="rId103"/>
    <p:sldId id="380" r:id="rId104"/>
    <p:sldId id="381" r:id="rId105"/>
    <p:sldId id="382" r:id="rId106"/>
    <p:sldId id="383" r:id="rId107"/>
    <p:sldId id="384" r:id="rId108"/>
    <p:sldId id="385" r:id="rId109"/>
    <p:sldId id="386" r:id="rId110"/>
    <p:sldId id="387" r:id="rId111"/>
    <p:sldId id="388" r:id="rId112"/>
    <p:sldId id="389" r:id="rId113"/>
    <p:sldId id="390" r:id="rId114"/>
    <p:sldId id="391" r:id="rId115"/>
    <p:sldId id="392" r:id="rId116"/>
    <p:sldId id="393" r:id="rId117"/>
    <p:sldId id="394" r:id="rId118"/>
    <p:sldId id="395" r:id="rId119"/>
    <p:sldId id="396" r:id="rId120"/>
    <p:sldId id="397" r:id="rId121"/>
    <p:sldId id="398" r:id="rId122"/>
    <p:sldId id="399" r:id="rId123"/>
    <p:sldId id="400" r:id="rId124"/>
    <p:sldId id="401" r:id="rId125"/>
    <p:sldId id="402" r:id="rId126"/>
    <p:sldId id="403" r:id="rId127"/>
    <p:sldId id="404" r:id="rId128"/>
    <p:sldId id="405" r:id="rId129"/>
    <p:sldId id="406" r:id="rId130"/>
    <p:sldId id="407" r:id="rId131"/>
    <p:sldId id="408" r:id="rId132"/>
    <p:sldId id="409" r:id="rId133"/>
    <p:sldId id="410" r:id="rId134"/>
    <p:sldId id="411" r:id="rId135"/>
    <p:sldId id="412" r:id="rId136"/>
    <p:sldId id="413" r:id="rId137"/>
    <p:sldId id="414" r:id="rId138"/>
    <p:sldId id="415" r:id="rId139"/>
    <p:sldId id="416" r:id="rId140"/>
    <p:sldId id="417" r:id="rId141"/>
    <p:sldId id="418" r:id="rId142"/>
    <p:sldId id="419" r:id="rId143"/>
    <p:sldId id="422" r:id="rId144"/>
    <p:sldId id="423" r:id="rId145"/>
    <p:sldId id="424" r:id="rId146"/>
    <p:sldId id="425" r:id="rId147"/>
    <p:sldId id="426" r:id="rId148"/>
    <p:sldId id="427" r:id="rId149"/>
    <p:sldId id="428" r:id="rId150"/>
    <p:sldId id="429" r:id="rId151"/>
    <p:sldId id="430" r:id="rId152"/>
    <p:sldId id="431" r:id="rId153"/>
    <p:sldId id="432" r:id="rId154"/>
    <p:sldId id="433" r:id="rId155"/>
    <p:sldId id="434" r:id="rId156"/>
    <p:sldId id="435" r:id="rId157"/>
    <p:sldId id="436" r:id="rId158"/>
    <p:sldId id="437" r:id="rId159"/>
    <p:sldId id="438" r:id="rId160"/>
    <p:sldId id="439" r:id="rId161"/>
    <p:sldId id="440" r:id="rId162"/>
    <p:sldId id="441" r:id="rId163"/>
    <p:sldId id="442" r:id="rId164"/>
    <p:sldId id="443" r:id="rId165"/>
    <p:sldId id="444" r:id="rId166"/>
    <p:sldId id="445" r:id="rId167"/>
    <p:sldId id="446" r:id="rId168"/>
    <p:sldId id="447" r:id="rId169"/>
    <p:sldId id="449" r:id="rId170"/>
    <p:sldId id="450" r:id="rId171"/>
    <p:sldId id="451" r:id="rId172"/>
    <p:sldId id="452" r:id="rId173"/>
    <p:sldId id="453" r:id="rId174"/>
    <p:sldId id="454" r:id="rId175"/>
    <p:sldId id="455" r:id="rId176"/>
    <p:sldId id="456" r:id="rId177"/>
    <p:sldId id="457" r:id="rId178"/>
    <p:sldId id="458" r:id="rId179"/>
    <p:sldId id="459" r:id="rId180"/>
    <p:sldId id="460" r:id="rId181"/>
    <p:sldId id="461" r:id="rId182"/>
    <p:sldId id="462" r:id="rId183"/>
    <p:sldId id="467" r:id="rId184"/>
    <p:sldId id="468" r:id="rId185"/>
    <p:sldId id="469" r:id="rId186"/>
    <p:sldId id="470" r:id="rId187"/>
    <p:sldId id="471" r:id="rId188"/>
    <p:sldId id="472" r:id="rId189"/>
    <p:sldId id="474" r:id="rId190"/>
    <p:sldId id="475" r:id="rId191"/>
    <p:sldId id="476" r:id="rId192"/>
    <p:sldId id="477" r:id="rId193"/>
    <p:sldId id="478" r:id="rId194"/>
    <p:sldId id="479" r:id="rId195"/>
    <p:sldId id="480" r:id="rId196"/>
    <p:sldId id="481" r:id="rId197"/>
    <p:sldId id="482" r:id="rId198"/>
    <p:sldId id="483" r:id="rId199"/>
    <p:sldId id="485" r:id="rId200"/>
    <p:sldId id="486" r:id="rId201"/>
    <p:sldId id="487" r:id="rId202"/>
    <p:sldId id="488" r:id="rId203"/>
    <p:sldId id="489" r:id="rId204"/>
    <p:sldId id="490" r:id="rId205"/>
    <p:sldId id="491" r:id="rId206"/>
    <p:sldId id="493" r:id="rId207"/>
    <p:sldId id="494" r:id="rId208"/>
    <p:sldId id="495" r:id="rId209"/>
    <p:sldId id="496" r:id="rId210"/>
    <p:sldId id="497" r:id="rId211"/>
    <p:sldId id="498" r:id="rId212"/>
    <p:sldId id="499" r:id="rId213"/>
    <p:sldId id="500" r:id="rId214"/>
    <p:sldId id="501" r:id="rId215"/>
    <p:sldId id="502" r:id="rId216"/>
    <p:sldId id="503" r:id="rId217"/>
    <p:sldId id="504" r:id="rId218"/>
    <p:sldId id="505" r:id="rId219"/>
    <p:sldId id="506" r:id="rId220"/>
    <p:sldId id="507" r:id="rId221"/>
    <p:sldId id="508" r:id="rId222"/>
    <p:sldId id="509" r:id="rId223"/>
    <p:sldId id="510" r:id="rId224"/>
    <p:sldId id="511" r:id="rId225"/>
    <p:sldId id="512" r:id="rId226"/>
    <p:sldId id="513" r:id="rId227"/>
    <p:sldId id="514" r:id="rId228"/>
    <p:sldId id="515" r:id="rId229"/>
    <p:sldId id="516" r:id="rId230"/>
    <p:sldId id="517" r:id="rId231"/>
    <p:sldId id="518" r:id="rId232"/>
    <p:sldId id="519" r:id="rId233"/>
    <p:sldId id="520" r:id="rId234"/>
    <p:sldId id="521" r:id="rId235"/>
    <p:sldId id="522" r:id="rId236"/>
    <p:sldId id="523" r:id="rId237"/>
    <p:sldId id="524" r:id="rId238"/>
    <p:sldId id="525" r:id="rId239"/>
    <p:sldId id="526" r:id="rId240"/>
    <p:sldId id="527" r:id="rId241"/>
    <p:sldId id="528" r:id="rId242"/>
    <p:sldId id="529" r:id="rId243"/>
    <p:sldId id="530" r:id="rId244"/>
    <p:sldId id="531" r:id="rId245"/>
    <p:sldId id="532" r:id="rId246"/>
    <p:sldId id="533" r:id="rId247"/>
    <p:sldId id="534" r:id="rId248"/>
    <p:sldId id="535" r:id="rId249"/>
    <p:sldId id="536" r:id="rId250"/>
    <p:sldId id="537" r:id="rId251"/>
    <p:sldId id="538" r:id="rId252"/>
    <p:sldId id="539" r:id="rId253"/>
    <p:sldId id="540" r:id="rId254"/>
    <p:sldId id="541" r:id="rId255"/>
    <p:sldId id="542" r:id="rId256"/>
    <p:sldId id="545" r:id="rId257"/>
    <p:sldId id="546" r:id="rId258"/>
    <p:sldId id="547" r:id="rId259"/>
    <p:sldId id="548" r:id="rId260"/>
    <p:sldId id="550" r:id="rId261"/>
    <p:sldId id="551" r:id="rId262"/>
    <p:sldId id="552" r:id="rId263"/>
    <p:sldId id="554" r:id="rId264"/>
    <p:sldId id="555" r:id="rId265"/>
  </p:sldIdLst>
  <p:sldSz cx="5765800" cy="3244850"/>
  <p:notesSz cx="5765800" cy="324485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92" autoAdjust="0"/>
    <p:restoredTop sz="92781" autoAdjust="0"/>
  </p:normalViewPr>
  <p:slideViewPr>
    <p:cSldViewPr>
      <p:cViewPr varScale="1">
        <p:scale>
          <a:sx n="135" d="100"/>
          <a:sy n="135" d="100"/>
        </p:scale>
        <p:origin x="71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63" Type="http://schemas.openxmlformats.org/officeDocument/2006/relationships/slide" Target="slides/slide62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226" Type="http://schemas.openxmlformats.org/officeDocument/2006/relationships/slide" Target="slides/slide225.xml"/><Relationship Id="rId268" Type="http://schemas.openxmlformats.org/officeDocument/2006/relationships/presProps" Target="presProps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16" Type="http://schemas.openxmlformats.org/officeDocument/2006/relationships/slide" Target="slides/slide215.xml"/><Relationship Id="rId237" Type="http://schemas.openxmlformats.org/officeDocument/2006/relationships/slide" Target="slides/slide236.xml"/><Relationship Id="rId258" Type="http://schemas.openxmlformats.org/officeDocument/2006/relationships/slide" Target="slides/slide257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227" Type="http://schemas.openxmlformats.org/officeDocument/2006/relationships/slide" Target="slides/slide226.xml"/><Relationship Id="rId248" Type="http://schemas.openxmlformats.org/officeDocument/2006/relationships/slide" Target="slides/slide247.xml"/><Relationship Id="rId269" Type="http://schemas.openxmlformats.org/officeDocument/2006/relationships/viewProps" Target="viewProps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217" Type="http://schemas.openxmlformats.org/officeDocument/2006/relationships/slide" Target="slides/slide216.xml"/><Relationship Id="rId6" Type="http://schemas.openxmlformats.org/officeDocument/2006/relationships/slide" Target="slides/slide5.xml"/><Relationship Id="rId238" Type="http://schemas.openxmlformats.org/officeDocument/2006/relationships/slide" Target="slides/slide237.xml"/><Relationship Id="rId259" Type="http://schemas.openxmlformats.org/officeDocument/2006/relationships/slide" Target="slides/slide258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270" Type="http://schemas.openxmlformats.org/officeDocument/2006/relationships/theme" Target="theme/theme1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7" Type="http://schemas.openxmlformats.org/officeDocument/2006/relationships/slide" Target="slides/slide206.xml"/><Relationship Id="rId228" Type="http://schemas.openxmlformats.org/officeDocument/2006/relationships/slide" Target="slides/slide227.xml"/><Relationship Id="rId249" Type="http://schemas.openxmlformats.org/officeDocument/2006/relationships/slide" Target="slides/slide248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260" Type="http://schemas.openxmlformats.org/officeDocument/2006/relationships/slide" Target="slides/slide259.xml"/><Relationship Id="rId34" Type="http://schemas.openxmlformats.org/officeDocument/2006/relationships/slide" Target="slides/slide33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41" Type="http://schemas.openxmlformats.org/officeDocument/2006/relationships/slide" Target="slides/slide140.xml"/><Relationship Id="rId7" Type="http://schemas.openxmlformats.org/officeDocument/2006/relationships/slide" Target="slides/slide6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18" Type="http://schemas.openxmlformats.org/officeDocument/2006/relationships/slide" Target="slides/slide217.xml"/><Relationship Id="rId239" Type="http://schemas.openxmlformats.org/officeDocument/2006/relationships/slide" Target="slides/slide238.xml"/><Relationship Id="rId250" Type="http://schemas.openxmlformats.org/officeDocument/2006/relationships/slide" Target="slides/slide249.xml"/><Relationship Id="rId271" Type="http://schemas.openxmlformats.org/officeDocument/2006/relationships/tableStyles" Target="tableStyles.xml"/><Relationship Id="rId24" Type="http://schemas.openxmlformats.org/officeDocument/2006/relationships/slide" Target="slides/slide23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31" Type="http://schemas.openxmlformats.org/officeDocument/2006/relationships/slide" Target="slides/slide130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208" Type="http://schemas.openxmlformats.org/officeDocument/2006/relationships/slide" Target="slides/slide207.xml"/><Relationship Id="rId229" Type="http://schemas.openxmlformats.org/officeDocument/2006/relationships/slide" Target="slides/slide228.xml"/><Relationship Id="rId240" Type="http://schemas.openxmlformats.org/officeDocument/2006/relationships/slide" Target="slides/slide239.xml"/><Relationship Id="rId261" Type="http://schemas.openxmlformats.org/officeDocument/2006/relationships/slide" Target="slides/slide260.xml"/><Relationship Id="rId14" Type="http://schemas.openxmlformats.org/officeDocument/2006/relationships/slide" Target="slides/slide13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8" Type="http://schemas.openxmlformats.org/officeDocument/2006/relationships/slide" Target="slides/slide7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219" Type="http://schemas.openxmlformats.org/officeDocument/2006/relationships/slide" Target="slides/slide218.xml"/><Relationship Id="rId230" Type="http://schemas.openxmlformats.org/officeDocument/2006/relationships/slide" Target="slides/slide229.xml"/><Relationship Id="rId251" Type="http://schemas.openxmlformats.org/officeDocument/2006/relationships/slide" Target="slides/slide250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220" Type="http://schemas.openxmlformats.org/officeDocument/2006/relationships/slide" Target="slides/slide219.xml"/><Relationship Id="rId241" Type="http://schemas.openxmlformats.org/officeDocument/2006/relationships/slide" Target="slides/slide24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262" Type="http://schemas.openxmlformats.org/officeDocument/2006/relationships/slide" Target="slides/slide261.xml"/><Relationship Id="rId78" Type="http://schemas.openxmlformats.org/officeDocument/2006/relationships/slide" Target="slides/slide77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64" Type="http://schemas.openxmlformats.org/officeDocument/2006/relationships/slide" Target="slides/slide163.xml"/><Relationship Id="rId185" Type="http://schemas.openxmlformats.org/officeDocument/2006/relationships/slide" Target="slides/slide184.xml"/><Relationship Id="rId9" Type="http://schemas.openxmlformats.org/officeDocument/2006/relationships/slide" Target="slides/slide8.xml"/><Relationship Id="rId210" Type="http://schemas.openxmlformats.org/officeDocument/2006/relationships/slide" Target="slides/slide209.xml"/><Relationship Id="rId26" Type="http://schemas.openxmlformats.org/officeDocument/2006/relationships/slide" Target="slides/slide25.xml"/><Relationship Id="rId231" Type="http://schemas.openxmlformats.org/officeDocument/2006/relationships/slide" Target="slides/slide230.xml"/><Relationship Id="rId252" Type="http://schemas.openxmlformats.org/officeDocument/2006/relationships/slide" Target="slides/slide251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221" Type="http://schemas.openxmlformats.org/officeDocument/2006/relationships/slide" Target="slides/slide220.xml"/><Relationship Id="rId242" Type="http://schemas.openxmlformats.org/officeDocument/2006/relationships/slide" Target="slides/slide241.xml"/><Relationship Id="rId263" Type="http://schemas.openxmlformats.org/officeDocument/2006/relationships/slide" Target="slides/slide262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11" Type="http://schemas.openxmlformats.org/officeDocument/2006/relationships/slide" Target="slides/slide210.xml"/><Relationship Id="rId232" Type="http://schemas.openxmlformats.org/officeDocument/2006/relationships/slide" Target="slides/slide231.xml"/><Relationship Id="rId253" Type="http://schemas.openxmlformats.org/officeDocument/2006/relationships/slide" Target="slides/slide252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201" Type="http://schemas.openxmlformats.org/officeDocument/2006/relationships/slide" Target="slides/slide200.xml"/><Relationship Id="rId222" Type="http://schemas.openxmlformats.org/officeDocument/2006/relationships/slide" Target="slides/slide221.xml"/><Relationship Id="rId243" Type="http://schemas.openxmlformats.org/officeDocument/2006/relationships/slide" Target="slides/slide242.xml"/><Relationship Id="rId264" Type="http://schemas.openxmlformats.org/officeDocument/2006/relationships/slide" Target="slides/slide263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11.xml"/><Relationship Id="rId233" Type="http://schemas.openxmlformats.org/officeDocument/2006/relationships/slide" Target="slides/slide232.xml"/><Relationship Id="rId254" Type="http://schemas.openxmlformats.org/officeDocument/2006/relationships/slide" Target="slides/slide253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202" Type="http://schemas.openxmlformats.org/officeDocument/2006/relationships/slide" Target="slides/slide201.xml"/><Relationship Id="rId223" Type="http://schemas.openxmlformats.org/officeDocument/2006/relationships/slide" Target="slides/slide222.xml"/><Relationship Id="rId244" Type="http://schemas.openxmlformats.org/officeDocument/2006/relationships/slide" Target="slides/slide243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265" Type="http://schemas.openxmlformats.org/officeDocument/2006/relationships/slide" Target="slides/slide264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13" Type="http://schemas.openxmlformats.org/officeDocument/2006/relationships/slide" Target="slides/slide212.xml"/><Relationship Id="rId234" Type="http://schemas.openxmlformats.org/officeDocument/2006/relationships/slide" Target="slides/slide233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55" Type="http://schemas.openxmlformats.org/officeDocument/2006/relationships/slide" Target="slides/slide254.xml"/><Relationship Id="rId40" Type="http://schemas.openxmlformats.org/officeDocument/2006/relationships/slide" Target="slides/slide39.xml"/><Relationship Id="rId115" Type="http://schemas.openxmlformats.org/officeDocument/2006/relationships/slide" Target="slides/slide114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19" Type="http://schemas.openxmlformats.org/officeDocument/2006/relationships/slide" Target="slides/slide18.xml"/><Relationship Id="rId224" Type="http://schemas.openxmlformats.org/officeDocument/2006/relationships/slide" Target="slides/slide223.xml"/><Relationship Id="rId245" Type="http://schemas.openxmlformats.org/officeDocument/2006/relationships/slide" Target="slides/slide244.xml"/><Relationship Id="rId266" Type="http://schemas.openxmlformats.org/officeDocument/2006/relationships/notesMaster" Target="notesMasters/notesMaster1.xml"/><Relationship Id="rId30" Type="http://schemas.openxmlformats.org/officeDocument/2006/relationships/slide" Target="slides/slide2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189" Type="http://schemas.openxmlformats.org/officeDocument/2006/relationships/slide" Target="slides/slide188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235" Type="http://schemas.openxmlformats.org/officeDocument/2006/relationships/slide" Target="slides/slide234.xml"/><Relationship Id="rId256" Type="http://schemas.openxmlformats.org/officeDocument/2006/relationships/slide" Target="slides/slide255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179" Type="http://schemas.openxmlformats.org/officeDocument/2006/relationships/slide" Target="slides/slide178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5" Type="http://schemas.openxmlformats.org/officeDocument/2006/relationships/slide" Target="slides/slide224.xml"/><Relationship Id="rId246" Type="http://schemas.openxmlformats.org/officeDocument/2006/relationships/slide" Target="slides/slide245.xml"/><Relationship Id="rId267" Type="http://schemas.openxmlformats.org/officeDocument/2006/relationships/handoutMaster" Target="handoutMasters/handoutMaster1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94" Type="http://schemas.openxmlformats.org/officeDocument/2006/relationships/slide" Target="slides/slide93.xml"/><Relationship Id="rId148" Type="http://schemas.openxmlformats.org/officeDocument/2006/relationships/slide" Target="slides/slide147.xml"/><Relationship Id="rId169" Type="http://schemas.openxmlformats.org/officeDocument/2006/relationships/slide" Target="slides/slide168.xml"/><Relationship Id="rId4" Type="http://schemas.openxmlformats.org/officeDocument/2006/relationships/slide" Target="slides/slide3.xml"/><Relationship Id="rId180" Type="http://schemas.openxmlformats.org/officeDocument/2006/relationships/slide" Target="slides/slide179.xml"/><Relationship Id="rId215" Type="http://schemas.openxmlformats.org/officeDocument/2006/relationships/slide" Target="slides/slide214.xml"/><Relationship Id="rId236" Type="http://schemas.openxmlformats.org/officeDocument/2006/relationships/slide" Target="slides/slide235.xml"/><Relationship Id="rId257" Type="http://schemas.openxmlformats.org/officeDocument/2006/relationships/slide" Target="slides/slide256.xml"/><Relationship Id="rId42" Type="http://schemas.openxmlformats.org/officeDocument/2006/relationships/slide" Target="slides/slide41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247" Type="http://schemas.openxmlformats.org/officeDocument/2006/relationships/slide" Target="slides/slide246.xml"/><Relationship Id="rId107" Type="http://schemas.openxmlformats.org/officeDocument/2006/relationships/slide" Target="slides/slide10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83B1112-B15F-6FC1-0DA1-8663CD26588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498725" cy="1619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5349F4-9146-19DE-BF72-66C5E6C59A1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265488" y="0"/>
            <a:ext cx="2498725" cy="1619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4B66CD-F875-4612-9C3C-C015332CA6B1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6DC260-F0B7-33B7-EA97-F6BE44112B8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3082925"/>
            <a:ext cx="2498725" cy="161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EA7DC8-517B-D57C-7041-09E0D7A6FB0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265488" y="3082925"/>
            <a:ext cx="2498725" cy="161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785E0A-5C9C-4577-8E8B-510AE6652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67600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498725" cy="1619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265488" y="0"/>
            <a:ext cx="2498725" cy="1619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3D6B13-2F68-42F4-AA4E-9E44AC635F40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911350" y="406400"/>
            <a:ext cx="1943100" cy="10937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576263" y="1562100"/>
            <a:ext cx="4613275" cy="12779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3082925"/>
            <a:ext cx="2498725" cy="161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265488" y="3082925"/>
            <a:ext cx="2498725" cy="161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AB04E5-60AD-429F-8DA9-9619491AF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1823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AB04E5-60AD-429F-8DA9-9619491AF05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5668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02" y="3028527"/>
            <a:ext cx="5764298" cy="21632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" y="2997070"/>
            <a:ext cx="5764298" cy="302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8922" y="359097"/>
            <a:ext cx="4756785" cy="1687322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3783" spc="-24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0232" y="2108169"/>
            <a:ext cx="4756785" cy="540808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135" cap="all" spc="95" baseline="0">
                <a:solidFill>
                  <a:schemeClr val="tx2"/>
                </a:solidFill>
                <a:latin typeface="+mj-lt"/>
              </a:defRPr>
            </a:lvl1pPr>
            <a:lvl2pPr marL="216210" indent="0" algn="ctr">
              <a:buNone/>
              <a:defRPr sz="1135"/>
            </a:lvl2pPr>
            <a:lvl3pPr marL="432420" indent="0" algn="ctr">
              <a:buNone/>
              <a:defRPr sz="1135"/>
            </a:lvl3pPr>
            <a:lvl4pPr marL="648630" indent="0" algn="ctr">
              <a:buNone/>
              <a:defRPr sz="946"/>
            </a:lvl4pPr>
            <a:lvl5pPr marL="864840" indent="0" algn="ctr">
              <a:buNone/>
              <a:defRPr sz="946"/>
            </a:lvl5pPr>
            <a:lvl6pPr marL="1081049" indent="0" algn="ctr">
              <a:buNone/>
              <a:defRPr sz="946"/>
            </a:lvl6pPr>
            <a:lvl7pPr marL="1297259" indent="0" algn="ctr">
              <a:buNone/>
              <a:defRPr sz="946"/>
            </a:lvl7pPr>
            <a:lvl8pPr marL="1513469" indent="0" algn="ctr">
              <a:buNone/>
              <a:defRPr sz="946"/>
            </a:lvl8pPr>
            <a:lvl9pPr marL="1729679" indent="0" algn="ctr">
              <a:buNone/>
              <a:defRPr sz="94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C995B-62D7-4249-B7EC-F1316959E3E2}" type="datetime1">
              <a:rPr lang="en-US" smtClean="0"/>
              <a:t>5/25/2022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lang="en-US" spc="-5"/>
              <a:t>Remake by Mao Huynh</a:t>
            </a:r>
            <a:endParaRPr lang="en-US" spc="-5" dirty="0">
              <a:latin typeface="Noto Sans Mono CJK JP Bold"/>
              <a:cs typeface="Noto Sans Mono CJK JP Bold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60"/>
              </a:spcBef>
            </a:pPr>
            <a:fld id="{81D60167-4931-47E6-BA6A-407CBD079E47}" type="slidenum">
              <a:rPr lang="en-US" spc="-5" smtClean="0"/>
              <a:t>‹#›</a:t>
            </a:fld>
            <a:r>
              <a:rPr lang="en-US" spc="-5"/>
              <a:t>/300</a:t>
            </a:r>
            <a:endParaRPr lang="en-US" spc="-5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571122" y="2055072"/>
            <a:ext cx="467029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8441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00840-B307-4BD6-A960-64E2BD8AC54B}" type="datetime1">
              <a:rPr lang="en-US" smtClean="0"/>
              <a:t>5/25/2022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lang="en-US" spc="-5"/>
              <a:t>Remake by Mao Huynh</a:t>
            </a:r>
            <a:endParaRPr lang="en-US" spc="-5" dirty="0">
              <a:latin typeface="Noto Sans Mono CJK JP Bold"/>
              <a:cs typeface="Noto Sans Mono CJK JP Bold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60"/>
              </a:spcBef>
            </a:pPr>
            <a:fld id="{81D60167-4931-47E6-BA6A-407CBD079E47}" type="slidenum">
              <a:rPr lang="en-US" spc="-5" smtClean="0"/>
              <a:t>‹#›</a:t>
            </a:fld>
            <a:r>
              <a:rPr lang="en-US" spc="-5"/>
              <a:t>/300</a:t>
            </a:r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1236984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02" y="3028527"/>
            <a:ext cx="5764298" cy="21632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" y="2997070"/>
            <a:ext cx="5764298" cy="302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126150" y="196252"/>
            <a:ext cx="1243251" cy="27241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399" y="196251"/>
            <a:ext cx="3657679" cy="2724114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A67CE-EFC3-4F6D-ADF9-2B957972B17E}" type="datetime1">
              <a:rPr lang="en-US" smtClean="0"/>
              <a:t>5/25/2022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lang="en-US" spc="-5"/>
              <a:t>Remake by Mao Huynh</a:t>
            </a:r>
            <a:endParaRPr lang="en-US" spc="-5" dirty="0">
              <a:latin typeface="Noto Sans Mono CJK JP Bold"/>
              <a:cs typeface="Noto Sans Mono CJK JP Bold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60"/>
              </a:spcBef>
            </a:pPr>
            <a:fld id="{81D60167-4931-47E6-BA6A-407CBD079E47}" type="slidenum">
              <a:rPr lang="en-US" spc="-5" smtClean="0"/>
              <a:t>‹#›</a:t>
            </a:fld>
            <a:r>
              <a:rPr lang="en-US" spc="-5"/>
              <a:t>/300</a:t>
            </a:r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49453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F9AF6-7829-4E26-A2D1-7329E189C80B}" type="datetime1">
              <a:rPr lang="en-US" smtClean="0"/>
              <a:t>5/25/2022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lang="en-US" spc="-5"/>
              <a:t>Remake by Mao Huynh</a:t>
            </a:r>
            <a:endParaRPr lang="en-US" spc="-5" dirty="0">
              <a:latin typeface="Noto Sans Mono CJK JP Bold"/>
              <a:cs typeface="Noto Sans Mono CJK JP Bold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60"/>
              </a:spcBef>
            </a:pPr>
            <a:fld id="{81D60167-4931-47E6-BA6A-407CBD079E47}" type="slidenum">
              <a:rPr lang="en-US" spc="-5" smtClean="0"/>
              <a:t>‹#›</a:t>
            </a:fld>
            <a:r>
              <a:rPr lang="en-US" spc="-5"/>
              <a:t>/300</a:t>
            </a:r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2838046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02" y="3028527"/>
            <a:ext cx="5764298" cy="21632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" y="2997070"/>
            <a:ext cx="5764298" cy="302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922" y="359097"/>
            <a:ext cx="4756785" cy="1687322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3783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922" y="2106989"/>
            <a:ext cx="4756785" cy="540808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135" cap="all" spc="95" baseline="0">
                <a:solidFill>
                  <a:schemeClr val="tx2"/>
                </a:solidFill>
                <a:latin typeface="+mj-lt"/>
              </a:defRPr>
            </a:lvl1pPr>
            <a:lvl2pPr marL="216210" indent="0">
              <a:buNone/>
              <a:defRPr sz="851">
                <a:solidFill>
                  <a:schemeClr val="tx1">
                    <a:tint val="75000"/>
                  </a:schemeClr>
                </a:solidFill>
              </a:defRPr>
            </a:lvl2pPr>
            <a:lvl3pPr marL="432420" indent="0">
              <a:buNone/>
              <a:defRPr sz="757">
                <a:solidFill>
                  <a:schemeClr val="tx1">
                    <a:tint val="75000"/>
                  </a:schemeClr>
                </a:solidFill>
              </a:defRPr>
            </a:lvl3pPr>
            <a:lvl4pPr marL="648630" indent="0">
              <a:buNone/>
              <a:defRPr sz="662">
                <a:solidFill>
                  <a:schemeClr val="tx1">
                    <a:tint val="75000"/>
                  </a:schemeClr>
                </a:solidFill>
              </a:defRPr>
            </a:lvl4pPr>
            <a:lvl5pPr marL="864840" indent="0">
              <a:buNone/>
              <a:defRPr sz="662">
                <a:solidFill>
                  <a:schemeClr val="tx1">
                    <a:tint val="75000"/>
                  </a:schemeClr>
                </a:solidFill>
              </a:defRPr>
            </a:lvl5pPr>
            <a:lvl6pPr marL="1081049" indent="0">
              <a:buNone/>
              <a:defRPr sz="662">
                <a:solidFill>
                  <a:schemeClr val="tx1">
                    <a:tint val="75000"/>
                  </a:schemeClr>
                </a:solidFill>
              </a:defRPr>
            </a:lvl6pPr>
            <a:lvl7pPr marL="1297259" indent="0">
              <a:buNone/>
              <a:defRPr sz="662">
                <a:solidFill>
                  <a:schemeClr val="tx1">
                    <a:tint val="75000"/>
                  </a:schemeClr>
                </a:solidFill>
              </a:defRPr>
            </a:lvl7pPr>
            <a:lvl8pPr marL="1513469" indent="0">
              <a:buNone/>
              <a:defRPr sz="662">
                <a:solidFill>
                  <a:schemeClr val="tx1">
                    <a:tint val="75000"/>
                  </a:schemeClr>
                </a:solidFill>
              </a:defRPr>
            </a:lvl8pPr>
            <a:lvl9pPr marL="1729679" indent="0">
              <a:buNone/>
              <a:defRPr sz="66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DBA57-85E2-4C3C-BB7D-50D6830D16FB}" type="datetime1">
              <a:rPr lang="en-US" smtClean="0"/>
              <a:t>5/25/2022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lang="en-US" spc="-5"/>
              <a:t>Remake by Mao Huynh</a:t>
            </a:r>
            <a:endParaRPr lang="en-US" spc="-5" dirty="0">
              <a:latin typeface="Noto Sans Mono CJK JP Bold"/>
              <a:cs typeface="Noto Sans Mono CJK JP Bold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60"/>
              </a:spcBef>
            </a:pPr>
            <a:fld id="{81D60167-4931-47E6-BA6A-407CBD079E47}" type="slidenum">
              <a:rPr lang="en-US" spc="-5" smtClean="0"/>
              <a:t>‹#›</a:t>
            </a:fld>
            <a:r>
              <a:rPr lang="en-US" spc="-5"/>
              <a:t>/300</a:t>
            </a:r>
            <a:endParaRPr lang="en-US" spc="-5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571122" y="2055072"/>
            <a:ext cx="467029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842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18922" y="135606"/>
            <a:ext cx="4756785" cy="68642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8922" y="873306"/>
            <a:ext cx="2335149" cy="19036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40558" y="873306"/>
            <a:ext cx="2335149" cy="19036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CFF29-4DA4-4D56-967E-587AA8D67C6F}" type="datetime1">
              <a:rPr lang="en-US" smtClean="0"/>
              <a:t>5/25/2022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lang="en-US" spc="-5"/>
              <a:t>Remake by Mao Huynh</a:t>
            </a:r>
            <a:endParaRPr lang="en-US" spc="-5" dirty="0">
              <a:latin typeface="Noto Sans Mono CJK JP Bold"/>
              <a:cs typeface="Noto Sans Mono CJK JP Bold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60"/>
              </a:spcBef>
            </a:pPr>
            <a:fld id="{81D60167-4931-47E6-BA6A-407CBD079E47}" type="slidenum">
              <a:rPr lang="en-US" spc="-5" smtClean="0"/>
              <a:t>‹#›</a:t>
            </a:fld>
            <a:r>
              <a:rPr lang="en-US" spc="-5"/>
              <a:t>/300</a:t>
            </a:r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532852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518922" y="135606"/>
            <a:ext cx="4756785" cy="68642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922" y="873456"/>
            <a:ext cx="2335149" cy="348370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946" b="0" cap="all" baseline="0">
                <a:solidFill>
                  <a:schemeClr val="tx2"/>
                </a:solidFill>
              </a:defRPr>
            </a:lvl1pPr>
            <a:lvl2pPr marL="216210" indent="0">
              <a:buNone/>
              <a:defRPr sz="946" b="1"/>
            </a:lvl2pPr>
            <a:lvl3pPr marL="432420" indent="0">
              <a:buNone/>
              <a:defRPr sz="851" b="1"/>
            </a:lvl3pPr>
            <a:lvl4pPr marL="648630" indent="0">
              <a:buNone/>
              <a:defRPr sz="757" b="1"/>
            </a:lvl4pPr>
            <a:lvl5pPr marL="864840" indent="0">
              <a:buNone/>
              <a:defRPr sz="757" b="1"/>
            </a:lvl5pPr>
            <a:lvl6pPr marL="1081049" indent="0">
              <a:buNone/>
              <a:defRPr sz="757" b="1"/>
            </a:lvl6pPr>
            <a:lvl7pPr marL="1297259" indent="0">
              <a:buNone/>
              <a:defRPr sz="757" b="1"/>
            </a:lvl7pPr>
            <a:lvl8pPr marL="1513469" indent="0">
              <a:buNone/>
              <a:defRPr sz="757" b="1"/>
            </a:lvl8pPr>
            <a:lvl9pPr marL="1729679" indent="0">
              <a:buNone/>
              <a:defRPr sz="75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922" y="1221827"/>
            <a:ext cx="2335149" cy="15983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40558" y="873456"/>
            <a:ext cx="2335149" cy="348370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946" b="0" cap="all" baseline="0">
                <a:solidFill>
                  <a:schemeClr val="tx2"/>
                </a:solidFill>
              </a:defRPr>
            </a:lvl1pPr>
            <a:lvl2pPr marL="216210" indent="0">
              <a:buNone/>
              <a:defRPr sz="946" b="1"/>
            </a:lvl2pPr>
            <a:lvl3pPr marL="432420" indent="0">
              <a:buNone/>
              <a:defRPr sz="851" b="1"/>
            </a:lvl3pPr>
            <a:lvl4pPr marL="648630" indent="0">
              <a:buNone/>
              <a:defRPr sz="757" b="1"/>
            </a:lvl4pPr>
            <a:lvl5pPr marL="864840" indent="0">
              <a:buNone/>
              <a:defRPr sz="757" b="1"/>
            </a:lvl5pPr>
            <a:lvl6pPr marL="1081049" indent="0">
              <a:buNone/>
              <a:defRPr sz="757" b="1"/>
            </a:lvl6pPr>
            <a:lvl7pPr marL="1297259" indent="0">
              <a:buNone/>
              <a:defRPr sz="757" b="1"/>
            </a:lvl7pPr>
            <a:lvl8pPr marL="1513469" indent="0">
              <a:buNone/>
              <a:defRPr sz="757" b="1"/>
            </a:lvl8pPr>
            <a:lvl9pPr marL="1729679" indent="0">
              <a:buNone/>
              <a:defRPr sz="75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940558" y="1221827"/>
            <a:ext cx="2335149" cy="15983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CA297-BC09-440B-83DA-3342B8D407DA}" type="datetime1">
              <a:rPr lang="en-US" smtClean="0"/>
              <a:t>5/25/2022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lang="en-US" spc="-5"/>
              <a:t>Remake by Mao Huynh</a:t>
            </a:r>
            <a:endParaRPr lang="en-US" spc="-5" dirty="0">
              <a:latin typeface="Noto Sans Mono CJK JP Bold"/>
              <a:cs typeface="Noto Sans Mono CJK JP Bold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60"/>
              </a:spcBef>
            </a:pPr>
            <a:fld id="{81D60167-4931-47E6-BA6A-407CBD079E47}" type="slidenum">
              <a:rPr lang="en-US" spc="-5" smtClean="0"/>
              <a:t>‹#›</a:t>
            </a:fld>
            <a:r>
              <a:rPr lang="en-US" spc="-5"/>
              <a:t>/300</a:t>
            </a:r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1825778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F6978-F62C-47F1-9FC4-3BFF940E1456}" type="datetime1">
              <a:rPr lang="en-US" smtClean="0"/>
              <a:t>5/25/2022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lang="en-US" spc="-5"/>
              <a:t>Remake by Mao Huynh</a:t>
            </a:r>
            <a:endParaRPr lang="en-US" spc="-5" dirty="0">
              <a:latin typeface="Noto Sans Mono CJK JP Bold"/>
              <a:cs typeface="Noto Sans Mono CJK JP Bold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60"/>
              </a:spcBef>
            </a:pPr>
            <a:fld id="{81D60167-4931-47E6-BA6A-407CBD079E47}" type="slidenum">
              <a:rPr lang="en-US" spc="-5" smtClean="0"/>
              <a:t>‹#›</a:t>
            </a:fld>
            <a:r>
              <a:rPr lang="en-US" spc="-5"/>
              <a:t>/300</a:t>
            </a:r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537660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02" y="3028527"/>
            <a:ext cx="5764298" cy="21632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8" y="2997070"/>
            <a:ext cx="5764298" cy="302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7EED4-17B6-4E8A-84C7-6A6577674F62}" type="datetime1">
              <a:rPr lang="en-US" smtClean="0"/>
              <a:t>5/25/2022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lang="en-US" spc="-5"/>
              <a:t>Remake by Mao Huynh</a:t>
            </a:r>
            <a:endParaRPr lang="en-US" spc="-5" dirty="0">
              <a:latin typeface="Noto Sans Mono CJK JP Bold"/>
              <a:cs typeface="Noto Sans Mono CJK JP Bold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60"/>
              </a:spcBef>
            </a:pPr>
            <a:fld id="{81D60167-4931-47E6-BA6A-407CBD079E47}" type="slidenum">
              <a:rPr lang="en-US" spc="-5" smtClean="0"/>
              <a:t>‹#›</a:t>
            </a:fld>
            <a:r>
              <a:rPr lang="en-US" spc="-5"/>
              <a:t>/300</a:t>
            </a:r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4207995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" y="0"/>
            <a:ext cx="1915687" cy="32448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910617" y="0"/>
            <a:ext cx="30270" cy="32448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217" y="281220"/>
            <a:ext cx="1513523" cy="1081617"/>
          </a:xfrm>
        </p:spPr>
        <p:txBody>
          <a:bodyPr anchor="b">
            <a:normAutofit/>
          </a:bodyPr>
          <a:lstStyle>
            <a:lvl1pPr>
              <a:defRPr sz="1702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0284" y="346118"/>
            <a:ext cx="3070289" cy="24877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6217" y="1384469"/>
            <a:ext cx="1513523" cy="1598826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709">
                <a:solidFill>
                  <a:srgbClr val="FFFFFF"/>
                </a:solidFill>
              </a:defRPr>
            </a:lvl1pPr>
            <a:lvl2pPr marL="216210" indent="0">
              <a:buNone/>
              <a:defRPr sz="567"/>
            </a:lvl2pPr>
            <a:lvl3pPr marL="432420" indent="0">
              <a:buNone/>
              <a:defRPr sz="473"/>
            </a:lvl3pPr>
            <a:lvl4pPr marL="648630" indent="0">
              <a:buNone/>
              <a:defRPr sz="426"/>
            </a:lvl4pPr>
            <a:lvl5pPr marL="864840" indent="0">
              <a:buNone/>
              <a:defRPr sz="426"/>
            </a:lvl5pPr>
            <a:lvl6pPr marL="1081049" indent="0">
              <a:buNone/>
              <a:defRPr sz="426"/>
            </a:lvl6pPr>
            <a:lvl7pPr marL="1297259" indent="0">
              <a:buNone/>
              <a:defRPr sz="426"/>
            </a:lvl7pPr>
            <a:lvl8pPr marL="1513469" indent="0">
              <a:buNone/>
              <a:defRPr sz="426"/>
            </a:lvl8pPr>
            <a:lvl9pPr marL="1729679" indent="0">
              <a:buNone/>
              <a:defRPr sz="42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20148" y="3056436"/>
            <a:ext cx="1238337" cy="172758"/>
          </a:xfrm>
        </p:spPr>
        <p:txBody>
          <a:bodyPr/>
          <a:lstStyle>
            <a:lvl1pPr algn="l">
              <a:defRPr/>
            </a:lvl1pPr>
          </a:lstStyle>
          <a:p>
            <a:fld id="{0D66E456-321C-44DC-AD8E-765CA7439A00}" type="datetime1">
              <a:rPr lang="en-US" smtClean="0"/>
              <a:t>5/25/2022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70284" y="3056436"/>
            <a:ext cx="2198211" cy="172758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lang="en-US" spc="-5"/>
              <a:t>Remake by Mao Huynh</a:t>
            </a:r>
            <a:endParaRPr lang="en-US" spc="-5" dirty="0">
              <a:latin typeface="Noto Sans Mono CJK JP Bold"/>
              <a:cs typeface="Noto Sans Mono CJK JP Bold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160"/>
              </a:spcBef>
            </a:pPr>
            <a:fld id="{81D60167-4931-47E6-BA6A-407CBD079E47}" type="slidenum">
              <a:rPr lang="en-US" spc="-5" smtClean="0"/>
              <a:t>‹#›</a:t>
            </a:fld>
            <a:r>
              <a:rPr lang="en-US" spc="-5"/>
              <a:t>/300</a:t>
            </a:r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409520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343503"/>
            <a:ext cx="5764298" cy="90134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8" y="2325559"/>
            <a:ext cx="5764298" cy="302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922" y="2401189"/>
            <a:ext cx="4782731" cy="389382"/>
          </a:xfrm>
        </p:spPr>
        <p:txBody>
          <a:bodyPr lIns="91440" tIns="0" rIns="91440" bIns="0" anchor="b">
            <a:noAutofit/>
          </a:bodyPr>
          <a:lstStyle>
            <a:lvl1pPr>
              <a:defRPr sz="1702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" y="0"/>
            <a:ext cx="5765793" cy="2325559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1513">
                <a:solidFill>
                  <a:schemeClr val="bg1"/>
                </a:solidFill>
              </a:defRPr>
            </a:lvl1pPr>
            <a:lvl2pPr marL="216210" indent="0">
              <a:buNone/>
              <a:defRPr sz="1324"/>
            </a:lvl2pPr>
            <a:lvl3pPr marL="432420" indent="0">
              <a:buNone/>
              <a:defRPr sz="1135"/>
            </a:lvl3pPr>
            <a:lvl4pPr marL="648630" indent="0">
              <a:buNone/>
              <a:defRPr sz="946"/>
            </a:lvl4pPr>
            <a:lvl5pPr marL="864840" indent="0">
              <a:buNone/>
              <a:defRPr sz="946"/>
            </a:lvl5pPr>
            <a:lvl6pPr marL="1081049" indent="0">
              <a:buNone/>
              <a:defRPr sz="946"/>
            </a:lvl6pPr>
            <a:lvl7pPr marL="1297259" indent="0">
              <a:buNone/>
              <a:defRPr sz="946"/>
            </a:lvl7pPr>
            <a:lvl8pPr marL="1513469" indent="0">
              <a:buNone/>
              <a:defRPr sz="946"/>
            </a:lvl8pPr>
            <a:lvl9pPr marL="1729679" indent="0">
              <a:buNone/>
              <a:defRPr sz="94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8922" y="2794897"/>
            <a:ext cx="4782731" cy="28122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284"/>
              </a:spcAft>
              <a:buNone/>
              <a:defRPr sz="709">
                <a:solidFill>
                  <a:srgbClr val="FFFFFF"/>
                </a:solidFill>
              </a:defRPr>
            </a:lvl1pPr>
            <a:lvl2pPr marL="216210" indent="0">
              <a:buNone/>
              <a:defRPr sz="567"/>
            </a:lvl2pPr>
            <a:lvl3pPr marL="432420" indent="0">
              <a:buNone/>
              <a:defRPr sz="473"/>
            </a:lvl3pPr>
            <a:lvl4pPr marL="648630" indent="0">
              <a:buNone/>
              <a:defRPr sz="426"/>
            </a:lvl4pPr>
            <a:lvl5pPr marL="864840" indent="0">
              <a:buNone/>
              <a:defRPr sz="426"/>
            </a:lvl5pPr>
            <a:lvl6pPr marL="1081049" indent="0">
              <a:buNone/>
              <a:defRPr sz="426"/>
            </a:lvl6pPr>
            <a:lvl7pPr marL="1297259" indent="0">
              <a:buNone/>
              <a:defRPr sz="426"/>
            </a:lvl7pPr>
            <a:lvl8pPr marL="1513469" indent="0">
              <a:buNone/>
              <a:defRPr sz="426"/>
            </a:lvl8pPr>
            <a:lvl9pPr marL="1729679" indent="0">
              <a:buNone/>
              <a:defRPr sz="42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AA6B0-4660-431A-933D-4E24007A65FB}" type="datetime1">
              <a:rPr lang="en-US" smtClean="0"/>
              <a:t>5/25/2022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lang="en-US" spc="-5"/>
              <a:t>Remake by Mao Huynh</a:t>
            </a:r>
            <a:endParaRPr lang="en-US" spc="-5" dirty="0">
              <a:latin typeface="Noto Sans Mono CJK JP Bold"/>
              <a:cs typeface="Noto Sans Mono CJK JP Bold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60"/>
              </a:spcBef>
            </a:pPr>
            <a:fld id="{81D60167-4931-47E6-BA6A-407CBD079E47}" type="slidenum">
              <a:rPr lang="en-US" spc="-5" smtClean="0"/>
              <a:t>‹#›</a:t>
            </a:fld>
            <a:r>
              <a:rPr lang="en-US" spc="-5"/>
              <a:t>/300</a:t>
            </a:r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491725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028527"/>
            <a:ext cx="5765800" cy="21632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2997070"/>
            <a:ext cx="5765800" cy="312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8922" y="135606"/>
            <a:ext cx="4756785" cy="68642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922" y="873306"/>
            <a:ext cx="4756785" cy="190364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8922" y="3056436"/>
            <a:ext cx="1169178" cy="172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26">
                <a:solidFill>
                  <a:srgbClr val="FFFFFF"/>
                </a:solidFill>
              </a:defRPr>
            </a:lvl1pPr>
          </a:lstStyle>
          <a:p>
            <a:fld id="{373F9838-48AC-4B75-B0CF-5FECDE84E10E}" type="datetime1">
              <a:rPr lang="en-US" smtClean="0"/>
              <a:t>5/25/2022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43259" y="3056436"/>
            <a:ext cx="2280784" cy="172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26" cap="all" baseline="0">
                <a:solidFill>
                  <a:srgbClr val="FFFFFF"/>
                </a:solidFill>
              </a:defRPr>
            </a:lvl1pPr>
          </a:lstStyle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lang="en-US" spc="-5"/>
              <a:t>Remake by Mao Huynh</a:t>
            </a:r>
            <a:endParaRPr lang="en-US" spc="-5" dirty="0">
              <a:latin typeface="Noto Sans Mono CJK JP Bold"/>
              <a:cs typeface="Noto Sans Mono CJK JP Bold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82092" y="3056436"/>
            <a:ext cx="620478" cy="172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97">
                <a:solidFill>
                  <a:srgbClr val="FFFFFF"/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160"/>
              </a:spcBef>
            </a:pPr>
            <a:fld id="{81D60167-4931-47E6-BA6A-407CBD079E47}" type="slidenum">
              <a:rPr lang="en-US" spc="-5" smtClean="0"/>
              <a:t>‹#›</a:t>
            </a:fld>
            <a:r>
              <a:rPr lang="en-US" spc="-5"/>
              <a:t>/300</a:t>
            </a:r>
            <a:endParaRPr lang="en-US" spc="-5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564441" y="822258"/>
            <a:ext cx="4713542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6542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hf hdr="0" dt="0"/>
  <p:txStyles>
    <p:titleStyle>
      <a:lvl1pPr algn="l" defTabSz="432420" rtl="0" eaLnBrk="1" latinLnBrk="0" hangingPunct="1">
        <a:lnSpc>
          <a:spcPct val="85000"/>
        </a:lnSpc>
        <a:spcBef>
          <a:spcPct val="0"/>
        </a:spcBef>
        <a:buNone/>
        <a:defRPr sz="2270" kern="1200" spc="-24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43242" indent="-43242" algn="l" defTabSz="432420" rtl="0" eaLnBrk="1" latinLnBrk="0" hangingPunct="1">
        <a:lnSpc>
          <a:spcPct val="90000"/>
        </a:lnSpc>
        <a:spcBef>
          <a:spcPts val="567"/>
        </a:spcBef>
        <a:spcAft>
          <a:spcPts val="95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946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181616" indent="-86484" algn="l" defTabSz="432420" rtl="0" eaLnBrk="1" latinLnBrk="0" hangingPunct="1">
        <a:lnSpc>
          <a:spcPct val="90000"/>
        </a:lnSpc>
        <a:spcBef>
          <a:spcPts val="95"/>
        </a:spcBef>
        <a:spcAft>
          <a:spcPts val="189"/>
        </a:spcAft>
        <a:buClr>
          <a:schemeClr val="accent1"/>
        </a:buClr>
        <a:buFont typeface="Calibri" pitchFamily="34" charset="0"/>
        <a:buChar char="◦"/>
        <a:defRPr sz="85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268100" indent="-86484" algn="l" defTabSz="432420" rtl="0" eaLnBrk="1" latinLnBrk="0" hangingPunct="1">
        <a:lnSpc>
          <a:spcPct val="90000"/>
        </a:lnSpc>
        <a:spcBef>
          <a:spcPts val="95"/>
        </a:spcBef>
        <a:spcAft>
          <a:spcPts val="189"/>
        </a:spcAft>
        <a:buClr>
          <a:schemeClr val="accent1"/>
        </a:buClr>
        <a:buFont typeface="Calibri" pitchFamily="34" charset="0"/>
        <a:buChar char="◦"/>
        <a:defRPr sz="662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354584" indent="-86484" algn="l" defTabSz="432420" rtl="0" eaLnBrk="1" latinLnBrk="0" hangingPunct="1">
        <a:lnSpc>
          <a:spcPct val="90000"/>
        </a:lnSpc>
        <a:spcBef>
          <a:spcPts val="95"/>
        </a:spcBef>
        <a:spcAft>
          <a:spcPts val="189"/>
        </a:spcAft>
        <a:buClr>
          <a:schemeClr val="accent1"/>
        </a:buClr>
        <a:buFont typeface="Calibri" pitchFamily="34" charset="0"/>
        <a:buChar char="◦"/>
        <a:defRPr sz="662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441068" indent="-86484" algn="l" defTabSz="432420" rtl="0" eaLnBrk="1" latinLnBrk="0" hangingPunct="1">
        <a:lnSpc>
          <a:spcPct val="90000"/>
        </a:lnSpc>
        <a:spcBef>
          <a:spcPts val="95"/>
        </a:spcBef>
        <a:spcAft>
          <a:spcPts val="189"/>
        </a:spcAft>
        <a:buClr>
          <a:schemeClr val="accent1"/>
        </a:buClr>
        <a:buFont typeface="Calibri" pitchFamily="34" charset="0"/>
        <a:buChar char="◦"/>
        <a:defRPr sz="662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520190" indent="-108105" algn="l" defTabSz="432420" rtl="0" eaLnBrk="1" latinLnBrk="0" hangingPunct="1">
        <a:lnSpc>
          <a:spcPct val="90000"/>
        </a:lnSpc>
        <a:spcBef>
          <a:spcPts val="95"/>
        </a:spcBef>
        <a:spcAft>
          <a:spcPts val="189"/>
        </a:spcAft>
        <a:buClr>
          <a:schemeClr val="accent1"/>
        </a:buClr>
        <a:buFont typeface="Calibri" pitchFamily="34" charset="0"/>
        <a:buChar char="◦"/>
        <a:defRPr sz="662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614770" indent="-108105" algn="l" defTabSz="432420" rtl="0" eaLnBrk="1" latinLnBrk="0" hangingPunct="1">
        <a:lnSpc>
          <a:spcPct val="90000"/>
        </a:lnSpc>
        <a:spcBef>
          <a:spcPts val="95"/>
        </a:spcBef>
        <a:spcAft>
          <a:spcPts val="189"/>
        </a:spcAft>
        <a:buClr>
          <a:schemeClr val="accent1"/>
        </a:buClr>
        <a:buFont typeface="Calibri" pitchFamily="34" charset="0"/>
        <a:buChar char="◦"/>
        <a:defRPr sz="662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709350" indent="-108105" algn="l" defTabSz="432420" rtl="0" eaLnBrk="1" latinLnBrk="0" hangingPunct="1">
        <a:lnSpc>
          <a:spcPct val="90000"/>
        </a:lnSpc>
        <a:spcBef>
          <a:spcPts val="95"/>
        </a:spcBef>
        <a:spcAft>
          <a:spcPts val="189"/>
        </a:spcAft>
        <a:buClr>
          <a:schemeClr val="accent1"/>
        </a:buClr>
        <a:buFont typeface="Calibri" pitchFamily="34" charset="0"/>
        <a:buChar char="◦"/>
        <a:defRPr sz="662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803930" indent="-108105" algn="l" defTabSz="432420" rtl="0" eaLnBrk="1" latinLnBrk="0" hangingPunct="1">
        <a:lnSpc>
          <a:spcPct val="90000"/>
        </a:lnSpc>
        <a:spcBef>
          <a:spcPts val="95"/>
        </a:spcBef>
        <a:spcAft>
          <a:spcPts val="189"/>
        </a:spcAft>
        <a:buClr>
          <a:schemeClr val="accent1"/>
        </a:buClr>
        <a:buFont typeface="Calibri" pitchFamily="34" charset="0"/>
        <a:buChar char="◦"/>
        <a:defRPr sz="662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2420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1pPr>
      <a:lvl2pPr marL="216210" algn="l" defTabSz="432420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2pPr>
      <a:lvl3pPr marL="432420" algn="l" defTabSz="432420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3pPr>
      <a:lvl4pPr marL="648630" algn="l" defTabSz="432420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4pPr>
      <a:lvl5pPr marL="864840" algn="l" defTabSz="432420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5pPr>
      <a:lvl6pPr marL="1081049" algn="l" defTabSz="432420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6pPr>
      <a:lvl7pPr marL="1297259" algn="l" defTabSz="432420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7pPr>
      <a:lvl8pPr marL="1513469" algn="l" defTabSz="432420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8pPr>
      <a:lvl9pPr marL="1729679" algn="l" defTabSz="432420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slide" Target="slide10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slide" Target="slide101.xml"/><Relationship Id="rId2" Type="http://schemas.openxmlformats.org/officeDocument/2006/relationships/slide" Target="slide95.xml"/><Relationship Id="rId1" Type="http://schemas.openxmlformats.org/officeDocument/2006/relationships/slideLayout" Target="../slideLayouts/slideLayout6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slide" Target="slide104.xml"/><Relationship Id="rId2" Type="http://schemas.openxmlformats.org/officeDocument/2006/relationships/slide" Target="slide95.xml"/><Relationship Id="rId1" Type="http://schemas.openxmlformats.org/officeDocument/2006/relationships/slideLayout" Target="../slideLayouts/slideLayout6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nu.org/software/hello/" TargetMode="External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slide" Target="slide113.xml"/><Relationship Id="rId2" Type="http://schemas.openxmlformats.org/officeDocument/2006/relationships/slide" Target="slide95.xml"/><Relationship Id="rId1" Type="http://schemas.openxmlformats.org/officeDocument/2006/relationships/slideLayout" Target="../slideLayouts/slideLayout6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slide" Target="slide115.xml"/><Relationship Id="rId2" Type="http://schemas.openxmlformats.org/officeDocument/2006/relationships/slide" Target="slide95.xml"/><Relationship Id="rId1" Type="http://schemas.openxmlformats.org/officeDocument/2006/relationships/slideLayout" Target="../slideLayouts/slideLayout6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slide" Target="slide119.xml"/><Relationship Id="rId2" Type="http://schemas.openxmlformats.org/officeDocument/2006/relationships/slide" Target="slide95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slide" Target="slide122.xml"/><Relationship Id="rId2" Type="http://schemas.openxmlformats.org/officeDocument/2006/relationships/slide" Target="slide9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9.png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hyperlink" Target="http://downloads.yoctoproject.org/mirror/sources/" TargetMode="External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3" Type="http://schemas.openxmlformats.org/officeDocument/2006/relationships/hyperlink" Target="http://example.com/my-source-mirror" TargetMode="External"/><Relationship Id="rId2" Type="http://schemas.openxmlformats.org/officeDocument/2006/relationships/hyperlink" Target="http://www.yoctoproject.org/sources/" TargetMode="External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slide" Target="slide127.xml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3" Type="http://schemas.openxmlformats.org/officeDocument/2006/relationships/slide" Target="slide128.xml"/><Relationship Id="rId2" Type="http://schemas.openxmlformats.org/officeDocument/2006/relationships/slide" Target="slide127.xml"/><Relationship Id="rId1" Type="http://schemas.openxmlformats.org/officeDocument/2006/relationships/slideLayout" Target="../slideLayouts/slideLayout6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1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hyperlink" Target="https://layers.openembedded.org/layerindex/branch/master/layers/" TargetMode="External"/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3" Type="http://schemas.openxmlformats.org/officeDocument/2006/relationships/slide" Target="slide137.xml"/><Relationship Id="rId2" Type="http://schemas.openxmlformats.org/officeDocument/2006/relationships/slide" Target="slide127.xml"/><Relationship Id="rId1" Type="http://schemas.openxmlformats.org/officeDocument/2006/relationships/slideLayout" Target="../slideLayouts/slideLayout6.xml"/></Relationships>
</file>

<file path=ppt/slides/_rels/slide1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3" Type="http://schemas.openxmlformats.org/officeDocument/2006/relationships/image" Target="../media/image67.png"/><Relationship Id="rId7" Type="http://schemas.openxmlformats.org/officeDocument/2006/relationships/image" Target="../media/image71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143.xml.rels><?xml version="1.0" encoding="UTF-8" standalone="yes"?>
<Relationships xmlns="http://schemas.openxmlformats.org/package/2006/relationships"><Relationship Id="rId3" Type="http://schemas.openxmlformats.org/officeDocument/2006/relationships/slide" Target="slide143.xml"/><Relationship Id="rId2" Type="http://schemas.openxmlformats.org/officeDocument/2006/relationships/slide" Target="slide16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9.png"/></Relationships>
</file>

<file path=ppt/slides/_rels/slide1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3" Type="http://schemas.openxmlformats.org/officeDocument/2006/relationships/slide" Target="slide147.xml"/><Relationship Id="rId2" Type="http://schemas.openxmlformats.org/officeDocument/2006/relationships/slide" Target="slide164.xml"/><Relationship Id="rId1" Type="http://schemas.openxmlformats.org/officeDocument/2006/relationships/slideLayout" Target="../slideLayouts/slideLayout6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2" Type="http://schemas.openxmlformats.org/officeDocument/2006/relationships/hyperlink" Target="mailto:alexandre.belloni@bootlin.com" TargetMode="External"/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3" Type="http://schemas.openxmlformats.org/officeDocument/2006/relationships/slide" Target="slide154.xml"/><Relationship Id="rId2" Type="http://schemas.openxmlformats.org/officeDocument/2006/relationships/slide" Target="slide164.xml"/><Relationship Id="rId1" Type="http://schemas.openxmlformats.org/officeDocument/2006/relationships/slideLayout" Target="../slideLayouts/slideLayout6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3" Type="http://schemas.openxmlformats.org/officeDocument/2006/relationships/slide" Target="slide158.xml"/><Relationship Id="rId2" Type="http://schemas.openxmlformats.org/officeDocument/2006/relationships/slide" Target="slide164.xml"/><Relationship Id="rId1" Type="http://schemas.openxmlformats.org/officeDocument/2006/relationships/slideLayout" Target="../slideLayouts/slideLayout6.xml"/></Relationships>
</file>

<file path=ppt/slides/_rels/slide1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yoctoproject.org/kernel-dev/advanced.html#working-with-advanced-metadata-yocto-kernel-cache" TargetMode="External"/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3" Type="http://schemas.openxmlformats.org/officeDocument/2006/relationships/image" Target="../media/image67.png"/><Relationship Id="rId7" Type="http://schemas.openxmlformats.org/officeDocument/2006/relationships/image" Target="../media/image71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169.xml.rels><?xml version="1.0" encoding="UTF-8" standalone="yes"?>
<Relationships xmlns="http://schemas.openxmlformats.org/package/2006/relationships"><Relationship Id="rId3" Type="http://schemas.openxmlformats.org/officeDocument/2006/relationships/slide" Target="slide169.xml"/><Relationship Id="rId2" Type="http://schemas.openxmlformats.org/officeDocument/2006/relationships/slide" Target="slide188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.yoctoproject.org/wiki/Releases" TargetMode="External"/><Relationship Id="rId2" Type="http://schemas.openxmlformats.org/officeDocument/2006/relationships/hyperlink" Target="https://git.yoctoproject.org/" TargetMode="External"/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1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3" Type="http://schemas.openxmlformats.org/officeDocument/2006/relationships/slide" Target="slide177.xml"/><Relationship Id="rId2" Type="http://schemas.openxmlformats.org/officeDocument/2006/relationships/slide" Target="slide188.xml"/><Relationship Id="rId1" Type="http://schemas.openxmlformats.org/officeDocument/2006/relationships/slideLayout" Target="../slideLayouts/slideLayout6.xml"/></Relationships>
</file>

<file path=ppt/slides/_rels/slide17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oeDistro/yoe-distro" TargetMode="External"/><Relationship Id="rId2" Type="http://schemas.openxmlformats.org/officeDocument/2006/relationships/hyperlink" Target="https://wiki.yoctoproject.org/wiki/Combo-layer" TargetMode="External"/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2" Type="http://schemas.openxmlformats.org/officeDocument/2006/relationships/hyperlink" Target="https://source.android.com/source/using-repo.html" TargetMode="External"/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3" Type="http://schemas.openxmlformats.org/officeDocument/2006/relationships/slide" Target="slide183.xml"/><Relationship Id="rId2" Type="http://schemas.openxmlformats.org/officeDocument/2006/relationships/slide" Target="slide20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9.png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4.xml.rels><?xml version="1.0" encoding="UTF-8" standalone="yes"?>
<Relationships xmlns="http://schemas.openxmlformats.org/package/2006/relationships"><Relationship Id="rId3" Type="http://schemas.openxmlformats.org/officeDocument/2006/relationships/slide" Target="slide194.xml"/><Relationship Id="rId2" Type="http://schemas.openxmlformats.org/officeDocument/2006/relationships/slide" Target="slide205.xml"/><Relationship Id="rId1" Type="http://schemas.openxmlformats.org/officeDocument/2006/relationships/slideLayout" Target="../slideLayouts/slideLayout6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3" Type="http://schemas.openxmlformats.org/officeDocument/2006/relationships/image" Target="../media/image67.png"/><Relationship Id="rId7" Type="http://schemas.openxmlformats.org/officeDocument/2006/relationships/image" Target="../media/image71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199.xml.rels><?xml version="1.0" encoding="UTF-8" standalone="yes"?>
<Relationships xmlns="http://schemas.openxmlformats.org/package/2006/relationships"><Relationship Id="rId3" Type="http://schemas.openxmlformats.org/officeDocument/2006/relationships/slide" Target="slide199.xml"/><Relationship Id="rId2" Type="http://schemas.openxmlformats.org/officeDocument/2006/relationships/slide" Target="slide223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6.xml.rels><?xml version="1.0" encoding="UTF-8" standalone="yes"?>
<Relationships xmlns="http://schemas.openxmlformats.org/package/2006/relationships"><Relationship Id="rId3" Type="http://schemas.openxmlformats.org/officeDocument/2006/relationships/slide" Target="slide206.xml"/><Relationship Id="rId2" Type="http://schemas.openxmlformats.org/officeDocument/2006/relationships/slide" Target="slide231.xml"/><Relationship Id="rId1" Type="http://schemas.openxmlformats.org/officeDocument/2006/relationships/slideLayout" Target="../slideLayouts/slideLayout6.xml"/></Relationships>
</file>

<file path=ppt/slides/_rels/slide2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yoctoproject.org/genindex.html" TargetMode="External"/><Relationship Id="rId2" Type="http://schemas.openxmlformats.org/officeDocument/2006/relationships/hyperlink" Target="https://docs.yoctoproject.org/singleindex.html" TargetMode="External"/><Relationship Id="rId1" Type="http://schemas.openxmlformats.org/officeDocument/2006/relationships/slideLayout" Target="../slideLayouts/slideLayout2.xml"/></Relationships>
</file>

<file path=ppt/slides/_rels/slide210.xml.rels><?xml version="1.0" encoding="UTF-8" standalone="yes"?>
<Relationships xmlns="http://schemas.openxmlformats.org/package/2006/relationships"><Relationship Id="rId3" Type="http://schemas.openxmlformats.org/officeDocument/2006/relationships/slide" Target="slide210.xml"/><Relationship Id="rId2" Type="http://schemas.openxmlformats.org/officeDocument/2006/relationships/slide" Target="slide231.xml"/><Relationship Id="rId1" Type="http://schemas.openxmlformats.org/officeDocument/2006/relationships/slideLayout" Target="../slideLayouts/slideLayout6.xml"/></Relationships>
</file>

<file path=ppt/slides/_rels/slide2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2.xml.rels><?xml version="1.0" encoding="UTF-8" standalone="yes"?>
<Relationships xmlns="http://schemas.openxmlformats.org/package/2006/relationships"><Relationship Id="rId3" Type="http://schemas.openxmlformats.org/officeDocument/2006/relationships/slide" Target="slide212.xml"/><Relationship Id="rId2" Type="http://schemas.openxmlformats.org/officeDocument/2006/relationships/slide" Target="slide231.xml"/><Relationship Id="rId1" Type="http://schemas.openxmlformats.org/officeDocument/2006/relationships/slideLayout" Target="../slideLayouts/slideLayout6.xml"/></Relationships>
</file>

<file path=ppt/slides/_rels/slide2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6.xml.rels><?xml version="1.0" encoding="UTF-8" standalone="yes"?>
<Relationships xmlns="http://schemas.openxmlformats.org/package/2006/relationships"><Relationship Id="rId3" Type="http://schemas.openxmlformats.org/officeDocument/2006/relationships/slide" Target="slide216.xml"/><Relationship Id="rId2" Type="http://schemas.openxmlformats.org/officeDocument/2006/relationships/slide" Target="slide231.xml"/><Relationship Id="rId1" Type="http://schemas.openxmlformats.org/officeDocument/2006/relationships/slideLayout" Target="../slideLayouts/slideLayout6.xml"/></Relationships>
</file>

<file path=ppt/slides/_rels/slide2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8.xml.rels><?xml version="1.0" encoding="UTF-8" standalone="yes"?>
<Relationships xmlns="http://schemas.openxmlformats.org/package/2006/relationships"><Relationship Id="rId3" Type="http://schemas.openxmlformats.org/officeDocument/2006/relationships/slide" Target="slide218.xml"/><Relationship Id="rId2" Type="http://schemas.openxmlformats.org/officeDocument/2006/relationships/slide" Target="slide231.xml"/><Relationship Id="rId1" Type="http://schemas.openxmlformats.org/officeDocument/2006/relationships/slideLayout" Target="../slideLayouts/slideLayout6.xml"/></Relationships>
</file>

<file path=ppt/slides/_rels/slide2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slide" Target="slide22.xml"/><Relationship Id="rId1" Type="http://schemas.openxmlformats.org/officeDocument/2006/relationships/slideLayout" Target="../slideLayouts/slideLayout2.xml"/></Relationships>
</file>

<file path=ppt/slides/_rels/slide2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2.xml.rels><?xml version="1.0" encoding="UTF-8" standalone="yes"?>
<Relationships xmlns="http://schemas.openxmlformats.org/package/2006/relationships"><Relationship Id="rId3" Type="http://schemas.openxmlformats.org/officeDocument/2006/relationships/slide" Target="slide222.xml"/><Relationship Id="rId2" Type="http://schemas.openxmlformats.org/officeDocument/2006/relationships/slide" Target="slide231.xml"/><Relationship Id="rId1" Type="http://schemas.openxmlformats.org/officeDocument/2006/relationships/slideLayout" Target="../slideLayouts/slideLayout6.xml"/></Relationships>
</file>

<file path=ppt/slides/_rels/slide2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slide" Target="slide227.xml"/><Relationship Id="rId1" Type="http://schemas.openxmlformats.org/officeDocument/2006/relationships/slideLayout" Target="../slideLayouts/slideLayout2.xml"/></Relationships>
</file>

<file path=ppt/slides/_rels/slide2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9.xml.rels><?xml version="1.0" encoding="UTF-8" standalone="yes"?>
<Relationships xmlns="http://schemas.openxmlformats.org/package/2006/relationships"><Relationship Id="rId3" Type="http://schemas.openxmlformats.org/officeDocument/2006/relationships/slide" Target="slide229.xml"/><Relationship Id="rId2" Type="http://schemas.openxmlformats.org/officeDocument/2006/relationships/slide" Target="slide227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42.xml"/><Relationship Id="rId2" Type="http://schemas.openxmlformats.org/officeDocument/2006/relationships/slide" Target="slide22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www.yoctoproject.org/docs/1.8/yocto-project-qs/yocto-project-qs.html" TargetMode="External"/></Relationships>
</file>

<file path=ppt/slides/_rels/slide2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yoctoproject.org/ref-manual/images.html" TargetMode="External"/><Relationship Id="rId1" Type="http://schemas.openxmlformats.org/officeDocument/2006/relationships/slideLayout" Target="../slideLayouts/slideLayout2.xml"/></Relationships>
</file>

<file path=ppt/slides/_rels/slide2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0.xml.rels><?xml version="1.0" encoding="UTF-8" standalone="yes"?>
<Relationships xmlns="http://schemas.openxmlformats.org/package/2006/relationships"><Relationship Id="rId3" Type="http://schemas.openxmlformats.org/officeDocument/2006/relationships/slide" Target="slide240.xml"/><Relationship Id="rId2" Type="http://schemas.openxmlformats.org/officeDocument/2006/relationships/slide" Target="slide227.xml"/><Relationship Id="rId1" Type="http://schemas.openxmlformats.org/officeDocument/2006/relationships/slideLayout" Target="../slideLayouts/slideLayout6.xml"/></Relationships>
</file>

<file path=ppt/slides/_rels/slide2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5.xml.rels><?xml version="1.0" encoding="UTF-8" standalone="yes"?>
<Relationships xmlns="http://schemas.openxmlformats.org/package/2006/relationships"><Relationship Id="rId3" Type="http://schemas.openxmlformats.org/officeDocument/2006/relationships/slide" Target="slide245.xml"/><Relationship Id="rId2" Type="http://schemas.openxmlformats.org/officeDocument/2006/relationships/slide" Target="slide227.xml"/><Relationship Id="rId1" Type="http://schemas.openxmlformats.org/officeDocument/2006/relationships/slideLayout" Target="../slideLayouts/slideLayout6.xml"/></Relationships>
</file>

<file path=ppt/slides/_rels/slide2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3" Type="http://schemas.openxmlformats.org/officeDocument/2006/relationships/image" Target="../media/image67.png"/><Relationship Id="rId7" Type="http://schemas.openxmlformats.org/officeDocument/2006/relationships/image" Target="../media/image71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249.xml.rels><?xml version="1.0" encoding="UTF-8" standalone="yes"?>
<Relationships xmlns="http://schemas.openxmlformats.org/package/2006/relationships"><Relationship Id="rId2" Type="http://schemas.openxmlformats.org/officeDocument/2006/relationships/slide" Target="slide24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2.xml.rels><?xml version="1.0" encoding="UTF-8" standalone="yes"?>
<Relationships xmlns="http://schemas.openxmlformats.org/package/2006/relationships"><Relationship Id="rId3" Type="http://schemas.openxmlformats.org/officeDocument/2006/relationships/slide" Target="slide252.xml"/><Relationship Id="rId2" Type="http://schemas.openxmlformats.org/officeDocument/2006/relationships/slide" Target="slide249.xml"/><Relationship Id="rId1" Type="http://schemas.openxmlformats.org/officeDocument/2006/relationships/slideLayout" Target="../slideLayouts/slideLayout6.xml"/></Relationships>
</file>

<file path=ppt/slides/_rels/slide2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6.xml.rels><?xml version="1.0" encoding="UTF-8" standalone="yes"?>
<Relationships xmlns="http://schemas.openxmlformats.org/package/2006/relationships"><Relationship Id="rId3" Type="http://schemas.openxmlformats.org/officeDocument/2006/relationships/slide" Target="slide256.xml"/><Relationship Id="rId2" Type="http://schemas.openxmlformats.org/officeDocument/2006/relationships/slide" Target="slide249.xml"/><Relationship Id="rId1" Type="http://schemas.openxmlformats.org/officeDocument/2006/relationships/slideLayout" Target="../slideLayouts/slideLayout6.xml"/></Relationships>
</file>

<file path=ppt/slides/_rels/slide257.xml.rels><?xml version="1.0" encoding="UTF-8" standalone="yes"?>
<Relationships xmlns="http://schemas.openxmlformats.org/package/2006/relationships"><Relationship Id="rId3" Type="http://schemas.openxmlformats.org/officeDocument/2006/relationships/hyperlink" Target="http://packages.example.net/armv7a" TargetMode="External"/><Relationship Id="rId2" Type="http://schemas.openxmlformats.org/officeDocument/2006/relationships/hyperlink" Target="http://packages.example.net/al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packages.example.net/beaglebone" TargetMode="External"/></Relationships>
</file>

<file path=ppt/slides/_rels/slide2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0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.yoctoproject.org/wiki/Main_Page" TargetMode="External"/><Relationship Id="rId2" Type="http://schemas.openxmlformats.org/officeDocument/2006/relationships/hyperlink" Target="https://docs.yoctoproject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layers.openembedded.org/" TargetMode="External"/></Relationships>
</file>

<file path=ppt/slides/_rels/slide2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jpg"/><Relationship Id="rId2" Type="http://schemas.openxmlformats.org/officeDocument/2006/relationships/hyperlink" Target="https://www.packtpub.com/virtualization-and-cloud/embedded-linux-development-using-yocto-projects-second-edition" TargetMode="External"/><Relationship Id="rId1" Type="http://schemas.openxmlformats.org/officeDocument/2006/relationships/slideLayout" Target="../slideLayouts/slideLayout2.xml"/></Relationships>
</file>

<file path=ppt/slides/_rels/slide262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1GgVmCB" TargetMode="External"/><Relationship Id="rId2" Type="http://schemas.openxmlformats.org/officeDocument/2006/relationships/hyperlink" Target="https://www.packtpub.com/virtualization-and-cloud/embedded-linux-development-using-yocto-project-cookbook-second-edition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8.jpg"/></Relationships>
</file>

<file path=ppt/slides/_rels/slide2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ootlin/training-materials/" TargetMode="External"/><Relationship Id="rId2" Type="http://schemas.openxmlformats.org/officeDocument/2006/relationships/hyperlink" Target="https://creativecommons.org/licenses/by-sa/3.0/legalcod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" Target="slide31.xml"/><Relationship Id="rId2" Type="http://schemas.openxmlformats.org/officeDocument/2006/relationships/slide" Target="slide22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" Target="slide34.xml"/><Relationship Id="rId2" Type="http://schemas.openxmlformats.org/officeDocument/2006/relationships/slide" Target="slide22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slide" Target="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18" Type="http://schemas.openxmlformats.org/officeDocument/2006/relationships/image" Target="../media/image28.png"/><Relationship Id="rId26" Type="http://schemas.openxmlformats.org/officeDocument/2006/relationships/image" Target="../media/image36.png"/><Relationship Id="rId3" Type="http://schemas.openxmlformats.org/officeDocument/2006/relationships/image" Target="../media/image13.png"/><Relationship Id="rId21" Type="http://schemas.openxmlformats.org/officeDocument/2006/relationships/image" Target="../media/image31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17" Type="http://schemas.openxmlformats.org/officeDocument/2006/relationships/image" Target="../media/image27.png"/><Relationship Id="rId25" Type="http://schemas.openxmlformats.org/officeDocument/2006/relationships/image" Target="../media/image35.png"/><Relationship Id="rId2" Type="http://schemas.openxmlformats.org/officeDocument/2006/relationships/image" Target="../media/image12.png"/><Relationship Id="rId16" Type="http://schemas.openxmlformats.org/officeDocument/2006/relationships/image" Target="../media/image26.png"/><Relationship Id="rId20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24" Type="http://schemas.openxmlformats.org/officeDocument/2006/relationships/image" Target="../media/image34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23" Type="http://schemas.openxmlformats.org/officeDocument/2006/relationships/image" Target="../media/image33.png"/><Relationship Id="rId28" Type="http://schemas.openxmlformats.org/officeDocument/2006/relationships/image" Target="../media/image38.png"/><Relationship Id="rId10" Type="http://schemas.openxmlformats.org/officeDocument/2006/relationships/image" Target="../media/image20.png"/><Relationship Id="rId19" Type="http://schemas.openxmlformats.org/officeDocument/2006/relationships/image" Target="../media/image29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Relationship Id="rId22" Type="http://schemas.openxmlformats.org/officeDocument/2006/relationships/image" Target="../media/image32.png"/><Relationship Id="rId27" Type="http://schemas.openxmlformats.org/officeDocument/2006/relationships/image" Target="../media/image37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" Target="slide40.xml"/><Relationship Id="rId2" Type="http://schemas.openxmlformats.org/officeDocument/2006/relationships/slide" Target="slide37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slide" Target="slide49.xml"/><Relationship Id="rId2" Type="http://schemas.openxmlformats.org/officeDocument/2006/relationships/slide" Target="slide37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slide" Target="slide54.xml"/><Relationship Id="rId2" Type="http://schemas.openxmlformats.org/officeDocument/2006/relationships/slide" Target="slide37.xml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slide" Target="slide57.xml"/><Relationship Id="rId2" Type="http://schemas.openxmlformats.org/officeDocument/2006/relationships/slide" Target="slide37.xml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slide" Target="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slide" Target="slide63.xml"/><Relationship Id="rId2" Type="http://schemas.openxmlformats.org/officeDocument/2006/relationships/slide" Target="slide62.xml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13" Type="http://schemas.openxmlformats.org/officeDocument/2006/relationships/image" Target="../media/image58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12" Type="http://schemas.openxmlformats.org/officeDocument/2006/relationships/image" Target="../media/image57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1.png"/><Relationship Id="rId11" Type="http://schemas.openxmlformats.org/officeDocument/2006/relationships/image" Target="../media/image56.png"/><Relationship Id="rId5" Type="http://schemas.openxmlformats.org/officeDocument/2006/relationships/image" Target="../media/image50.png"/><Relationship Id="rId10" Type="http://schemas.openxmlformats.org/officeDocument/2006/relationships/image" Target="../media/image55.png"/><Relationship Id="rId4" Type="http://schemas.openxmlformats.org/officeDocument/2006/relationships/image" Target="../media/image49.png"/><Relationship Id="rId9" Type="http://schemas.openxmlformats.org/officeDocument/2006/relationships/image" Target="../media/image54.png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slide" Target="slide68.xml"/><Relationship Id="rId2" Type="http://schemas.openxmlformats.org/officeDocument/2006/relationships/slide" Target="slide62.xml"/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13" Type="http://schemas.openxmlformats.org/officeDocument/2006/relationships/image" Target="../media/image58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12" Type="http://schemas.openxmlformats.org/officeDocument/2006/relationships/image" Target="../media/image57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1.png"/><Relationship Id="rId11" Type="http://schemas.openxmlformats.org/officeDocument/2006/relationships/image" Target="../media/image56.png"/><Relationship Id="rId5" Type="http://schemas.openxmlformats.org/officeDocument/2006/relationships/image" Target="../media/image50.png"/><Relationship Id="rId10" Type="http://schemas.openxmlformats.org/officeDocument/2006/relationships/image" Target="../media/image55.png"/><Relationship Id="rId4" Type="http://schemas.openxmlformats.org/officeDocument/2006/relationships/image" Target="../media/image49.png"/><Relationship Id="rId9" Type="http://schemas.openxmlformats.org/officeDocument/2006/relationships/image" Target="../media/image5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hyperlink" Target="http://example.com/fixes.patch;name=patch" TargetMode="External"/><Relationship Id="rId2" Type="http://schemas.openxmlformats.org/officeDocument/2006/relationships/hyperlink" Target="http://example.com/src.tar.bz2;name=tarbal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png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slide" Target="slide85.xml"/><Relationship Id="rId2" Type="http://schemas.openxmlformats.org/officeDocument/2006/relationships/slide" Target="slide62.xml"/><Relationship Id="rId1" Type="http://schemas.openxmlformats.org/officeDocument/2006/relationships/slideLayout" Target="../slideLayouts/slideLayout6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slide" Target="slide89.xml"/><Relationship Id="rId2" Type="http://schemas.openxmlformats.org/officeDocument/2006/relationships/slide" Target="slide62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hyperlink" Target="http://example.net/hello/" TargetMode="Externa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slide" Target="slide91.xml"/><Relationship Id="rId2" Type="http://schemas.openxmlformats.org/officeDocument/2006/relationships/slide" Target="slide62.xml"/><Relationship Id="rId1" Type="http://schemas.openxmlformats.org/officeDocument/2006/relationships/slideLayout" Target="../slideLayouts/slideLayout6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nu.org/software/tar/" TargetMode="Externa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slide" Target="slide95.xml"/><Relationship Id="rId1" Type="http://schemas.openxmlformats.org/officeDocument/2006/relationships/slideLayout" Target="../slideLayouts/slideLayout6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slide" Target="slide99.xml"/><Relationship Id="rId2" Type="http://schemas.openxmlformats.org/officeDocument/2006/relationships/slide" Target="slide95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1" y="3028526"/>
            <a:ext cx="5764299" cy="2163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" y="2997069"/>
            <a:ext cx="5764298" cy="302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1121" y="2055071"/>
            <a:ext cx="467029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65800" cy="299706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338917-3383-6B91-B2B7-9E220B9DFC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787" y="302853"/>
            <a:ext cx="3234984" cy="2391364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882317" y="2055071"/>
            <a:ext cx="1513522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" y="2997069"/>
            <a:ext cx="5765793" cy="3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28526"/>
            <a:ext cx="5765800" cy="2163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2725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962" y="28051"/>
            <a:ext cx="4094276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dirty="0">
                <a:hlinkClick r:id="rId2" action="ppaction://hlinksldjump"/>
              </a:rPr>
              <a:t>Yocto </a:t>
            </a:r>
            <a:r>
              <a:rPr sz="1400" spc="10" dirty="0">
                <a:hlinkClick r:id="rId2" action="ppaction://hlinksldjump"/>
              </a:rPr>
              <a:t>Project </a:t>
            </a:r>
            <a:r>
              <a:rPr sz="1400" spc="15" dirty="0">
                <a:hlinkClick r:id="rId2" action="ppaction://hlinksldjump"/>
              </a:rPr>
              <a:t>and </a:t>
            </a:r>
            <a:r>
              <a:rPr sz="1400" spc="5" dirty="0">
                <a:hlinkClick r:id="rId2" action="ppaction://hlinksldjump"/>
              </a:rPr>
              <a:t>Poky </a:t>
            </a:r>
            <a:r>
              <a:rPr sz="1400" spc="10" dirty="0">
                <a:hlinkClick r:id="rId2" action="ppaction://hlinksldjump"/>
              </a:rPr>
              <a:t>reference </a:t>
            </a:r>
            <a:r>
              <a:rPr sz="1400" spc="15" dirty="0">
                <a:hlinkClick r:id="rId2" action="ppaction://hlinksldjump"/>
              </a:rPr>
              <a:t>system</a:t>
            </a:r>
            <a:r>
              <a:rPr sz="1400" spc="20" dirty="0">
                <a:hlinkClick r:id="rId2" action="ppaction://hlinksldjump"/>
              </a:rPr>
              <a:t> </a:t>
            </a:r>
            <a:r>
              <a:rPr sz="1400" spc="10" dirty="0">
                <a:hlinkClick r:id="rId2" action="ppaction://hlinksldjump"/>
              </a:rPr>
              <a:t>overview</a:t>
            </a:r>
            <a:endParaRPr sz="1400" dirty="0"/>
          </a:p>
        </p:txBody>
      </p:sp>
      <p:sp>
        <p:nvSpPr>
          <p:cNvPr id="51" name="object 51"/>
          <p:cNvSpPr txBox="1">
            <a:spLocks noGrp="1"/>
          </p:cNvSpPr>
          <p:nvPr>
            <p:ph type="ftr" sz="quarter" idx="11"/>
          </p:nvPr>
        </p:nvSpPr>
        <p:spPr>
          <a:xfrm>
            <a:off x="273532" y="3143455"/>
            <a:ext cx="2518410" cy="82074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lang="en-US" spc="-5" dirty="0"/>
              <a:t>Remake by Mao Huynh</a:t>
            </a:r>
            <a:endParaRPr spc="-5" dirty="0">
              <a:latin typeface="Noto Sans Mono CJK JP Bold"/>
              <a:cs typeface="Noto Sans Mono CJK JP Bold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27304" y="615867"/>
            <a:ext cx="2486660" cy="97345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1200"/>
              </a:lnSpc>
              <a:spcBef>
                <a:spcPts val="85"/>
              </a:spcBef>
            </a:pPr>
            <a:r>
              <a:rPr sz="2050" spc="-20" dirty="0">
                <a:latin typeface="LM Sans 17"/>
                <a:cs typeface="LM Sans 17"/>
                <a:hlinkClick r:id="rId2" action="ppaction://hlinksldjump"/>
              </a:rPr>
              <a:t>Yocto </a:t>
            </a:r>
            <a:r>
              <a:rPr sz="2050" spc="5" dirty="0">
                <a:latin typeface="LM Sans 17"/>
                <a:cs typeface="LM Sans 17"/>
                <a:hlinkClick r:id="rId2" action="ppaction://hlinksldjump"/>
              </a:rPr>
              <a:t>Project and</a:t>
            </a:r>
            <a:r>
              <a:rPr sz="2050" spc="-15" dirty="0">
                <a:latin typeface="LM Sans 17"/>
                <a:cs typeface="LM Sans 17"/>
                <a:hlinkClick r:id="rId2" action="ppaction://hlinksldjump"/>
              </a:rPr>
              <a:t> </a:t>
            </a:r>
            <a:r>
              <a:rPr sz="2050" spc="-10" dirty="0">
                <a:latin typeface="LM Sans 17"/>
                <a:cs typeface="LM Sans 17"/>
                <a:hlinkClick r:id="rId2" action="ppaction://hlinksldjump"/>
              </a:rPr>
              <a:t>Poky </a:t>
            </a:r>
            <a:r>
              <a:rPr sz="2050" spc="-10" dirty="0">
                <a:latin typeface="LM Sans 17"/>
                <a:cs typeface="LM Sans 17"/>
              </a:rPr>
              <a:t> </a:t>
            </a:r>
            <a:r>
              <a:rPr sz="2050" spc="5" dirty="0">
                <a:latin typeface="LM Sans 17"/>
                <a:cs typeface="LM Sans 17"/>
                <a:hlinkClick r:id="rId2" action="ppaction://hlinksldjump"/>
              </a:rPr>
              <a:t>reference system </a:t>
            </a:r>
            <a:r>
              <a:rPr sz="2050" spc="5" dirty="0">
                <a:latin typeface="LM Sans 17"/>
                <a:cs typeface="LM Sans 17"/>
              </a:rPr>
              <a:t> </a:t>
            </a:r>
            <a:r>
              <a:rPr sz="2050" spc="5" dirty="0">
                <a:latin typeface="LM Sans 17"/>
                <a:cs typeface="LM Sans 17"/>
                <a:hlinkClick r:id="rId2" action="ppaction://hlinksldjump"/>
              </a:rPr>
              <a:t>overview</a:t>
            </a:r>
            <a:endParaRPr sz="2050">
              <a:latin typeface="LM Sans 17"/>
              <a:cs typeface="LM Sans 17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27304" y="2741162"/>
            <a:ext cx="1573530" cy="24109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692150">
              <a:lnSpc>
                <a:spcPct val="124500"/>
              </a:lnSpc>
              <a:spcBef>
                <a:spcPts val="100"/>
              </a:spcBef>
            </a:pPr>
            <a:r>
              <a:rPr sz="400" spc="-5" dirty="0">
                <a:latin typeface="LM Sans 8"/>
                <a:cs typeface="LM Sans 8"/>
              </a:rPr>
              <a:t>© Copyright, </a:t>
            </a:r>
            <a:r>
              <a:rPr sz="400" dirty="0">
                <a:latin typeface="LM Sans 8"/>
                <a:cs typeface="LM Sans 8"/>
              </a:rPr>
              <a:t>Bootlin.  </a:t>
            </a:r>
            <a:r>
              <a:rPr sz="400" spc="-5" dirty="0">
                <a:latin typeface="LM Sans 8"/>
                <a:cs typeface="LM Sans 8"/>
              </a:rPr>
              <a:t>Creative Commons BY-S</a:t>
            </a:r>
            <a:r>
              <a:rPr lang="en-US" sz="400" spc="-5" dirty="0">
                <a:latin typeface="LM Sans 8"/>
                <a:cs typeface="LM Sans 8"/>
              </a:rPr>
              <a:t>2004-2022</a:t>
            </a:r>
            <a:r>
              <a:rPr sz="400" spc="-5" dirty="0">
                <a:latin typeface="LM Sans 8"/>
                <a:cs typeface="LM Sans 8"/>
              </a:rPr>
              <a:t>A 3.0</a:t>
            </a:r>
            <a:r>
              <a:rPr sz="400" spc="2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</a:rPr>
              <a:t>license.</a:t>
            </a:r>
            <a:endParaRPr sz="400" dirty="0">
              <a:latin typeface="LM Sans 8"/>
              <a:cs typeface="LM Sans 8"/>
            </a:endParaRPr>
          </a:p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400" spc="-5" dirty="0">
                <a:latin typeface="LM Sans 8"/>
                <a:cs typeface="LM Sans 8"/>
              </a:rPr>
              <a:t>Corrections, suggestions, contributions and translations </a:t>
            </a:r>
            <a:r>
              <a:rPr sz="400" spc="-10" dirty="0">
                <a:latin typeface="LM Sans 8"/>
                <a:cs typeface="LM Sans 8"/>
              </a:rPr>
              <a:t>are</a:t>
            </a:r>
            <a:r>
              <a:rPr sz="400" spc="114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</a:rPr>
              <a:t>welcome!</a:t>
            </a:r>
            <a:endParaRPr sz="400" dirty="0">
              <a:latin typeface="LM Sans 8"/>
              <a:cs typeface="LM Sans 8"/>
            </a:endParaRP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C46B40B8-46ED-7DAD-94CF-ED3AF88A80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8816" y="693972"/>
            <a:ext cx="2552700" cy="17907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E0475A-4611-3276-F927-0912A2449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60"/>
              </a:spcBef>
            </a:pPr>
            <a:fld id="{81D60167-4931-47E6-BA6A-407CBD079E47}" type="slidenum">
              <a:rPr lang="en-US" spc="-5" smtClean="0"/>
              <a:t>10</a:t>
            </a:fld>
            <a:r>
              <a:rPr lang="en-US" spc="-5"/>
              <a:t>/300</a:t>
            </a:r>
            <a:endParaRPr lang="en-US" spc="-5" dirty="0"/>
          </a:p>
        </p:txBody>
      </p:sp>
    </p:spTree>
  </p:cSld>
  <p:clrMapOvr>
    <a:masterClrMapping/>
  </p:clrMapOvr>
  <p:transition>
    <p:cut/>
  </p:transition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961" y="28051"/>
            <a:ext cx="2121331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0" dirty="0"/>
              <a:t>Hello </a:t>
            </a:r>
            <a:r>
              <a:rPr sz="1400" spc="-5" dirty="0"/>
              <a:t>world </a:t>
            </a:r>
            <a:r>
              <a:rPr sz="1400" spc="20" dirty="0"/>
              <a:t>append</a:t>
            </a:r>
            <a:r>
              <a:rPr sz="1400" spc="-20" dirty="0"/>
              <a:t> </a:t>
            </a:r>
            <a:r>
              <a:rPr sz="1400" spc="5" dirty="0"/>
              <a:t>file</a:t>
            </a:r>
            <a:endParaRPr sz="1400" dirty="0"/>
          </a:p>
        </p:txBody>
      </p:sp>
      <p:sp>
        <p:nvSpPr>
          <p:cNvPr id="30" name="object 30"/>
          <p:cNvSpPr txBox="1">
            <a:spLocks noGrp="1"/>
          </p:cNvSpPr>
          <p:nvPr>
            <p:ph type="ftr" sz="quarter" idx="11"/>
          </p:nvPr>
        </p:nvSpPr>
        <p:spPr>
          <a:xfrm>
            <a:off x="273532" y="3143455"/>
            <a:ext cx="2518410" cy="82074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lang="en-US" spc="-5" dirty="0"/>
              <a:t>Remake by Mao Huynh</a:t>
            </a:r>
            <a:endParaRPr spc="-5" dirty="0">
              <a:latin typeface="Noto Sans Mono CJK JP Bold"/>
              <a:cs typeface="Noto Sans Mono CJK JP Bold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309181" y="1121054"/>
            <a:ext cx="5142230" cy="895350"/>
          </a:xfrm>
          <a:custGeom>
            <a:avLst/>
            <a:gdLst/>
            <a:ahLst/>
            <a:cxnLst/>
            <a:rect l="l" t="t" r="r" b="b"/>
            <a:pathLst>
              <a:path w="5142230" h="895350">
                <a:moveTo>
                  <a:pt x="5141671" y="44424"/>
                </a:moveTo>
                <a:lnTo>
                  <a:pt x="5140376" y="44424"/>
                </a:lnTo>
                <a:lnTo>
                  <a:pt x="5137670" y="31076"/>
                </a:lnTo>
                <a:lnTo>
                  <a:pt x="5126748" y="14922"/>
                </a:lnTo>
                <a:lnTo>
                  <a:pt x="5110607" y="4013"/>
                </a:lnTo>
                <a:lnTo>
                  <a:pt x="5090871" y="0"/>
                </a:lnTo>
                <a:lnTo>
                  <a:pt x="50800" y="0"/>
                </a:lnTo>
                <a:lnTo>
                  <a:pt x="31076" y="4013"/>
                </a:lnTo>
                <a:lnTo>
                  <a:pt x="14922" y="14922"/>
                </a:lnTo>
                <a:lnTo>
                  <a:pt x="4013" y="31076"/>
                </a:lnTo>
                <a:lnTo>
                  <a:pt x="1295" y="44424"/>
                </a:lnTo>
                <a:lnTo>
                  <a:pt x="0" y="44424"/>
                </a:lnTo>
                <a:lnTo>
                  <a:pt x="0" y="50800"/>
                </a:lnTo>
                <a:lnTo>
                  <a:pt x="0" y="82384"/>
                </a:lnTo>
                <a:lnTo>
                  <a:pt x="0" y="844486"/>
                </a:lnTo>
                <a:lnTo>
                  <a:pt x="4013" y="864222"/>
                </a:lnTo>
                <a:lnTo>
                  <a:pt x="14922" y="880376"/>
                </a:lnTo>
                <a:lnTo>
                  <a:pt x="31076" y="891286"/>
                </a:lnTo>
                <a:lnTo>
                  <a:pt x="50800" y="895299"/>
                </a:lnTo>
                <a:lnTo>
                  <a:pt x="5090871" y="895299"/>
                </a:lnTo>
                <a:lnTo>
                  <a:pt x="5110607" y="891286"/>
                </a:lnTo>
                <a:lnTo>
                  <a:pt x="5126748" y="880376"/>
                </a:lnTo>
                <a:lnTo>
                  <a:pt x="5137670" y="864222"/>
                </a:lnTo>
                <a:lnTo>
                  <a:pt x="5141671" y="844486"/>
                </a:lnTo>
                <a:lnTo>
                  <a:pt x="5141671" y="82384"/>
                </a:lnTo>
                <a:lnTo>
                  <a:pt x="5141671" y="50800"/>
                </a:lnTo>
                <a:lnTo>
                  <a:pt x="5141671" y="44424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347294" y="1132368"/>
            <a:ext cx="3338195" cy="880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5" dirty="0">
                <a:solidFill>
                  <a:srgbClr val="3F3F3F"/>
                </a:solidFill>
                <a:latin typeface="Noto Sans Mono CJK JP Bold"/>
                <a:cs typeface="Noto Sans Mono CJK JP Bold"/>
              </a:rPr>
              <a:t>FILESEXTRAPATHS_prepend :=</a:t>
            </a:r>
            <a:r>
              <a:rPr sz="1100" spc="-50" dirty="0">
                <a:solidFill>
                  <a:srgbClr val="3F3F3F"/>
                </a:solidFill>
                <a:latin typeface="Noto Sans Mono CJK JP Bold"/>
                <a:cs typeface="Noto Sans Mono CJK JP Bold"/>
              </a:rPr>
              <a:t> </a:t>
            </a:r>
            <a:r>
              <a:rPr sz="1100" spc="-5" dirty="0">
                <a:solidFill>
                  <a:srgbClr val="CC5454"/>
                </a:solidFill>
                <a:latin typeface="Noto Sans Mono CJK JP Bold"/>
                <a:cs typeface="Noto Sans Mono CJK JP Bold"/>
              </a:rPr>
              <a:t>"${</a:t>
            </a:r>
            <a:r>
              <a:rPr sz="1100" spc="-5" dirty="0">
                <a:solidFill>
                  <a:srgbClr val="00688C"/>
                </a:solidFill>
                <a:latin typeface="Noto Sans Mono CJK JP Bold"/>
                <a:cs typeface="Noto Sans Mono CJK JP Bold"/>
              </a:rPr>
              <a:t>THISDIR</a:t>
            </a:r>
            <a:r>
              <a:rPr sz="1100" spc="-5" dirty="0">
                <a:solidFill>
                  <a:srgbClr val="CC5454"/>
                </a:solidFill>
                <a:latin typeface="Noto Sans Mono CJK JP Bold"/>
                <a:cs typeface="Noto Sans Mono CJK JP Bold"/>
              </a:rPr>
              <a:t>}/files:"</a:t>
            </a:r>
            <a:endParaRPr sz="1100">
              <a:latin typeface="Noto Sans Mono CJK JP Bold"/>
              <a:cs typeface="Noto Sans Mono CJK JP Bold"/>
            </a:endParaRPr>
          </a:p>
          <a:p>
            <a:pPr>
              <a:lnSpc>
                <a:spcPct val="100000"/>
              </a:lnSpc>
              <a:spcBef>
                <a:spcPts val="80"/>
              </a:spcBef>
            </a:pPr>
            <a:endParaRPr sz="600">
              <a:latin typeface="Noto Sans Mono CJK JP Bold"/>
              <a:cs typeface="Noto Sans Mono CJK JP Bold"/>
            </a:endParaRPr>
          </a:p>
          <a:p>
            <a:pPr marL="843915" indent="-831850" algn="just">
              <a:lnSpc>
                <a:spcPct val="102600"/>
              </a:lnSpc>
              <a:spcBef>
                <a:spcPts val="5"/>
              </a:spcBef>
            </a:pPr>
            <a:r>
              <a:rPr sz="1100" spc="-5" dirty="0">
                <a:solidFill>
                  <a:srgbClr val="00688C"/>
                </a:solidFill>
                <a:latin typeface="Noto Sans Mono CJK JP Bold"/>
                <a:cs typeface="Noto Sans Mono CJK JP Bold"/>
              </a:rPr>
              <a:t>SRC_URI </a:t>
            </a:r>
            <a:r>
              <a:rPr sz="1100" spc="-5" dirty="0">
                <a:solidFill>
                  <a:srgbClr val="3F3F3F"/>
                </a:solidFill>
                <a:latin typeface="Noto Sans Mono CJK JP Bold"/>
                <a:cs typeface="Noto Sans Mono CJK JP Bold"/>
              </a:rPr>
              <a:t>+=</a:t>
            </a:r>
            <a:r>
              <a:rPr sz="1100" spc="-60" dirty="0">
                <a:solidFill>
                  <a:srgbClr val="3F3F3F"/>
                </a:solidFill>
                <a:latin typeface="Noto Sans Mono CJK JP Bold"/>
                <a:cs typeface="Noto Sans Mono CJK JP Bold"/>
              </a:rPr>
              <a:t> </a:t>
            </a:r>
            <a:r>
              <a:rPr sz="1100" spc="-5" dirty="0">
                <a:solidFill>
                  <a:srgbClr val="CC5454"/>
                </a:solidFill>
                <a:latin typeface="Noto Sans Mono CJK JP Bold"/>
                <a:cs typeface="Noto Sans Mono CJK JP Bold"/>
              </a:rPr>
              <a:t>"file://custom-modification-0.patch</a:t>
            </a:r>
            <a:r>
              <a:rPr sz="1100" spc="-30" dirty="0">
                <a:solidFill>
                  <a:srgbClr val="CC5454"/>
                </a:solidFill>
                <a:latin typeface="Noto Sans Mono CJK JP Bold"/>
                <a:cs typeface="Noto Sans Mono CJK JP Bold"/>
              </a:rPr>
              <a:t> </a:t>
            </a:r>
            <a:r>
              <a:rPr sz="1100" spc="-5" dirty="0">
                <a:solidFill>
                  <a:srgbClr val="CC5454"/>
                </a:solidFill>
                <a:latin typeface="Noto Sans Mono CJK JP Bold"/>
                <a:cs typeface="Noto Sans Mono CJK JP Bold"/>
              </a:rPr>
              <a:t>\  file://custom-modification-1.patch</a:t>
            </a:r>
            <a:r>
              <a:rPr sz="1100" spc="-90" dirty="0">
                <a:solidFill>
                  <a:srgbClr val="CC5454"/>
                </a:solidFill>
                <a:latin typeface="Noto Sans Mono CJK JP Bold"/>
                <a:cs typeface="Noto Sans Mono CJK JP Bold"/>
              </a:rPr>
              <a:t> </a:t>
            </a:r>
            <a:r>
              <a:rPr sz="1100" spc="-5" dirty="0">
                <a:solidFill>
                  <a:srgbClr val="CC5454"/>
                </a:solidFill>
                <a:latin typeface="Noto Sans Mono CJK JP Bold"/>
                <a:cs typeface="Noto Sans Mono CJK JP Bold"/>
              </a:rPr>
              <a:t>\  "</a:t>
            </a:r>
            <a:endParaRPr sz="1100">
              <a:latin typeface="Noto Sans Mono CJK JP Bold"/>
              <a:cs typeface="Noto Sans Mono CJK JP Bold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55990ED-EAF2-5F8C-C0B1-C17624752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60"/>
              </a:spcBef>
            </a:pPr>
            <a:fld id="{81D60167-4931-47E6-BA6A-407CBD079E47}" type="slidenum">
              <a:rPr lang="en-US" spc="-5" smtClean="0"/>
              <a:t>100</a:t>
            </a:fld>
            <a:r>
              <a:rPr lang="en-US" spc="-5"/>
              <a:t>/300</a:t>
            </a:r>
            <a:endParaRPr lang="en-US" spc="-5" dirty="0"/>
          </a:p>
        </p:txBody>
      </p:sp>
    </p:spTree>
  </p:cSld>
  <p:clrMapOvr>
    <a:masterClrMapping/>
  </p:clrMapOvr>
  <p:transition>
    <p:cut/>
  </p:transition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500" y="28051"/>
            <a:ext cx="2362492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5" dirty="0">
                <a:latin typeface="LM Sans 17"/>
                <a:cs typeface="LM Sans 17"/>
                <a:hlinkClick r:id="rId2" action="ppaction://hlinksldjump"/>
              </a:rPr>
              <a:t>Writing </a:t>
            </a:r>
            <a:r>
              <a:rPr sz="1400" spc="15" dirty="0">
                <a:latin typeface="LM Sans 17"/>
                <a:cs typeface="LM Sans 17"/>
                <a:hlinkClick r:id="rId2" action="ppaction://hlinksldjump"/>
              </a:rPr>
              <a:t>recipes </a:t>
            </a:r>
            <a:r>
              <a:rPr sz="1400" spc="10" dirty="0">
                <a:latin typeface="LM Sans 17"/>
                <a:cs typeface="LM Sans 17"/>
                <a:hlinkClick r:id="rId2" action="ppaction://hlinksldjump"/>
              </a:rPr>
              <a:t>-</a:t>
            </a:r>
            <a:r>
              <a:rPr sz="1400" spc="-40" dirty="0">
                <a:latin typeface="LM Sans 17"/>
                <a:cs typeface="LM Sans 17"/>
                <a:hlinkClick r:id="rId2" action="ppaction://hlinksldjump"/>
              </a:rPr>
              <a:t> </a:t>
            </a:r>
            <a:r>
              <a:rPr sz="1400" spc="15" dirty="0">
                <a:latin typeface="LM Sans 17"/>
                <a:cs typeface="LM Sans 17"/>
                <a:hlinkClick r:id="rId2" action="ppaction://hlinksldjump"/>
              </a:rPr>
              <a:t>advanced</a:t>
            </a:r>
            <a:endParaRPr sz="1400">
              <a:latin typeface="LM Sans 17"/>
              <a:cs typeface="LM Sans 17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title"/>
          </p:nvPr>
        </p:nvSpPr>
        <p:spPr>
          <a:xfrm>
            <a:off x="1316431" y="1352137"/>
            <a:ext cx="3623869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dirty="0">
                <a:hlinkClick r:id="rId3" action="ppaction://hlinksldjump"/>
              </a:rPr>
              <a:t>Advanced </a:t>
            </a:r>
            <a:r>
              <a:rPr sz="2050" spc="10" dirty="0">
                <a:hlinkClick r:id="rId3" action="ppaction://hlinksldjump"/>
              </a:rPr>
              <a:t>recipe</a:t>
            </a:r>
            <a:r>
              <a:rPr sz="2050" spc="-55" dirty="0">
                <a:hlinkClick r:id="rId3" action="ppaction://hlinksldjump"/>
              </a:rPr>
              <a:t> </a:t>
            </a:r>
            <a:r>
              <a:rPr sz="2050" spc="5" dirty="0">
                <a:hlinkClick r:id="rId3" action="ppaction://hlinksldjump"/>
              </a:rPr>
              <a:t>configuration</a:t>
            </a:r>
            <a:endParaRPr sz="2050" dirty="0"/>
          </a:p>
        </p:txBody>
      </p:sp>
      <p:sp>
        <p:nvSpPr>
          <p:cNvPr id="29" name="object 29"/>
          <p:cNvSpPr txBox="1">
            <a:spLocks noGrp="1"/>
          </p:cNvSpPr>
          <p:nvPr>
            <p:ph type="ftr" sz="quarter" idx="11"/>
          </p:nvPr>
        </p:nvSpPr>
        <p:spPr>
          <a:xfrm>
            <a:off x="273532" y="3143455"/>
            <a:ext cx="2518410" cy="82074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lang="en-US" spc="-5" dirty="0"/>
              <a:t>Remake by Mao Huynh</a:t>
            </a:r>
            <a:endParaRPr spc="-5" dirty="0">
              <a:latin typeface="Noto Sans Mono CJK JP Bold"/>
              <a:cs typeface="Noto Sans Mono CJK JP Bold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53767C6-E4BF-149E-5C49-126FBB8A6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60"/>
              </a:spcBef>
            </a:pPr>
            <a:fld id="{81D60167-4931-47E6-BA6A-407CBD079E47}" type="slidenum">
              <a:rPr lang="en-US" spc="-5" smtClean="0"/>
              <a:t>101</a:t>
            </a:fld>
            <a:r>
              <a:rPr lang="en-US" spc="-5"/>
              <a:t>/300</a:t>
            </a:r>
            <a:endParaRPr lang="en-US" spc="-5" dirty="0"/>
          </a:p>
        </p:txBody>
      </p:sp>
    </p:spTree>
  </p:cSld>
  <p:clrMapOvr>
    <a:masterClrMapping/>
  </p:clrMapOvr>
  <p:transition>
    <p:cut/>
  </p:transition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28051"/>
            <a:ext cx="2196122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0" dirty="0"/>
              <a:t>Advanced</a:t>
            </a:r>
            <a:r>
              <a:rPr sz="1400" spc="-40" dirty="0"/>
              <a:t> </a:t>
            </a:r>
            <a:r>
              <a:rPr sz="1400" spc="10" dirty="0"/>
              <a:t>configuration</a:t>
            </a:r>
            <a:endParaRPr sz="1400" dirty="0"/>
          </a:p>
        </p:txBody>
      </p:sp>
      <p:sp>
        <p:nvSpPr>
          <p:cNvPr id="29" name="object 29"/>
          <p:cNvSpPr txBox="1">
            <a:spLocks noGrp="1"/>
          </p:cNvSpPr>
          <p:nvPr>
            <p:ph type="ftr" sz="quarter" idx="11"/>
          </p:nvPr>
        </p:nvSpPr>
        <p:spPr>
          <a:xfrm>
            <a:off x="273532" y="3143455"/>
            <a:ext cx="2518410" cy="82074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lang="en-US" spc="-5" dirty="0"/>
              <a:t>Remake by Mao Huynh</a:t>
            </a:r>
            <a:endParaRPr spc="-5" dirty="0">
              <a:latin typeface="Noto Sans Mono CJK JP Bold"/>
              <a:cs typeface="Noto Sans Mono CJK JP Bold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96557" y="1180793"/>
            <a:ext cx="4902200" cy="670560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240029" marR="55880" indent="-177165">
              <a:lnSpc>
                <a:spcPts val="1200"/>
              </a:lnSpc>
              <a:spcBef>
                <a:spcPts val="229"/>
              </a:spcBef>
              <a:buClr>
                <a:srgbClr val="F47F19"/>
              </a:buClr>
              <a:buFont typeface="MathJax_AMS"/>
              <a:buChar char="▶"/>
              <a:tabLst>
                <a:tab pos="240665" algn="l"/>
              </a:tabLst>
            </a:pPr>
            <a:r>
              <a:rPr sz="1100" spc="-5" dirty="0">
                <a:latin typeface="LM Sans 10"/>
                <a:cs typeface="LM Sans 10"/>
              </a:rPr>
              <a:t>In the real </a:t>
            </a:r>
            <a:r>
              <a:rPr sz="1100" spc="-20" dirty="0">
                <a:latin typeface="LM Sans 10"/>
                <a:cs typeface="LM Sans 10"/>
              </a:rPr>
              <a:t>word, </a:t>
            </a:r>
            <a:r>
              <a:rPr sz="1100" spc="-15" dirty="0">
                <a:latin typeface="LM Sans 10"/>
                <a:cs typeface="LM Sans 10"/>
              </a:rPr>
              <a:t>more </a:t>
            </a:r>
            <a:r>
              <a:rPr sz="1100" spc="-5" dirty="0">
                <a:latin typeface="LM Sans 10"/>
                <a:cs typeface="LM Sans 10"/>
              </a:rPr>
              <a:t>complex configurations </a:t>
            </a:r>
            <a:r>
              <a:rPr sz="1100" spc="-15" dirty="0">
                <a:latin typeface="LM Sans 10"/>
                <a:cs typeface="LM Sans 10"/>
              </a:rPr>
              <a:t>are </a:t>
            </a:r>
            <a:r>
              <a:rPr sz="1100" spc="-5" dirty="0">
                <a:latin typeface="LM Sans 10"/>
                <a:cs typeface="LM Sans 10"/>
              </a:rPr>
              <a:t>often needed </a:t>
            </a:r>
            <a:r>
              <a:rPr sz="1100" dirty="0">
                <a:latin typeface="LM Sans 10"/>
                <a:cs typeface="LM Sans 10"/>
              </a:rPr>
              <a:t>because recipes  </a:t>
            </a:r>
            <a:r>
              <a:rPr sz="1100" spc="-15" dirty="0">
                <a:latin typeface="LM Sans 10"/>
                <a:cs typeface="LM Sans 10"/>
              </a:rPr>
              <a:t>may:</a:t>
            </a:r>
            <a:endParaRPr sz="1100" dirty="0">
              <a:latin typeface="LM Sans 10"/>
              <a:cs typeface="LM Sans 10"/>
            </a:endParaRPr>
          </a:p>
          <a:p>
            <a:pPr marL="517525" lvl="1" indent="-133350">
              <a:lnSpc>
                <a:spcPts val="1200"/>
              </a:lnSpc>
              <a:spcBef>
                <a:spcPts val="150"/>
              </a:spcBef>
              <a:buClr>
                <a:srgbClr val="F47F19"/>
              </a:buClr>
              <a:buFont typeface="Times New Roman"/>
              <a:buChar char="•"/>
              <a:tabLst>
                <a:tab pos="518159" algn="l"/>
              </a:tabLst>
            </a:pPr>
            <a:r>
              <a:rPr sz="1000" spc="-5" dirty="0">
                <a:latin typeface="LM Sans 10"/>
                <a:cs typeface="LM Sans 10"/>
              </a:rPr>
              <a:t>Provide virtual</a:t>
            </a:r>
            <a:r>
              <a:rPr sz="1000" spc="-10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packages</a:t>
            </a:r>
            <a:endParaRPr sz="1000" dirty="0">
              <a:latin typeface="LM Sans 10"/>
              <a:cs typeface="LM Sans 10"/>
            </a:endParaRPr>
          </a:p>
          <a:p>
            <a:pPr marL="517525" lvl="1" indent="-133350">
              <a:lnSpc>
                <a:spcPts val="1200"/>
              </a:lnSpc>
              <a:buClr>
                <a:srgbClr val="F47F19"/>
              </a:buClr>
              <a:buFont typeface="Times New Roman"/>
              <a:buChar char="•"/>
              <a:tabLst>
                <a:tab pos="518159" algn="l"/>
              </a:tabLst>
            </a:pPr>
            <a:r>
              <a:rPr sz="1000" spc="-5" dirty="0">
                <a:latin typeface="LM Sans 10"/>
                <a:cs typeface="LM Sans 10"/>
              </a:rPr>
              <a:t>Inherit generic functions from classes</a:t>
            </a:r>
            <a:endParaRPr sz="1000" dirty="0">
              <a:latin typeface="LM Sans 10"/>
              <a:cs typeface="LM Sans 1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9D559A3-42AE-BCA3-E0F8-03D236923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60"/>
              </a:spcBef>
            </a:pPr>
            <a:fld id="{81D60167-4931-47E6-BA6A-407CBD079E47}" type="slidenum">
              <a:rPr lang="en-US" spc="-5" smtClean="0"/>
              <a:t>102</a:t>
            </a:fld>
            <a:r>
              <a:rPr lang="en-US" spc="-5"/>
              <a:t>/300</a:t>
            </a:r>
            <a:endParaRPr lang="en-US" spc="-5" dirty="0"/>
          </a:p>
        </p:txBody>
      </p:sp>
    </p:spTree>
  </p:cSld>
  <p:clrMapOvr>
    <a:masterClrMapping/>
  </p:clrMapOvr>
  <p:transition>
    <p:cut/>
  </p:transition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28051"/>
            <a:ext cx="2399322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0" dirty="0"/>
              <a:t>Providing virtual</a:t>
            </a:r>
            <a:r>
              <a:rPr sz="1400" spc="-30" dirty="0"/>
              <a:t> </a:t>
            </a:r>
            <a:r>
              <a:rPr sz="1400" spc="15" dirty="0"/>
              <a:t>packages</a:t>
            </a:r>
            <a:endParaRPr sz="1400" dirty="0"/>
          </a:p>
        </p:txBody>
      </p:sp>
      <p:sp>
        <p:nvSpPr>
          <p:cNvPr id="29" name="object 29"/>
          <p:cNvSpPr txBox="1">
            <a:spLocks noGrp="1"/>
          </p:cNvSpPr>
          <p:nvPr>
            <p:ph type="ftr" sz="quarter" idx="11"/>
          </p:nvPr>
        </p:nvSpPr>
        <p:spPr>
          <a:xfrm>
            <a:off x="273532" y="3143455"/>
            <a:ext cx="2518410" cy="82074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lang="en-US" spc="-5" dirty="0"/>
              <a:t>Remake by Mao Huynh</a:t>
            </a:r>
            <a:endParaRPr spc="-5" dirty="0">
              <a:latin typeface="Noto Sans Mono CJK JP Bold"/>
              <a:cs typeface="Noto Sans Mono CJK JP Bold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21957" y="1003603"/>
            <a:ext cx="4972685" cy="116649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14629" marR="30480" indent="-177165">
              <a:lnSpc>
                <a:spcPct val="102699"/>
              </a:lnSpc>
              <a:spcBef>
                <a:spcPts val="55"/>
              </a:spcBef>
              <a:buClr>
                <a:srgbClr val="F47F19"/>
              </a:buClr>
              <a:buFont typeface="MathJax_AMS"/>
              <a:buChar char="▶"/>
              <a:tabLst>
                <a:tab pos="215265" algn="l"/>
              </a:tabLst>
            </a:pPr>
            <a:r>
              <a:rPr sz="1100" spc="-10" dirty="0">
                <a:latin typeface="LM Sans 10"/>
                <a:cs typeface="LM Sans 10"/>
              </a:rPr>
              <a:t>BitBake allows </a:t>
            </a:r>
            <a:r>
              <a:rPr sz="1100" spc="-5" dirty="0">
                <a:latin typeface="LM Sans 10"/>
                <a:cs typeface="LM Sans 10"/>
              </a:rPr>
              <a:t>to use virtual names instead of the actual package name. </a:t>
            </a:r>
            <a:r>
              <a:rPr sz="1100" spc="-25" dirty="0">
                <a:latin typeface="LM Sans 10"/>
                <a:cs typeface="LM Sans 10"/>
              </a:rPr>
              <a:t>We </a:t>
            </a:r>
            <a:r>
              <a:rPr sz="1100" spc="-15" dirty="0">
                <a:latin typeface="LM Sans 10"/>
                <a:cs typeface="LM Sans 10"/>
              </a:rPr>
              <a:t>saw  </a:t>
            </a:r>
            <a:r>
              <a:rPr sz="1100" spc="-5" dirty="0">
                <a:latin typeface="LM Sans 10"/>
                <a:cs typeface="LM Sans 10"/>
              </a:rPr>
              <a:t>a use case with </a:t>
            </a:r>
            <a:r>
              <a:rPr sz="1100" i="1" spc="-5" dirty="0">
                <a:latin typeface="LM Sans 10"/>
                <a:cs typeface="LM Sans 10"/>
              </a:rPr>
              <a:t>package</a:t>
            </a:r>
            <a:r>
              <a:rPr sz="1100" i="1" spc="-10" dirty="0">
                <a:latin typeface="LM Sans 10"/>
                <a:cs typeface="LM Sans 10"/>
              </a:rPr>
              <a:t> variants</a:t>
            </a:r>
            <a:r>
              <a:rPr sz="1100" spc="-10" dirty="0">
                <a:latin typeface="LM Sans 10"/>
                <a:cs typeface="LM Sans 10"/>
              </a:rPr>
              <a:t>.</a:t>
            </a:r>
            <a:endParaRPr sz="1100">
              <a:latin typeface="LM Sans 10"/>
              <a:cs typeface="LM Sans 10"/>
            </a:endParaRPr>
          </a:p>
          <a:p>
            <a:pPr marL="214629" indent="-177165">
              <a:lnSpc>
                <a:spcPct val="100000"/>
              </a:lnSpc>
              <a:spcBef>
                <a:spcPts val="334"/>
              </a:spcBef>
              <a:buClr>
                <a:srgbClr val="F47F19"/>
              </a:buClr>
              <a:buFont typeface="MathJax_AMS"/>
              <a:buChar char="▶"/>
              <a:tabLst>
                <a:tab pos="215265" algn="l"/>
              </a:tabLst>
            </a:pPr>
            <a:r>
              <a:rPr sz="1100" spc="-5" dirty="0">
                <a:latin typeface="LM Sans 10"/>
                <a:cs typeface="LM Sans 10"/>
              </a:rPr>
              <a:t>The virtual </a:t>
            </a:r>
            <a:r>
              <a:rPr sz="1100" spc="-10" dirty="0">
                <a:latin typeface="LM Sans 10"/>
                <a:cs typeface="LM Sans 10"/>
              </a:rPr>
              <a:t>name </a:t>
            </a:r>
            <a:r>
              <a:rPr sz="1100" spc="-5" dirty="0">
                <a:latin typeface="LM Sans 10"/>
                <a:cs typeface="LM Sans 10"/>
              </a:rPr>
              <a:t>is specified through the </a:t>
            </a:r>
            <a:r>
              <a:rPr sz="11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PROVIDES</a:t>
            </a:r>
            <a:r>
              <a:rPr sz="1100" spc="-18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variable.</a:t>
            </a:r>
            <a:endParaRPr sz="1100">
              <a:latin typeface="LM Sans 10"/>
              <a:cs typeface="LM Sans 10"/>
            </a:endParaRPr>
          </a:p>
          <a:p>
            <a:pPr marL="214629" marR="253365" indent="-177165">
              <a:lnSpc>
                <a:spcPct val="102600"/>
              </a:lnSpc>
              <a:spcBef>
                <a:spcPts val="295"/>
              </a:spcBef>
              <a:buClr>
                <a:srgbClr val="F47F19"/>
              </a:buClr>
              <a:buFont typeface="MathJax_AMS"/>
              <a:buChar char="▶"/>
              <a:tabLst>
                <a:tab pos="215265" algn="l"/>
              </a:tabLst>
            </a:pPr>
            <a:r>
              <a:rPr sz="1100" spc="-5" dirty="0">
                <a:latin typeface="LM Sans 10"/>
                <a:cs typeface="LM Sans 10"/>
              </a:rPr>
              <a:t>Several </a:t>
            </a:r>
            <a:r>
              <a:rPr sz="1100" dirty="0">
                <a:latin typeface="LM Sans 10"/>
                <a:cs typeface="LM Sans 10"/>
              </a:rPr>
              <a:t>recipes </a:t>
            </a:r>
            <a:r>
              <a:rPr sz="1100" spc="-5" dirty="0">
                <a:latin typeface="LM Sans 10"/>
                <a:cs typeface="LM Sans 10"/>
              </a:rPr>
              <a:t>can </a:t>
            </a:r>
            <a:r>
              <a:rPr sz="1100" spc="-10" dirty="0">
                <a:latin typeface="LM Sans 10"/>
                <a:cs typeface="LM Sans 10"/>
              </a:rPr>
              <a:t>provide </a:t>
            </a:r>
            <a:r>
              <a:rPr sz="1100" spc="-5" dirty="0">
                <a:latin typeface="LM Sans 10"/>
                <a:cs typeface="LM Sans 10"/>
              </a:rPr>
              <a:t>the same virtual name. Only one will </a:t>
            </a:r>
            <a:r>
              <a:rPr sz="1100" spc="10" dirty="0">
                <a:latin typeface="LM Sans 10"/>
                <a:cs typeface="LM Sans 10"/>
              </a:rPr>
              <a:t>be </a:t>
            </a:r>
            <a:r>
              <a:rPr sz="1100" spc="-5" dirty="0">
                <a:latin typeface="LM Sans 10"/>
                <a:cs typeface="LM Sans 10"/>
              </a:rPr>
              <a:t>built and  installed into the generated</a:t>
            </a:r>
            <a:r>
              <a:rPr sz="1100" spc="-1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image.</a:t>
            </a:r>
            <a:endParaRPr sz="1100">
              <a:latin typeface="LM Sans 10"/>
              <a:cs typeface="LM Sans 10"/>
            </a:endParaRPr>
          </a:p>
          <a:p>
            <a:pPr marL="214629" indent="-177165">
              <a:lnSpc>
                <a:spcPct val="100000"/>
              </a:lnSpc>
              <a:spcBef>
                <a:spcPts val="335"/>
              </a:spcBef>
              <a:buClr>
                <a:srgbClr val="F47F19"/>
              </a:buClr>
              <a:buFont typeface="MathJax_AMS"/>
              <a:buChar char="▶"/>
              <a:tabLst>
                <a:tab pos="215265" algn="l"/>
              </a:tabLst>
            </a:pPr>
            <a:r>
              <a:rPr sz="11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PROVIDES =</a:t>
            </a:r>
            <a:r>
              <a:rPr sz="1100" spc="-1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 </a:t>
            </a:r>
            <a:r>
              <a:rPr sz="11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"virtual/kernel"</a:t>
            </a:r>
            <a:endParaRPr sz="1100">
              <a:latin typeface="Noto Sans Mono CJK JP Bold"/>
              <a:cs typeface="Noto Sans Mono CJK JP Bold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DFD55CC-2C40-E61F-4FD8-81A22C229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60"/>
              </a:spcBef>
            </a:pPr>
            <a:fld id="{81D60167-4931-47E6-BA6A-407CBD079E47}" type="slidenum">
              <a:rPr lang="en-US" spc="-5" smtClean="0"/>
              <a:t>103</a:t>
            </a:fld>
            <a:r>
              <a:rPr lang="en-US" spc="-5"/>
              <a:t>/300</a:t>
            </a:r>
            <a:endParaRPr lang="en-US" spc="-5" dirty="0"/>
          </a:p>
        </p:txBody>
      </p:sp>
    </p:spTree>
  </p:cSld>
  <p:clrMapOvr>
    <a:masterClrMapping/>
  </p:clrMapOvr>
  <p:transition>
    <p:cut/>
  </p:transition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7961" y="28051"/>
            <a:ext cx="2388031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5" dirty="0">
                <a:latin typeface="LM Sans 17"/>
                <a:cs typeface="LM Sans 17"/>
                <a:hlinkClick r:id="rId2" action="ppaction://hlinksldjump"/>
              </a:rPr>
              <a:t>Writing </a:t>
            </a:r>
            <a:r>
              <a:rPr sz="1400" spc="15" dirty="0">
                <a:latin typeface="LM Sans 17"/>
                <a:cs typeface="LM Sans 17"/>
                <a:hlinkClick r:id="rId2" action="ppaction://hlinksldjump"/>
              </a:rPr>
              <a:t>recipes </a:t>
            </a:r>
            <a:r>
              <a:rPr sz="1400" spc="10" dirty="0">
                <a:latin typeface="LM Sans 17"/>
                <a:cs typeface="LM Sans 17"/>
                <a:hlinkClick r:id="rId2" action="ppaction://hlinksldjump"/>
              </a:rPr>
              <a:t>-</a:t>
            </a:r>
            <a:r>
              <a:rPr sz="1400" spc="-40" dirty="0">
                <a:latin typeface="LM Sans 17"/>
                <a:cs typeface="LM Sans 17"/>
                <a:hlinkClick r:id="rId2" action="ppaction://hlinksldjump"/>
              </a:rPr>
              <a:t> </a:t>
            </a:r>
            <a:r>
              <a:rPr sz="1400" spc="15" dirty="0">
                <a:latin typeface="LM Sans 17"/>
                <a:cs typeface="LM Sans 17"/>
                <a:hlinkClick r:id="rId2" action="ppaction://hlinksldjump"/>
              </a:rPr>
              <a:t>advanced</a:t>
            </a:r>
            <a:endParaRPr sz="1400" dirty="0">
              <a:latin typeface="LM Sans 17"/>
              <a:cs typeface="LM Sans 17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title"/>
          </p:nvPr>
        </p:nvSpPr>
        <p:spPr>
          <a:xfrm>
            <a:off x="2120900" y="1372711"/>
            <a:ext cx="1135672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spc="5" dirty="0">
                <a:hlinkClick r:id="rId3" action="ppaction://hlinksldjump"/>
              </a:rPr>
              <a:t>Classes</a:t>
            </a:r>
            <a:endParaRPr sz="2050" dirty="0"/>
          </a:p>
        </p:txBody>
      </p:sp>
      <p:sp>
        <p:nvSpPr>
          <p:cNvPr id="29" name="object 29"/>
          <p:cNvSpPr txBox="1">
            <a:spLocks noGrp="1"/>
          </p:cNvSpPr>
          <p:nvPr>
            <p:ph type="ftr" sz="quarter" idx="11"/>
          </p:nvPr>
        </p:nvSpPr>
        <p:spPr>
          <a:xfrm>
            <a:off x="273532" y="3143455"/>
            <a:ext cx="2518410" cy="82074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lang="en-US" spc="-5" dirty="0"/>
              <a:t>Remake by Mao Huynh</a:t>
            </a:r>
            <a:endParaRPr spc="-5" dirty="0">
              <a:latin typeface="Noto Sans Mono CJK JP Bold"/>
              <a:cs typeface="Noto Sans Mono CJK JP Bold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F75A067-2F24-2FDE-FCD9-90EF170E4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60"/>
              </a:spcBef>
            </a:pPr>
            <a:fld id="{81D60167-4931-47E6-BA6A-407CBD079E47}" type="slidenum">
              <a:rPr lang="en-US" spc="-5" smtClean="0"/>
              <a:t>104</a:t>
            </a:fld>
            <a:r>
              <a:rPr lang="en-US" spc="-5"/>
              <a:t>/300</a:t>
            </a:r>
            <a:endParaRPr lang="en-US" spc="-5" dirty="0"/>
          </a:p>
        </p:txBody>
      </p:sp>
    </p:spTree>
  </p:cSld>
  <p:clrMapOvr>
    <a:masterClrMapping/>
  </p:clrMapOvr>
  <p:transition>
    <p:cut/>
  </p:transition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28051"/>
            <a:ext cx="2128177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5" dirty="0"/>
              <a:t>Introduction </a:t>
            </a:r>
            <a:r>
              <a:rPr sz="1400" spc="10" dirty="0"/>
              <a:t>to</a:t>
            </a:r>
            <a:r>
              <a:rPr sz="1400" spc="-45" dirty="0"/>
              <a:t> </a:t>
            </a:r>
            <a:r>
              <a:rPr sz="1400" spc="10" dirty="0"/>
              <a:t>classes</a:t>
            </a:r>
            <a:endParaRPr sz="1400" dirty="0"/>
          </a:p>
        </p:txBody>
      </p:sp>
      <p:sp>
        <p:nvSpPr>
          <p:cNvPr id="29" name="object 29"/>
          <p:cNvSpPr txBox="1">
            <a:spLocks noGrp="1"/>
          </p:cNvSpPr>
          <p:nvPr>
            <p:ph type="ftr" sz="quarter" idx="11"/>
          </p:nvPr>
        </p:nvSpPr>
        <p:spPr>
          <a:xfrm>
            <a:off x="273532" y="3143455"/>
            <a:ext cx="2518410" cy="82074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lang="en-US" spc="-5" dirty="0"/>
              <a:t>Remake by Mao Huynh</a:t>
            </a:r>
            <a:endParaRPr spc="-5" dirty="0">
              <a:latin typeface="Noto Sans Mono CJK JP Bold"/>
              <a:cs typeface="Noto Sans Mono CJK JP Bold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21957" y="836446"/>
            <a:ext cx="4978400" cy="156845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14629" marR="30480" indent="-177165">
              <a:lnSpc>
                <a:spcPct val="102600"/>
              </a:lnSpc>
              <a:spcBef>
                <a:spcPts val="55"/>
              </a:spcBef>
              <a:buClr>
                <a:srgbClr val="F47F19"/>
              </a:buClr>
              <a:buFont typeface="MathJax_AMS"/>
              <a:buChar char="▶"/>
              <a:tabLst>
                <a:tab pos="215265" algn="l"/>
              </a:tabLst>
            </a:pPr>
            <a:r>
              <a:rPr sz="1100" spc="-5" dirty="0">
                <a:latin typeface="LM Sans 10"/>
                <a:cs typeface="LM Sans 10"/>
              </a:rPr>
              <a:t>Classes </a:t>
            </a:r>
            <a:r>
              <a:rPr sz="1100" spc="-10" dirty="0">
                <a:latin typeface="LM Sans 10"/>
                <a:cs typeface="LM Sans 10"/>
              </a:rPr>
              <a:t>provide </a:t>
            </a:r>
            <a:r>
              <a:rPr sz="1100" spc="-5" dirty="0">
                <a:latin typeface="LM Sans 10"/>
                <a:cs typeface="LM Sans 10"/>
              </a:rPr>
              <a:t>an abstraction to </a:t>
            </a:r>
            <a:r>
              <a:rPr sz="1100" spc="-10" dirty="0">
                <a:latin typeface="LM Sans 10"/>
                <a:cs typeface="LM Sans 10"/>
              </a:rPr>
              <a:t>common </a:t>
            </a:r>
            <a:r>
              <a:rPr sz="1100" dirty="0">
                <a:latin typeface="LM Sans 10"/>
                <a:cs typeface="LM Sans 10"/>
              </a:rPr>
              <a:t>code, </a:t>
            </a:r>
            <a:r>
              <a:rPr sz="1100" spc="-5" dirty="0">
                <a:latin typeface="LM Sans 10"/>
                <a:cs typeface="LM Sans 10"/>
              </a:rPr>
              <a:t>which can </a:t>
            </a:r>
            <a:r>
              <a:rPr sz="1100" spc="10" dirty="0">
                <a:latin typeface="LM Sans 10"/>
                <a:cs typeface="LM Sans 10"/>
              </a:rPr>
              <a:t>be </a:t>
            </a:r>
            <a:r>
              <a:rPr sz="1100" spc="-5" dirty="0">
                <a:latin typeface="LM Sans 10"/>
                <a:cs typeface="LM Sans 10"/>
              </a:rPr>
              <a:t>re-used in multiple  recipes.</a:t>
            </a:r>
            <a:endParaRPr sz="1100" dirty="0">
              <a:latin typeface="LM Sans 10"/>
              <a:cs typeface="LM Sans 10"/>
            </a:endParaRPr>
          </a:p>
          <a:p>
            <a:pPr marL="214629" indent="-177165">
              <a:lnSpc>
                <a:spcPct val="100000"/>
              </a:lnSpc>
              <a:spcBef>
                <a:spcPts val="335"/>
              </a:spcBef>
              <a:buClr>
                <a:srgbClr val="F47F19"/>
              </a:buClr>
              <a:buFont typeface="MathJax_AMS"/>
              <a:buChar char="▶"/>
              <a:tabLst>
                <a:tab pos="215265" algn="l"/>
              </a:tabLst>
            </a:pPr>
            <a:r>
              <a:rPr sz="1100" spc="-10" dirty="0">
                <a:latin typeface="LM Sans 10"/>
                <a:cs typeface="LM Sans 10"/>
              </a:rPr>
              <a:t>Common </a:t>
            </a:r>
            <a:r>
              <a:rPr sz="1100" spc="-5" dirty="0">
                <a:latin typeface="LM Sans 10"/>
                <a:cs typeface="LM Sans 10"/>
              </a:rPr>
              <a:t>tasks do not have to </a:t>
            </a:r>
            <a:r>
              <a:rPr sz="1100" spc="10" dirty="0">
                <a:latin typeface="LM Sans 10"/>
                <a:cs typeface="LM Sans 10"/>
              </a:rPr>
              <a:t>be</a:t>
            </a:r>
            <a:r>
              <a:rPr sz="1100" spc="-5" dirty="0">
                <a:latin typeface="LM Sans 10"/>
                <a:cs typeface="LM Sans 10"/>
              </a:rPr>
              <a:t> re-developed!</a:t>
            </a:r>
            <a:endParaRPr sz="1100" dirty="0">
              <a:latin typeface="LM Sans 10"/>
              <a:cs typeface="LM Sans 10"/>
            </a:endParaRPr>
          </a:p>
          <a:p>
            <a:pPr marL="214629" indent="-177165">
              <a:lnSpc>
                <a:spcPct val="100000"/>
              </a:lnSpc>
              <a:spcBef>
                <a:spcPts val="334"/>
              </a:spcBef>
              <a:buClr>
                <a:srgbClr val="F47F19"/>
              </a:buClr>
              <a:buFont typeface="MathJax_AMS"/>
              <a:buChar char="▶"/>
              <a:tabLst>
                <a:tab pos="215265" algn="l"/>
              </a:tabLst>
            </a:pPr>
            <a:r>
              <a:rPr sz="1100" spc="-5" dirty="0">
                <a:latin typeface="LM Sans 10"/>
                <a:cs typeface="LM Sans 10"/>
              </a:rPr>
              <a:t>Any metadata and task which can </a:t>
            </a:r>
            <a:r>
              <a:rPr sz="1100" spc="10" dirty="0">
                <a:latin typeface="LM Sans 10"/>
                <a:cs typeface="LM Sans 10"/>
              </a:rPr>
              <a:t>be </a:t>
            </a:r>
            <a:r>
              <a:rPr sz="1100" spc="-5" dirty="0">
                <a:latin typeface="LM Sans 10"/>
                <a:cs typeface="LM Sans 10"/>
              </a:rPr>
              <a:t>put in a </a:t>
            </a:r>
            <a:r>
              <a:rPr sz="1100" dirty="0">
                <a:latin typeface="LM Sans 10"/>
                <a:cs typeface="LM Sans 10"/>
              </a:rPr>
              <a:t>recipe </a:t>
            </a:r>
            <a:r>
              <a:rPr sz="1100" spc="-5" dirty="0">
                <a:latin typeface="LM Sans 10"/>
                <a:cs typeface="LM Sans 10"/>
              </a:rPr>
              <a:t>can </a:t>
            </a:r>
            <a:r>
              <a:rPr sz="1100" spc="10" dirty="0">
                <a:latin typeface="LM Sans 10"/>
                <a:cs typeface="LM Sans 10"/>
              </a:rPr>
              <a:t>be </a:t>
            </a:r>
            <a:r>
              <a:rPr sz="1100" spc="-5" dirty="0">
                <a:latin typeface="LM Sans 10"/>
                <a:cs typeface="LM Sans 10"/>
              </a:rPr>
              <a:t>used in a</a:t>
            </a:r>
            <a:r>
              <a:rPr sz="1100" spc="-7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class.</a:t>
            </a:r>
            <a:endParaRPr sz="1100" dirty="0">
              <a:latin typeface="LM Sans 10"/>
              <a:cs typeface="LM Sans 10"/>
            </a:endParaRPr>
          </a:p>
          <a:p>
            <a:pPr marL="214629" indent="-177165">
              <a:lnSpc>
                <a:spcPct val="100000"/>
              </a:lnSpc>
              <a:spcBef>
                <a:spcPts val="330"/>
              </a:spcBef>
              <a:buClr>
                <a:srgbClr val="F47F19"/>
              </a:buClr>
              <a:buFont typeface="MathJax_AMS"/>
              <a:buChar char="▶"/>
              <a:tabLst>
                <a:tab pos="215265" algn="l"/>
              </a:tabLst>
            </a:pPr>
            <a:r>
              <a:rPr sz="1100" spc="-5" dirty="0">
                <a:latin typeface="LM Sans 10"/>
                <a:cs typeface="LM Sans 10"/>
              </a:rPr>
              <a:t>Classes extension is</a:t>
            </a:r>
            <a:r>
              <a:rPr sz="1100" spc="-10" dirty="0">
                <a:latin typeface="LM Sans 10"/>
                <a:cs typeface="LM Sans 10"/>
              </a:rPr>
              <a:t> </a:t>
            </a:r>
            <a:r>
              <a:rPr sz="11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.bbclass</a:t>
            </a:r>
            <a:endParaRPr sz="1100" dirty="0">
              <a:latin typeface="Noto Sans Mono CJK JP Bold"/>
              <a:cs typeface="Noto Sans Mono CJK JP Bold"/>
            </a:endParaRPr>
          </a:p>
          <a:p>
            <a:pPr marL="214629" indent="-177165">
              <a:lnSpc>
                <a:spcPct val="100000"/>
              </a:lnSpc>
              <a:spcBef>
                <a:spcPts val="335"/>
              </a:spcBef>
              <a:buClr>
                <a:srgbClr val="F47F19"/>
              </a:buClr>
              <a:buFont typeface="MathJax_AMS"/>
              <a:buChar char="▶"/>
              <a:tabLst>
                <a:tab pos="215265" algn="l"/>
              </a:tabLst>
            </a:pPr>
            <a:r>
              <a:rPr sz="1100" spc="-5" dirty="0">
                <a:latin typeface="LM Sans 10"/>
                <a:cs typeface="LM Sans 10"/>
              </a:rPr>
              <a:t>Classes </a:t>
            </a:r>
            <a:r>
              <a:rPr sz="1100" spc="-15" dirty="0">
                <a:latin typeface="LM Sans 10"/>
                <a:cs typeface="LM Sans 10"/>
              </a:rPr>
              <a:t>are </a:t>
            </a:r>
            <a:r>
              <a:rPr sz="1100" dirty="0">
                <a:latin typeface="LM Sans 10"/>
                <a:cs typeface="LM Sans 10"/>
              </a:rPr>
              <a:t>located </a:t>
            </a:r>
            <a:r>
              <a:rPr sz="1100" spc="-5" dirty="0">
                <a:latin typeface="LM Sans 10"/>
                <a:cs typeface="LM Sans 10"/>
              </a:rPr>
              <a:t>in the </a:t>
            </a:r>
            <a:r>
              <a:rPr sz="11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classes </a:t>
            </a:r>
            <a:r>
              <a:rPr sz="1100" spc="-5" dirty="0">
                <a:latin typeface="LM Sans 10"/>
                <a:cs typeface="LM Sans 10"/>
              </a:rPr>
              <a:t>folder of a</a:t>
            </a:r>
            <a:r>
              <a:rPr sz="1100" spc="-200" dirty="0">
                <a:latin typeface="LM Sans 10"/>
                <a:cs typeface="LM Sans 10"/>
              </a:rPr>
              <a:t> </a:t>
            </a:r>
            <a:r>
              <a:rPr sz="1100" spc="-15" dirty="0">
                <a:latin typeface="LM Sans 10"/>
                <a:cs typeface="LM Sans 10"/>
              </a:rPr>
              <a:t>layer.</a:t>
            </a:r>
            <a:endParaRPr sz="1100" dirty="0">
              <a:latin typeface="LM Sans 10"/>
              <a:cs typeface="LM Sans 10"/>
            </a:endParaRPr>
          </a:p>
          <a:p>
            <a:pPr marL="214629" indent="-177165">
              <a:lnSpc>
                <a:spcPct val="100000"/>
              </a:lnSpc>
              <a:spcBef>
                <a:spcPts val="175"/>
              </a:spcBef>
              <a:buClr>
                <a:srgbClr val="F47F19"/>
              </a:buClr>
              <a:buFont typeface="MathJax_AMS"/>
              <a:buChar char="▶"/>
              <a:tabLst>
                <a:tab pos="215265" algn="l"/>
              </a:tabLst>
            </a:pPr>
            <a:r>
              <a:rPr sz="1100" spc="-5" dirty="0">
                <a:latin typeface="LM Sans 10"/>
                <a:cs typeface="LM Sans 10"/>
              </a:rPr>
              <a:t>Recipes can use this </a:t>
            </a:r>
            <a:r>
              <a:rPr sz="1100" spc="-10" dirty="0">
                <a:latin typeface="LM Sans 10"/>
                <a:cs typeface="LM Sans 10"/>
              </a:rPr>
              <a:t>common </a:t>
            </a:r>
            <a:r>
              <a:rPr sz="1100" dirty="0">
                <a:latin typeface="LM Sans 10"/>
                <a:cs typeface="LM Sans 10"/>
              </a:rPr>
              <a:t>code </a:t>
            </a:r>
            <a:r>
              <a:rPr sz="1100" spc="-20" dirty="0">
                <a:latin typeface="LM Sans 10"/>
                <a:cs typeface="LM Sans 10"/>
              </a:rPr>
              <a:t>by </a:t>
            </a:r>
            <a:r>
              <a:rPr sz="1100" spc="-5" dirty="0">
                <a:latin typeface="LM Sans 10"/>
                <a:cs typeface="LM Sans 10"/>
              </a:rPr>
              <a:t>inheriting a</a:t>
            </a:r>
            <a:r>
              <a:rPr sz="1100" spc="1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class:</a:t>
            </a:r>
            <a:endParaRPr sz="1100" dirty="0">
              <a:latin typeface="LM Sans 10"/>
              <a:cs typeface="LM Sans 10"/>
            </a:endParaRPr>
          </a:p>
          <a:p>
            <a:pPr marL="492125" lvl="1" indent="-133350">
              <a:lnSpc>
                <a:spcPct val="100000"/>
              </a:lnSpc>
              <a:spcBef>
                <a:spcPts val="175"/>
              </a:spcBef>
              <a:buClr>
                <a:srgbClr val="F47F19"/>
              </a:buClr>
              <a:buFont typeface="Times New Roman"/>
              <a:buChar char="•"/>
              <a:tabLst>
                <a:tab pos="492759" algn="l"/>
              </a:tabLst>
            </a:pPr>
            <a:r>
              <a:rPr sz="10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inherit</a:t>
            </a:r>
            <a:r>
              <a:rPr sz="1000" spc="-10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 </a:t>
            </a:r>
            <a:r>
              <a:rPr sz="1000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&lt;class&gt;</a:t>
            </a:r>
            <a:endParaRPr sz="1000" dirty="0">
              <a:latin typeface="Noto Sans Mono CJK JP Bold"/>
              <a:cs typeface="Noto Sans Mono CJK JP Bold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87D6FFF-DAE7-636B-8BE5-65157E419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60"/>
              </a:spcBef>
            </a:pPr>
            <a:fld id="{81D60167-4931-47E6-BA6A-407CBD079E47}" type="slidenum">
              <a:rPr lang="en-US" spc="-5" smtClean="0"/>
              <a:t>105</a:t>
            </a:fld>
            <a:r>
              <a:rPr lang="en-US" spc="-5"/>
              <a:t>/300</a:t>
            </a:r>
            <a:endParaRPr lang="en-US" spc="-5" dirty="0"/>
          </a:p>
        </p:txBody>
      </p:sp>
    </p:spTree>
  </p:cSld>
  <p:clrMapOvr>
    <a:masterClrMapping/>
  </p:clrMapOvr>
  <p:transition>
    <p:cut/>
  </p:transition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961" y="28051"/>
            <a:ext cx="1651431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20" dirty="0"/>
              <a:t>Common</a:t>
            </a:r>
            <a:r>
              <a:rPr sz="1400" spc="-55" dirty="0"/>
              <a:t> </a:t>
            </a:r>
            <a:r>
              <a:rPr sz="1400" spc="10" dirty="0"/>
              <a:t>classes</a:t>
            </a:r>
            <a:endParaRPr sz="1400" dirty="0"/>
          </a:p>
        </p:txBody>
      </p:sp>
      <p:sp>
        <p:nvSpPr>
          <p:cNvPr id="29" name="object 29"/>
          <p:cNvSpPr txBox="1">
            <a:spLocks noGrp="1"/>
          </p:cNvSpPr>
          <p:nvPr>
            <p:ph type="ftr" sz="quarter" idx="11"/>
          </p:nvPr>
        </p:nvSpPr>
        <p:spPr>
          <a:xfrm>
            <a:off x="273532" y="3143455"/>
            <a:ext cx="2518410" cy="82074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lang="en-US" spc="-5" dirty="0"/>
              <a:t>Remake by Mao Huynh</a:t>
            </a:r>
            <a:endParaRPr spc="-5" dirty="0">
              <a:latin typeface="Noto Sans Mono CJK JP Bold"/>
              <a:cs typeface="Noto Sans Mono CJK JP Bold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20243" y="722651"/>
            <a:ext cx="3353435" cy="1739264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341630" indent="-177165">
              <a:lnSpc>
                <a:spcPct val="100000"/>
              </a:lnSpc>
              <a:spcBef>
                <a:spcPts val="285"/>
              </a:spcBef>
              <a:buClr>
                <a:srgbClr val="F47F19"/>
              </a:buClr>
              <a:buFont typeface="MathJax_AMS"/>
              <a:buChar char="▶"/>
              <a:tabLst>
                <a:tab pos="342265" algn="l"/>
              </a:tabLst>
            </a:pPr>
            <a:r>
              <a:rPr sz="1100" spc="-10" dirty="0">
                <a:latin typeface="LM Sans 10"/>
                <a:cs typeface="LM Sans 10"/>
              </a:rPr>
              <a:t>Common </a:t>
            </a:r>
            <a:r>
              <a:rPr sz="1100" spc="-5" dirty="0">
                <a:latin typeface="LM Sans 10"/>
                <a:cs typeface="LM Sans 10"/>
              </a:rPr>
              <a:t>classes can </a:t>
            </a:r>
            <a:r>
              <a:rPr sz="1100" spc="10" dirty="0">
                <a:latin typeface="LM Sans 10"/>
                <a:cs typeface="LM Sans 10"/>
              </a:rPr>
              <a:t>be </a:t>
            </a:r>
            <a:r>
              <a:rPr sz="1100" spc="-5" dirty="0">
                <a:latin typeface="LM Sans 10"/>
                <a:cs typeface="LM Sans 10"/>
              </a:rPr>
              <a:t>found in</a:t>
            </a:r>
            <a:r>
              <a:rPr sz="1100" spc="-45" dirty="0">
                <a:latin typeface="LM Sans 10"/>
                <a:cs typeface="LM Sans 10"/>
              </a:rPr>
              <a:t> </a:t>
            </a:r>
            <a:r>
              <a:rPr sz="11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meta/classes/</a:t>
            </a:r>
            <a:endParaRPr sz="1100" dirty="0">
              <a:latin typeface="Noto Sans Mono CJK JP Bold"/>
              <a:cs typeface="Noto Sans Mono CJK JP Bold"/>
            </a:endParaRPr>
          </a:p>
          <a:p>
            <a:pPr marL="619125" lvl="1" indent="-133350">
              <a:lnSpc>
                <a:spcPts val="1200"/>
              </a:lnSpc>
              <a:spcBef>
                <a:spcPts val="175"/>
              </a:spcBef>
              <a:buClr>
                <a:srgbClr val="F47F19"/>
              </a:buClr>
              <a:buFont typeface="Times New Roman"/>
              <a:buChar char="•"/>
              <a:tabLst>
                <a:tab pos="619760" algn="l"/>
              </a:tabLst>
            </a:pPr>
            <a:r>
              <a:rPr sz="10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base.bbclass</a:t>
            </a:r>
            <a:endParaRPr sz="1000" dirty="0">
              <a:latin typeface="Noto Sans Mono CJK JP Bold"/>
              <a:cs typeface="Noto Sans Mono CJK JP Bold"/>
            </a:endParaRPr>
          </a:p>
          <a:p>
            <a:pPr marL="619125" lvl="1" indent="-133350">
              <a:lnSpc>
                <a:spcPts val="1195"/>
              </a:lnSpc>
              <a:buClr>
                <a:srgbClr val="F47F19"/>
              </a:buClr>
              <a:buFont typeface="Times New Roman"/>
              <a:buChar char="•"/>
              <a:tabLst>
                <a:tab pos="619760" algn="l"/>
              </a:tabLst>
            </a:pPr>
            <a:r>
              <a:rPr sz="10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kernel.bbclass</a:t>
            </a:r>
            <a:endParaRPr sz="1000" dirty="0">
              <a:latin typeface="Noto Sans Mono CJK JP Bold"/>
              <a:cs typeface="Noto Sans Mono CJK JP Bold"/>
            </a:endParaRPr>
          </a:p>
          <a:p>
            <a:pPr marL="619125" lvl="1" indent="-133350">
              <a:lnSpc>
                <a:spcPts val="1195"/>
              </a:lnSpc>
              <a:buClr>
                <a:srgbClr val="F47F19"/>
              </a:buClr>
              <a:buFont typeface="Times New Roman"/>
              <a:buChar char="•"/>
              <a:tabLst>
                <a:tab pos="619760" algn="l"/>
              </a:tabLst>
            </a:pPr>
            <a:r>
              <a:rPr sz="10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autotools.bbclass</a:t>
            </a:r>
            <a:endParaRPr sz="1000" dirty="0">
              <a:latin typeface="Noto Sans Mono CJK JP Bold"/>
              <a:cs typeface="Noto Sans Mono CJK JP Bold"/>
            </a:endParaRPr>
          </a:p>
          <a:p>
            <a:pPr marL="619125" lvl="1" indent="-133350">
              <a:lnSpc>
                <a:spcPts val="1195"/>
              </a:lnSpc>
              <a:buClr>
                <a:srgbClr val="F47F19"/>
              </a:buClr>
              <a:buFont typeface="Times New Roman"/>
              <a:buChar char="•"/>
              <a:tabLst>
                <a:tab pos="619760" algn="l"/>
              </a:tabLst>
            </a:pPr>
            <a:r>
              <a:rPr sz="10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autotools-brokensep.bbclass</a:t>
            </a:r>
            <a:endParaRPr sz="1000" dirty="0">
              <a:latin typeface="Noto Sans Mono CJK JP Bold"/>
              <a:cs typeface="Noto Sans Mono CJK JP Bold"/>
            </a:endParaRPr>
          </a:p>
          <a:p>
            <a:pPr marL="619125" lvl="1" indent="-133350">
              <a:lnSpc>
                <a:spcPts val="1195"/>
              </a:lnSpc>
              <a:buClr>
                <a:srgbClr val="F47F19"/>
              </a:buClr>
              <a:buFont typeface="Times New Roman"/>
              <a:buChar char="•"/>
              <a:tabLst>
                <a:tab pos="619760" algn="l"/>
              </a:tabLst>
            </a:pPr>
            <a:r>
              <a:rPr sz="10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cmake.bbclass</a:t>
            </a:r>
            <a:endParaRPr sz="1000" dirty="0">
              <a:latin typeface="Noto Sans Mono CJK JP Bold"/>
              <a:cs typeface="Noto Sans Mono CJK JP Bold"/>
            </a:endParaRPr>
          </a:p>
          <a:p>
            <a:pPr marL="619125" lvl="1" indent="-133350">
              <a:lnSpc>
                <a:spcPts val="1195"/>
              </a:lnSpc>
              <a:buClr>
                <a:srgbClr val="F47F19"/>
              </a:buClr>
              <a:buFont typeface="Times New Roman"/>
              <a:buChar char="•"/>
              <a:tabLst>
                <a:tab pos="619760" algn="l"/>
              </a:tabLst>
            </a:pPr>
            <a:r>
              <a:rPr sz="10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native.bbclass</a:t>
            </a:r>
            <a:endParaRPr sz="1000" dirty="0">
              <a:latin typeface="Noto Sans Mono CJK JP Bold"/>
              <a:cs typeface="Noto Sans Mono CJK JP Bold"/>
            </a:endParaRPr>
          </a:p>
          <a:p>
            <a:pPr marL="619125" lvl="1" indent="-133350">
              <a:lnSpc>
                <a:spcPts val="1195"/>
              </a:lnSpc>
              <a:buClr>
                <a:srgbClr val="F47F19"/>
              </a:buClr>
              <a:buFont typeface="Times New Roman"/>
              <a:buChar char="•"/>
              <a:tabLst>
                <a:tab pos="619760" algn="l"/>
              </a:tabLst>
            </a:pPr>
            <a:r>
              <a:rPr sz="10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systemd.bbclass</a:t>
            </a:r>
            <a:endParaRPr sz="1000" dirty="0">
              <a:latin typeface="Noto Sans Mono CJK JP Bold"/>
              <a:cs typeface="Noto Sans Mono CJK JP Bold"/>
            </a:endParaRPr>
          </a:p>
          <a:p>
            <a:pPr marL="619125" lvl="1" indent="-133350">
              <a:lnSpc>
                <a:spcPts val="1195"/>
              </a:lnSpc>
              <a:buClr>
                <a:srgbClr val="F47F19"/>
              </a:buClr>
              <a:buFont typeface="Times New Roman"/>
              <a:buChar char="•"/>
              <a:tabLst>
                <a:tab pos="619760" algn="l"/>
              </a:tabLst>
            </a:pPr>
            <a:r>
              <a:rPr sz="1000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update-rc.d.bbclass</a:t>
            </a:r>
            <a:endParaRPr sz="1000" dirty="0">
              <a:latin typeface="Noto Sans Mono CJK JP Bold"/>
              <a:cs typeface="Noto Sans Mono CJK JP Bold"/>
            </a:endParaRPr>
          </a:p>
          <a:p>
            <a:pPr marL="619125" lvl="1" indent="-133350">
              <a:lnSpc>
                <a:spcPts val="1120"/>
              </a:lnSpc>
              <a:buClr>
                <a:srgbClr val="F47F19"/>
              </a:buClr>
              <a:buFont typeface="Times New Roman"/>
              <a:buChar char="•"/>
              <a:tabLst>
                <a:tab pos="619760" algn="l"/>
              </a:tabLst>
            </a:pPr>
            <a:r>
              <a:rPr sz="10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useradd.bbclass</a:t>
            </a:r>
            <a:endParaRPr sz="1000" dirty="0">
              <a:latin typeface="Noto Sans Mono CJK JP Bold"/>
              <a:cs typeface="Noto Sans Mono CJK JP Bold"/>
            </a:endParaRPr>
          </a:p>
          <a:p>
            <a:pPr marL="619125" lvl="1" indent="-133350">
              <a:lnSpc>
                <a:spcPts val="1125"/>
              </a:lnSpc>
              <a:buClr>
                <a:srgbClr val="F47F19"/>
              </a:buClr>
              <a:buFont typeface="Times New Roman"/>
              <a:buChar char="•"/>
              <a:tabLst>
                <a:tab pos="619760" algn="l"/>
              </a:tabLst>
            </a:pPr>
            <a:r>
              <a:rPr sz="1500" spc="-7" baseline="-8333" dirty="0">
                <a:latin typeface="LM Sans 10"/>
                <a:cs typeface="LM Sans 10"/>
              </a:rPr>
              <a:t>…</a:t>
            </a:r>
            <a:endParaRPr sz="1500" baseline="-8333" dirty="0">
              <a:latin typeface="LM Sans 10"/>
              <a:cs typeface="LM Sans 1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8452F8-3CB1-63F4-E974-1F019217C6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1900" y="966268"/>
            <a:ext cx="3200400" cy="1555931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3D7E7DE-0924-1BB1-E26E-7AC95F3C4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60"/>
              </a:spcBef>
            </a:pPr>
            <a:fld id="{81D60167-4931-47E6-BA6A-407CBD079E47}" type="slidenum">
              <a:rPr lang="en-US" spc="-5" smtClean="0"/>
              <a:t>106</a:t>
            </a:fld>
            <a:r>
              <a:rPr lang="en-US" spc="-5"/>
              <a:t>/300</a:t>
            </a:r>
            <a:endParaRPr lang="en-US" spc="-5" dirty="0"/>
          </a:p>
        </p:txBody>
      </p:sp>
    </p:spTree>
  </p:cSld>
  <p:clrMapOvr>
    <a:masterClrMapping/>
  </p:clrMapOvr>
  <p:transition>
    <p:cut/>
  </p:transition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961" y="28051"/>
            <a:ext cx="1519351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5" dirty="0"/>
              <a:t>The </a:t>
            </a:r>
            <a:r>
              <a:rPr sz="1400" spc="10" dirty="0"/>
              <a:t>base</a:t>
            </a:r>
            <a:r>
              <a:rPr sz="1400" spc="-50" dirty="0"/>
              <a:t> </a:t>
            </a:r>
            <a:r>
              <a:rPr sz="1400" spc="10" dirty="0"/>
              <a:t>class</a:t>
            </a:r>
            <a:endParaRPr sz="1400" dirty="0"/>
          </a:p>
        </p:txBody>
      </p:sp>
      <p:sp>
        <p:nvSpPr>
          <p:cNvPr id="29" name="object 29"/>
          <p:cNvSpPr txBox="1">
            <a:spLocks noGrp="1"/>
          </p:cNvSpPr>
          <p:nvPr>
            <p:ph type="ftr" sz="quarter" idx="11"/>
          </p:nvPr>
        </p:nvSpPr>
        <p:spPr>
          <a:xfrm>
            <a:off x="273532" y="3143455"/>
            <a:ext cx="2518410" cy="82074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lang="en-US" spc="-5" dirty="0"/>
              <a:t>Remake by Mao Huynh</a:t>
            </a:r>
            <a:endParaRPr spc="-5" dirty="0">
              <a:latin typeface="Noto Sans Mono CJK JP Bold"/>
              <a:cs typeface="Noto Sans Mono CJK JP Bold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71157" y="904237"/>
            <a:ext cx="4952365" cy="132651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265430" indent="-177165">
              <a:lnSpc>
                <a:spcPct val="100000"/>
              </a:lnSpc>
              <a:spcBef>
                <a:spcPts val="434"/>
              </a:spcBef>
              <a:buClr>
                <a:srgbClr val="F47F19"/>
              </a:buClr>
              <a:buFont typeface="MathJax_AMS"/>
              <a:buChar char="▶"/>
              <a:tabLst>
                <a:tab pos="266065" algn="l"/>
              </a:tabLst>
            </a:pPr>
            <a:r>
              <a:rPr sz="1100" spc="-5" dirty="0">
                <a:latin typeface="LM Sans 10"/>
                <a:cs typeface="LM Sans 10"/>
              </a:rPr>
              <a:t>Every </a:t>
            </a:r>
            <a:r>
              <a:rPr sz="1100" dirty="0">
                <a:latin typeface="LM Sans 10"/>
                <a:cs typeface="LM Sans 10"/>
              </a:rPr>
              <a:t>recipe </a:t>
            </a:r>
            <a:r>
              <a:rPr sz="1100" spc="-5" dirty="0">
                <a:latin typeface="LM Sans 10"/>
                <a:cs typeface="LM Sans 10"/>
              </a:rPr>
              <a:t>inherits the base class</a:t>
            </a:r>
            <a:r>
              <a:rPr sz="1100" spc="-10" dirty="0">
                <a:latin typeface="LM Sans 10"/>
                <a:cs typeface="LM Sans 10"/>
              </a:rPr>
              <a:t> </a:t>
            </a:r>
            <a:r>
              <a:rPr sz="1100" spc="-15" dirty="0">
                <a:latin typeface="LM Sans 10"/>
                <a:cs typeface="LM Sans 10"/>
              </a:rPr>
              <a:t>automatically.</a:t>
            </a:r>
            <a:endParaRPr sz="1100">
              <a:latin typeface="LM Sans 10"/>
              <a:cs typeface="LM Sans 10"/>
            </a:endParaRPr>
          </a:p>
          <a:p>
            <a:pPr marL="265430" indent="-177165">
              <a:lnSpc>
                <a:spcPct val="100000"/>
              </a:lnSpc>
              <a:spcBef>
                <a:spcPts val="334"/>
              </a:spcBef>
              <a:buClr>
                <a:srgbClr val="F47F19"/>
              </a:buClr>
              <a:buFont typeface="MathJax_AMS"/>
              <a:buChar char="▶"/>
              <a:tabLst>
                <a:tab pos="266065" algn="l"/>
              </a:tabLst>
            </a:pPr>
            <a:r>
              <a:rPr sz="1100" spc="-5" dirty="0">
                <a:latin typeface="LM Sans 10"/>
                <a:cs typeface="LM Sans 10"/>
              </a:rPr>
              <a:t>Contains a set of basic </a:t>
            </a:r>
            <a:r>
              <a:rPr sz="1100" spc="-10" dirty="0">
                <a:latin typeface="LM Sans 10"/>
                <a:cs typeface="LM Sans 10"/>
              </a:rPr>
              <a:t>common </a:t>
            </a:r>
            <a:r>
              <a:rPr sz="1100" spc="-5" dirty="0">
                <a:latin typeface="LM Sans 10"/>
                <a:cs typeface="LM Sans 10"/>
              </a:rPr>
              <a:t>tasks to fetch, unpack </a:t>
            </a:r>
            <a:r>
              <a:rPr sz="1100" spc="-20" dirty="0">
                <a:latin typeface="LM Sans 10"/>
                <a:cs typeface="LM Sans 10"/>
              </a:rPr>
              <a:t>or </a:t>
            </a:r>
            <a:r>
              <a:rPr sz="1100" spc="-5" dirty="0">
                <a:latin typeface="LM Sans 10"/>
                <a:cs typeface="LM Sans 10"/>
              </a:rPr>
              <a:t>compile</a:t>
            </a:r>
            <a:r>
              <a:rPr sz="1100" spc="1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applications.</a:t>
            </a:r>
            <a:endParaRPr sz="1100">
              <a:latin typeface="LM Sans 10"/>
              <a:cs typeface="LM Sans 10"/>
            </a:endParaRPr>
          </a:p>
          <a:p>
            <a:pPr marL="265430" indent="-177165">
              <a:lnSpc>
                <a:spcPct val="100000"/>
              </a:lnSpc>
              <a:spcBef>
                <a:spcPts val="170"/>
              </a:spcBef>
              <a:buClr>
                <a:srgbClr val="F47F19"/>
              </a:buClr>
              <a:buFont typeface="MathJax_AMS"/>
              <a:buChar char="▶"/>
              <a:tabLst>
                <a:tab pos="266065" algn="l"/>
              </a:tabLst>
            </a:pPr>
            <a:r>
              <a:rPr sz="1100" spc="-5" dirty="0">
                <a:latin typeface="LM Sans 10"/>
                <a:cs typeface="LM Sans 10"/>
              </a:rPr>
              <a:t>Inherits other </a:t>
            </a:r>
            <a:r>
              <a:rPr sz="1100" spc="-10" dirty="0">
                <a:latin typeface="LM Sans 10"/>
                <a:cs typeface="LM Sans 10"/>
              </a:rPr>
              <a:t>common </a:t>
            </a:r>
            <a:r>
              <a:rPr sz="1100" spc="-5" dirty="0">
                <a:latin typeface="LM Sans 10"/>
                <a:cs typeface="LM Sans 10"/>
              </a:rPr>
              <a:t>classes, </a:t>
            </a:r>
            <a:r>
              <a:rPr sz="1100" spc="-10" dirty="0">
                <a:latin typeface="LM Sans 10"/>
                <a:cs typeface="LM Sans 10"/>
              </a:rPr>
              <a:t>providing:</a:t>
            </a:r>
            <a:endParaRPr sz="1100">
              <a:latin typeface="LM Sans 10"/>
              <a:cs typeface="LM Sans 10"/>
            </a:endParaRPr>
          </a:p>
          <a:p>
            <a:pPr marL="542925" lvl="1" indent="-133350">
              <a:lnSpc>
                <a:spcPts val="1200"/>
              </a:lnSpc>
              <a:spcBef>
                <a:spcPts val="175"/>
              </a:spcBef>
              <a:buClr>
                <a:srgbClr val="F47F19"/>
              </a:buClr>
              <a:buFont typeface="Times New Roman"/>
              <a:buChar char="•"/>
              <a:tabLst>
                <a:tab pos="543560" algn="l"/>
              </a:tabLst>
            </a:pPr>
            <a:r>
              <a:rPr sz="1000" spc="-10" dirty="0">
                <a:latin typeface="LM Sans 10"/>
                <a:cs typeface="LM Sans 10"/>
              </a:rPr>
              <a:t>Mirrors </a:t>
            </a:r>
            <a:r>
              <a:rPr sz="1000" spc="-5" dirty="0">
                <a:latin typeface="LM Sans 10"/>
                <a:cs typeface="LM Sans 10"/>
              </a:rPr>
              <a:t>definitions: </a:t>
            </a:r>
            <a:r>
              <a:rPr sz="10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DEBIAN_MIRROR</a:t>
            </a:r>
            <a:r>
              <a:rPr sz="1000" spc="-5" dirty="0">
                <a:latin typeface="LM Sans 10"/>
                <a:cs typeface="LM Sans 10"/>
              </a:rPr>
              <a:t>, </a:t>
            </a:r>
            <a:r>
              <a:rPr sz="10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GNU_MIRROR</a:t>
            </a:r>
            <a:r>
              <a:rPr sz="1000" spc="-5" dirty="0">
                <a:latin typeface="LM Sans 10"/>
                <a:cs typeface="LM Sans 10"/>
              </a:rPr>
              <a:t>,</a:t>
            </a:r>
            <a:r>
              <a:rPr sz="1000" spc="-195" dirty="0">
                <a:latin typeface="LM Sans 10"/>
                <a:cs typeface="LM Sans 10"/>
              </a:rPr>
              <a:t> </a:t>
            </a:r>
            <a:r>
              <a:rPr sz="10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KERNELORG_MIRROR</a:t>
            </a:r>
            <a:r>
              <a:rPr sz="1000" spc="-5" dirty="0">
                <a:latin typeface="LM Sans 10"/>
                <a:cs typeface="LM Sans 10"/>
              </a:rPr>
              <a:t>…</a:t>
            </a:r>
            <a:endParaRPr sz="1000">
              <a:latin typeface="LM Sans 10"/>
              <a:cs typeface="LM Sans 10"/>
            </a:endParaRPr>
          </a:p>
          <a:p>
            <a:pPr marL="542925" lvl="1" indent="-133350">
              <a:lnSpc>
                <a:spcPts val="1195"/>
              </a:lnSpc>
              <a:buClr>
                <a:srgbClr val="F47F19"/>
              </a:buClr>
              <a:buFont typeface="Times New Roman"/>
              <a:buChar char="•"/>
              <a:tabLst>
                <a:tab pos="543560" algn="l"/>
              </a:tabLst>
            </a:pPr>
            <a:r>
              <a:rPr sz="1000" spc="-5" dirty="0">
                <a:latin typeface="LM Sans 10"/>
                <a:cs typeface="LM Sans 10"/>
              </a:rPr>
              <a:t>The </a:t>
            </a:r>
            <a:r>
              <a:rPr sz="1000" spc="-10" dirty="0">
                <a:latin typeface="LM Sans 10"/>
                <a:cs typeface="LM Sans 10"/>
              </a:rPr>
              <a:t>ability </a:t>
            </a:r>
            <a:r>
              <a:rPr sz="1000" spc="-5" dirty="0">
                <a:latin typeface="LM Sans 10"/>
                <a:cs typeface="LM Sans 10"/>
              </a:rPr>
              <a:t>to filter patches </a:t>
            </a:r>
            <a:r>
              <a:rPr sz="1000" spc="-20" dirty="0">
                <a:latin typeface="LM Sans 10"/>
                <a:cs typeface="LM Sans 10"/>
              </a:rPr>
              <a:t>by</a:t>
            </a:r>
            <a:r>
              <a:rPr sz="1000" dirty="0">
                <a:latin typeface="LM Sans 10"/>
                <a:cs typeface="LM Sans 10"/>
              </a:rPr>
              <a:t> </a:t>
            </a:r>
            <a:r>
              <a:rPr sz="10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SRC_URI</a:t>
            </a:r>
            <a:endParaRPr sz="1000">
              <a:latin typeface="Noto Sans Mono CJK JP Bold"/>
              <a:cs typeface="Noto Sans Mono CJK JP Bold"/>
            </a:endParaRPr>
          </a:p>
          <a:p>
            <a:pPr marL="542925" lvl="1" indent="-133350">
              <a:lnSpc>
                <a:spcPts val="1200"/>
              </a:lnSpc>
              <a:buClr>
                <a:srgbClr val="F47F19"/>
              </a:buClr>
              <a:buFont typeface="Times New Roman"/>
              <a:buChar char="•"/>
              <a:tabLst>
                <a:tab pos="543560" algn="l"/>
              </a:tabLst>
            </a:pPr>
            <a:r>
              <a:rPr sz="1000" spc="-5" dirty="0">
                <a:latin typeface="LM Sans 10"/>
                <a:cs typeface="LM Sans 10"/>
              </a:rPr>
              <a:t>Some tasks: </a:t>
            </a:r>
            <a:r>
              <a:rPr sz="10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clean</a:t>
            </a:r>
            <a:r>
              <a:rPr sz="1000" spc="-5" dirty="0">
                <a:latin typeface="LM Sans 10"/>
                <a:cs typeface="LM Sans 10"/>
              </a:rPr>
              <a:t>, </a:t>
            </a:r>
            <a:r>
              <a:rPr sz="10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listtasks </a:t>
            </a:r>
            <a:r>
              <a:rPr sz="1000" spc="-20" dirty="0">
                <a:latin typeface="LM Sans 10"/>
                <a:cs typeface="LM Sans 10"/>
              </a:rPr>
              <a:t>or</a:t>
            </a:r>
            <a:r>
              <a:rPr sz="1000" spc="-55" dirty="0">
                <a:latin typeface="LM Sans 10"/>
                <a:cs typeface="LM Sans 10"/>
              </a:rPr>
              <a:t> </a:t>
            </a:r>
            <a:r>
              <a:rPr sz="10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fetch</a:t>
            </a:r>
            <a:r>
              <a:rPr sz="1000" spc="-5" dirty="0">
                <a:latin typeface="LM Sans 10"/>
                <a:cs typeface="LM Sans 10"/>
              </a:rPr>
              <a:t>.</a:t>
            </a:r>
            <a:endParaRPr sz="1000">
              <a:latin typeface="LM Sans 10"/>
              <a:cs typeface="LM Sans 10"/>
            </a:endParaRPr>
          </a:p>
          <a:p>
            <a:pPr marL="265430" indent="-177165">
              <a:lnSpc>
                <a:spcPct val="100000"/>
              </a:lnSpc>
              <a:spcBef>
                <a:spcPts val="355"/>
              </a:spcBef>
              <a:buClr>
                <a:srgbClr val="F47F19"/>
              </a:buClr>
              <a:buFont typeface="MathJax_AMS"/>
              <a:buChar char="▶"/>
              <a:tabLst>
                <a:tab pos="266065" algn="l"/>
              </a:tabLst>
            </a:pPr>
            <a:r>
              <a:rPr sz="1100" spc="-10" dirty="0">
                <a:latin typeface="LM Sans 10"/>
                <a:cs typeface="LM Sans 10"/>
              </a:rPr>
              <a:t>Defines </a:t>
            </a:r>
            <a:r>
              <a:rPr sz="11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oe_runmake</a:t>
            </a:r>
            <a:r>
              <a:rPr sz="1100" spc="-5" dirty="0">
                <a:latin typeface="LM Sans 10"/>
                <a:cs typeface="LM Sans 10"/>
              </a:rPr>
              <a:t>, using </a:t>
            </a:r>
            <a:r>
              <a:rPr sz="11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EXTRA_OEMAKE </a:t>
            </a:r>
            <a:r>
              <a:rPr sz="1100" spc="-5" dirty="0">
                <a:latin typeface="LM Sans 10"/>
                <a:cs typeface="LM Sans 10"/>
              </a:rPr>
              <a:t>to use custom</a:t>
            </a:r>
            <a:r>
              <a:rPr sz="1100" spc="-190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arguments.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55F4355-9272-A537-EA22-C24048BB2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60"/>
              </a:spcBef>
            </a:pPr>
            <a:fld id="{81D60167-4931-47E6-BA6A-407CBD079E47}" type="slidenum">
              <a:rPr lang="en-US" spc="-5" smtClean="0"/>
              <a:t>107</a:t>
            </a:fld>
            <a:r>
              <a:rPr lang="en-US" spc="-5"/>
              <a:t>/300</a:t>
            </a:r>
            <a:endParaRPr lang="en-US" spc="-5" dirty="0"/>
          </a:p>
        </p:txBody>
      </p:sp>
    </p:spTree>
  </p:cSld>
  <p:clrMapOvr>
    <a:masterClrMapping/>
  </p:clrMapOvr>
  <p:transition>
    <p:cut/>
  </p:transition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28051"/>
            <a:ext cx="1663357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5" dirty="0"/>
              <a:t>The </a:t>
            </a:r>
            <a:r>
              <a:rPr sz="1400" spc="5" dirty="0"/>
              <a:t>kernel</a:t>
            </a:r>
            <a:r>
              <a:rPr sz="1400" spc="-65" dirty="0"/>
              <a:t> </a:t>
            </a:r>
            <a:r>
              <a:rPr sz="1400" spc="10" dirty="0"/>
              <a:t>class</a:t>
            </a:r>
            <a:endParaRPr sz="1400" dirty="0"/>
          </a:p>
        </p:txBody>
      </p:sp>
      <p:sp>
        <p:nvSpPr>
          <p:cNvPr id="29" name="object 29"/>
          <p:cNvSpPr txBox="1">
            <a:spLocks noGrp="1"/>
          </p:cNvSpPr>
          <p:nvPr>
            <p:ph type="ftr" sz="quarter" idx="11"/>
          </p:nvPr>
        </p:nvSpPr>
        <p:spPr>
          <a:xfrm>
            <a:off x="273532" y="3143455"/>
            <a:ext cx="2518410" cy="82074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lang="en-US" spc="-5" dirty="0"/>
              <a:t>Remake by Mao Huynh</a:t>
            </a:r>
            <a:endParaRPr spc="-5" dirty="0">
              <a:latin typeface="Noto Sans Mono CJK JP Bold"/>
              <a:cs typeface="Noto Sans Mono CJK JP Bold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83857" y="758708"/>
            <a:ext cx="4986020" cy="170624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252729" indent="-177165">
              <a:lnSpc>
                <a:spcPct val="100000"/>
              </a:lnSpc>
              <a:spcBef>
                <a:spcPts val="434"/>
              </a:spcBef>
              <a:buClr>
                <a:srgbClr val="F47F19"/>
              </a:buClr>
              <a:buFont typeface="MathJax_AMS"/>
              <a:buChar char="▶"/>
              <a:tabLst>
                <a:tab pos="253365" algn="l"/>
              </a:tabLst>
            </a:pPr>
            <a:r>
              <a:rPr sz="1100" spc="-5" dirty="0">
                <a:latin typeface="LM Sans 10"/>
                <a:cs typeface="LM Sans 10"/>
              </a:rPr>
              <a:t>Used to build Linux</a:t>
            </a:r>
            <a:r>
              <a:rPr sz="1100" spc="-10" dirty="0">
                <a:latin typeface="LM Sans 10"/>
                <a:cs typeface="LM Sans 10"/>
              </a:rPr>
              <a:t> kernels.</a:t>
            </a:r>
            <a:endParaRPr sz="1100">
              <a:latin typeface="LM Sans 10"/>
              <a:cs typeface="LM Sans 10"/>
            </a:endParaRPr>
          </a:p>
          <a:p>
            <a:pPr marL="252729" indent="-177165">
              <a:lnSpc>
                <a:spcPct val="100000"/>
              </a:lnSpc>
              <a:spcBef>
                <a:spcPts val="334"/>
              </a:spcBef>
              <a:buClr>
                <a:srgbClr val="F47F19"/>
              </a:buClr>
              <a:buFont typeface="MathJax_AMS"/>
              <a:buChar char="▶"/>
              <a:tabLst>
                <a:tab pos="253365" algn="l"/>
              </a:tabLst>
            </a:pPr>
            <a:r>
              <a:rPr sz="1100" spc="-10" dirty="0">
                <a:latin typeface="LM Sans 10"/>
                <a:cs typeface="LM Sans 10"/>
              </a:rPr>
              <a:t>Defines </a:t>
            </a:r>
            <a:r>
              <a:rPr sz="1100" spc="-5" dirty="0">
                <a:latin typeface="LM Sans 10"/>
                <a:cs typeface="LM Sans 10"/>
              </a:rPr>
              <a:t>tasks to configure, compile and install a </a:t>
            </a:r>
            <a:r>
              <a:rPr sz="1100" spc="-10" dirty="0">
                <a:latin typeface="LM Sans 10"/>
                <a:cs typeface="LM Sans 10"/>
              </a:rPr>
              <a:t>kernel </a:t>
            </a:r>
            <a:r>
              <a:rPr sz="1100" spc="-5" dirty="0">
                <a:latin typeface="LM Sans 10"/>
                <a:cs typeface="LM Sans 10"/>
              </a:rPr>
              <a:t>and its</a:t>
            </a:r>
            <a:r>
              <a:rPr sz="1100" spc="1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modules.</a:t>
            </a:r>
            <a:endParaRPr sz="1100">
              <a:latin typeface="LM Sans 10"/>
              <a:cs typeface="LM Sans 10"/>
            </a:endParaRPr>
          </a:p>
          <a:p>
            <a:pPr marL="252729" marR="68580" indent="-177165">
              <a:lnSpc>
                <a:spcPct val="102600"/>
              </a:lnSpc>
              <a:spcBef>
                <a:spcPts val="295"/>
              </a:spcBef>
              <a:buClr>
                <a:srgbClr val="F47F19"/>
              </a:buClr>
              <a:buFont typeface="MathJax_AMS"/>
              <a:buChar char="▶"/>
              <a:tabLst>
                <a:tab pos="253365" algn="l"/>
              </a:tabLst>
            </a:pPr>
            <a:r>
              <a:rPr sz="1100" spc="-5" dirty="0">
                <a:latin typeface="LM Sans 10"/>
                <a:cs typeface="LM Sans 10"/>
              </a:rPr>
              <a:t>The </a:t>
            </a:r>
            <a:r>
              <a:rPr sz="1100" spc="-10" dirty="0">
                <a:latin typeface="LM Sans 10"/>
                <a:cs typeface="LM Sans 10"/>
              </a:rPr>
              <a:t>kernel </a:t>
            </a:r>
            <a:r>
              <a:rPr sz="1100" spc="-5" dirty="0">
                <a:latin typeface="LM Sans 10"/>
                <a:cs typeface="LM Sans 10"/>
              </a:rPr>
              <a:t>is divided into several packages: </a:t>
            </a:r>
            <a:r>
              <a:rPr sz="11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kernel</a:t>
            </a:r>
            <a:r>
              <a:rPr sz="1100" spc="-5" dirty="0">
                <a:latin typeface="LM Sans 10"/>
                <a:cs typeface="LM Sans 10"/>
              </a:rPr>
              <a:t>, </a:t>
            </a:r>
            <a:r>
              <a:rPr sz="11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kernel-base</a:t>
            </a:r>
            <a:r>
              <a:rPr sz="1100" spc="-5" dirty="0">
                <a:latin typeface="LM Sans 10"/>
                <a:cs typeface="LM Sans 10"/>
              </a:rPr>
              <a:t>, </a:t>
            </a:r>
            <a:r>
              <a:rPr sz="11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kernel-dev</a:t>
            </a:r>
            <a:r>
              <a:rPr sz="1100" spc="-5" dirty="0">
                <a:latin typeface="LM Sans 10"/>
                <a:cs typeface="LM Sans 10"/>
              </a:rPr>
              <a:t>, </a:t>
            </a:r>
            <a:r>
              <a:rPr sz="1100" spc="-5" dirty="0">
                <a:solidFill>
                  <a:srgbClr val="7F7F7F"/>
                </a:solidFill>
                <a:latin typeface="LM Sans 10"/>
                <a:cs typeface="LM Sans 10"/>
              </a:rPr>
              <a:t> </a:t>
            </a:r>
            <a:r>
              <a:rPr sz="11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kernel-modules</a:t>
            </a:r>
            <a:r>
              <a:rPr sz="1100" spc="-5" dirty="0">
                <a:latin typeface="LM Sans 10"/>
                <a:cs typeface="LM Sans 10"/>
              </a:rPr>
              <a:t>…</a:t>
            </a:r>
            <a:endParaRPr sz="1100">
              <a:latin typeface="LM Sans 10"/>
              <a:cs typeface="LM Sans 10"/>
            </a:endParaRPr>
          </a:p>
          <a:p>
            <a:pPr marL="252729" indent="-177165">
              <a:lnSpc>
                <a:spcPct val="100000"/>
              </a:lnSpc>
              <a:spcBef>
                <a:spcPts val="335"/>
              </a:spcBef>
              <a:buClr>
                <a:srgbClr val="F47F19"/>
              </a:buClr>
              <a:buFont typeface="MathJax_AMS"/>
              <a:buChar char="▶"/>
              <a:tabLst>
                <a:tab pos="253365" algn="l"/>
              </a:tabLst>
            </a:pPr>
            <a:r>
              <a:rPr sz="1100" spc="-10" dirty="0">
                <a:latin typeface="LM Sans 10"/>
                <a:cs typeface="LM Sans 10"/>
              </a:rPr>
              <a:t>Automatically provides </a:t>
            </a:r>
            <a:r>
              <a:rPr sz="1100" spc="-5" dirty="0">
                <a:latin typeface="LM Sans 10"/>
                <a:cs typeface="LM Sans 10"/>
              </a:rPr>
              <a:t>the virtual package</a:t>
            </a:r>
            <a:r>
              <a:rPr sz="1100" dirty="0">
                <a:latin typeface="LM Sans 10"/>
                <a:cs typeface="LM Sans 10"/>
              </a:rPr>
              <a:t> </a:t>
            </a:r>
            <a:r>
              <a:rPr sz="11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virtual/kernel</a:t>
            </a:r>
            <a:r>
              <a:rPr sz="1100" spc="-5" dirty="0">
                <a:latin typeface="LM Sans 10"/>
                <a:cs typeface="LM Sans 10"/>
              </a:rPr>
              <a:t>.</a:t>
            </a:r>
            <a:endParaRPr sz="1100">
              <a:latin typeface="LM Sans 10"/>
              <a:cs typeface="LM Sans 10"/>
            </a:endParaRPr>
          </a:p>
          <a:p>
            <a:pPr marL="252729" indent="-177165">
              <a:lnSpc>
                <a:spcPct val="100000"/>
              </a:lnSpc>
              <a:spcBef>
                <a:spcPts val="175"/>
              </a:spcBef>
              <a:buClr>
                <a:srgbClr val="F47F19"/>
              </a:buClr>
              <a:buFont typeface="MathJax_AMS"/>
              <a:buChar char="▶"/>
              <a:tabLst>
                <a:tab pos="253365" algn="l"/>
              </a:tabLst>
            </a:pPr>
            <a:r>
              <a:rPr sz="1100" spc="-5" dirty="0">
                <a:latin typeface="LM Sans 10"/>
                <a:cs typeface="LM Sans 10"/>
              </a:rPr>
              <a:t>Configuration </a:t>
            </a:r>
            <a:r>
              <a:rPr sz="1100" spc="-10" dirty="0">
                <a:latin typeface="LM Sans 10"/>
                <a:cs typeface="LM Sans 10"/>
              </a:rPr>
              <a:t>variables </a:t>
            </a:r>
            <a:r>
              <a:rPr sz="1100" spc="-15" dirty="0">
                <a:latin typeface="LM Sans 10"/>
                <a:cs typeface="LM Sans 10"/>
              </a:rPr>
              <a:t>are</a:t>
            </a:r>
            <a:r>
              <a:rPr sz="1100" spc="-5" dirty="0">
                <a:latin typeface="LM Sans 10"/>
                <a:cs typeface="LM Sans 10"/>
              </a:rPr>
              <a:t> available:</a:t>
            </a:r>
            <a:endParaRPr sz="1100">
              <a:latin typeface="LM Sans 10"/>
              <a:cs typeface="LM Sans 10"/>
            </a:endParaRPr>
          </a:p>
          <a:p>
            <a:pPr marL="530225" lvl="1" indent="-133350">
              <a:lnSpc>
                <a:spcPts val="1200"/>
              </a:lnSpc>
              <a:spcBef>
                <a:spcPts val="175"/>
              </a:spcBef>
              <a:buClr>
                <a:srgbClr val="F47F19"/>
              </a:buClr>
              <a:buFont typeface="Times New Roman"/>
              <a:buChar char="•"/>
              <a:tabLst>
                <a:tab pos="530860" algn="l"/>
              </a:tabLst>
            </a:pPr>
            <a:r>
              <a:rPr sz="10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KERNEL_IMAGETYPE</a:t>
            </a:r>
            <a:r>
              <a:rPr sz="1000" spc="-5" dirty="0">
                <a:latin typeface="LM Sans 10"/>
                <a:cs typeface="LM Sans 10"/>
              </a:rPr>
              <a:t>, defaults to </a:t>
            </a:r>
            <a:r>
              <a:rPr sz="10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zImage</a:t>
            </a:r>
            <a:endParaRPr sz="1000">
              <a:latin typeface="Noto Sans Mono CJK JP Bold"/>
              <a:cs typeface="Noto Sans Mono CJK JP Bold"/>
            </a:endParaRPr>
          </a:p>
          <a:p>
            <a:pPr marL="530225" lvl="1" indent="-133350">
              <a:lnSpc>
                <a:spcPts val="1195"/>
              </a:lnSpc>
              <a:buClr>
                <a:srgbClr val="F47F19"/>
              </a:buClr>
              <a:buFont typeface="Times New Roman"/>
              <a:buChar char="•"/>
              <a:tabLst>
                <a:tab pos="530860" algn="l"/>
              </a:tabLst>
            </a:pPr>
            <a:r>
              <a:rPr sz="10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KERNEL_EXTRA_ARGS</a:t>
            </a:r>
            <a:endParaRPr sz="1000">
              <a:latin typeface="Noto Sans Mono CJK JP Bold"/>
              <a:cs typeface="Noto Sans Mono CJK JP Bold"/>
            </a:endParaRPr>
          </a:p>
          <a:p>
            <a:pPr marL="530225" lvl="1" indent="-133350">
              <a:lnSpc>
                <a:spcPts val="1200"/>
              </a:lnSpc>
              <a:buClr>
                <a:srgbClr val="F47F19"/>
              </a:buClr>
              <a:buFont typeface="Times New Roman"/>
              <a:buChar char="•"/>
              <a:tabLst>
                <a:tab pos="530860" algn="l"/>
              </a:tabLst>
            </a:pPr>
            <a:r>
              <a:rPr sz="10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INITRAMFS_IMAGE</a:t>
            </a:r>
            <a:endParaRPr sz="1000">
              <a:latin typeface="Noto Sans Mono CJK JP Bold"/>
              <a:cs typeface="Noto Sans Mono CJK JP Bold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D644B66-2FC2-EC88-CF96-28171A9A4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60"/>
              </a:spcBef>
            </a:pPr>
            <a:fld id="{81D60167-4931-47E6-BA6A-407CBD079E47}" type="slidenum">
              <a:rPr lang="en-US" spc="-5" smtClean="0"/>
              <a:t>108</a:t>
            </a:fld>
            <a:r>
              <a:rPr lang="en-US" spc="-5"/>
              <a:t>/300</a:t>
            </a:r>
            <a:endParaRPr lang="en-US" spc="-5" dirty="0"/>
          </a:p>
        </p:txBody>
      </p:sp>
    </p:spTree>
  </p:cSld>
  <p:clrMapOvr>
    <a:masterClrMapping/>
  </p:clrMapOvr>
  <p:transition>
    <p:cut/>
  </p:transition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28051"/>
            <a:ext cx="1907197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vi-VN" sz="1400" spc="15"/>
              <a:t>The autotools</a:t>
            </a:r>
            <a:r>
              <a:rPr lang="vi-VN" sz="1400" spc="-45"/>
              <a:t> </a:t>
            </a:r>
            <a:r>
              <a:rPr lang="vi-VN" sz="1400" spc="10"/>
              <a:t>class</a:t>
            </a:r>
            <a:endParaRPr lang="vi-VN" sz="1400" dirty="0"/>
          </a:p>
        </p:txBody>
      </p:sp>
      <p:sp>
        <p:nvSpPr>
          <p:cNvPr id="29" name="object 29"/>
          <p:cNvSpPr txBox="1">
            <a:spLocks noGrp="1"/>
          </p:cNvSpPr>
          <p:nvPr>
            <p:ph type="ftr" sz="quarter" idx="11"/>
          </p:nvPr>
        </p:nvSpPr>
        <p:spPr>
          <a:xfrm>
            <a:off x="273532" y="3143455"/>
            <a:ext cx="2518410" cy="82074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lang="en-US" spc="-5"/>
              <a:t>Remake by Mao Huynh</a:t>
            </a:r>
            <a:endParaRPr lang="en-US" spc="-5" dirty="0">
              <a:latin typeface="Noto Sans Mono CJK JP Bold"/>
              <a:cs typeface="Noto Sans Mono CJK JP Bold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58457" y="890319"/>
            <a:ext cx="4963795" cy="1396365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278130" marR="273685" indent="-177165">
              <a:lnSpc>
                <a:spcPts val="1200"/>
              </a:lnSpc>
              <a:spcBef>
                <a:spcPts val="229"/>
              </a:spcBef>
              <a:buClr>
                <a:srgbClr val="F47F19"/>
              </a:buClr>
              <a:buFont typeface="MathJax_AMS"/>
              <a:buChar char="▶"/>
              <a:tabLst>
                <a:tab pos="278765" algn="l"/>
              </a:tabLst>
            </a:pPr>
            <a:r>
              <a:rPr lang="en-US" sz="1100" spc="-10">
                <a:latin typeface="LM Sans 10"/>
                <a:cs typeface="LM Sans 10"/>
              </a:rPr>
              <a:t>Defines </a:t>
            </a:r>
            <a:r>
              <a:rPr lang="en-US" sz="1100" spc="-5">
                <a:latin typeface="LM Sans 10"/>
                <a:cs typeface="LM Sans 10"/>
              </a:rPr>
              <a:t>tasks and metadata to handle applications using the autotools build  system (autoconf, </a:t>
            </a:r>
            <a:r>
              <a:rPr lang="en-US" sz="1100" spc="-10">
                <a:latin typeface="LM Sans 10"/>
                <a:cs typeface="LM Sans 10"/>
              </a:rPr>
              <a:t>automake </a:t>
            </a:r>
            <a:r>
              <a:rPr lang="en-US" sz="1100" spc="-5">
                <a:latin typeface="LM Sans 10"/>
                <a:cs typeface="LM Sans 10"/>
              </a:rPr>
              <a:t>and </a:t>
            </a:r>
            <a:r>
              <a:rPr lang="en-US" sz="1100">
                <a:latin typeface="LM Sans 10"/>
                <a:cs typeface="LM Sans 10"/>
              </a:rPr>
              <a:t>libtool):</a:t>
            </a:r>
          </a:p>
          <a:p>
            <a:pPr marL="555625" marR="68580" lvl="1" indent="-132715">
              <a:lnSpc>
                <a:spcPct val="100000"/>
              </a:lnSpc>
              <a:spcBef>
                <a:spcPts val="150"/>
              </a:spcBef>
              <a:buClr>
                <a:srgbClr val="F47F19"/>
              </a:buClr>
              <a:buFont typeface="Times New Roman"/>
              <a:buChar char="•"/>
              <a:tabLst>
                <a:tab pos="556260" algn="l"/>
              </a:tabLst>
            </a:pPr>
            <a:r>
              <a:rPr lang="en-US" sz="1000" spc="-5">
                <a:solidFill>
                  <a:srgbClr val="7F7F7F"/>
                </a:solidFill>
                <a:latin typeface="Noto Sans Mono CJK JP Bold"/>
                <a:cs typeface="Noto Sans Mono CJK JP Bold"/>
              </a:rPr>
              <a:t>do_configure</a:t>
            </a:r>
            <a:r>
              <a:rPr lang="en-US" sz="1000" spc="-5">
                <a:latin typeface="LM Sans 10"/>
                <a:cs typeface="LM Sans 10"/>
              </a:rPr>
              <a:t>: generates the configure script using </a:t>
            </a:r>
            <a:r>
              <a:rPr lang="en-US" sz="1000" spc="-5">
                <a:solidFill>
                  <a:srgbClr val="7F7F7F"/>
                </a:solidFill>
                <a:latin typeface="Noto Sans Mono CJK JP Bold"/>
                <a:cs typeface="Noto Sans Mono CJK JP Bold"/>
              </a:rPr>
              <a:t>autoreconf </a:t>
            </a:r>
            <a:r>
              <a:rPr lang="en-US" sz="1000" spc="-5">
                <a:latin typeface="LM Sans 10"/>
                <a:cs typeface="LM Sans 10"/>
              </a:rPr>
              <a:t>and loads it with  </a:t>
            </a:r>
            <a:r>
              <a:rPr lang="en-US" sz="1000" spc="-10">
                <a:latin typeface="LM Sans 10"/>
                <a:cs typeface="LM Sans 10"/>
              </a:rPr>
              <a:t>standard arguments </a:t>
            </a:r>
            <a:r>
              <a:rPr lang="en-US" sz="1000" spc="-20">
                <a:latin typeface="LM Sans 10"/>
                <a:cs typeface="LM Sans 10"/>
              </a:rPr>
              <a:t>or</a:t>
            </a:r>
            <a:r>
              <a:rPr lang="en-US" sz="1000" spc="5">
                <a:latin typeface="LM Sans 10"/>
                <a:cs typeface="LM Sans 10"/>
              </a:rPr>
              <a:t> </a:t>
            </a:r>
            <a:r>
              <a:rPr lang="en-US" sz="1000" spc="-5">
                <a:latin typeface="LM Sans 10"/>
                <a:cs typeface="LM Sans 10"/>
              </a:rPr>
              <a:t>cross-compilation.</a:t>
            </a:r>
            <a:endParaRPr lang="en-US" sz="1000">
              <a:latin typeface="LM Sans 10"/>
              <a:cs typeface="LM Sans 10"/>
            </a:endParaRPr>
          </a:p>
          <a:p>
            <a:pPr marL="555625" lvl="1" indent="-133350">
              <a:lnSpc>
                <a:spcPts val="1190"/>
              </a:lnSpc>
              <a:buClr>
                <a:srgbClr val="F47F19"/>
              </a:buClr>
              <a:buFont typeface="Times New Roman"/>
              <a:buChar char="•"/>
              <a:tabLst>
                <a:tab pos="556260" algn="l"/>
              </a:tabLst>
            </a:pPr>
            <a:r>
              <a:rPr lang="en-US" sz="1000" spc="-5">
                <a:solidFill>
                  <a:srgbClr val="7F7F7F"/>
                </a:solidFill>
                <a:latin typeface="Noto Sans Mono CJK JP Bold"/>
                <a:cs typeface="Noto Sans Mono CJK JP Bold"/>
              </a:rPr>
              <a:t>do_compile</a:t>
            </a:r>
            <a:r>
              <a:rPr lang="en-US" sz="1000" spc="-5">
                <a:latin typeface="LM Sans 10"/>
                <a:cs typeface="LM Sans 10"/>
              </a:rPr>
              <a:t>: runs</a:t>
            </a:r>
            <a:r>
              <a:rPr lang="en-US" sz="1000" spc="100">
                <a:latin typeface="LM Sans 10"/>
                <a:cs typeface="LM Sans 10"/>
              </a:rPr>
              <a:t> </a:t>
            </a:r>
            <a:r>
              <a:rPr lang="en-US" sz="1000" spc="-5">
                <a:solidFill>
                  <a:srgbClr val="7F7F7F"/>
                </a:solidFill>
                <a:latin typeface="Noto Sans Mono CJK JP Bold"/>
                <a:cs typeface="Noto Sans Mono CJK JP Bold"/>
              </a:rPr>
              <a:t>make</a:t>
            </a:r>
            <a:endParaRPr lang="en-US" sz="1000">
              <a:latin typeface="Noto Sans Mono CJK JP Bold"/>
              <a:cs typeface="Noto Sans Mono CJK JP Bold"/>
            </a:endParaRPr>
          </a:p>
          <a:p>
            <a:pPr marL="555625" lvl="1" indent="-133350">
              <a:lnSpc>
                <a:spcPts val="1200"/>
              </a:lnSpc>
              <a:buClr>
                <a:srgbClr val="F47F19"/>
              </a:buClr>
              <a:buFont typeface="Times New Roman"/>
              <a:buChar char="•"/>
              <a:tabLst>
                <a:tab pos="556260" algn="l"/>
              </a:tabLst>
            </a:pPr>
            <a:r>
              <a:rPr lang="en-US" sz="1000" spc="-5">
                <a:solidFill>
                  <a:srgbClr val="7F7F7F"/>
                </a:solidFill>
                <a:latin typeface="Noto Sans Mono CJK JP Bold"/>
                <a:cs typeface="Noto Sans Mono CJK JP Bold"/>
              </a:rPr>
              <a:t>do_install</a:t>
            </a:r>
            <a:r>
              <a:rPr lang="en-US" sz="1000" spc="-5">
                <a:latin typeface="LM Sans 10"/>
                <a:cs typeface="LM Sans 10"/>
              </a:rPr>
              <a:t>: runs </a:t>
            </a:r>
            <a:r>
              <a:rPr lang="en-US" sz="1000" spc="-5">
                <a:solidFill>
                  <a:srgbClr val="7F7F7F"/>
                </a:solidFill>
                <a:latin typeface="Noto Sans Mono CJK JP Bold"/>
                <a:cs typeface="Noto Sans Mono CJK JP Bold"/>
              </a:rPr>
              <a:t>make</a:t>
            </a:r>
            <a:r>
              <a:rPr lang="en-US" sz="1000" spc="100">
                <a:solidFill>
                  <a:srgbClr val="7F7F7F"/>
                </a:solidFill>
                <a:latin typeface="Noto Sans Mono CJK JP Bold"/>
                <a:cs typeface="Noto Sans Mono CJK JP Bold"/>
              </a:rPr>
              <a:t> </a:t>
            </a:r>
            <a:r>
              <a:rPr lang="en-US" sz="1000" spc="-5">
                <a:solidFill>
                  <a:srgbClr val="7F7F7F"/>
                </a:solidFill>
                <a:latin typeface="Noto Sans Mono CJK JP Bold"/>
                <a:cs typeface="Noto Sans Mono CJK JP Bold"/>
              </a:rPr>
              <a:t>install</a:t>
            </a:r>
            <a:endParaRPr lang="en-US" sz="1000">
              <a:latin typeface="Noto Sans Mono CJK JP Bold"/>
              <a:cs typeface="Noto Sans Mono CJK JP Bold"/>
            </a:endParaRPr>
          </a:p>
          <a:p>
            <a:pPr marL="278130" indent="-177165">
              <a:lnSpc>
                <a:spcPct val="100000"/>
              </a:lnSpc>
              <a:spcBef>
                <a:spcPts val="355"/>
              </a:spcBef>
              <a:buClr>
                <a:srgbClr val="F47F19"/>
              </a:buClr>
              <a:buFont typeface="MathJax_AMS"/>
              <a:buChar char="▶"/>
              <a:tabLst>
                <a:tab pos="278765" algn="l"/>
              </a:tabLst>
            </a:pPr>
            <a:r>
              <a:rPr lang="en-US" sz="1100" spc="-5">
                <a:latin typeface="LM Sans 10"/>
                <a:cs typeface="LM Sans 10"/>
              </a:rPr>
              <a:t>Extra configuration </a:t>
            </a:r>
            <a:r>
              <a:rPr lang="en-US" sz="1100" spc="-10">
                <a:latin typeface="LM Sans 10"/>
                <a:cs typeface="LM Sans 10"/>
              </a:rPr>
              <a:t>parameters </a:t>
            </a:r>
            <a:r>
              <a:rPr lang="en-US" sz="1100" spc="-5">
                <a:latin typeface="LM Sans 10"/>
                <a:cs typeface="LM Sans 10"/>
              </a:rPr>
              <a:t>can </a:t>
            </a:r>
            <a:r>
              <a:rPr lang="en-US" sz="1100" spc="10">
                <a:latin typeface="LM Sans 10"/>
                <a:cs typeface="LM Sans 10"/>
              </a:rPr>
              <a:t>be </a:t>
            </a:r>
            <a:r>
              <a:rPr lang="en-US" sz="1100" spc="-5">
                <a:latin typeface="LM Sans 10"/>
                <a:cs typeface="LM Sans 10"/>
              </a:rPr>
              <a:t>passed with</a:t>
            </a:r>
            <a:r>
              <a:rPr lang="en-US" sz="1100" spc="-30">
                <a:latin typeface="LM Sans 10"/>
                <a:cs typeface="LM Sans 10"/>
              </a:rPr>
              <a:t> </a:t>
            </a:r>
            <a:r>
              <a:rPr lang="en-US" sz="1100" spc="-5">
                <a:solidFill>
                  <a:srgbClr val="7F7F7F"/>
                </a:solidFill>
                <a:latin typeface="Noto Sans Mono CJK JP Bold"/>
                <a:cs typeface="Noto Sans Mono CJK JP Bold"/>
              </a:rPr>
              <a:t>EXTRA_OECONF</a:t>
            </a:r>
            <a:r>
              <a:rPr lang="en-US" sz="1100" spc="-5">
                <a:latin typeface="LM Sans 10"/>
                <a:cs typeface="LM Sans 10"/>
              </a:rPr>
              <a:t>.</a:t>
            </a:r>
            <a:endParaRPr lang="en-US" sz="1100">
              <a:latin typeface="LM Sans 10"/>
              <a:cs typeface="LM Sans 10"/>
            </a:endParaRPr>
          </a:p>
          <a:p>
            <a:pPr marL="278130" indent="-177165">
              <a:lnSpc>
                <a:spcPct val="100000"/>
              </a:lnSpc>
              <a:spcBef>
                <a:spcPts val="330"/>
              </a:spcBef>
              <a:buClr>
                <a:srgbClr val="F47F19"/>
              </a:buClr>
              <a:buFont typeface="MathJax_AMS"/>
              <a:buChar char="▶"/>
              <a:tabLst>
                <a:tab pos="278765" algn="l"/>
              </a:tabLst>
            </a:pPr>
            <a:r>
              <a:rPr lang="en-US" sz="1100" spc="-5">
                <a:latin typeface="LM Sans 10"/>
                <a:cs typeface="LM Sans 10"/>
              </a:rPr>
              <a:t>Compilation </a:t>
            </a:r>
            <a:r>
              <a:rPr lang="en-US" sz="1100" spc="-10">
                <a:latin typeface="LM Sans 10"/>
                <a:cs typeface="LM Sans 10"/>
              </a:rPr>
              <a:t>flags </a:t>
            </a:r>
            <a:r>
              <a:rPr lang="en-US" sz="1100" spc="-5">
                <a:latin typeface="LM Sans 10"/>
                <a:cs typeface="LM Sans 10"/>
              </a:rPr>
              <a:t>can </a:t>
            </a:r>
            <a:r>
              <a:rPr lang="en-US" sz="1100" spc="10">
                <a:latin typeface="LM Sans 10"/>
                <a:cs typeface="LM Sans 10"/>
              </a:rPr>
              <a:t>be </a:t>
            </a:r>
            <a:r>
              <a:rPr lang="en-US" sz="1100" spc="-5">
                <a:latin typeface="LM Sans 10"/>
                <a:cs typeface="LM Sans 10"/>
              </a:rPr>
              <a:t>added thanks to the </a:t>
            </a:r>
            <a:r>
              <a:rPr lang="en-US" sz="1100" spc="-5">
                <a:solidFill>
                  <a:srgbClr val="7F7F7F"/>
                </a:solidFill>
                <a:latin typeface="Noto Sans Mono CJK JP Bold"/>
                <a:cs typeface="Noto Sans Mono CJK JP Bold"/>
              </a:rPr>
              <a:t>EXTRA_OEMAKE</a:t>
            </a:r>
            <a:r>
              <a:rPr lang="en-US" sz="1100" spc="-210">
                <a:solidFill>
                  <a:srgbClr val="7F7F7F"/>
                </a:solidFill>
                <a:latin typeface="Noto Sans Mono CJK JP Bold"/>
                <a:cs typeface="Noto Sans Mono CJK JP Bold"/>
              </a:rPr>
              <a:t> </a:t>
            </a:r>
            <a:r>
              <a:rPr lang="en-US" sz="1100" spc="-10">
                <a:latin typeface="LM Sans 10"/>
                <a:cs typeface="LM Sans 10"/>
              </a:rPr>
              <a:t>variable.</a:t>
            </a:r>
            <a:endParaRPr lang="en-US" sz="1100">
              <a:latin typeface="LM Sans 10"/>
              <a:cs typeface="LM Sans 1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28FF2D4-F943-5322-3608-5A6C5484B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60"/>
              </a:spcBef>
            </a:pPr>
            <a:fld id="{81D60167-4931-47E6-BA6A-407CBD079E47}" type="slidenum">
              <a:rPr lang="en-US" spc="-5" smtClean="0"/>
              <a:t>109</a:t>
            </a:fld>
            <a:r>
              <a:rPr lang="en-US" spc="-5"/>
              <a:t>/300</a:t>
            </a:r>
            <a:endParaRPr lang="en-US" spc="-5" dirty="0"/>
          </a:p>
        </p:txBody>
      </p:sp>
    </p:spTree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500" y="28051"/>
            <a:ext cx="898817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20" dirty="0"/>
              <a:t>A</a:t>
            </a:r>
            <a:r>
              <a:rPr sz="1400" spc="50" dirty="0"/>
              <a:t>b</a:t>
            </a:r>
            <a:r>
              <a:rPr sz="1400" spc="10" dirty="0"/>
              <a:t>out</a:t>
            </a:r>
            <a:endParaRPr sz="1400" dirty="0"/>
          </a:p>
        </p:txBody>
      </p:sp>
      <p:sp>
        <p:nvSpPr>
          <p:cNvPr id="29" name="object 29"/>
          <p:cNvSpPr txBox="1">
            <a:spLocks noGrp="1"/>
          </p:cNvSpPr>
          <p:nvPr>
            <p:ph type="ftr" sz="quarter" idx="11"/>
          </p:nvPr>
        </p:nvSpPr>
        <p:spPr>
          <a:xfrm>
            <a:off x="273532" y="3143455"/>
            <a:ext cx="2518410" cy="82074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lang="en-US" spc="-5" dirty="0"/>
              <a:t>Remake by Mao Huynh</a:t>
            </a:r>
            <a:endParaRPr spc="-5" dirty="0">
              <a:latin typeface="Noto Sans Mono CJK JP Bold"/>
              <a:cs typeface="Noto Sans Mono CJK JP Bold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21957" y="1162607"/>
            <a:ext cx="4926330" cy="74612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14629" marR="143510" indent="-177165">
              <a:lnSpc>
                <a:spcPct val="102600"/>
              </a:lnSpc>
              <a:spcBef>
                <a:spcPts val="55"/>
              </a:spcBef>
              <a:buClr>
                <a:srgbClr val="F47F19"/>
              </a:buClr>
              <a:buFont typeface="MathJax_AMS"/>
              <a:buChar char="▶"/>
              <a:tabLst>
                <a:tab pos="215265" algn="l"/>
              </a:tabLst>
            </a:pPr>
            <a:r>
              <a:rPr sz="1100" spc="-5" dirty="0">
                <a:latin typeface="LM Sans 10"/>
                <a:cs typeface="LM Sans 10"/>
              </a:rPr>
              <a:t>The </a:t>
            </a:r>
            <a:r>
              <a:rPr sz="1100" spc="-20" dirty="0">
                <a:latin typeface="LM Sans 10"/>
                <a:cs typeface="LM Sans 10"/>
              </a:rPr>
              <a:t>Yocto </a:t>
            </a:r>
            <a:r>
              <a:rPr sz="1100" spc="-5" dirty="0">
                <a:latin typeface="LM Sans 10"/>
                <a:cs typeface="LM Sans 10"/>
              </a:rPr>
              <a:t>Project is a set of templates, </a:t>
            </a:r>
            <a:r>
              <a:rPr sz="1100" dirty="0">
                <a:latin typeface="LM Sans 10"/>
                <a:cs typeface="LM Sans 10"/>
              </a:rPr>
              <a:t>tools </a:t>
            </a:r>
            <a:r>
              <a:rPr sz="1100" spc="-5" dirty="0">
                <a:latin typeface="LM Sans 10"/>
                <a:cs typeface="LM Sans 10"/>
              </a:rPr>
              <a:t>and methods that </a:t>
            </a:r>
            <a:r>
              <a:rPr sz="1100" spc="-10" dirty="0">
                <a:latin typeface="LM Sans 10"/>
                <a:cs typeface="LM Sans 10"/>
              </a:rPr>
              <a:t>allow </a:t>
            </a:r>
            <a:r>
              <a:rPr sz="1100" spc="-5" dirty="0">
                <a:latin typeface="LM Sans 10"/>
                <a:cs typeface="LM Sans 10"/>
              </a:rPr>
              <a:t>to build  custom embedded Linux-based</a:t>
            </a:r>
            <a:r>
              <a:rPr sz="1100" spc="-1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systems.</a:t>
            </a:r>
            <a:endParaRPr sz="1100">
              <a:latin typeface="LM Sans 10"/>
              <a:cs typeface="LM Sans 10"/>
            </a:endParaRPr>
          </a:p>
          <a:p>
            <a:pPr marL="214629" marR="30480" indent="-177165">
              <a:lnSpc>
                <a:spcPct val="102600"/>
              </a:lnSpc>
              <a:spcBef>
                <a:spcPts val="300"/>
              </a:spcBef>
              <a:buClr>
                <a:srgbClr val="F47F19"/>
              </a:buClr>
              <a:buFont typeface="MathJax_AMS"/>
              <a:buChar char="▶"/>
              <a:tabLst>
                <a:tab pos="215265" algn="l"/>
              </a:tabLst>
            </a:pPr>
            <a:r>
              <a:rPr sz="1100" spc="-5" dirty="0">
                <a:latin typeface="LM Sans 10"/>
                <a:cs typeface="LM Sans 10"/>
              </a:rPr>
              <a:t>It is an </a:t>
            </a:r>
            <a:r>
              <a:rPr sz="1100" dirty="0">
                <a:latin typeface="LM Sans 10"/>
                <a:cs typeface="LM Sans 10"/>
              </a:rPr>
              <a:t>open </a:t>
            </a:r>
            <a:r>
              <a:rPr sz="1100" spc="-5" dirty="0">
                <a:latin typeface="LM Sans 10"/>
                <a:cs typeface="LM Sans 10"/>
              </a:rPr>
              <a:t>source </a:t>
            </a:r>
            <a:r>
              <a:rPr sz="1100" spc="-10" dirty="0">
                <a:latin typeface="LM Sans 10"/>
                <a:cs typeface="LM Sans 10"/>
              </a:rPr>
              <a:t>project </a:t>
            </a:r>
            <a:r>
              <a:rPr sz="1100" spc="-5" dirty="0">
                <a:latin typeface="LM Sans 10"/>
                <a:cs typeface="LM Sans 10"/>
              </a:rPr>
              <a:t>initiated </a:t>
            </a:r>
            <a:r>
              <a:rPr sz="1100" spc="-20" dirty="0">
                <a:latin typeface="LM Sans 10"/>
                <a:cs typeface="LM Sans 10"/>
              </a:rPr>
              <a:t>by </a:t>
            </a:r>
            <a:r>
              <a:rPr sz="1100" spc="-5" dirty="0">
                <a:latin typeface="LM Sans 10"/>
                <a:cs typeface="LM Sans 10"/>
              </a:rPr>
              <a:t>the Linux </a:t>
            </a:r>
            <a:r>
              <a:rPr sz="1100" spc="-10" dirty="0">
                <a:latin typeface="LM Sans 10"/>
                <a:cs typeface="LM Sans 10"/>
              </a:rPr>
              <a:t>Foundation </a:t>
            </a:r>
            <a:r>
              <a:rPr sz="1100" spc="-5" dirty="0">
                <a:latin typeface="LM Sans 10"/>
                <a:cs typeface="LM Sans 10"/>
              </a:rPr>
              <a:t>in 2010 and is still  managed </a:t>
            </a:r>
            <a:r>
              <a:rPr sz="1100" spc="-20" dirty="0">
                <a:latin typeface="LM Sans 10"/>
                <a:cs typeface="LM Sans 10"/>
              </a:rPr>
              <a:t>by </a:t>
            </a:r>
            <a:r>
              <a:rPr sz="1100" spc="-5" dirty="0">
                <a:latin typeface="LM Sans 10"/>
                <a:cs typeface="LM Sans 10"/>
              </a:rPr>
              <a:t>one of its </a:t>
            </a:r>
            <a:r>
              <a:rPr sz="1100" spc="-10" dirty="0">
                <a:latin typeface="LM Sans 10"/>
                <a:cs typeface="LM Sans 10"/>
              </a:rPr>
              <a:t>fellows: Richard</a:t>
            </a:r>
            <a:r>
              <a:rPr sz="1100" spc="-229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Purdie.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887536-DA07-36E7-C12E-B17CD9751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60"/>
              </a:spcBef>
            </a:pPr>
            <a:fld id="{81D60167-4931-47E6-BA6A-407CBD079E47}" type="slidenum">
              <a:rPr lang="en-US" spc="-5" smtClean="0"/>
              <a:t>11</a:t>
            </a:fld>
            <a:r>
              <a:rPr lang="en-US" spc="-5"/>
              <a:t>/300</a:t>
            </a:r>
            <a:endParaRPr lang="en-US" spc="-5" dirty="0"/>
          </a:p>
        </p:txBody>
      </p:sp>
    </p:spTree>
  </p:cSld>
  <p:clrMapOvr>
    <a:masterClrMapping/>
  </p:clrMapOvr>
  <p:transition>
    <p:cut/>
  </p:transition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961" y="28051"/>
            <a:ext cx="2828721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5" dirty="0"/>
              <a:t>Example: </a:t>
            </a:r>
            <a:r>
              <a:rPr sz="1400" spc="10" dirty="0"/>
              <a:t>use the </a:t>
            </a:r>
            <a:r>
              <a:rPr sz="1400" spc="15" dirty="0"/>
              <a:t>autotools</a:t>
            </a:r>
            <a:r>
              <a:rPr sz="1400" spc="120" dirty="0"/>
              <a:t> </a:t>
            </a:r>
            <a:r>
              <a:rPr sz="1400" spc="10" dirty="0"/>
              <a:t>class</a:t>
            </a:r>
            <a:endParaRPr sz="1400" dirty="0"/>
          </a:p>
        </p:txBody>
      </p:sp>
      <p:sp>
        <p:nvSpPr>
          <p:cNvPr id="30" name="object 30"/>
          <p:cNvSpPr txBox="1">
            <a:spLocks noGrp="1"/>
          </p:cNvSpPr>
          <p:nvPr>
            <p:ph type="ftr" sz="quarter" idx="11"/>
          </p:nvPr>
        </p:nvSpPr>
        <p:spPr>
          <a:xfrm>
            <a:off x="273532" y="3143455"/>
            <a:ext cx="2518410" cy="82074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lang="en-US" spc="-5" dirty="0"/>
              <a:t>Remake by Mao Huynh</a:t>
            </a:r>
            <a:endParaRPr spc="-5" dirty="0">
              <a:latin typeface="Noto Sans Mono CJK JP Bold"/>
              <a:cs typeface="Noto Sans Mono CJK JP Bold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309181" y="876972"/>
            <a:ext cx="5142230" cy="1505585"/>
          </a:xfrm>
          <a:custGeom>
            <a:avLst/>
            <a:gdLst/>
            <a:ahLst/>
            <a:cxnLst/>
            <a:rect l="l" t="t" r="r" b="b"/>
            <a:pathLst>
              <a:path w="5142230" h="1505585">
                <a:moveTo>
                  <a:pt x="5141671" y="44411"/>
                </a:moveTo>
                <a:lnTo>
                  <a:pt x="5140363" y="44411"/>
                </a:lnTo>
                <a:lnTo>
                  <a:pt x="5137670" y="31076"/>
                </a:lnTo>
                <a:lnTo>
                  <a:pt x="5126748" y="14922"/>
                </a:lnTo>
                <a:lnTo>
                  <a:pt x="5110607" y="4013"/>
                </a:lnTo>
                <a:lnTo>
                  <a:pt x="5090871" y="0"/>
                </a:lnTo>
                <a:lnTo>
                  <a:pt x="50800" y="0"/>
                </a:lnTo>
                <a:lnTo>
                  <a:pt x="31076" y="4013"/>
                </a:lnTo>
                <a:lnTo>
                  <a:pt x="14922" y="14922"/>
                </a:lnTo>
                <a:lnTo>
                  <a:pt x="4013" y="31076"/>
                </a:lnTo>
                <a:lnTo>
                  <a:pt x="1295" y="44411"/>
                </a:lnTo>
                <a:lnTo>
                  <a:pt x="0" y="44411"/>
                </a:lnTo>
                <a:lnTo>
                  <a:pt x="0" y="50800"/>
                </a:lnTo>
                <a:lnTo>
                  <a:pt x="0" y="82384"/>
                </a:lnTo>
                <a:lnTo>
                  <a:pt x="0" y="1454683"/>
                </a:lnTo>
                <a:lnTo>
                  <a:pt x="4013" y="1474419"/>
                </a:lnTo>
                <a:lnTo>
                  <a:pt x="14922" y="1490573"/>
                </a:lnTo>
                <a:lnTo>
                  <a:pt x="31076" y="1501482"/>
                </a:lnTo>
                <a:lnTo>
                  <a:pt x="50800" y="1505496"/>
                </a:lnTo>
                <a:lnTo>
                  <a:pt x="5090871" y="1505496"/>
                </a:lnTo>
                <a:lnTo>
                  <a:pt x="5110607" y="1501482"/>
                </a:lnTo>
                <a:lnTo>
                  <a:pt x="5126748" y="1490573"/>
                </a:lnTo>
                <a:lnTo>
                  <a:pt x="5137670" y="1474419"/>
                </a:lnTo>
                <a:lnTo>
                  <a:pt x="5141671" y="1454683"/>
                </a:lnTo>
                <a:lnTo>
                  <a:pt x="5141671" y="82384"/>
                </a:lnTo>
                <a:lnTo>
                  <a:pt x="5141671" y="50800"/>
                </a:lnTo>
                <a:lnTo>
                  <a:pt x="5141671" y="44411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347294" y="900606"/>
            <a:ext cx="4428490" cy="14693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1624330">
              <a:lnSpc>
                <a:spcPts val="950"/>
              </a:lnSpc>
              <a:spcBef>
                <a:spcPts val="135"/>
              </a:spcBef>
            </a:pPr>
            <a:r>
              <a:rPr sz="800" spc="-5" dirty="0">
                <a:solidFill>
                  <a:srgbClr val="00688C"/>
                </a:solidFill>
                <a:latin typeface="Noto Sans Mono CJK JP Bold"/>
                <a:cs typeface="Noto Sans Mono CJK JP Bold"/>
              </a:rPr>
              <a:t>DESCRIPTION </a:t>
            </a:r>
            <a:r>
              <a:rPr sz="800" spc="-5" dirty="0">
                <a:solidFill>
                  <a:srgbClr val="3F3F3F"/>
                </a:solidFill>
                <a:latin typeface="Noto Sans Mono CJK JP Bold"/>
                <a:cs typeface="Noto Sans Mono CJK JP Bold"/>
              </a:rPr>
              <a:t>= </a:t>
            </a:r>
            <a:r>
              <a:rPr sz="800" spc="-5" dirty="0">
                <a:solidFill>
                  <a:srgbClr val="CC5454"/>
                </a:solidFill>
                <a:latin typeface="Noto Sans Mono CJK JP Bold"/>
                <a:cs typeface="Noto Sans Mono CJK JP Bold"/>
              </a:rPr>
              <a:t>"Print a friendly, customizable greeting"  </a:t>
            </a:r>
            <a:r>
              <a:rPr sz="800" spc="-5" dirty="0">
                <a:solidFill>
                  <a:srgbClr val="00688C"/>
                </a:solidFill>
                <a:latin typeface="Noto Sans Mono CJK JP Bold"/>
                <a:cs typeface="Noto Sans Mono CJK JP Bold"/>
              </a:rPr>
              <a:t>HOMEPAGE </a:t>
            </a:r>
            <a:r>
              <a:rPr sz="800" spc="-5" dirty="0">
                <a:solidFill>
                  <a:srgbClr val="3F3F3F"/>
                </a:solidFill>
                <a:latin typeface="Noto Sans Mono CJK JP Bold"/>
                <a:cs typeface="Noto Sans Mono CJK JP Bold"/>
              </a:rPr>
              <a:t>= </a:t>
            </a:r>
            <a:r>
              <a:rPr sz="800" spc="-5" dirty="0">
                <a:solidFill>
                  <a:srgbClr val="CC5454"/>
                </a:solidFill>
                <a:latin typeface="Noto Sans Mono CJK JP Bold"/>
                <a:cs typeface="Noto Sans Mono CJK JP Bold"/>
                <a:hlinkClick r:id="rId2"/>
              </a:rPr>
              <a:t>"https://www.gnu.org/software/hello/" </a:t>
            </a:r>
            <a:r>
              <a:rPr sz="800" spc="-5" dirty="0">
                <a:solidFill>
                  <a:srgbClr val="CC5454"/>
                </a:solidFill>
                <a:latin typeface="Noto Sans Mono CJK JP Bold"/>
                <a:cs typeface="Noto Sans Mono CJK JP Bold"/>
              </a:rPr>
              <a:t> </a:t>
            </a:r>
            <a:r>
              <a:rPr sz="800" spc="-5" dirty="0">
                <a:solidFill>
                  <a:srgbClr val="00688C"/>
                </a:solidFill>
                <a:latin typeface="Noto Sans Mono CJK JP Bold"/>
                <a:cs typeface="Noto Sans Mono CJK JP Bold"/>
              </a:rPr>
              <a:t>PRIORITY </a:t>
            </a:r>
            <a:r>
              <a:rPr sz="800" spc="-5" dirty="0">
                <a:solidFill>
                  <a:srgbClr val="3F3F3F"/>
                </a:solidFill>
                <a:latin typeface="Noto Sans Mono CJK JP Bold"/>
                <a:cs typeface="Noto Sans Mono CJK JP Bold"/>
              </a:rPr>
              <a:t>=</a:t>
            </a:r>
            <a:r>
              <a:rPr sz="800" spc="-10" dirty="0">
                <a:solidFill>
                  <a:srgbClr val="3F3F3F"/>
                </a:solidFill>
                <a:latin typeface="Noto Sans Mono CJK JP Bold"/>
                <a:cs typeface="Noto Sans Mono CJK JP Bold"/>
              </a:rPr>
              <a:t> </a:t>
            </a:r>
            <a:r>
              <a:rPr sz="800" spc="-5" dirty="0">
                <a:solidFill>
                  <a:srgbClr val="CC5454"/>
                </a:solidFill>
                <a:latin typeface="Noto Sans Mono CJK JP Bold"/>
                <a:cs typeface="Noto Sans Mono CJK JP Bold"/>
              </a:rPr>
              <a:t>"optional"</a:t>
            </a:r>
            <a:endParaRPr sz="800" dirty="0">
              <a:latin typeface="Noto Sans Mono CJK JP Bold"/>
              <a:cs typeface="Noto Sans Mono CJK JP Bold"/>
            </a:endParaRPr>
          </a:p>
          <a:p>
            <a:pPr marL="12700">
              <a:lnSpc>
                <a:spcPts val="905"/>
              </a:lnSpc>
            </a:pPr>
            <a:r>
              <a:rPr sz="800" spc="-5" dirty="0">
                <a:solidFill>
                  <a:srgbClr val="00688C"/>
                </a:solidFill>
                <a:latin typeface="Noto Sans Mono CJK JP Bold"/>
                <a:cs typeface="Noto Sans Mono CJK JP Bold"/>
              </a:rPr>
              <a:t>SECTION </a:t>
            </a:r>
            <a:r>
              <a:rPr sz="800" spc="-5" dirty="0">
                <a:solidFill>
                  <a:srgbClr val="3F3F3F"/>
                </a:solidFill>
                <a:latin typeface="Noto Sans Mono CJK JP Bold"/>
                <a:cs typeface="Noto Sans Mono CJK JP Bold"/>
              </a:rPr>
              <a:t>=</a:t>
            </a:r>
            <a:r>
              <a:rPr sz="800" spc="-10" dirty="0">
                <a:solidFill>
                  <a:srgbClr val="3F3F3F"/>
                </a:solidFill>
                <a:latin typeface="Noto Sans Mono CJK JP Bold"/>
                <a:cs typeface="Noto Sans Mono CJK JP Bold"/>
              </a:rPr>
              <a:t> </a:t>
            </a:r>
            <a:r>
              <a:rPr sz="800" spc="-5" dirty="0">
                <a:solidFill>
                  <a:srgbClr val="CC5454"/>
                </a:solidFill>
                <a:latin typeface="Noto Sans Mono CJK JP Bold"/>
                <a:cs typeface="Noto Sans Mono CJK JP Bold"/>
              </a:rPr>
              <a:t>"examples"</a:t>
            </a:r>
            <a:endParaRPr sz="800" dirty="0">
              <a:latin typeface="Noto Sans Mono CJK JP Bold"/>
              <a:cs typeface="Noto Sans Mono CJK JP Bold"/>
            </a:endParaRPr>
          </a:p>
          <a:p>
            <a:pPr marL="12700">
              <a:lnSpc>
                <a:spcPts val="955"/>
              </a:lnSpc>
            </a:pPr>
            <a:r>
              <a:rPr sz="800" spc="-5" dirty="0">
                <a:solidFill>
                  <a:srgbClr val="00688C"/>
                </a:solidFill>
                <a:latin typeface="Noto Sans Mono CJK JP Bold"/>
                <a:cs typeface="Noto Sans Mono CJK JP Bold"/>
              </a:rPr>
              <a:t>LICENSE </a:t>
            </a:r>
            <a:r>
              <a:rPr sz="800" spc="-5" dirty="0">
                <a:solidFill>
                  <a:srgbClr val="3F3F3F"/>
                </a:solidFill>
                <a:latin typeface="Noto Sans Mono CJK JP Bold"/>
                <a:cs typeface="Noto Sans Mono CJK JP Bold"/>
              </a:rPr>
              <a:t>=</a:t>
            </a:r>
            <a:r>
              <a:rPr sz="800" spc="-10" dirty="0">
                <a:solidFill>
                  <a:srgbClr val="3F3F3F"/>
                </a:solidFill>
                <a:latin typeface="Noto Sans Mono CJK JP Bold"/>
                <a:cs typeface="Noto Sans Mono CJK JP Bold"/>
              </a:rPr>
              <a:t> </a:t>
            </a:r>
            <a:r>
              <a:rPr sz="800" spc="-5" dirty="0">
                <a:solidFill>
                  <a:srgbClr val="CC5454"/>
                </a:solidFill>
                <a:latin typeface="Noto Sans Mono CJK JP Bold"/>
                <a:cs typeface="Noto Sans Mono CJK JP Bold"/>
              </a:rPr>
              <a:t>"GPLv3"</a:t>
            </a:r>
            <a:endParaRPr sz="800" dirty="0">
              <a:latin typeface="Noto Sans Mono CJK JP Bold"/>
              <a:cs typeface="Noto Sans Mono CJK JP Bold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450" dirty="0">
              <a:latin typeface="Noto Sans Mono CJK JP Bold"/>
              <a:cs typeface="Noto Sans Mono CJK JP Bold"/>
            </a:endParaRPr>
          </a:p>
          <a:p>
            <a:pPr marL="12700" marR="1776095">
              <a:lnSpc>
                <a:spcPts val="950"/>
              </a:lnSpc>
            </a:pPr>
            <a:r>
              <a:rPr sz="800" spc="-5" dirty="0">
                <a:solidFill>
                  <a:srgbClr val="00688C"/>
                </a:solidFill>
                <a:latin typeface="Noto Sans Mono CJK JP Bold"/>
                <a:cs typeface="Noto Sans Mono CJK JP Bold"/>
              </a:rPr>
              <a:t>SRC_URI </a:t>
            </a:r>
            <a:r>
              <a:rPr sz="800" spc="-5" dirty="0">
                <a:solidFill>
                  <a:srgbClr val="3F3F3F"/>
                </a:solidFill>
                <a:latin typeface="Noto Sans Mono CJK JP Bold"/>
                <a:cs typeface="Noto Sans Mono CJK JP Bold"/>
              </a:rPr>
              <a:t>= </a:t>
            </a:r>
            <a:r>
              <a:rPr sz="800" spc="-5" dirty="0">
                <a:solidFill>
                  <a:srgbClr val="CC5454"/>
                </a:solidFill>
                <a:latin typeface="Noto Sans Mono CJK JP Bold"/>
                <a:cs typeface="Noto Sans Mono CJK JP Bold"/>
              </a:rPr>
              <a:t>"${</a:t>
            </a:r>
            <a:r>
              <a:rPr sz="800" spc="-5" dirty="0">
                <a:solidFill>
                  <a:srgbClr val="00688C"/>
                </a:solidFill>
                <a:latin typeface="Noto Sans Mono CJK JP Bold"/>
                <a:cs typeface="Noto Sans Mono CJK JP Bold"/>
              </a:rPr>
              <a:t>GNU_MIRROR</a:t>
            </a:r>
            <a:r>
              <a:rPr sz="800" spc="-5" dirty="0">
                <a:solidFill>
                  <a:srgbClr val="CC5454"/>
                </a:solidFill>
                <a:latin typeface="Noto Sans Mono CJK JP Bold"/>
                <a:cs typeface="Noto Sans Mono CJK JP Bold"/>
              </a:rPr>
              <a:t>}/hello/hello-${</a:t>
            </a:r>
            <a:r>
              <a:rPr sz="800" spc="-5" dirty="0">
                <a:solidFill>
                  <a:srgbClr val="00688C"/>
                </a:solidFill>
                <a:latin typeface="Noto Sans Mono CJK JP Bold"/>
                <a:cs typeface="Noto Sans Mono CJK JP Bold"/>
              </a:rPr>
              <a:t>PV</a:t>
            </a:r>
            <a:r>
              <a:rPr sz="800" spc="-5" dirty="0">
                <a:solidFill>
                  <a:srgbClr val="CC5454"/>
                </a:solidFill>
                <a:latin typeface="Noto Sans Mono CJK JP Bold"/>
                <a:cs typeface="Noto Sans Mono CJK JP Bold"/>
              </a:rPr>
              <a:t>}.tar.gz"  </a:t>
            </a:r>
            <a:r>
              <a:rPr sz="800" spc="-5" dirty="0">
                <a:solidFill>
                  <a:srgbClr val="3F3F3F"/>
                </a:solidFill>
                <a:latin typeface="Noto Sans Mono CJK JP Bold"/>
                <a:cs typeface="Noto Sans Mono CJK JP Bold"/>
              </a:rPr>
              <a:t>SRC_URI[md5sum] =</a:t>
            </a:r>
            <a:r>
              <a:rPr sz="800" spc="65" dirty="0">
                <a:solidFill>
                  <a:srgbClr val="3F3F3F"/>
                </a:solidFill>
                <a:latin typeface="Noto Sans Mono CJK JP Bold"/>
                <a:cs typeface="Noto Sans Mono CJK JP Bold"/>
              </a:rPr>
              <a:t> </a:t>
            </a:r>
            <a:r>
              <a:rPr sz="800" spc="-5" dirty="0">
                <a:solidFill>
                  <a:srgbClr val="CC5454"/>
                </a:solidFill>
                <a:latin typeface="Noto Sans Mono CJK JP Bold"/>
                <a:cs typeface="Noto Sans Mono CJK JP Bold"/>
              </a:rPr>
              <a:t>"67607d2616a0faaf5bc94c59dca7c3cb"</a:t>
            </a:r>
            <a:endParaRPr sz="800" dirty="0">
              <a:latin typeface="Noto Sans Mono CJK JP Bold"/>
              <a:cs typeface="Noto Sans Mono CJK JP Bold"/>
            </a:endParaRPr>
          </a:p>
          <a:p>
            <a:pPr marL="12700">
              <a:lnSpc>
                <a:spcPts val="905"/>
              </a:lnSpc>
            </a:pPr>
            <a:r>
              <a:rPr sz="800" spc="-5" dirty="0">
                <a:solidFill>
                  <a:srgbClr val="3F3F3F"/>
                </a:solidFill>
                <a:latin typeface="Noto Sans Mono CJK JP Bold"/>
                <a:cs typeface="Noto Sans Mono CJK JP Bold"/>
              </a:rPr>
              <a:t>SRC_URI[sha256sum] =</a:t>
            </a:r>
            <a:r>
              <a:rPr sz="800" spc="165" dirty="0">
                <a:solidFill>
                  <a:srgbClr val="3F3F3F"/>
                </a:solidFill>
                <a:latin typeface="Noto Sans Mono CJK JP Bold"/>
                <a:cs typeface="Noto Sans Mono CJK JP Bold"/>
              </a:rPr>
              <a:t> </a:t>
            </a:r>
            <a:r>
              <a:rPr sz="800" spc="-5" dirty="0">
                <a:solidFill>
                  <a:srgbClr val="CC5454"/>
                </a:solidFill>
                <a:latin typeface="Noto Sans Mono CJK JP Bold"/>
                <a:cs typeface="Noto Sans Mono CJK JP Bold"/>
              </a:rPr>
              <a:t>"ecbb7a2214196c57ff9340aa71458e1559abd38f6d8d169666846935df191ea7"</a:t>
            </a:r>
            <a:endParaRPr sz="800" dirty="0">
              <a:latin typeface="Noto Sans Mono CJK JP Bold"/>
              <a:cs typeface="Noto Sans Mono CJK JP Bold"/>
            </a:endParaRPr>
          </a:p>
          <a:p>
            <a:pPr marL="12700">
              <a:lnSpc>
                <a:spcPts val="955"/>
              </a:lnSpc>
            </a:pPr>
            <a:r>
              <a:rPr sz="800" spc="-5" dirty="0">
                <a:solidFill>
                  <a:srgbClr val="00688C"/>
                </a:solidFill>
                <a:latin typeface="Noto Sans Mono CJK JP Bold"/>
                <a:cs typeface="Noto Sans Mono CJK JP Bold"/>
              </a:rPr>
              <a:t>LIC_FILES_CHKSUM </a:t>
            </a:r>
            <a:r>
              <a:rPr sz="800" spc="-5" dirty="0">
                <a:solidFill>
                  <a:srgbClr val="3F3F3F"/>
                </a:solidFill>
                <a:latin typeface="Noto Sans Mono CJK JP Bold"/>
                <a:cs typeface="Noto Sans Mono CJK JP Bold"/>
              </a:rPr>
              <a:t>=</a:t>
            </a:r>
            <a:r>
              <a:rPr sz="800" spc="10" dirty="0">
                <a:solidFill>
                  <a:srgbClr val="3F3F3F"/>
                </a:solidFill>
                <a:latin typeface="Noto Sans Mono CJK JP Bold"/>
                <a:cs typeface="Noto Sans Mono CJK JP Bold"/>
              </a:rPr>
              <a:t> </a:t>
            </a:r>
            <a:r>
              <a:rPr sz="800" spc="-5" dirty="0">
                <a:solidFill>
                  <a:srgbClr val="CC5454"/>
                </a:solidFill>
                <a:latin typeface="Noto Sans Mono CJK JP Bold"/>
                <a:cs typeface="Noto Sans Mono CJK JP Bold"/>
              </a:rPr>
              <a:t>"file://COPYING;md5=d32239bcb673463ab874e80d47fae504"</a:t>
            </a:r>
            <a:endParaRPr sz="800" dirty="0">
              <a:latin typeface="Noto Sans Mono CJK JP Bold"/>
              <a:cs typeface="Noto Sans Mono CJK JP Bold"/>
            </a:endParaRPr>
          </a:p>
          <a:p>
            <a:pPr>
              <a:lnSpc>
                <a:spcPct val="100000"/>
              </a:lnSpc>
              <a:spcBef>
                <a:spcPts val="85"/>
              </a:spcBef>
            </a:pPr>
            <a:endParaRPr sz="400" dirty="0">
              <a:latin typeface="Noto Sans Mono CJK JP Bold"/>
              <a:cs typeface="Noto Sans Mono CJK JP Bold"/>
            </a:endParaRPr>
          </a:p>
          <a:p>
            <a:pPr marL="12700">
              <a:lnSpc>
                <a:spcPct val="100000"/>
              </a:lnSpc>
            </a:pPr>
            <a:r>
              <a:rPr sz="800" spc="-5" dirty="0">
                <a:solidFill>
                  <a:srgbClr val="3F3F3F"/>
                </a:solidFill>
                <a:latin typeface="Noto Sans Mono CJK JP Bold"/>
                <a:cs typeface="Noto Sans Mono CJK JP Bold"/>
              </a:rPr>
              <a:t>inherit</a:t>
            </a:r>
            <a:r>
              <a:rPr sz="800" spc="-10" dirty="0">
                <a:solidFill>
                  <a:srgbClr val="3F3F3F"/>
                </a:solidFill>
                <a:latin typeface="Noto Sans Mono CJK JP Bold"/>
                <a:cs typeface="Noto Sans Mono CJK JP Bold"/>
              </a:rPr>
              <a:t> </a:t>
            </a:r>
            <a:r>
              <a:rPr sz="800" spc="-5" dirty="0">
                <a:solidFill>
                  <a:srgbClr val="3F3F3F"/>
                </a:solidFill>
                <a:latin typeface="Noto Sans Mono CJK JP Bold"/>
                <a:cs typeface="Noto Sans Mono CJK JP Bold"/>
              </a:rPr>
              <a:t>autotools</a:t>
            </a:r>
            <a:endParaRPr sz="800" dirty="0">
              <a:latin typeface="Noto Sans Mono CJK JP Bold"/>
              <a:cs typeface="Noto Sans Mono CJK JP Bold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A010050-0B71-C76D-5091-42376B48F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60"/>
              </a:spcBef>
            </a:pPr>
            <a:fld id="{81D60167-4931-47E6-BA6A-407CBD079E47}" type="slidenum">
              <a:rPr lang="en-US" spc="-5" smtClean="0"/>
              <a:t>110</a:t>
            </a:fld>
            <a:r>
              <a:rPr lang="en-US" spc="-5"/>
              <a:t>/300</a:t>
            </a:r>
            <a:endParaRPr lang="en-US" spc="-5" dirty="0"/>
          </a:p>
        </p:txBody>
      </p:sp>
    </p:spTree>
  </p:cSld>
  <p:clrMapOvr>
    <a:masterClrMapping/>
  </p:clrMapOvr>
  <p:transition>
    <p:cut/>
  </p:transition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28051"/>
            <a:ext cx="1792262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5" dirty="0"/>
              <a:t>The </a:t>
            </a:r>
            <a:r>
              <a:rPr sz="1400" spc="10" dirty="0"/>
              <a:t>useradd</a:t>
            </a:r>
            <a:r>
              <a:rPr sz="1400" spc="-40" dirty="0"/>
              <a:t> </a:t>
            </a:r>
            <a:r>
              <a:rPr sz="1400" spc="10" dirty="0"/>
              <a:t>class</a:t>
            </a:r>
            <a:endParaRPr sz="1400" dirty="0"/>
          </a:p>
        </p:txBody>
      </p:sp>
      <p:sp>
        <p:nvSpPr>
          <p:cNvPr id="29" name="object 29"/>
          <p:cNvSpPr txBox="1">
            <a:spLocks noGrp="1"/>
          </p:cNvSpPr>
          <p:nvPr>
            <p:ph type="ftr" sz="quarter" idx="11"/>
          </p:nvPr>
        </p:nvSpPr>
        <p:spPr>
          <a:xfrm>
            <a:off x="273532" y="3143455"/>
            <a:ext cx="2518410" cy="82074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lang="en-US" spc="-5" dirty="0"/>
              <a:t>Remake by Mao Huynh</a:t>
            </a:r>
            <a:endParaRPr spc="-5" dirty="0">
              <a:latin typeface="Noto Sans Mono CJK JP Bold"/>
              <a:cs typeface="Noto Sans Mono CJK JP Bold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96557" y="744890"/>
            <a:ext cx="5006340" cy="1726564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240029" indent="-177165">
              <a:lnSpc>
                <a:spcPct val="100000"/>
              </a:lnSpc>
              <a:spcBef>
                <a:spcPts val="434"/>
              </a:spcBef>
              <a:buClr>
                <a:srgbClr val="F47F19"/>
              </a:buClr>
              <a:buFont typeface="MathJax_AMS"/>
              <a:buChar char="▶"/>
              <a:tabLst>
                <a:tab pos="240665" algn="l"/>
              </a:tabLst>
            </a:pPr>
            <a:r>
              <a:rPr sz="1100" spc="-5" dirty="0">
                <a:latin typeface="LM Sans 10"/>
                <a:cs typeface="LM Sans 10"/>
              </a:rPr>
              <a:t>This class helps to add users to the resulting</a:t>
            </a:r>
            <a:r>
              <a:rPr sz="1100" spc="-1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image.</a:t>
            </a:r>
            <a:endParaRPr sz="1100" dirty="0">
              <a:latin typeface="LM Sans 10"/>
              <a:cs typeface="LM Sans 10"/>
            </a:endParaRPr>
          </a:p>
          <a:p>
            <a:pPr marL="240029" indent="-177165">
              <a:lnSpc>
                <a:spcPct val="100000"/>
              </a:lnSpc>
              <a:spcBef>
                <a:spcPts val="334"/>
              </a:spcBef>
              <a:buClr>
                <a:srgbClr val="F47F19"/>
              </a:buClr>
              <a:buFont typeface="MathJax_AMS"/>
              <a:buChar char="▶"/>
              <a:tabLst>
                <a:tab pos="240665" algn="l"/>
              </a:tabLst>
            </a:pPr>
            <a:r>
              <a:rPr sz="1100" spc="-15" dirty="0">
                <a:latin typeface="LM Sans 10"/>
                <a:cs typeface="LM Sans 10"/>
              </a:rPr>
              <a:t>Adding </a:t>
            </a:r>
            <a:r>
              <a:rPr sz="1100" spc="-5" dirty="0">
                <a:latin typeface="LM Sans 10"/>
                <a:cs typeface="LM Sans 10"/>
              </a:rPr>
              <a:t>custom users is required </a:t>
            </a:r>
            <a:r>
              <a:rPr sz="1100" spc="-20" dirty="0">
                <a:latin typeface="LM Sans 10"/>
                <a:cs typeface="LM Sans 10"/>
              </a:rPr>
              <a:t>by </a:t>
            </a:r>
            <a:r>
              <a:rPr sz="1100" spc="-10" dirty="0">
                <a:latin typeface="LM Sans 10"/>
                <a:cs typeface="LM Sans 10"/>
              </a:rPr>
              <a:t>many </a:t>
            </a:r>
            <a:r>
              <a:rPr sz="1100" spc="-5" dirty="0">
                <a:latin typeface="LM Sans 10"/>
                <a:cs typeface="LM Sans 10"/>
              </a:rPr>
              <a:t>services to avoid running them as</a:t>
            </a:r>
            <a:r>
              <a:rPr sz="1100" spc="35" dirty="0">
                <a:latin typeface="LM Sans 10"/>
                <a:cs typeface="LM Sans 10"/>
              </a:rPr>
              <a:t> </a:t>
            </a:r>
            <a:r>
              <a:rPr sz="1100" dirty="0">
                <a:latin typeface="LM Sans 10"/>
                <a:cs typeface="LM Sans 10"/>
              </a:rPr>
              <a:t>root.</a:t>
            </a:r>
          </a:p>
          <a:p>
            <a:pPr marL="240029" marR="55880" indent="-177165">
              <a:lnSpc>
                <a:spcPct val="102600"/>
              </a:lnSpc>
              <a:spcBef>
                <a:spcPts val="295"/>
              </a:spcBef>
              <a:buClr>
                <a:srgbClr val="F47F19"/>
              </a:buClr>
              <a:buFont typeface="MathJax_AMS"/>
              <a:buChar char="▶"/>
              <a:tabLst>
                <a:tab pos="240665" algn="l"/>
              </a:tabLst>
            </a:pPr>
            <a:r>
              <a:rPr sz="11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USERADD_PACKAGES </a:t>
            </a:r>
            <a:r>
              <a:rPr sz="1100" spc="-5" dirty="0">
                <a:latin typeface="LM Sans 10"/>
                <a:cs typeface="LM Sans 10"/>
              </a:rPr>
              <a:t>must </a:t>
            </a:r>
            <a:r>
              <a:rPr sz="1100" spc="10" dirty="0">
                <a:latin typeface="LM Sans 10"/>
                <a:cs typeface="LM Sans 10"/>
              </a:rPr>
              <a:t>be </a:t>
            </a:r>
            <a:r>
              <a:rPr sz="1100" spc="-10" dirty="0">
                <a:latin typeface="LM Sans 10"/>
                <a:cs typeface="LM Sans 10"/>
              </a:rPr>
              <a:t>defined </a:t>
            </a:r>
            <a:r>
              <a:rPr sz="1100" spc="-5" dirty="0">
                <a:latin typeface="LM Sans 10"/>
                <a:cs typeface="LM Sans 10"/>
              </a:rPr>
              <a:t>when the </a:t>
            </a:r>
            <a:r>
              <a:rPr sz="11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useradd </a:t>
            </a:r>
            <a:r>
              <a:rPr sz="1100" spc="-5" dirty="0">
                <a:latin typeface="LM Sans 10"/>
                <a:cs typeface="LM Sans 10"/>
              </a:rPr>
              <a:t>class is</a:t>
            </a:r>
            <a:r>
              <a:rPr sz="1100" spc="-26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inherited. </a:t>
            </a:r>
            <a:r>
              <a:rPr sz="1100" spc="-10" dirty="0">
                <a:latin typeface="LM Sans 10"/>
                <a:cs typeface="LM Sans 10"/>
              </a:rPr>
              <a:t>Defines  </a:t>
            </a:r>
            <a:r>
              <a:rPr sz="1100" spc="-5" dirty="0">
                <a:latin typeface="LM Sans 10"/>
                <a:cs typeface="LM Sans 10"/>
              </a:rPr>
              <a:t>the list of packages which needs the</a:t>
            </a:r>
            <a:r>
              <a:rPr sz="1100" spc="-1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user.</a:t>
            </a:r>
            <a:endParaRPr sz="1100" dirty="0">
              <a:latin typeface="LM Sans 10"/>
              <a:cs typeface="LM Sans 10"/>
            </a:endParaRPr>
          </a:p>
          <a:p>
            <a:pPr marL="240029" indent="-177165">
              <a:lnSpc>
                <a:spcPct val="100000"/>
              </a:lnSpc>
              <a:spcBef>
                <a:spcPts val="335"/>
              </a:spcBef>
              <a:buClr>
                <a:srgbClr val="F47F19"/>
              </a:buClr>
              <a:buFont typeface="MathJax_AMS"/>
              <a:buChar char="▶"/>
              <a:tabLst>
                <a:tab pos="240665" algn="l"/>
              </a:tabLst>
            </a:pPr>
            <a:r>
              <a:rPr sz="1100" spc="-5" dirty="0">
                <a:latin typeface="LM Sans 10"/>
                <a:cs typeface="LM Sans 10"/>
              </a:rPr>
              <a:t>Users and groups will </a:t>
            </a:r>
            <a:r>
              <a:rPr sz="1100" spc="10" dirty="0">
                <a:latin typeface="LM Sans 10"/>
                <a:cs typeface="LM Sans 10"/>
              </a:rPr>
              <a:t>be </a:t>
            </a:r>
            <a:r>
              <a:rPr sz="1100" spc="-5" dirty="0">
                <a:latin typeface="LM Sans 10"/>
                <a:cs typeface="LM Sans 10"/>
              </a:rPr>
              <a:t>created before the packages using it perform</a:t>
            </a:r>
            <a:r>
              <a:rPr sz="1100" spc="-4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their</a:t>
            </a:r>
            <a:endParaRPr sz="1100" dirty="0">
              <a:latin typeface="LM Sans 10"/>
              <a:cs typeface="LM Sans 10"/>
            </a:endParaRPr>
          </a:p>
          <a:p>
            <a:pPr marL="240029">
              <a:lnSpc>
                <a:spcPct val="100000"/>
              </a:lnSpc>
              <a:spcBef>
                <a:spcPts val="35"/>
              </a:spcBef>
            </a:pPr>
            <a:r>
              <a:rPr sz="11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do_install</a:t>
            </a:r>
            <a:r>
              <a:rPr sz="1100" spc="-5" dirty="0">
                <a:latin typeface="LM Sans 10"/>
                <a:cs typeface="LM Sans 10"/>
              </a:rPr>
              <a:t>.</a:t>
            </a:r>
            <a:endParaRPr sz="1100" dirty="0">
              <a:latin typeface="LM Sans 10"/>
              <a:cs typeface="LM Sans 10"/>
            </a:endParaRPr>
          </a:p>
          <a:p>
            <a:pPr marL="240029" indent="-177165">
              <a:lnSpc>
                <a:spcPct val="100000"/>
              </a:lnSpc>
              <a:spcBef>
                <a:spcPts val="175"/>
              </a:spcBef>
              <a:buClr>
                <a:srgbClr val="F47F19"/>
              </a:buClr>
              <a:buFont typeface="MathJax_AMS"/>
              <a:buChar char="▶"/>
              <a:tabLst>
                <a:tab pos="240665" algn="l"/>
              </a:tabLst>
            </a:pPr>
            <a:r>
              <a:rPr sz="1100" spc="-25" dirty="0">
                <a:latin typeface="LM Sans 10"/>
                <a:cs typeface="LM Sans 10"/>
              </a:rPr>
              <a:t>At </a:t>
            </a:r>
            <a:r>
              <a:rPr sz="1100" spc="-5" dirty="0">
                <a:latin typeface="LM Sans 10"/>
                <a:cs typeface="LM Sans 10"/>
              </a:rPr>
              <a:t>least one of the </a:t>
            </a:r>
            <a:r>
              <a:rPr sz="1100" spc="-30" dirty="0">
                <a:latin typeface="LM Sans 10"/>
                <a:cs typeface="LM Sans 10"/>
              </a:rPr>
              <a:t>two </a:t>
            </a:r>
            <a:r>
              <a:rPr sz="1100" spc="-10" dirty="0">
                <a:latin typeface="LM Sans 10"/>
                <a:cs typeface="LM Sans 10"/>
              </a:rPr>
              <a:t>following variables </a:t>
            </a:r>
            <a:r>
              <a:rPr sz="1100" spc="-5" dirty="0">
                <a:latin typeface="LM Sans 10"/>
                <a:cs typeface="LM Sans 10"/>
              </a:rPr>
              <a:t>must </a:t>
            </a:r>
            <a:r>
              <a:rPr sz="1100" spc="10" dirty="0">
                <a:latin typeface="LM Sans 10"/>
                <a:cs typeface="LM Sans 10"/>
              </a:rPr>
              <a:t>be</a:t>
            </a:r>
            <a:r>
              <a:rPr sz="1100" spc="4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set:</a:t>
            </a:r>
            <a:endParaRPr sz="1100" dirty="0">
              <a:latin typeface="LM Sans 10"/>
              <a:cs typeface="LM Sans 10"/>
            </a:endParaRPr>
          </a:p>
          <a:p>
            <a:pPr marL="517525" lvl="1" indent="-133350">
              <a:lnSpc>
                <a:spcPts val="1200"/>
              </a:lnSpc>
              <a:spcBef>
                <a:spcPts val="175"/>
              </a:spcBef>
              <a:buClr>
                <a:srgbClr val="F47F19"/>
              </a:buClr>
              <a:buFont typeface="Times New Roman"/>
              <a:buChar char="•"/>
              <a:tabLst>
                <a:tab pos="518159" algn="l"/>
              </a:tabLst>
            </a:pPr>
            <a:r>
              <a:rPr sz="10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USERADD_PARAM</a:t>
            </a:r>
            <a:r>
              <a:rPr sz="1000" spc="-5" dirty="0">
                <a:latin typeface="LM Sans 10"/>
                <a:cs typeface="LM Sans 10"/>
              </a:rPr>
              <a:t>: parameters to pass to</a:t>
            </a:r>
            <a:r>
              <a:rPr sz="1000" spc="105" dirty="0">
                <a:latin typeface="LM Sans 10"/>
                <a:cs typeface="LM Sans 10"/>
              </a:rPr>
              <a:t> </a:t>
            </a:r>
            <a:r>
              <a:rPr sz="10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useradd</a:t>
            </a:r>
            <a:r>
              <a:rPr sz="1000" spc="-5" dirty="0">
                <a:latin typeface="LM Sans 10"/>
                <a:cs typeface="LM Sans 10"/>
              </a:rPr>
              <a:t>.</a:t>
            </a:r>
            <a:endParaRPr sz="1000" dirty="0">
              <a:latin typeface="LM Sans 10"/>
              <a:cs typeface="LM Sans 10"/>
            </a:endParaRPr>
          </a:p>
          <a:p>
            <a:pPr marL="517525" lvl="1" indent="-133350">
              <a:lnSpc>
                <a:spcPts val="1200"/>
              </a:lnSpc>
              <a:buClr>
                <a:srgbClr val="F47F19"/>
              </a:buClr>
              <a:buFont typeface="Times New Roman"/>
              <a:buChar char="•"/>
              <a:tabLst>
                <a:tab pos="518159" algn="l"/>
              </a:tabLst>
            </a:pPr>
            <a:r>
              <a:rPr sz="10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GROUPADD_PARAM</a:t>
            </a:r>
            <a:r>
              <a:rPr sz="1000" spc="-5" dirty="0">
                <a:latin typeface="LM Sans 10"/>
                <a:cs typeface="LM Sans 10"/>
              </a:rPr>
              <a:t>: parameters to pass to</a:t>
            </a:r>
            <a:r>
              <a:rPr sz="1000" spc="105" dirty="0">
                <a:latin typeface="LM Sans 10"/>
                <a:cs typeface="LM Sans 10"/>
              </a:rPr>
              <a:t> </a:t>
            </a:r>
            <a:r>
              <a:rPr sz="10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groupadd</a:t>
            </a:r>
            <a:r>
              <a:rPr sz="1000" spc="-5" dirty="0">
                <a:latin typeface="LM Sans 10"/>
                <a:cs typeface="LM Sans 10"/>
              </a:rPr>
              <a:t>.</a:t>
            </a:r>
            <a:endParaRPr sz="1000" dirty="0">
              <a:latin typeface="LM Sans 10"/>
              <a:cs typeface="LM Sans 1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7E5B693-D37D-AF15-3AF1-FB16A0E46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60"/>
              </a:spcBef>
            </a:pPr>
            <a:fld id="{81D60167-4931-47E6-BA6A-407CBD079E47}" type="slidenum">
              <a:rPr lang="en-US" spc="-5" smtClean="0"/>
              <a:t>111</a:t>
            </a:fld>
            <a:r>
              <a:rPr lang="en-US" spc="-5"/>
              <a:t>/300</a:t>
            </a:r>
            <a:endParaRPr lang="en-US" spc="-5" dirty="0"/>
          </a:p>
        </p:txBody>
      </p:sp>
    </p:spTree>
  </p:cSld>
  <p:clrMapOvr>
    <a:masterClrMapping/>
  </p:clrMapOvr>
  <p:transition>
    <p:cut/>
  </p:transition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961" y="197427"/>
            <a:ext cx="225742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5" dirty="0"/>
              <a:t>Example: </a:t>
            </a:r>
            <a:r>
              <a:rPr sz="1400" spc="10" dirty="0"/>
              <a:t>use the useradd</a:t>
            </a:r>
            <a:r>
              <a:rPr sz="1400" spc="130" dirty="0"/>
              <a:t> </a:t>
            </a:r>
            <a:r>
              <a:rPr sz="1400" spc="10" dirty="0"/>
              <a:t>class</a:t>
            </a:r>
            <a:endParaRPr sz="1400" dirty="0"/>
          </a:p>
        </p:txBody>
      </p:sp>
      <p:sp>
        <p:nvSpPr>
          <p:cNvPr id="30" name="object 30"/>
          <p:cNvSpPr txBox="1">
            <a:spLocks noGrp="1"/>
          </p:cNvSpPr>
          <p:nvPr>
            <p:ph type="ftr" sz="quarter" idx="11"/>
          </p:nvPr>
        </p:nvSpPr>
        <p:spPr>
          <a:xfrm>
            <a:off x="273532" y="3143455"/>
            <a:ext cx="2518410" cy="82074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lang="en-US" spc="-5" dirty="0"/>
              <a:t>Remake by Mao Huynh</a:t>
            </a:r>
            <a:endParaRPr spc="-5" dirty="0">
              <a:latin typeface="Noto Sans Mono CJK JP Bold"/>
              <a:cs typeface="Noto Sans Mono CJK JP Bold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309181" y="630707"/>
            <a:ext cx="5142230" cy="2121535"/>
          </a:xfrm>
          <a:custGeom>
            <a:avLst/>
            <a:gdLst/>
            <a:ahLst/>
            <a:cxnLst/>
            <a:rect l="l" t="t" r="r" b="b"/>
            <a:pathLst>
              <a:path w="5142230" h="2121535">
                <a:moveTo>
                  <a:pt x="5141671" y="44399"/>
                </a:moveTo>
                <a:lnTo>
                  <a:pt x="5140363" y="44399"/>
                </a:lnTo>
                <a:lnTo>
                  <a:pt x="5137670" y="31076"/>
                </a:lnTo>
                <a:lnTo>
                  <a:pt x="5126748" y="14922"/>
                </a:lnTo>
                <a:lnTo>
                  <a:pt x="5110607" y="4013"/>
                </a:lnTo>
                <a:lnTo>
                  <a:pt x="5090871" y="0"/>
                </a:lnTo>
                <a:lnTo>
                  <a:pt x="50800" y="0"/>
                </a:lnTo>
                <a:lnTo>
                  <a:pt x="31076" y="4013"/>
                </a:lnTo>
                <a:lnTo>
                  <a:pt x="14922" y="14922"/>
                </a:lnTo>
                <a:lnTo>
                  <a:pt x="4013" y="31076"/>
                </a:lnTo>
                <a:lnTo>
                  <a:pt x="1295" y="44399"/>
                </a:lnTo>
                <a:lnTo>
                  <a:pt x="0" y="44399"/>
                </a:lnTo>
                <a:lnTo>
                  <a:pt x="0" y="50800"/>
                </a:lnTo>
                <a:lnTo>
                  <a:pt x="0" y="82384"/>
                </a:lnTo>
                <a:lnTo>
                  <a:pt x="0" y="2070354"/>
                </a:lnTo>
                <a:lnTo>
                  <a:pt x="4013" y="2090089"/>
                </a:lnTo>
                <a:lnTo>
                  <a:pt x="14922" y="2106244"/>
                </a:lnTo>
                <a:lnTo>
                  <a:pt x="31076" y="2117153"/>
                </a:lnTo>
                <a:lnTo>
                  <a:pt x="50800" y="2121166"/>
                </a:lnTo>
                <a:lnTo>
                  <a:pt x="5090871" y="2121166"/>
                </a:lnTo>
                <a:lnTo>
                  <a:pt x="5110607" y="2117153"/>
                </a:lnTo>
                <a:lnTo>
                  <a:pt x="5126748" y="2106244"/>
                </a:lnTo>
                <a:lnTo>
                  <a:pt x="5137670" y="2090089"/>
                </a:lnTo>
                <a:lnTo>
                  <a:pt x="5141671" y="2070354"/>
                </a:lnTo>
                <a:lnTo>
                  <a:pt x="5141671" y="82384"/>
                </a:lnTo>
                <a:lnTo>
                  <a:pt x="5141671" y="50800"/>
                </a:lnTo>
                <a:lnTo>
                  <a:pt x="5141671" y="44399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347294" y="653921"/>
            <a:ext cx="4681855" cy="207010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2484755">
              <a:lnSpc>
                <a:spcPts val="950"/>
              </a:lnSpc>
              <a:spcBef>
                <a:spcPts val="135"/>
              </a:spcBef>
            </a:pPr>
            <a:r>
              <a:rPr sz="800" spc="-5" dirty="0">
                <a:solidFill>
                  <a:srgbClr val="00688C"/>
                </a:solidFill>
                <a:latin typeface="Noto Sans Mono CJK JP Bold"/>
                <a:cs typeface="Noto Sans Mono CJK JP Bold"/>
              </a:rPr>
              <a:t>DESCRIPTION </a:t>
            </a:r>
            <a:r>
              <a:rPr sz="800" spc="-5" dirty="0">
                <a:solidFill>
                  <a:srgbClr val="3F3F3F"/>
                </a:solidFill>
                <a:latin typeface="Noto Sans Mono CJK JP Bold"/>
                <a:cs typeface="Noto Sans Mono CJK JP Bold"/>
              </a:rPr>
              <a:t>= </a:t>
            </a:r>
            <a:r>
              <a:rPr sz="800" spc="-5" dirty="0">
                <a:solidFill>
                  <a:srgbClr val="CC5454"/>
                </a:solidFill>
                <a:latin typeface="Noto Sans Mono CJK JP Bold"/>
                <a:cs typeface="Noto Sans Mono CJK JP Bold"/>
              </a:rPr>
              <a:t>"useradd class usage example"  </a:t>
            </a:r>
            <a:r>
              <a:rPr sz="800" spc="-5" dirty="0">
                <a:solidFill>
                  <a:srgbClr val="00688C"/>
                </a:solidFill>
                <a:latin typeface="Noto Sans Mono CJK JP Bold"/>
                <a:cs typeface="Noto Sans Mono CJK JP Bold"/>
              </a:rPr>
              <a:t>PRIORITY </a:t>
            </a:r>
            <a:r>
              <a:rPr sz="800" spc="-5" dirty="0">
                <a:solidFill>
                  <a:srgbClr val="3F3F3F"/>
                </a:solidFill>
                <a:latin typeface="Noto Sans Mono CJK JP Bold"/>
                <a:cs typeface="Noto Sans Mono CJK JP Bold"/>
              </a:rPr>
              <a:t>=</a:t>
            </a:r>
            <a:r>
              <a:rPr sz="800" spc="-10" dirty="0">
                <a:solidFill>
                  <a:srgbClr val="3F3F3F"/>
                </a:solidFill>
                <a:latin typeface="Noto Sans Mono CJK JP Bold"/>
                <a:cs typeface="Noto Sans Mono CJK JP Bold"/>
              </a:rPr>
              <a:t> </a:t>
            </a:r>
            <a:r>
              <a:rPr sz="800" spc="-5" dirty="0">
                <a:solidFill>
                  <a:srgbClr val="CC5454"/>
                </a:solidFill>
                <a:latin typeface="Noto Sans Mono CJK JP Bold"/>
                <a:cs typeface="Noto Sans Mono CJK JP Bold"/>
              </a:rPr>
              <a:t>"optional"</a:t>
            </a:r>
            <a:endParaRPr sz="800">
              <a:latin typeface="Noto Sans Mono CJK JP Bold"/>
              <a:cs typeface="Noto Sans Mono CJK JP Bold"/>
            </a:endParaRPr>
          </a:p>
          <a:p>
            <a:pPr marL="12700">
              <a:lnSpc>
                <a:spcPts val="905"/>
              </a:lnSpc>
            </a:pPr>
            <a:r>
              <a:rPr sz="800" spc="-5" dirty="0">
                <a:solidFill>
                  <a:srgbClr val="00688C"/>
                </a:solidFill>
                <a:latin typeface="Noto Sans Mono CJK JP Bold"/>
                <a:cs typeface="Noto Sans Mono CJK JP Bold"/>
              </a:rPr>
              <a:t>SECTION </a:t>
            </a:r>
            <a:r>
              <a:rPr sz="800" spc="-5" dirty="0">
                <a:solidFill>
                  <a:srgbClr val="3F3F3F"/>
                </a:solidFill>
                <a:latin typeface="Noto Sans Mono CJK JP Bold"/>
                <a:cs typeface="Noto Sans Mono CJK JP Bold"/>
              </a:rPr>
              <a:t>=</a:t>
            </a:r>
            <a:r>
              <a:rPr sz="800" spc="-10" dirty="0">
                <a:solidFill>
                  <a:srgbClr val="3F3F3F"/>
                </a:solidFill>
                <a:latin typeface="Noto Sans Mono CJK JP Bold"/>
                <a:cs typeface="Noto Sans Mono CJK JP Bold"/>
              </a:rPr>
              <a:t> </a:t>
            </a:r>
            <a:r>
              <a:rPr sz="800" spc="-5" dirty="0">
                <a:solidFill>
                  <a:srgbClr val="CC5454"/>
                </a:solidFill>
                <a:latin typeface="Noto Sans Mono CJK JP Bold"/>
                <a:cs typeface="Noto Sans Mono CJK JP Bold"/>
              </a:rPr>
              <a:t>"examples"</a:t>
            </a:r>
            <a:endParaRPr sz="800">
              <a:latin typeface="Noto Sans Mono CJK JP Bold"/>
              <a:cs typeface="Noto Sans Mono CJK JP Bold"/>
            </a:endParaRPr>
          </a:p>
          <a:p>
            <a:pPr marL="12700">
              <a:lnSpc>
                <a:spcPts val="955"/>
              </a:lnSpc>
            </a:pPr>
            <a:r>
              <a:rPr sz="800" spc="-5" dirty="0">
                <a:solidFill>
                  <a:srgbClr val="00688C"/>
                </a:solidFill>
                <a:latin typeface="Noto Sans Mono CJK JP Bold"/>
                <a:cs typeface="Noto Sans Mono CJK JP Bold"/>
              </a:rPr>
              <a:t>LICENSE </a:t>
            </a:r>
            <a:r>
              <a:rPr sz="800" spc="-5" dirty="0">
                <a:solidFill>
                  <a:srgbClr val="3F3F3F"/>
                </a:solidFill>
                <a:latin typeface="Noto Sans Mono CJK JP Bold"/>
                <a:cs typeface="Noto Sans Mono CJK JP Bold"/>
              </a:rPr>
              <a:t>=</a:t>
            </a:r>
            <a:r>
              <a:rPr sz="800" spc="-10" dirty="0">
                <a:solidFill>
                  <a:srgbClr val="3F3F3F"/>
                </a:solidFill>
                <a:latin typeface="Noto Sans Mono CJK JP Bold"/>
                <a:cs typeface="Noto Sans Mono CJK JP Bold"/>
              </a:rPr>
              <a:t> </a:t>
            </a:r>
            <a:r>
              <a:rPr sz="800" spc="-5" dirty="0">
                <a:solidFill>
                  <a:srgbClr val="CC5454"/>
                </a:solidFill>
                <a:latin typeface="Noto Sans Mono CJK JP Bold"/>
                <a:cs typeface="Noto Sans Mono CJK JP Bold"/>
              </a:rPr>
              <a:t>"MIT"</a:t>
            </a:r>
            <a:endParaRPr sz="800">
              <a:latin typeface="Noto Sans Mono CJK JP Bold"/>
              <a:cs typeface="Noto Sans Mono CJK JP Bold"/>
            </a:endParaRPr>
          </a:p>
          <a:p>
            <a:pPr>
              <a:lnSpc>
                <a:spcPct val="100000"/>
              </a:lnSpc>
              <a:spcBef>
                <a:spcPts val="85"/>
              </a:spcBef>
            </a:pPr>
            <a:endParaRPr sz="400">
              <a:latin typeface="Noto Sans Mono CJK JP Bold"/>
              <a:cs typeface="Noto Sans Mono CJK JP Bold"/>
            </a:endParaRPr>
          </a:p>
          <a:p>
            <a:pPr marL="12700">
              <a:lnSpc>
                <a:spcPts val="955"/>
              </a:lnSpc>
            </a:pPr>
            <a:r>
              <a:rPr sz="800" spc="-5" dirty="0">
                <a:solidFill>
                  <a:srgbClr val="00688C"/>
                </a:solidFill>
                <a:latin typeface="Noto Sans Mono CJK JP Bold"/>
                <a:cs typeface="Noto Sans Mono CJK JP Bold"/>
              </a:rPr>
              <a:t>SRC_URI </a:t>
            </a:r>
            <a:r>
              <a:rPr sz="800" spc="-5" dirty="0">
                <a:solidFill>
                  <a:srgbClr val="3F3F3F"/>
                </a:solidFill>
                <a:latin typeface="Noto Sans Mono CJK JP Bold"/>
                <a:cs typeface="Noto Sans Mono CJK JP Bold"/>
              </a:rPr>
              <a:t>=</a:t>
            </a:r>
            <a:r>
              <a:rPr sz="800" spc="-10" dirty="0">
                <a:solidFill>
                  <a:srgbClr val="3F3F3F"/>
                </a:solidFill>
                <a:latin typeface="Noto Sans Mono CJK JP Bold"/>
                <a:cs typeface="Noto Sans Mono CJK JP Bold"/>
              </a:rPr>
              <a:t> </a:t>
            </a:r>
            <a:r>
              <a:rPr sz="800" spc="-5" dirty="0">
                <a:solidFill>
                  <a:srgbClr val="CC5454"/>
                </a:solidFill>
                <a:latin typeface="Noto Sans Mono CJK JP Bold"/>
                <a:cs typeface="Noto Sans Mono CJK JP Bold"/>
              </a:rPr>
              <a:t>"file://file0"</a:t>
            </a:r>
            <a:endParaRPr sz="800">
              <a:latin typeface="Noto Sans Mono CJK JP Bold"/>
              <a:cs typeface="Noto Sans Mono CJK JP Bold"/>
            </a:endParaRPr>
          </a:p>
          <a:p>
            <a:pPr marL="12700">
              <a:lnSpc>
                <a:spcPts val="955"/>
              </a:lnSpc>
            </a:pPr>
            <a:r>
              <a:rPr sz="800" spc="-5" dirty="0">
                <a:solidFill>
                  <a:srgbClr val="00688C"/>
                </a:solidFill>
                <a:latin typeface="Noto Sans Mono CJK JP Bold"/>
                <a:cs typeface="Noto Sans Mono CJK JP Bold"/>
              </a:rPr>
              <a:t>LIC_FILES_CHKSUM </a:t>
            </a:r>
            <a:r>
              <a:rPr sz="800" spc="-5" dirty="0">
                <a:solidFill>
                  <a:srgbClr val="3F3F3F"/>
                </a:solidFill>
                <a:latin typeface="Noto Sans Mono CJK JP Bold"/>
                <a:cs typeface="Noto Sans Mono CJK JP Bold"/>
              </a:rPr>
              <a:t>=</a:t>
            </a:r>
            <a:r>
              <a:rPr sz="800" spc="180" dirty="0">
                <a:solidFill>
                  <a:srgbClr val="3F3F3F"/>
                </a:solidFill>
                <a:latin typeface="Noto Sans Mono CJK JP Bold"/>
                <a:cs typeface="Noto Sans Mono CJK JP Bold"/>
              </a:rPr>
              <a:t> </a:t>
            </a:r>
            <a:r>
              <a:rPr sz="800" spc="-5" dirty="0">
                <a:solidFill>
                  <a:srgbClr val="CC5454"/>
                </a:solidFill>
                <a:latin typeface="Noto Sans Mono CJK JP Bold"/>
                <a:cs typeface="Noto Sans Mono CJK JP Bold"/>
              </a:rPr>
              <a:t>"file://${</a:t>
            </a:r>
            <a:r>
              <a:rPr sz="800" spc="-5" dirty="0">
                <a:solidFill>
                  <a:srgbClr val="00688C"/>
                </a:solidFill>
                <a:latin typeface="Noto Sans Mono CJK JP Bold"/>
                <a:cs typeface="Noto Sans Mono CJK JP Bold"/>
              </a:rPr>
              <a:t>COREBASE</a:t>
            </a:r>
            <a:r>
              <a:rPr sz="800" spc="-5" dirty="0">
                <a:solidFill>
                  <a:srgbClr val="CC5454"/>
                </a:solidFill>
                <a:latin typeface="Noto Sans Mono CJK JP Bold"/>
                <a:cs typeface="Noto Sans Mono CJK JP Bold"/>
              </a:rPr>
              <a:t>}/meta/files/common-licenses/MIT;md5=0835ade698e0bc..."</a:t>
            </a:r>
            <a:endParaRPr sz="800">
              <a:latin typeface="Noto Sans Mono CJK JP Bold"/>
              <a:cs typeface="Noto Sans Mono CJK JP Bold"/>
            </a:endParaRPr>
          </a:p>
          <a:p>
            <a:pPr marL="12700" marR="3345179">
              <a:lnSpc>
                <a:spcPct val="197200"/>
              </a:lnSpc>
            </a:pPr>
            <a:r>
              <a:rPr sz="800" spc="-5" dirty="0">
                <a:solidFill>
                  <a:srgbClr val="3F3F3F"/>
                </a:solidFill>
                <a:latin typeface="Noto Sans Mono CJK JP Bold"/>
                <a:cs typeface="Noto Sans Mono CJK JP Bold"/>
              </a:rPr>
              <a:t>inherit useradd  </a:t>
            </a:r>
            <a:r>
              <a:rPr sz="800" spc="-5" dirty="0">
                <a:solidFill>
                  <a:srgbClr val="00688C"/>
                </a:solidFill>
                <a:latin typeface="Noto Sans Mono CJK JP Bold"/>
                <a:cs typeface="Noto Sans Mono CJK JP Bold"/>
              </a:rPr>
              <a:t>USERADD_PACKAGES </a:t>
            </a:r>
            <a:r>
              <a:rPr sz="800" spc="-5" dirty="0">
                <a:solidFill>
                  <a:srgbClr val="3F3F3F"/>
                </a:solidFill>
                <a:latin typeface="Noto Sans Mono CJK JP Bold"/>
                <a:cs typeface="Noto Sans Mono CJK JP Bold"/>
              </a:rPr>
              <a:t>=</a:t>
            </a:r>
            <a:r>
              <a:rPr sz="800" spc="-25" dirty="0">
                <a:solidFill>
                  <a:srgbClr val="3F3F3F"/>
                </a:solidFill>
                <a:latin typeface="Noto Sans Mono CJK JP Bold"/>
                <a:cs typeface="Noto Sans Mono CJK JP Bold"/>
              </a:rPr>
              <a:t> </a:t>
            </a:r>
            <a:r>
              <a:rPr sz="800" spc="-5" dirty="0">
                <a:solidFill>
                  <a:srgbClr val="CC5454"/>
                </a:solidFill>
                <a:latin typeface="Noto Sans Mono CJK JP Bold"/>
                <a:cs typeface="Noto Sans Mono CJK JP Bold"/>
              </a:rPr>
              <a:t>"${</a:t>
            </a:r>
            <a:r>
              <a:rPr sz="800" spc="-5" dirty="0">
                <a:solidFill>
                  <a:srgbClr val="00688C"/>
                </a:solidFill>
                <a:latin typeface="Noto Sans Mono CJK JP Bold"/>
                <a:cs typeface="Noto Sans Mono CJK JP Bold"/>
              </a:rPr>
              <a:t>PN</a:t>
            </a:r>
            <a:r>
              <a:rPr sz="800" spc="-5" dirty="0">
                <a:solidFill>
                  <a:srgbClr val="CC5454"/>
                </a:solidFill>
                <a:latin typeface="Noto Sans Mono CJK JP Bold"/>
                <a:cs typeface="Noto Sans Mono CJK JP Bold"/>
              </a:rPr>
              <a:t>}"</a:t>
            </a:r>
            <a:endParaRPr sz="800">
              <a:latin typeface="Noto Sans Mono CJK JP Bold"/>
              <a:cs typeface="Noto Sans Mono CJK JP Bold"/>
            </a:endParaRPr>
          </a:p>
          <a:p>
            <a:pPr marL="12700">
              <a:lnSpc>
                <a:spcPts val="944"/>
              </a:lnSpc>
            </a:pPr>
            <a:r>
              <a:rPr sz="800" spc="-5" dirty="0">
                <a:solidFill>
                  <a:srgbClr val="00688C"/>
                </a:solidFill>
                <a:latin typeface="Noto Sans Mono CJK JP Bold"/>
                <a:cs typeface="Noto Sans Mono CJK JP Bold"/>
              </a:rPr>
              <a:t>USERADD_PARAM </a:t>
            </a:r>
            <a:r>
              <a:rPr sz="800" spc="-5" dirty="0">
                <a:solidFill>
                  <a:srgbClr val="3F3F3F"/>
                </a:solidFill>
                <a:latin typeface="Noto Sans Mono CJK JP Bold"/>
                <a:cs typeface="Noto Sans Mono CJK JP Bold"/>
              </a:rPr>
              <a:t>= </a:t>
            </a:r>
            <a:r>
              <a:rPr sz="800" spc="-5" dirty="0">
                <a:solidFill>
                  <a:srgbClr val="CC5454"/>
                </a:solidFill>
                <a:latin typeface="Noto Sans Mono CJK JP Bold"/>
                <a:cs typeface="Noto Sans Mono CJK JP Bold"/>
              </a:rPr>
              <a:t>"-u 1000 -d /home/user0 -s /bin/bash</a:t>
            </a:r>
            <a:r>
              <a:rPr sz="800" spc="10" dirty="0">
                <a:solidFill>
                  <a:srgbClr val="CC5454"/>
                </a:solidFill>
                <a:latin typeface="Noto Sans Mono CJK JP Bold"/>
                <a:cs typeface="Noto Sans Mono CJK JP Bold"/>
              </a:rPr>
              <a:t> </a:t>
            </a:r>
            <a:r>
              <a:rPr sz="800" spc="-5" dirty="0">
                <a:solidFill>
                  <a:srgbClr val="CC5454"/>
                </a:solidFill>
                <a:latin typeface="Noto Sans Mono CJK JP Bold"/>
                <a:cs typeface="Noto Sans Mono CJK JP Bold"/>
              </a:rPr>
              <a:t>user0"</a:t>
            </a:r>
            <a:endParaRPr sz="800">
              <a:latin typeface="Noto Sans Mono CJK JP Bold"/>
              <a:cs typeface="Noto Sans Mono CJK JP Bold"/>
            </a:endParaRPr>
          </a:p>
          <a:p>
            <a:pPr>
              <a:lnSpc>
                <a:spcPct val="100000"/>
              </a:lnSpc>
              <a:spcBef>
                <a:spcPts val="85"/>
              </a:spcBef>
            </a:pPr>
            <a:endParaRPr sz="400">
              <a:latin typeface="Noto Sans Mono CJK JP Bold"/>
              <a:cs typeface="Noto Sans Mono CJK JP Bold"/>
            </a:endParaRPr>
          </a:p>
          <a:p>
            <a:pPr marL="12700">
              <a:lnSpc>
                <a:spcPts val="955"/>
              </a:lnSpc>
            </a:pPr>
            <a:r>
              <a:rPr sz="800" spc="-5" dirty="0">
                <a:solidFill>
                  <a:srgbClr val="3F3F3F"/>
                </a:solidFill>
                <a:latin typeface="Noto Sans Mono CJK JP Bold"/>
                <a:cs typeface="Noto Sans Mono CJK JP Bold"/>
              </a:rPr>
              <a:t>do_install()</a:t>
            </a:r>
            <a:r>
              <a:rPr sz="800" spc="-10" dirty="0">
                <a:solidFill>
                  <a:srgbClr val="3F3F3F"/>
                </a:solidFill>
                <a:latin typeface="Noto Sans Mono CJK JP Bold"/>
                <a:cs typeface="Noto Sans Mono CJK JP Bold"/>
              </a:rPr>
              <a:t> </a:t>
            </a:r>
            <a:r>
              <a:rPr sz="800" spc="-5" dirty="0">
                <a:solidFill>
                  <a:srgbClr val="3F3F3F"/>
                </a:solidFill>
                <a:latin typeface="Noto Sans Mono CJK JP Bold"/>
                <a:cs typeface="Noto Sans Mono CJK JP Bold"/>
              </a:rPr>
              <a:t>{</a:t>
            </a:r>
            <a:endParaRPr sz="800">
              <a:latin typeface="Noto Sans Mono CJK JP Bold"/>
              <a:cs typeface="Noto Sans Mono CJK JP Bold"/>
            </a:endParaRPr>
          </a:p>
          <a:p>
            <a:pPr marL="214629" marR="2484755">
              <a:lnSpc>
                <a:spcPts val="950"/>
              </a:lnSpc>
              <a:spcBef>
                <a:spcPts val="35"/>
              </a:spcBef>
            </a:pPr>
            <a:r>
              <a:rPr sz="800" spc="-5" dirty="0">
                <a:solidFill>
                  <a:srgbClr val="3F3F3F"/>
                </a:solidFill>
                <a:latin typeface="Noto Sans Mono CJK JP Bold"/>
                <a:cs typeface="Noto Sans Mono CJK JP Bold"/>
              </a:rPr>
              <a:t>install -m </a:t>
            </a:r>
            <a:r>
              <a:rPr sz="800" spc="-5" dirty="0">
                <a:solidFill>
                  <a:srgbClr val="B551CC"/>
                </a:solidFill>
                <a:latin typeface="Noto Sans Mono CJK JP Bold"/>
                <a:cs typeface="Noto Sans Mono CJK JP Bold"/>
              </a:rPr>
              <a:t>644 </a:t>
            </a:r>
            <a:r>
              <a:rPr sz="800" spc="-5" dirty="0">
                <a:solidFill>
                  <a:srgbClr val="3F3F3F"/>
                </a:solidFill>
                <a:latin typeface="Noto Sans Mono CJK JP Bold"/>
                <a:cs typeface="Noto Sans Mono CJK JP Bold"/>
              </a:rPr>
              <a:t>file0 </a:t>
            </a:r>
            <a:r>
              <a:rPr sz="800" spc="-5" dirty="0">
                <a:solidFill>
                  <a:srgbClr val="CC5454"/>
                </a:solidFill>
                <a:latin typeface="Noto Sans Mono CJK JP Bold"/>
                <a:cs typeface="Noto Sans Mono CJK JP Bold"/>
              </a:rPr>
              <a:t>${</a:t>
            </a:r>
            <a:r>
              <a:rPr sz="800" spc="-5" dirty="0">
                <a:solidFill>
                  <a:srgbClr val="00688C"/>
                </a:solidFill>
                <a:latin typeface="Noto Sans Mono CJK JP Bold"/>
                <a:cs typeface="Noto Sans Mono CJK JP Bold"/>
              </a:rPr>
              <a:t>D</a:t>
            </a:r>
            <a:r>
              <a:rPr sz="800" spc="-5" dirty="0">
                <a:solidFill>
                  <a:srgbClr val="CC5454"/>
                </a:solidFill>
                <a:latin typeface="Noto Sans Mono CJK JP Bold"/>
                <a:cs typeface="Noto Sans Mono CJK JP Bold"/>
              </a:rPr>
              <a:t>}</a:t>
            </a:r>
            <a:r>
              <a:rPr sz="800" spc="-5" dirty="0">
                <a:solidFill>
                  <a:srgbClr val="3F3F3F"/>
                </a:solidFill>
                <a:latin typeface="Noto Sans Mono CJK JP Bold"/>
                <a:cs typeface="Noto Sans Mono CJK JP Bold"/>
              </a:rPr>
              <a:t>/home/user0/  chown user0:user0</a:t>
            </a:r>
            <a:r>
              <a:rPr sz="800" spc="20" dirty="0">
                <a:solidFill>
                  <a:srgbClr val="3F3F3F"/>
                </a:solidFill>
                <a:latin typeface="Noto Sans Mono CJK JP Bold"/>
                <a:cs typeface="Noto Sans Mono CJK JP Bold"/>
              </a:rPr>
              <a:t> </a:t>
            </a:r>
            <a:r>
              <a:rPr sz="800" spc="-5" dirty="0">
                <a:solidFill>
                  <a:srgbClr val="CC5454"/>
                </a:solidFill>
                <a:latin typeface="Noto Sans Mono CJK JP Bold"/>
                <a:cs typeface="Noto Sans Mono CJK JP Bold"/>
              </a:rPr>
              <a:t>${</a:t>
            </a:r>
            <a:r>
              <a:rPr sz="800" spc="-5" dirty="0">
                <a:solidFill>
                  <a:srgbClr val="00688C"/>
                </a:solidFill>
                <a:latin typeface="Noto Sans Mono CJK JP Bold"/>
                <a:cs typeface="Noto Sans Mono CJK JP Bold"/>
              </a:rPr>
              <a:t>D</a:t>
            </a:r>
            <a:r>
              <a:rPr sz="800" spc="-5" dirty="0">
                <a:solidFill>
                  <a:srgbClr val="CC5454"/>
                </a:solidFill>
                <a:latin typeface="Noto Sans Mono CJK JP Bold"/>
                <a:cs typeface="Noto Sans Mono CJK JP Bold"/>
              </a:rPr>
              <a:t>}</a:t>
            </a:r>
            <a:r>
              <a:rPr sz="800" spc="-5" dirty="0">
                <a:solidFill>
                  <a:srgbClr val="3F3F3F"/>
                </a:solidFill>
                <a:latin typeface="Noto Sans Mono CJK JP Bold"/>
                <a:cs typeface="Noto Sans Mono CJK JP Bold"/>
              </a:rPr>
              <a:t>/home/user0/file0</a:t>
            </a:r>
            <a:endParaRPr sz="800">
              <a:latin typeface="Noto Sans Mono CJK JP Bold"/>
              <a:cs typeface="Noto Sans Mono CJK JP Bold"/>
            </a:endParaRPr>
          </a:p>
          <a:p>
            <a:pPr marL="12700">
              <a:lnSpc>
                <a:spcPts val="915"/>
              </a:lnSpc>
            </a:pPr>
            <a:r>
              <a:rPr sz="800" spc="-5" dirty="0">
                <a:solidFill>
                  <a:srgbClr val="3F3F3F"/>
                </a:solidFill>
                <a:latin typeface="Noto Sans Mono CJK JP Bold"/>
                <a:cs typeface="Noto Sans Mono CJK JP Bold"/>
              </a:rPr>
              <a:t>}</a:t>
            </a:r>
            <a:endParaRPr sz="800">
              <a:latin typeface="Noto Sans Mono CJK JP Bold"/>
              <a:cs typeface="Noto Sans Mono CJK JP Bold"/>
            </a:endParaRPr>
          </a:p>
        </p:txBody>
      </p:sp>
      <p:sp>
        <p:nvSpPr>
          <p:cNvPr id="32" name="Slide Number Placeholder 31">
            <a:extLst>
              <a:ext uri="{FF2B5EF4-FFF2-40B4-BE49-F238E27FC236}">
                <a16:creationId xmlns:a16="http://schemas.microsoft.com/office/drawing/2014/main" id="{647B2994-83AA-6EC6-DDC9-9A39F4721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60"/>
              </a:spcBef>
            </a:pPr>
            <a:fld id="{81D60167-4931-47E6-BA6A-407CBD079E47}" type="slidenum">
              <a:rPr lang="en-US" spc="-5" smtClean="0"/>
              <a:t>112</a:t>
            </a:fld>
            <a:r>
              <a:rPr lang="en-US" spc="-5"/>
              <a:t>/300</a:t>
            </a:r>
            <a:endParaRPr lang="en-US" spc="-5" dirty="0"/>
          </a:p>
        </p:txBody>
      </p:sp>
    </p:spTree>
  </p:cSld>
  <p:clrMapOvr>
    <a:masterClrMapping/>
  </p:clrMapOvr>
  <p:transition>
    <p:cut/>
  </p:transition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28051"/>
            <a:ext cx="2425992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5" dirty="0">
                <a:latin typeface="LM Sans 17"/>
                <a:cs typeface="LM Sans 17"/>
                <a:hlinkClick r:id="rId2" action="ppaction://hlinksldjump"/>
              </a:rPr>
              <a:t>Writing </a:t>
            </a:r>
            <a:r>
              <a:rPr sz="1400" spc="15" dirty="0">
                <a:latin typeface="LM Sans 17"/>
                <a:cs typeface="LM Sans 17"/>
                <a:hlinkClick r:id="rId2" action="ppaction://hlinksldjump"/>
              </a:rPr>
              <a:t>recipes </a:t>
            </a:r>
            <a:r>
              <a:rPr sz="1400" spc="10" dirty="0">
                <a:latin typeface="LM Sans 17"/>
                <a:cs typeface="LM Sans 17"/>
                <a:hlinkClick r:id="rId2" action="ppaction://hlinksldjump"/>
              </a:rPr>
              <a:t>-</a:t>
            </a:r>
            <a:r>
              <a:rPr sz="1400" spc="-40" dirty="0">
                <a:latin typeface="LM Sans 17"/>
                <a:cs typeface="LM Sans 17"/>
                <a:hlinkClick r:id="rId2" action="ppaction://hlinksldjump"/>
              </a:rPr>
              <a:t> </a:t>
            </a:r>
            <a:r>
              <a:rPr sz="1400" spc="15" dirty="0">
                <a:latin typeface="LM Sans 17"/>
                <a:cs typeface="LM Sans 17"/>
                <a:hlinkClick r:id="rId2" action="ppaction://hlinksldjump"/>
              </a:rPr>
              <a:t>advanced</a:t>
            </a:r>
            <a:endParaRPr sz="1400" dirty="0">
              <a:latin typeface="LM Sans 17"/>
              <a:cs typeface="LM Sans 17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title"/>
          </p:nvPr>
        </p:nvSpPr>
        <p:spPr>
          <a:xfrm>
            <a:off x="2036368" y="1352137"/>
            <a:ext cx="2141932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spc="-5" dirty="0">
                <a:hlinkClick r:id="rId3" action="ppaction://hlinksldjump"/>
              </a:rPr>
              <a:t>Binary</a:t>
            </a:r>
            <a:r>
              <a:rPr sz="2050" spc="-60" dirty="0">
                <a:hlinkClick r:id="rId3" action="ppaction://hlinksldjump"/>
              </a:rPr>
              <a:t> </a:t>
            </a:r>
            <a:r>
              <a:rPr sz="2050" spc="5" dirty="0">
                <a:hlinkClick r:id="rId3" action="ppaction://hlinksldjump"/>
              </a:rPr>
              <a:t>packages</a:t>
            </a:r>
            <a:endParaRPr sz="2050" dirty="0"/>
          </a:p>
        </p:txBody>
      </p:sp>
      <p:sp>
        <p:nvSpPr>
          <p:cNvPr id="29" name="object 29"/>
          <p:cNvSpPr txBox="1">
            <a:spLocks noGrp="1"/>
          </p:cNvSpPr>
          <p:nvPr>
            <p:ph type="ftr" sz="quarter" idx="11"/>
          </p:nvPr>
        </p:nvSpPr>
        <p:spPr>
          <a:xfrm>
            <a:off x="273532" y="3143455"/>
            <a:ext cx="2518410" cy="82074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lang="en-US" spc="-5" dirty="0"/>
              <a:t>Remake by Mao Huynh</a:t>
            </a:r>
            <a:endParaRPr spc="-5" dirty="0">
              <a:latin typeface="Noto Sans Mono CJK JP Bold"/>
              <a:cs typeface="Noto Sans Mono CJK JP Bold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5F4BD38-1826-5819-BA1B-426DD7AC6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60"/>
              </a:spcBef>
            </a:pPr>
            <a:fld id="{81D60167-4931-47E6-BA6A-407CBD079E47}" type="slidenum">
              <a:rPr lang="en-US" spc="-5" smtClean="0"/>
              <a:t>113</a:t>
            </a:fld>
            <a:r>
              <a:rPr lang="en-US" spc="-5"/>
              <a:t>/300</a:t>
            </a:r>
            <a:endParaRPr lang="en-US" spc="-5" dirty="0"/>
          </a:p>
        </p:txBody>
      </p:sp>
    </p:spTree>
  </p:cSld>
  <p:clrMapOvr>
    <a:masterClrMapping/>
  </p:clrMapOvr>
  <p:transition>
    <p:cut/>
  </p:transition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822" y="28051"/>
            <a:ext cx="251841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5" dirty="0"/>
              <a:t>Specifics </a:t>
            </a:r>
            <a:r>
              <a:rPr sz="1400" spc="-5" dirty="0"/>
              <a:t>for </a:t>
            </a:r>
            <a:r>
              <a:rPr sz="1400" spc="5" dirty="0"/>
              <a:t>binary</a:t>
            </a:r>
            <a:r>
              <a:rPr sz="1400" spc="-55" dirty="0"/>
              <a:t> </a:t>
            </a:r>
            <a:r>
              <a:rPr sz="1400" spc="15" dirty="0"/>
              <a:t>packages</a:t>
            </a:r>
            <a:endParaRPr sz="1400" dirty="0"/>
          </a:p>
        </p:txBody>
      </p:sp>
      <p:sp>
        <p:nvSpPr>
          <p:cNvPr id="29" name="object 29"/>
          <p:cNvSpPr txBox="1">
            <a:spLocks noGrp="1"/>
          </p:cNvSpPr>
          <p:nvPr>
            <p:ph type="ftr" sz="quarter" idx="11"/>
          </p:nvPr>
        </p:nvSpPr>
        <p:spPr>
          <a:xfrm>
            <a:off x="273532" y="3143455"/>
            <a:ext cx="2518410" cy="82074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lang="en-US" spc="-5" dirty="0"/>
              <a:t>Remake by Mao Huynh</a:t>
            </a:r>
            <a:endParaRPr spc="-5" dirty="0">
              <a:latin typeface="Noto Sans Mono CJK JP Bold"/>
              <a:cs typeface="Noto Sans Mono CJK JP Bold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21957" y="1172525"/>
            <a:ext cx="4375150" cy="65595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214629" indent="-177165">
              <a:lnSpc>
                <a:spcPct val="100000"/>
              </a:lnSpc>
              <a:spcBef>
                <a:spcPts val="434"/>
              </a:spcBef>
              <a:buClr>
                <a:srgbClr val="F47F19"/>
              </a:buClr>
              <a:buFont typeface="MathJax_AMS"/>
              <a:buChar char="▶"/>
              <a:tabLst>
                <a:tab pos="215265" algn="l"/>
              </a:tabLst>
            </a:pPr>
            <a:r>
              <a:rPr sz="1100" spc="-5" dirty="0">
                <a:latin typeface="LM Sans 10"/>
                <a:cs typeface="LM Sans 10"/>
              </a:rPr>
              <a:t>It is </a:t>
            </a:r>
            <a:r>
              <a:rPr sz="1100" dirty="0">
                <a:latin typeface="LM Sans 10"/>
                <a:cs typeface="LM Sans 10"/>
              </a:rPr>
              <a:t>possible </a:t>
            </a:r>
            <a:r>
              <a:rPr sz="1100" spc="-5" dirty="0">
                <a:latin typeface="LM Sans 10"/>
                <a:cs typeface="LM Sans 10"/>
              </a:rPr>
              <a:t>to install </a:t>
            </a:r>
            <a:r>
              <a:rPr sz="1100" spc="-10" dirty="0">
                <a:latin typeface="LM Sans 10"/>
                <a:cs typeface="LM Sans 10"/>
              </a:rPr>
              <a:t>binaries </a:t>
            </a:r>
            <a:r>
              <a:rPr sz="1100" spc="-5" dirty="0">
                <a:latin typeface="LM Sans 10"/>
                <a:cs typeface="LM Sans 10"/>
              </a:rPr>
              <a:t>into the generated </a:t>
            </a:r>
            <a:r>
              <a:rPr sz="1100" dirty="0">
                <a:latin typeface="LM Sans 10"/>
                <a:cs typeface="LM Sans 10"/>
              </a:rPr>
              <a:t>root</a:t>
            </a:r>
            <a:r>
              <a:rPr sz="1100" spc="-1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filesystem.</a:t>
            </a:r>
            <a:endParaRPr sz="1100" dirty="0">
              <a:latin typeface="LM Sans 10"/>
              <a:cs typeface="LM Sans 10"/>
            </a:endParaRPr>
          </a:p>
          <a:p>
            <a:pPr marL="214629" indent="-177165">
              <a:lnSpc>
                <a:spcPct val="100000"/>
              </a:lnSpc>
              <a:spcBef>
                <a:spcPts val="334"/>
              </a:spcBef>
              <a:buClr>
                <a:srgbClr val="F47F19"/>
              </a:buClr>
              <a:buFont typeface="MathJax_AMS"/>
              <a:buChar char="▶"/>
              <a:tabLst>
                <a:tab pos="215265" algn="l"/>
              </a:tabLst>
            </a:pPr>
            <a:r>
              <a:rPr sz="1100" spc="-5" dirty="0">
                <a:latin typeface="LM Sans 10"/>
                <a:cs typeface="LM Sans 10"/>
              </a:rPr>
              <a:t>Set the </a:t>
            </a:r>
            <a:r>
              <a:rPr sz="11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LICENSE </a:t>
            </a:r>
            <a:r>
              <a:rPr sz="1100" spc="-5" dirty="0">
                <a:latin typeface="LM Sans 10"/>
                <a:cs typeface="LM Sans 10"/>
              </a:rPr>
              <a:t>to</a:t>
            </a:r>
            <a:r>
              <a:rPr sz="1100" spc="-200" dirty="0">
                <a:latin typeface="LM Sans 10"/>
                <a:cs typeface="LM Sans 10"/>
              </a:rPr>
              <a:t> </a:t>
            </a:r>
            <a:r>
              <a:rPr sz="11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CLOSED</a:t>
            </a:r>
            <a:r>
              <a:rPr sz="1100" spc="-5" dirty="0">
                <a:latin typeface="LM Sans 10"/>
                <a:cs typeface="LM Sans 10"/>
              </a:rPr>
              <a:t>.</a:t>
            </a:r>
            <a:endParaRPr sz="1100" dirty="0">
              <a:latin typeface="LM Sans 10"/>
              <a:cs typeface="LM Sans 10"/>
            </a:endParaRPr>
          </a:p>
          <a:p>
            <a:pPr marL="214629" indent="-177165">
              <a:lnSpc>
                <a:spcPct val="100000"/>
              </a:lnSpc>
              <a:spcBef>
                <a:spcPts val="330"/>
              </a:spcBef>
              <a:buClr>
                <a:srgbClr val="F47F19"/>
              </a:buClr>
              <a:buFont typeface="MathJax_AMS"/>
              <a:buChar char="▶"/>
              <a:tabLst>
                <a:tab pos="215265" algn="l"/>
              </a:tabLst>
            </a:pPr>
            <a:r>
              <a:rPr sz="1100" spc="-5" dirty="0">
                <a:latin typeface="LM Sans 10"/>
                <a:cs typeface="LM Sans 10"/>
              </a:rPr>
              <a:t>Use the </a:t>
            </a:r>
            <a:r>
              <a:rPr sz="11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do_install </a:t>
            </a:r>
            <a:r>
              <a:rPr sz="1100" spc="-5" dirty="0">
                <a:latin typeface="LM Sans 10"/>
                <a:cs typeface="LM Sans 10"/>
              </a:rPr>
              <a:t>task to </a:t>
            </a:r>
            <a:r>
              <a:rPr sz="1100" spc="-15" dirty="0">
                <a:latin typeface="LM Sans 10"/>
                <a:cs typeface="LM Sans 10"/>
              </a:rPr>
              <a:t>copy </a:t>
            </a:r>
            <a:r>
              <a:rPr sz="1100" spc="-5" dirty="0">
                <a:latin typeface="LM Sans 10"/>
                <a:cs typeface="LM Sans 10"/>
              </a:rPr>
              <a:t>the </a:t>
            </a:r>
            <a:r>
              <a:rPr sz="1100" spc="-10" dirty="0">
                <a:latin typeface="LM Sans 10"/>
                <a:cs typeface="LM Sans 10"/>
              </a:rPr>
              <a:t>binaries </a:t>
            </a:r>
            <a:r>
              <a:rPr sz="1100" spc="-5" dirty="0">
                <a:latin typeface="LM Sans 10"/>
                <a:cs typeface="LM Sans 10"/>
              </a:rPr>
              <a:t>into the </a:t>
            </a:r>
            <a:r>
              <a:rPr sz="1100" dirty="0">
                <a:latin typeface="LM Sans 10"/>
                <a:cs typeface="LM Sans 10"/>
              </a:rPr>
              <a:t>root </a:t>
            </a:r>
            <a:r>
              <a:rPr sz="1100" spc="-10" dirty="0">
                <a:latin typeface="LM Sans 10"/>
                <a:cs typeface="LM Sans 10"/>
              </a:rPr>
              <a:t>file</a:t>
            </a:r>
            <a:r>
              <a:rPr sz="1100" spc="-18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system.</a:t>
            </a:r>
            <a:endParaRPr sz="1100" dirty="0">
              <a:latin typeface="LM Sans 10"/>
              <a:cs typeface="LM Sans 1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4A9635-3267-8311-6874-E88031DDD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60"/>
              </a:spcBef>
            </a:pPr>
            <a:fld id="{81D60167-4931-47E6-BA6A-407CBD079E47}" type="slidenum">
              <a:rPr lang="en-US" spc="-5" smtClean="0"/>
              <a:t>114</a:t>
            </a:fld>
            <a:r>
              <a:rPr lang="en-US" spc="-5"/>
              <a:t>/300</a:t>
            </a:r>
            <a:endParaRPr lang="en-US" spc="-5" dirty="0"/>
          </a:p>
        </p:txBody>
      </p:sp>
    </p:spTree>
  </p:cSld>
  <p:clrMapOvr>
    <a:masterClrMapping/>
  </p:clrMapOvr>
  <p:transition>
    <p:cut/>
  </p:transition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7961" y="28051"/>
            <a:ext cx="2388031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5" dirty="0">
                <a:latin typeface="LM Sans 17"/>
                <a:cs typeface="LM Sans 17"/>
                <a:hlinkClick r:id="rId2" action="ppaction://hlinksldjump"/>
              </a:rPr>
              <a:t>Writing </a:t>
            </a:r>
            <a:r>
              <a:rPr sz="1400" spc="15" dirty="0">
                <a:latin typeface="LM Sans 17"/>
                <a:cs typeface="LM Sans 17"/>
                <a:hlinkClick r:id="rId2" action="ppaction://hlinksldjump"/>
              </a:rPr>
              <a:t>recipes </a:t>
            </a:r>
            <a:r>
              <a:rPr sz="1400" spc="10" dirty="0">
                <a:latin typeface="LM Sans 17"/>
                <a:cs typeface="LM Sans 17"/>
                <a:hlinkClick r:id="rId2" action="ppaction://hlinksldjump"/>
              </a:rPr>
              <a:t>-</a:t>
            </a:r>
            <a:r>
              <a:rPr sz="1400" spc="-40" dirty="0">
                <a:latin typeface="LM Sans 17"/>
                <a:cs typeface="LM Sans 17"/>
                <a:hlinkClick r:id="rId2" action="ppaction://hlinksldjump"/>
              </a:rPr>
              <a:t> </a:t>
            </a:r>
            <a:r>
              <a:rPr sz="1400" spc="15" dirty="0">
                <a:latin typeface="LM Sans 17"/>
                <a:cs typeface="LM Sans 17"/>
                <a:hlinkClick r:id="rId2" action="ppaction://hlinksldjump"/>
              </a:rPr>
              <a:t>advanced</a:t>
            </a:r>
            <a:endParaRPr sz="1400" dirty="0">
              <a:latin typeface="LM Sans 17"/>
              <a:cs typeface="LM Sans 17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title"/>
          </p:nvPr>
        </p:nvSpPr>
        <p:spPr>
          <a:xfrm>
            <a:off x="1736952" y="1372711"/>
            <a:ext cx="2517547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spc="-5" dirty="0">
                <a:hlinkClick r:id="rId3" action="ppaction://hlinksldjump"/>
              </a:rPr>
              <a:t>BitBake </a:t>
            </a:r>
            <a:r>
              <a:rPr sz="2050" dirty="0">
                <a:hlinkClick r:id="rId3" action="ppaction://hlinksldjump"/>
              </a:rPr>
              <a:t>file</a:t>
            </a:r>
            <a:r>
              <a:rPr sz="2050" spc="-40" dirty="0">
                <a:hlinkClick r:id="rId3" action="ppaction://hlinksldjump"/>
              </a:rPr>
              <a:t> </a:t>
            </a:r>
            <a:r>
              <a:rPr sz="2050" spc="5" dirty="0">
                <a:hlinkClick r:id="rId3" action="ppaction://hlinksldjump"/>
              </a:rPr>
              <a:t>inclusions</a:t>
            </a:r>
            <a:endParaRPr sz="2050"/>
          </a:p>
        </p:txBody>
      </p:sp>
      <p:sp>
        <p:nvSpPr>
          <p:cNvPr id="29" name="object 29"/>
          <p:cNvSpPr txBox="1">
            <a:spLocks noGrp="1"/>
          </p:cNvSpPr>
          <p:nvPr>
            <p:ph type="ftr" sz="quarter" idx="11"/>
          </p:nvPr>
        </p:nvSpPr>
        <p:spPr>
          <a:xfrm>
            <a:off x="273532" y="3143455"/>
            <a:ext cx="2518410" cy="82074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lang="en-US" spc="-5" dirty="0"/>
              <a:t>Remake by Mao Huynh</a:t>
            </a:r>
            <a:endParaRPr spc="-5" dirty="0">
              <a:latin typeface="Noto Sans Mono CJK JP Bold"/>
              <a:cs typeface="Noto Sans Mono CJK JP Bold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46CBF50-3EF5-F096-5E77-37861D199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60"/>
              </a:spcBef>
            </a:pPr>
            <a:fld id="{81D60167-4931-47E6-BA6A-407CBD079E47}" type="slidenum">
              <a:rPr lang="en-US" spc="-5" smtClean="0"/>
              <a:t>115</a:t>
            </a:fld>
            <a:r>
              <a:rPr lang="en-US" spc="-5"/>
              <a:t>/300</a:t>
            </a:r>
            <a:endParaRPr lang="en-US" spc="-5" dirty="0"/>
          </a:p>
        </p:txBody>
      </p:sp>
    </p:spTree>
  </p:cSld>
  <p:clrMapOvr>
    <a:masterClrMapping/>
  </p:clrMapOvr>
  <p:transition>
    <p:cut/>
  </p:transition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9700" y="28051"/>
            <a:ext cx="2603792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20" dirty="0"/>
              <a:t>Locate </a:t>
            </a:r>
            <a:r>
              <a:rPr sz="1400" spc="5" dirty="0"/>
              <a:t>files </a:t>
            </a:r>
            <a:r>
              <a:rPr sz="1400" spc="10" dirty="0"/>
              <a:t>in the build</a:t>
            </a:r>
            <a:r>
              <a:rPr sz="1400" spc="-40" dirty="0"/>
              <a:t> </a:t>
            </a:r>
            <a:r>
              <a:rPr sz="1400" spc="15" dirty="0"/>
              <a:t>system</a:t>
            </a:r>
            <a:endParaRPr sz="1400" dirty="0"/>
          </a:p>
        </p:txBody>
      </p:sp>
      <p:sp>
        <p:nvSpPr>
          <p:cNvPr id="29" name="object 29"/>
          <p:cNvSpPr txBox="1">
            <a:spLocks noGrp="1"/>
          </p:cNvSpPr>
          <p:nvPr>
            <p:ph type="ftr" sz="quarter" idx="11"/>
          </p:nvPr>
        </p:nvSpPr>
        <p:spPr>
          <a:xfrm>
            <a:off x="273532" y="3143455"/>
            <a:ext cx="2518410" cy="82074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lang="en-US" spc="-5" dirty="0"/>
              <a:t>Remake by Mao Huynh</a:t>
            </a:r>
            <a:endParaRPr spc="-5" dirty="0">
              <a:latin typeface="Noto Sans Mono CJK JP Bold"/>
              <a:cs typeface="Noto Sans Mono CJK JP Bold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83857" y="861654"/>
            <a:ext cx="4886960" cy="143764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252729" indent="-177165">
              <a:lnSpc>
                <a:spcPct val="100000"/>
              </a:lnSpc>
              <a:spcBef>
                <a:spcPts val="434"/>
              </a:spcBef>
              <a:buClr>
                <a:srgbClr val="F47F19"/>
              </a:buClr>
              <a:buFont typeface="MathJax_AMS"/>
              <a:buChar char="▶"/>
              <a:tabLst>
                <a:tab pos="253365" algn="l"/>
              </a:tabLst>
            </a:pPr>
            <a:r>
              <a:rPr sz="1100" spc="-5" dirty="0">
                <a:latin typeface="LM Sans 10"/>
                <a:cs typeface="LM Sans 10"/>
              </a:rPr>
              <a:t>Metadata can </a:t>
            </a:r>
            <a:r>
              <a:rPr sz="1100" spc="10" dirty="0">
                <a:latin typeface="LM Sans 10"/>
                <a:cs typeface="LM Sans 10"/>
              </a:rPr>
              <a:t>be </a:t>
            </a:r>
            <a:r>
              <a:rPr sz="1100" spc="-10" dirty="0">
                <a:latin typeface="LM Sans 10"/>
                <a:cs typeface="LM Sans 10"/>
              </a:rPr>
              <a:t>shared </a:t>
            </a:r>
            <a:r>
              <a:rPr sz="1100" spc="-5" dirty="0">
                <a:latin typeface="LM Sans 10"/>
                <a:cs typeface="LM Sans 10"/>
              </a:rPr>
              <a:t>using included</a:t>
            </a:r>
            <a:r>
              <a:rPr sz="1100" spc="-2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files.</a:t>
            </a:r>
            <a:endParaRPr sz="1100">
              <a:latin typeface="LM Sans 10"/>
              <a:cs typeface="LM Sans 10"/>
            </a:endParaRPr>
          </a:p>
          <a:p>
            <a:pPr marL="252729" marR="68580" indent="-177165">
              <a:lnSpc>
                <a:spcPct val="102600"/>
              </a:lnSpc>
              <a:spcBef>
                <a:spcPts val="300"/>
              </a:spcBef>
              <a:buClr>
                <a:srgbClr val="F47F19"/>
              </a:buClr>
              <a:buFont typeface="MathJax_AMS"/>
              <a:buChar char="▶"/>
              <a:tabLst>
                <a:tab pos="253365" algn="l"/>
              </a:tabLst>
            </a:pPr>
            <a:r>
              <a:rPr sz="11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BitBake </a:t>
            </a:r>
            <a:r>
              <a:rPr sz="1100" spc="-5" dirty="0">
                <a:latin typeface="LM Sans 10"/>
                <a:cs typeface="LM Sans 10"/>
              </a:rPr>
              <a:t>uses the </a:t>
            </a:r>
            <a:r>
              <a:rPr sz="11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BBPATH</a:t>
            </a:r>
            <a:r>
              <a:rPr sz="1100" spc="-29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 </a:t>
            </a:r>
            <a:r>
              <a:rPr sz="1100" spc="-5" dirty="0">
                <a:latin typeface="LM Sans 10"/>
                <a:cs typeface="LM Sans 10"/>
              </a:rPr>
              <a:t>to </a:t>
            </a:r>
            <a:r>
              <a:rPr sz="1100" spc="-10" dirty="0">
                <a:latin typeface="LM Sans 10"/>
                <a:cs typeface="LM Sans 10"/>
              </a:rPr>
              <a:t>find </a:t>
            </a:r>
            <a:r>
              <a:rPr sz="1100" spc="-5" dirty="0">
                <a:latin typeface="LM Sans 10"/>
                <a:cs typeface="LM Sans 10"/>
              </a:rPr>
              <a:t>the files to </a:t>
            </a:r>
            <a:r>
              <a:rPr sz="1100" spc="10" dirty="0">
                <a:latin typeface="LM Sans 10"/>
                <a:cs typeface="LM Sans 10"/>
              </a:rPr>
              <a:t>be </a:t>
            </a:r>
            <a:r>
              <a:rPr sz="1100" spc="-5" dirty="0">
                <a:latin typeface="LM Sans 10"/>
                <a:cs typeface="LM Sans 10"/>
              </a:rPr>
              <a:t>included. It also </a:t>
            </a:r>
            <a:r>
              <a:rPr sz="1100" dirty="0">
                <a:latin typeface="LM Sans 10"/>
                <a:cs typeface="LM Sans 10"/>
              </a:rPr>
              <a:t>looks </a:t>
            </a:r>
            <a:r>
              <a:rPr sz="1100" spc="-5" dirty="0">
                <a:latin typeface="LM Sans 10"/>
                <a:cs typeface="LM Sans 10"/>
              </a:rPr>
              <a:t>into the  current</a:t>
            </a:r>
            <a:r>
              <a:rPr sz="1100" spc="-10" dirty="0">
                <a:latin typeface="LM Sans 10"/>
                <a:cs typeface="LM Sans 10"/>
              </a:rPr>
              <a:t> </a:t>
            </a:r>
            <a:r>
              <a:rPr sz="1100" spc="-20" dirty="0">
                <a:latin typeface="LM Sans 10"/>
                <a:cs typeface="LM Sans 10"/>
              </a:rPr>
              <a:t>directory.</a:t>
            </a:r>
            <a:endParaRPr sz="1100">
              <a:latin typeface="LM Sans 10"/>
              <a:cs typeface="LM Sans 10"/>
            </a:endParaRPr>
          </a:p>
          <a:p>
            <a:pPr marL="252729" marR="381635" indent="-177165">
              <a:lnSpc>
                <a:spcPts val="1200"/>
              </a:lnSpc>
              <a:spcBef>
                <a:spcPts val="315"/>
              </a:spcBef>
              <a:buClr>
                <a:srgbClr val="F47F19"/>
              </a:buClr>
              <a:buFont typeface="MathJax_AMS"/>
              <a:buChar char="▶"/>
              <a:tabLst>
                <a:tab pos="253365" algn="l"/>
              </a:tabLst>
            </a:pPr>
            <a:r>
              <a:rPr sz="1100" spc="-5" dirty="0">
                <a:latin typeface="LM Sans 10"/>
                <a:cs typeface="LM Sans 10"/>
              </a:rPr>
              <a:t>Three </a:t>
            </a:r>
            <a:r>
              <a:rPr sz="1100" spc="-20" dirty="0">
                <a:latin typeface="LM Sans 10"/>
                <a:cs typeface="LM Sans 10"/>
              </a:rPr>
              <a:t>keywords </a:t>
            </a:r>
            <a:r>
              <a:rPr sz="1100" spc="-5" dirty="0">
                <a:latin typeface="LM Sans 10"/>
                <a:cs typeface="LM Sans 10"/>
              </a:rPr>
              <a:t>can </a:t>
            </a:r>
            <a:r>
              <a:rPr sz="1100" spc="10" dirty="0">
                <a:latin typeface="LM Sans 10"/>
                <a:cs typeface="LM Sans 10"/>
              </a:rPr>
              <a:t>be </a:t>
            </a:r>
            <a:r>
              <a:rPr sz="1100" spc="-5" dirty="0">
                <a:latin typeface="LM Sans 10"/>
                <a:cs typeface="LM Sans 10"/>
              </a:rPr>
              <a:t>used to include files from </a:t>
            </a:r>
            <a:r>
              <a:rPr sz="1100" dirty="0">
                <a:latin typeface="LM Sans 10"/>
                <a:cs typeface="LM Sans 10"/>
              </a:rPr>
              <a:t>recipes, </a:t>
            </a:r>
            <a:r>
              <a:rPr sz="1100" spc="-5" dirty="0">
                <a:latin typeface="LM Sans 10"/>
                <a:cs typeface="LM Sans 10"/>
              </a:rPr>
              <a:t>classes </a:t>
            </a:r>
            <a:r>
              <a:rPr sz="1100" spc="-20" dirty="0">
                <a:latin typeface="LM Sans 10"/>
                <a:cs typeface="LM Sans 10"/>
              </a:rPr>
              <a:t>or </a:t>
            </a:r>
            <a:r>
              <a:rPr sz="1100" spc="-5" dirty="0">
                <a:latin typeface="LM Sans 10"/>
                <a:cs typeface="LM Sans 10"/>
              </a:rPr>
              <a:t>other  configuration</a:t>
            </a:r>
            <a:r>
              <a:rPr sz="1100" spc="-1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files:</a:t>
            </a:r>
            <a:endParaRPr sz="1100">
              <a:latin typeface="LM Sans 10"/>
              <a:cs typeface="LM Sans 10"/>
            </a:endParaRPr>
          </a:p>
          <a:p>
            <a:pPr marL="530225" lvl="1" indent="-133350">
              <a:lnSpc>
                <a:spcPts val="1200"/>
              </a:lnSpc>
              <a:spcBef>
                <a:spcPts val="150"/>
              </a:spcBef>
              <a:buClr>
                <a:srgbClr val="F47F19"/>
              </a:buClr>
              <a:buFont typeface="Times New Roman"/>
              <a:buChar char="•"/>
              <a:tabLst>
                <a:tab pos="530860" algn="l"/>
              </a:tabLst>
            </a:pPr>
            <a:r>
              <a:rPr sz="10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inherit</a:t>
            </a:r>
            <a:endParaRPr sz="1000">
              <a:latin typeface="Noto Sans Mono CJK JP Bold"/>
              <a:cs typeface="Noto Sans Mono CJK JP Bold"/>
            </a:endParaRPr>
          </a:p>
          <a:p>
            <a:pPr marL="530225" lvl="1" indent="-133350">
              <a:lnSpc>
                <a:spcPts val="1195"/>
              </a:lnSpc>
              <a:buClr>
                <a:srgbClr val="F47F19"/>
              </a:buClr>
              <a:buFont typeface="Times New Roman"/>
              <a:buChar char="•"/>
              <a:tabLst>
                <a:tab pos="530860" algn="l"/>
              </a:tabLst>
            </a:pPr>
            <a:r>
              <a:rPr sz="10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include</a:t>
            </a:r>
            <a:endParaRPr sz="1000">
              <a:latin typeface="Noto Sans Mono CJK JP Bold"/>
              <a:cs typeface="Noto Sans Mono CJK JP Bold"/>
            </a:endParaRPr>
          </a:p>
          <a:p>
            <a:pPr marL="530225" lvl="1" indent="-133350">
              <a:lnSpc>
                <a:spcPts val="1200"/>
              </a:lnSpc>
              <a:buClr>
                <a:srgbClr val="F47F19"/>
              </a:buClr>
              <a:buFont typeface="Times New Roman"/>
              <a:buChar char="•"/>
              <a:tabLst>
                <a:tab pos="530860" algn="l"/>
              </a:tabLst>
            </a:pPr>
            <a:r>
              <a:rPr sz="10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require</a:t>
            </a:r>
            <a:endParaRPr sz="1000">
              <a:latin typeface="Noto Sans Mono CJK JP Bold"/>
              <a:cs typeface="Noto Sans Mono CJK JP Bold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A75ACDA-295B-27D3-BE84-F46C8D54E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60"/>
              </a:spcBef>
            </a:pPr>
            <a:fld id="{81D60167-4931-47E6-BA6A-407CBD079E47}" type="slidenum">
              <a:rPr lang="en-US" spc="-5" smtClean="0"/>
              <a:t>116</a:t>
            </a:fld>
            <a:r>
              <a:rPr lang="en-US" spc="-5"/>
              <a:t>/300</a:t>
            </a:r>
            <a:endParaRPr lang="en-US" spc="-5" dirty="0"/>
          </a:p>
        </p:txBody>
      </p:sp>
    </p:spTree>
  </p:cSld>
  <p:clrMapOvr>
    <a:masterClrMapping/>
  </p:clrMapOvr>
  <p:transition>
    <p:cut/>
  </p:transition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961" y="28051"/>
            <a:ext cx="2088311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vi-VN" sz="1400" spc="15"/>
              <a:t>The </a:t>
            </a:r>
            <a:r>
              <a:rPr lang="vi-VN" sz="1400" spc="15">
                <a:solidFill>
                  <a:srgbClr val="7F7F7F"/>
                </a:solidFill>
                <a:latin typeface="Noto Sans Mono CJK JP Bold"/>
                <a:cs typeface="Noto Sans Mono CJK JP Bold"/>
              </a:rPr>
              <a:t>inherit</a:t>
            </a:r>
            <a:r>
              <a:rPr lang="vi-VN" sz="1400" spc="-305">
                <a:solidFill>
                  <a:srgbClr val="7F7F7F"/>
                </a:solidFill>
                <a:latin typeface="Noto Sans Mono CJK JP Bold"/>
                <a:cs typeface="Noto Sans Mono CJK JP Bold"/>
              </a:rPr>
              <a:t>                       </a:t>
            </a:r>
            <a:r>
              <a:rPr lang="vi-VN" sz="1400" spc="-5"/>
              <a:t>keyword</a:t>
            </a:r>
            <a:endParaRPr lang="vi-VN" sz="1400" dirty="0">
              <a:latin typeface="Noto Sans Mono CJK JP Bold"/>
              <a:cs typeface="Noto Sans Mono CJK JP Bold"/>
            </a:endParaRPr>
          </a:p>
        </p:txBody>
      </p:sp>
      <p:sp>
        <p:nvSpPr>
          <p:cNvPr id="29" name="object 29"/>
          <p:cNvSpPr txBox="1">
            <a:spLocks noGrp="1"/>
          </p:cNvSpPr>
          <p:nvPr>
            <p:ph type="ftr" sz="quarter" idx="11"/>
          </p:nvPr>
        </p:nvSpPr>
        <p:spPr>
          <a:xfrm>
            <a:off x="273532" y="3143455"/>
            <a:ext cx="2518410" cy="82074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lang="en-US" spc="-5"/>
              <a:t>Remake by Mao Huynh</a:t>
            </a:r>
            <a:endParaRPr lang="en-US" spc="-5" dirty="0">
              <a:latin typeface="Noto Sans Mono CJK JP Bold"/>
              <a:cs typeface="Noto Sans Mono CJK JP Bold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16958" y="578519"/>
            <a:ext cx="2361141" cy="2033248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214629" indent="-177165">
              <a:lnSpc>
                <a:spcPct val="100000"/>
              </a:lnSpc>
              <a:spcBef>
                <a:spcPts val="434"/>
              </a:spcBef>
              <a:buClr>
                <a:srgbClr val="F47F19"/>
              </a:buClr>
              <a:buFont typeface="MathJax_AMS"/>
              <a:buChar char="▶"/>
              <a:tabLst>
                <a:tab pos="215265" algn="l"/>
              </a:tabLst>
            </a:pPr>
            <a:r>
              <a:rPr lang="en-US" sz="11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inherit </a:t>
            </a:r>
            <a:r>
              <a:rPr lang="en-US" sz="1100" spc="-5" dirty="0">
                <a:latin typeface="LM Sans 10"/>
                <a:cs typeface="LM Sans 10"/>
              </a:rPr>
              <a:t>can </a:t>
            </a:r>
            <a:r>
              <a:rPr lang="en-US" sz="1100" spc="10" dirty="0">
                <a:latin typeface="LM Sans 10"/>
                <a:cs typeface="LM Sans 10"/>
              </a:rPr>
              <a:t>be </a:t>
            </a:r>
            <a:r>
              <a:rPr lang="en-US" sz="1100" spc="-5" dirty="0">
                <a:latin typeface="LM Sans 10"/>
                <a:cs typeface="LM Sans 10"/>
              </a:rPr>
              <a:t>used in </a:t>
            </a:r>
            <a:r>
              <a:rPr lang="en-US" sz="1100" dirty="0">
                <a:latin typeface="LM Sans 10"/>
                <a:cs typeface="LM Sans 10"/>
              </a:rPr>
              <a:t>recipes </a:t>
            </a:r>
            <a:r>
              <a:rPr lang="en-US" sz="1100" spc="-20" dirty="0">
                <a:latin typeface="LM Sans 10"/>
                <a:cs typeface="LM Sans 10"/>
              </a:rPr>
              <a:t>or </a:t>
            </a:r>
            <a:r>
              <a:rPr lang="en-US" sz="1100" spc="-5" dirty="0">
                <a:latin typeface="LM Sans 10"/>
                <a:cs typeface="LM Sans 10"/>
              </a:rPr>
              <a:t>classes, to inherit the functionalities of a</a:t>
            </a:r>
            <a:r>
              <a:rPr lang="en-US" sz="1100" spc="-215" dirty="0">
                <a:latin typeface="LM Sans 10"/>
                <a:cs typeface="LM Sans 10"/>
              </a:rPr>
              <a:t> </a:t>
            </a:r>
            <a:r>
              <a:rPr lang="en-US" sz="1100" spc="-5" dirty="0">
                <a:latin typeface="LM Sans 10"/>
                <a:cs typeface="LM Sans 10"/>
              </a:rPr>
              <a:t>class.</a:t>
            </a:r>
            <a:endParaRPr lang="en-US" sz="1100" dirty="0">
              <a:latin typeface="LM Sans 10"/>
              <a:cs typeface="LM Sans 10"/>
            </a:endParaRPr>
          </a:p>
          <a:p>
            <a:pPr marL="214629" indent="-177165">
              <a:lnSpc>
                <a:spcPct val="100000"/>
              </a:lnSpc>
              <a:spcBef>
                <a:spcPts val="334"/>
              </a:spcBef>
              <a:buClr>
                <a:srgbClr val="F47F19"/>
              </a:buClr>
              <a:buFont typeface="MathJax_AMS"/>
              <a:buChar char="▶"/>
              <a:tabLst>
                <a:tab pos="215265" algn="l"/>
              </a:tabLst>
            </a:pPr>
            <a:r>
              <a:rPr lang="en-US" sz="1100" spc="-55" dirty="0">
                <a:latin typeface="LM Sans 10"/>
                <a:cs typeface="LM Sans 10"/>
              </a:rPr>
              <a:t>To </a:t>
            </a:r>
            <a:r>
              <a:rPr lang="en-US" sz="1100" spc="-5" dirty="0">
                <a:latin typeface="LM Sans 10"/>
                <a:cs typeface="LM Sans 10"/>
              </a:rPr>
              <a:t>inherit the functionalities of the </a:t>
            </a:r>
            <a:r>
              <a:rPr lang="en-US" sz="11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kernel </a:t>
            </a:r>
            <a:r>
              <a:rPr lang="en-US" sz="1100" spc="-5" dirty="0">
                <a:latin typeface="LM Sans 10"/>
                <a:cs typeface="LM Sans 10"/>
              </a:rPr>
              <a:t>class, use: </a:t>
            </a:r>
            <a:r>
              <a:rPr lang="en-US" sz="11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inherit</a:t>
            </a:r>
            <a:r>
              <a:rPr lang="en-US" sz="1100" spc="-40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 </a:t>
            </a:r>
            <a:r>
              <a:rPr lang="en-US" sz="11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kernel</a:t>
            </a:r>
            <a:endParaRPr lang="en-US" sz="1100" dirty="0">
              <a:latin typeface="Noto Sans Mono CJK JP Bold"/>
              <a:cs typeface="Noto Sans Mono CJK JP Bold"/>
            </a:endParaRPr>
          </a:p>
          <a:p>
            <a:pPr marL="214629" indent="-177165">
              <a:lnSpc>
                <a:spcPct val="100000"/>
              </a:lnSpc>
              <a:spcBef>
                <a:spcPts val="330"/>
              </a:spcBef>
              <a:buClr>
                <a:srgbClr val="F47F19"/>
              </a:buClr>
              <a:buFont typeface="MathJax_AMS"/>
              <a:buChar char="▶"/>
              <a:tabLst>
                <a:tab pos="215265" algn="l"/>
              </a:tabLst>
            </a:pPr>
            <a:r>
              <a:rPr lang="en-US" sz="11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inherit </a:t>
            </a:r>
            <a:r>
              <a:rPr lang="en-US" sz="1100" dirty="0">
                <a:latin typeface="LM Sans 10"/>
                <a:cs typeface="LM Sans 10"/>
              </a:rPr>
              <a:t>looks </a:t>
            </a:r>
            <a:r>
              <a:rPr lang="en-US" sz="1100" spc="-15" dirty="0">
                <a:latin typeface="LM Sans 10"/>
                <a:cs typeface="LM Sans 10"/>
              </a:rPr>
              <a:t>for </a:t>
            </a:r>
            <a:r>
              <a:rPr lang="en-US" sz="1100" spc="-5" dirty="0">
                <a:latin typeface="LM Sans 10"/>
                <a:cs typeface="LM Sans 10"/>
              </a:rPr>
              <a:t>files ending in </a:t>
            </a:r>
            <a:r>
              <a:rPr lang="en-US" sz="11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.</a:t>
            </a:r>
            <a:r>
              <a:rPr lang="en-US" sz="1100" spc="-5" dirty="0" err="1">
                <a:solidFill>
                  <a:srgbClr val="7F7F7F"/>
                </a:solidFill>
                <a:latin typeface="Noto Sans Mono CJK JP Bold"/>
                <a:cs typeface="Noto Sans Mono CJK JP Bold"/>
              </a:rPr>
              <a:t>bbclass</a:t>
            </a:r>
            <a:r>
              <a:rPr lang="en-US" sz="1100" spc="-5" dirty="0">
                <a:latin typeface="LM Sans 10"/>
                <a:cs typeface="LM Sans 10"/>
              </a:rPr>
              <a:t>, in </a:t>
            </a:r>
            <a:r>
              <a:rPr lang="en-US" sz="11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classes</a:t>
            </a:r>
            <a:r>
              <a:rPr lang="en-US" sz="1100" spc="-37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 </a:t>
            </a:r>
            <a:r>
              <a:rPr lang="en-US" sz="1100" spc="-10" dirty="0">
                <a:latin typeface="LM Sans 10"/>
                <a:cs typeface="LM Sans 10"/>
              </a:rPr>
              <a:t>directories </a:t>
            </a:r>
            <a:r>
              <a:rPr lang="en-US" sz="1100" spc="-5" dirty="0">
                <a:latin typeface="LM Sans 10"/>
                <a:cs typeface="LM Sans 10"/>
              </a:rPr>
              <a:t>found in</a:t>
            </a:r>
            <a:endParaRPr lang="en-US" sz="1100" dirty="0">
              <a:latin typeface="LM Sans 10"/>
              <a:cs typeface="LM Sans 10"/>
            </a:endParaRPr>
          </a:p>
          <a:p>
            <a:pPr marL="214629">
              <a:lnSpc>
                <a:spcPct val="100000"/>
              </a:lnSpc>
              <a:spcBef>
                <a:spcPts val="35"/>
              </a:spcBef>
            </a:pPr>
            <a:r>
              <a:rPr lang="en-US" sz="11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BBPATH</a:t>
            </a:r>
            <a:r>
              <a:rPr lang="en-US" sz="1100" spc="-5" dirty="0">
                <a:latin typeface="LM Sans 10"/>
                <a:cs typeface="LM Sans 10"/>
              </a:rPr>
              <a:t>.</a:t>
            </a:r>
            <a:endParaRPr lang="en-US" sz="1100" dirty="0">
              <a:latin typeface="LM Sans 10"/>
              <a:cs typeface="LM Sans 10"/>
            </a:endParaRPr>
          </a:p>
          <a:p>
            <a:pPr marL="214629" indent="-177165">
              <a:lnSpc>
                <a:spcPct val="100000"/>
              </a:lnSpc>
              <a:spcBef>
                <a:spcPts val="335"/>
              </a:spcBef>
              <a:buClr>
                <a:srgbClr val="F47F19"/>
              </a:buClr>
              <a:buFont typeface="MathJax_AMS"/>
              <a:buChar char="▶"/>
              <a:tabLst>
                <a:tab pos="215265" algn="l"/>
              </a:tabLst>
            </a:pPr>
            <a:r>
              <a:rPr lang="en-US" sz="1100" spc="-5" dirty="0">
                <a:latin typeface="LM Sans 10"/>
                <a:cs typeface="LM Sans 10"/>
              </a:rPr>
              <a:t>It is </a:t>
            </a:r>
            <a:r>
              <a:rPr lang="en-US" sz="1100" dirty="0">
                <a:latin typeface="LM Sans 10"/>
                <a:cs typeface="LM Sans 10"/>
              </a:rPr>
              <a:t>possible </a:t>
            </a:r>
            <a:r>
              <a:rPr lang="en-US" sz="1100" spc="-5" dirty="0">
                <a:latin typeface="LM Sans 10"/>
                <a:cs typeface="LM Sans 10"/>
              </a:rPr>
              <a:t>to include a class conditionally using a </a:t>
            </a:r>
            <a:r>
              <a:rPr lang="en-US" sz="1100" spc="-10" dirty="0">
                <a:latin typeface="LM Sans 10"/>
                <a:cs typeface="LM Sans 10"/>
              </a:rPr>
              <a:t>variable: </a:t>
            </a:r>
            <a:r>
              <a:rPr lang="en-US" sz="11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inherit</a:t>
            </a:r>
            <a:r>
              <a:rPr lang="en-US" sz="1100" spc="-254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 </a:t>
            </a:r>
            <a:r>
              <a:rPr lang="en-US" sz="11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${FOO}</a:t>
            </a:r>
            <a:endParaRPr lang="en-US" sz="1100" dirty="0">
              <a:latin typeface="Noto Sans Mono CJK JP Bold"/>
              <a:cs typeface="Noto Sans Mono CJK JP Bold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DF92A9A-BFA9-E3A4-799B-8118D30D97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9442" y="668635"/>
            <a:ext cx="2819400" cy="190758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374A78D-B9AA-5A86-B4C5-948E03FC0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60"/>
              </a:spcBef>
            </a:pPr>
            <a:fld id="{81D60167-4931-47E6-BA6A-407CBD079E47}" type="slidenum">
              <a:rPr lang="en-US" spc="-5" smtClean="0"/>
              <a:t>117</a:t>
            </a:fld>
            <a:r>
              <a:rPr lang="en-US" spc="-5"/>
              <a:t>/300</a:t>
            </a:r>
            <a:endParaRPr lang="en-US" spc="-5" dirty="0"/>
          </a:p>
        </p:txBody>
      </p:sp>
    </p:spTree>
  </p:cSld>
  <p:clrMapOvr>
    <a:masterClrMapping/>
  </p:clrMapOvr>
  <p:transition>
    <p:cut/>
  </p:transition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28051"/>
            <a:ext cx="3201962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5" dirty="0"/>
              <a:t>The</a:t>
            </a:r>
            <a:r>
              <a:rPr sz="1400" spc="-5" dirty="0"/>
              <a:t> </a:t>
            </a:r>
            <a:r>
              <a:rPr sz="1400" spc="1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include</a:t>
            </a:r>
            <a:r>
              <a:rPr sz="1400" spc="-26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 </a:t>
            </a:r>
            <a:r>
              <a:rPr sz="1400" spc="15" dirty="0"/>
              <a:t>and</a:t>
            </a:r>
            <a:r>
              <a:rPr sz="1400" spc="-5" dirty="0"/>
              <a:t> </a:t>
            </a:r>
            <a:r>
              <a:rPr sz="1400" spc="1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require</a:t>
            </a:r>
            <a:r>
              <a:rPr sz="1400" spc="-26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 </a:t>
            </a:r>
            <a:r>
              <a:rPr sz="1400" dirty="0"/>
              <a:t>keywords</a:t>
            </a:r>
            <a:endParaRPr sz="1400">
              <a:latin typeface="Noto Sans Mono CJK JP Bold"/>
              <a:cs typeface="Noto Sans Mono CJK JP Bold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131166" rIns="0" bIns="0" rtlCol="0">
            <a:spAutoFit/>
          </a:bodyPr>
          <a:lstStyle/>
          <a:p>
            <a:pPr marL="214629" marR="55244" indent="-177165">
              <a:lnSpc>
                <a:spcPct val="102600"/>
              </a:lnSpc>
              <a:spcBef>
                <a:spcPts val="55"/>
              </a:spcBef>
              <a:buClr>
                <a:srgbClr val="F47F19"/>
              </a:buClr>
              <a:buFont typeface="MathJax_AMS"/>
              <a:buChar char="▶"/>
              <a:tabLst>
                <a:tab pos="215265" algn="l"/>
              </a:tabLst>
            </a:pPr>
            <a:r>
              <a:rPr sz="11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include </a:t>
            </a:r>
            <a:r>
              <a:rPr sz="1100" spc="-5" dirty="0"/>
              <a:t>and </a:t>
            </a:r>
            <a:r>
              <a:rPr sz="11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require</a:t>
            </a:r>
            <a:r>
              <a:rPr sz="1100" spc="-41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 </a:t>
            </a:r>
            <a:r>
              <a:rPr sz="1100" spc="-5" dirty="0"/>
              <a:t>can </a:t>
            </a:r>
            <a:r>
              <a:rPr sz="1100" spc="10" dirty="0"/>
              <a:t>be </a:t>
            </a:r>
            <a:r>
              <a:rPr sz="1100" spc="-5" dirty="0"/>
              <a:t>used in all files, to insert the content of another </a:t>
            </a:r>
            <a:r>
              <a:rPr sz="1100" spc="-10" dirty="0"/>
              <a:t>file  </a:t>
            </a:r>
            <a:r>
              <a:rPr sz="1100" spc="-5" dirty="0"/>
              <a:t>at that</a:t>
            </a:r>
            <a:r>
              <a:rPr sz="1100" spc="-10" dirty="0"/>
              <a:t> </a:t>
            </a:r>
            <a:r>
              <a:rPr sz="1100" spc="-5" dirty="0"/>
              <a:t>location.</a:t>
            </a:r>
            <a:endParaRPr sz="1100">
              <a:latin typeface="Noto Sans Mono CJK JP Bold"/>
              <a:cs typeface="Noto Sans Mono CJK JP Bold"/>
            </a:endParaRPr>
          </a:p>
          <a:p>
            <a:pPr marL="214629" marR="207010" indent="-177165">
              <a:lnSpc>
                <a:spcPct val="102600"/>
              </a:lnSpc>
              <a:spcBef>
                <a:spcPts val="300"/>
              </a:spcBef>
              <a:buClr>
                <a:srgbClr val="F47F19"/>
              </a:buClr>
              <a:buFont typeface="MathJax_AMS"/>
              <a:buChar char="▶"/>
              <a:tabLst>
                <a:tab pos="215265" algn="l"/>
              </a:tabLst>
            </a:pPr>
            <a:r>
              <a:rPr sz="1100" spc="-5" dirty="0"/>
              <a:t>If the path specified on the </a:t>
            </a:r>
            <a:r>
              <a:rPr sz="11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include </a:t>
            </a:r>
            <a:r>
              <a:rPr sz="1100" spc="-15" dirty="0"/>
              <a:t>(or </a:t>
            </a:r>
            <a:r>
              <a:rPr sz="11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require</a:t>
            </a:r>
            <a:r>
              <a:rPr sz="1100" spc="-5" dirty="0"/>
              <a:t>) path is relative, </a:t>
            </a:r>
            <a:r>
              <a:rPr sz="1100" spc="-10" dirty="0"/>
              <a:t>BitBake</a:t>
            </a:r>
            <a:r>
              <a:rPr sz="1100" spc="-190" dirty="0"/>
              <a:t> </a:t>
            </a:r>
            <a:r>
              <a:rPr sz="1100" spc="-5" dirty="0"/>
              <a:t>will  insert the first </a:t>
            </a:r>
            <a:r>
              <a:rPr sz="1100" spc="-10" dirty="0"/>
              <a:t>file </a:t>
            </a:r>
            <a:r>
              <a:rPr sz="1100" spc="-5" dirty="0"/>
              <a:t>found in</a:t>
            </a:r>
            <a:r>
              <a:rPr sz="1100" spc="-10" dirty="0"/>
              <a:t> </a:t>
            </a:r>
            <a:r>
              <a:rPr sz="11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BBPATH</a:t>
            </a:r>
            <a:r>
              <a:rPr sz="1100" spc="-5" dirty="0"/>
              <a:t>.</a:t>
            </a:r>
            <a:endParaRPr sz="1100">
              <a:latin typeface="Noto Sans Mono CJK JP Bold"/>
              <a:cs typeface="Noto Sans Mono CJK JP Bold"/>
            </a:endParaRPr>
          </a:p>
          <a:p>
            <a:pPr marL="214629" indent="-177165">
              <a:lnSpc>
                <a:spcPct val="100000"/>
              </a:lnSpc>
              <a:spcBef>
                <a:spcPts val="334"/>
              </a:spcBef>
              <a:buClr>
                <a:srgbClr val="F47F19"/>
              </a:buClr>
              <a:buFont typeface="MathJax_AMS"/>
              <a:buChar char="▶"/>
              <a:tabLst>
                <a:tab pos="215265" algn="l"/>
              </a:tabLst>
            </a:pPr>
            <a:r>
              <a:rPr sz="11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include </a:t>
            </a:r>
            <a:r>
              <a:rPr sz="1100" dirty="0"/>
              <a:t>does </a:t>
            </a:r>
            <a:r>
              <a:rPr sz="1100" spc="-5" dirty="0"/>
              <a:t>not produce an </a:t>
            </a:r>
            <a:r>
              <a:rPr sz="1100" spc="-10" dirty="0"/>
              <a:t>error </a:t>
            </a:r>
            <a:r>
              <a:rPr sz="1100" spc="-5" dirty="0"/>
              <a:t>when a </a:t>
            </a:r>
            <a:r>
              <a:rPr sz="1100" spc="-10" dirty="0"/>
              <a:t>file </a:t>
            </a:r>
            <a:r>
              <a:rPr sz="1100" spc="-5" dirty="0"/>
              <a:t>cannot </a:t>
            </a:r>
            <a:r>
              <a:rPr sz="1100" spc="10" dirty="0"/>
              <a:t>be</a:t>
            </a:r>
            <a:r>
              <a:rPr sz="1100" spc="-260" dirty="0"/>
              <a:t> </a:t>
            </a:r>
            <a:r>
              <a:rPr sz="1100" spc="-5" dirty="0"/>
              <a:t>found, whereas </a:t>
            </a:r>
            <a:r>
              <a:rPr sz="11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require</a:t>
            </a:r>
            <a:endParaRPr sz="1100">
              <a:latin typeface="Noto Sans Mono CJK JP Bold"/>
              <a:cs typeface="Noto Sans Mono CJK JP Bold"/>
            </a:endParaRPr>
          </a:p>
          <a:p>
            <a:pPr marL="214629">
              <a:lnSpc>
                <a:spcPct val="100000"/>
              </a:lnSpc>
              <a:spcBef>
                <a:spcPts val="35"/>
              </a:spcBef>
            </a:pPr>
            <a:r>
              <a:rPr spc="-5" dirty="0"/>
              <a:t>raises a </a:t>
            </a:r>
            <a:r>
              <a:rPr spc="-10" dirty="0"/>
              <a:t>parsing error.</a:t>
            </a:r>
          </a:p>
          <a:p>
            <a:pPr marL="214629" indent="-177165">
              <a:lnSpc>
                <a:spcPct val="100000"/>
              </a:lnSpc>
              <a:spcBef>
                <a:spcPts val="330"/>
              </a:spcBef>
              <a:buClr>
                <a:srgbClr val="F47F19"/>
              </a:buClr>
              <a:buFont typeface="MathJax_AMS"/>
              <a:buChar char="▶"/>
              <a:tabLst>
                <a:tab pos="215265" algn="l"/>
              </a:tabLst>
            </a:pPr>
            <a:r>
              <a:rPr sz="1100" spc="-55" dirty="0"/>
              <a:t>To </a:t>
            </a:r>
            <a:r>
              <a:rPr sz="1100" spc="-5" dirty="0"/>
              <a:t>include a </a:t>
            </a:r>
            <a:r>
              <a:rPr sz="1100" dirty="0"/>
              <a:t>local </a:t>
            </a:r>
            <a:r>
              <a:rPr sz="1100" spc="-5" dirty="0"/>
              <a:t>file: </a:t>
            </a:r>
            <a:r>
              <a:rPr sz="11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include</a:t>
            </a:r>
            <a:r>
              <a:rPr sz="1100" spc="14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 </a:t>
            </a:r>
            <a:r>
              <a:rPr sz="11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ninvaders.inc</a:t>
            </a:r>
            <a:endParaRPr sz="1100">
              <a:latin typeface="Noto Sans Mono CJK JP Bold"/>
              <a:cs typeface="Noto Sans Mono CJK JP Bold"/>
            </a:endParaRPr>
          </a:p>
          <a:p>
            <a:pPr marL="214629" indent="-177165">
              <a:lnSpc>
                <a:spcPct val="100000"/>
              </a:lnSpc>
              <a:spcBef>
                <a:spcPts val="335"/>
              </a:spcBef>
              <a:buClr>
                <a:srgbClr val="F47F19"/>
              </a:buClr>
              <a:buFont typeface="MathJax_AMS"/>
              <a:buChar char="▶"/>
              <a:tabLst>
                <a:tab pos="215265" algn="l"/>
              </a:tabLst>
            </a:pPr>
            <a:r>
              <a:rPr sz="1100" spc="-55" dirty="0"/>
              <a:t>To </a:t>
            </a:r>
            <a:r>
              <a:rPr sz="1100" spc="-5" dirty="0"/>
              <a:t>include a </a:t>
            </a:r>
            <a:r>
              <a:rPr sz="1100" spc="-10" dirty="0"/>
              <a:t>file </a:t>
            </a:r>
            <a:r>
              <a:rPr sz="1100" spc="-5" dirty="0"/>
              <a:t>from another </a:t>
            </a:r>
            <a:r>
              <a:rPr sz="1100" dirty="0"/>
              <a:t>location </a:t>
            </a:r>
            <a:r>
              <a:rPr sz="1100" spc="-5" dirty="0"/>
              <a:t>(which could </a:t>
            </a:r>
            <a:r>
              <a:rPr sz="1100" spc="10" dirty="0"/>
              <a:t>be </a:t>
            </a:r>
            <a:r>
              <a:rPr sz="1100" spc="-5" dirty="0"/>
              <a:t>in another</a:t>
            </a:r>
            <a:r>
              <a:rPr sz="1100" spc="15" dirty="0"/>
              <a:t> </a:t>
            </a:r>
            <a:r>
              <a:rPr sz="1100" spc="-15" dirty="0"/>
              <a:t>layer):</a:t>
            </a:r>
            <a:endParaRPr sz="1100"/>
          </a:p>
          <a:p>
            <a:pPr marL="214629">
              <a:lnSpc>
                <a:spcPct val="100000"/>
              </a:lnSpc>
              <a:spcBef>
                <a:spcPts val="35"/>
              </a:spcBef>
            </a:pPr>
            <a:r>
              <a:rPr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include</a:t>
            </a:r>
            <a:r>
              <a:rPr spc="-1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 </a:t>
            </a:r>
            <a:r>
              <a:rPr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path/to/file.inc</a:t>
            </a:r>
          </a:p>
        </p:txBody>
      </p:sp>
      <p:sp>
        <p:nvSpPr>
          <p:cNvPr id="29" name="object 29"/>
          <p:cNvSpPr txBox="1">
            <a:spLocks noGrp="1"/>
          </p:cNvSpPr>
          <p:nvPr>
            <p:ph type="ftr" sz="quarter" idx="11"/>
          </p:nvPr>
        </p:nvSpPr>
        <p:spPr>
          <a:xfrm>
            <a:off x="273532" y="3143455"/>
            <a:ext cx="2518410" cy="82074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lang="en-US" spc="-5" dirty="0"/>
              <a:t>Remake by Mao Huynh</a:t>
            </a:r>
            <a:endParaRPr spc="-5" dirty="0">
              <a:latin typeface="Noto Sans Mono CJK JP Bold"/>
              <a:cs typeface="Noto Sans Mono CJK JP Bold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F3E894A-3C3D-B26A-AB47-20A4EB39A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60"/>
              </a:spcBef>
            </a:pPr>
            <a:fld id="{81D60167-4931-47E6-BA6A-407CBD079E47}" type="slidenum">
              <a:rPr lang="en-US" spc="-5" smtClean="0"/>
              <a:t>118</a:t>
            </a:fld>
            <a:r>
              <a:rPr lang="en-US" spc="-5"/>
              <a:t>/300</a:t>
            </a:r>
            <a:endParaRPr lang="en-US" spc="-5" dirty="0"/>
          </a:p>
        </p:txBody>
      </p:sp>
    </p:spTree>
  </p:cSld>
  <p:clrMapOvr>
    <a:masterClrMapping/>
  </p:clrMapOvr>
  <p:transition>
    <p:cut/>
  </p:transition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7961" y="28051"/>
            <a:ext cx="2388031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5" dirty="0">
                <a:latin typeface="LM Sans 17"/>
                <a:cs typeface="LM Sans 17"/>
                <a:hlinkClick r:id="rId2" action="ppaction://hlinksldjump"/>
              </a:rPr>
              <a:t>Writing </a:t>
            </a:r>
            <a:r>
              <a:rPr sz="1400" spc="15" dirty="0">
                <a:latin typeface="LM Sans 17"/>
                <a:cs typeface="LM Sans 17"/>
                <a:hlinkClick r:id="rId2" action="ppaction://hlinksldjump"/>
              </a:rPr>
              <a:t>recipes </a:t>
            </a:r>
            <a:r>
              <a:rPr sz="1400" spc="10" dirty="0">
                <a:latin typeface="LM Sans 17"/>
                <a:cs typeface="LM Sans 17"/>
                <a:hlinkClick r:id="rId2" action="ppaction://hlinksldjump"/>
              </a:rPr>
              <a:t>-</a:t>
            </a:r>
            <a:r>
              <a:rPr sz="1400" spc="-40" dirty="0">
                <a:latin typeface="LM Sans 17"/>
                <a:cs typeface="LM Sans 17"/>
                <a:hlinkClick r:id="rId2" action="ppaction://hlinksldjump"/>
              </a:rPr>
              <a:t> </a:t>
            </a:r>
            <a:r>
              <a:rPr sz="1400" spc="15" dirty="0">
                <a:latin typeface="LM Sans 17"/>
                <a:cs typeface="LM Sans 17"/>
                <a:hlinkClick r:id="rId2" action="ppaction://hlinksldjump"/>
              </a:rPr>
              <a:t>advanced</a:t>
            </a:r>
            <a:endParaRPr sz="1400">
              <a:latin typeface="LM Sans 17"/>
              <a:cs typeface="LM Sans 17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title"/>
          </p:nvPr>
        </p:nvSpPr>
        <p:spPr>
          <a:xfrm>
            <a:off x="1511300" y="1352137"/>
            <a:ext cx="2320796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spc="5" dirty="0">
                <a:hlinkClick r:id="rId3" action="ppaction://hlinksldjump"/>
              </a:rPr>
              <a:t>Debugging</a:t>
            </a:r>
            <a:r>
              <a:rPr sz="2050" spc="-50" dirty="0">
                <a:hlinkClick r:id="rId3" action="ppaction://hlinksldjump"/>
              </a:rPr>
              <a:t> </a:t>
            </a:r>
            <a:r>
              <a:rPr sz="2050" spc="10" dirty="0">
                <a:hlinkClick r:id="rId3" action="ppaction://hlinksldjump"/>
              </a:rPr>
              <a:t>recipes</a:t>
            </a:r>
            <a:endParaRPr sz="2050" dirty="0"/>
          </a:p>
        </p:txBody>
      </p:sp>
      <p:sp>
        <p:nvSpPr>
          <p:cNvPr id="29" name="object 29"/>
          <p:cNvSpPr txBox="1">
            <a:spLocks noGrp="1"/>
          </p:cNvSpPr>
          <p:nvPr>
            <p:ph type="ftr" sz="quarter" idx="11"/>
          </p:nvPr>
        </p:nvSpPr>
        <p:spPr>
          <a:xfrm>
            <a:off x="273532" y="3143455"/>
            <a:ext cx="2518410" cy="82074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lang="en-US" spc="-5" dirty="0"/>
              <a:t>Remake by Mao Huynh</a:t>
            </a:r>
            <a:endParaRPr spc="-5" dirty="0">
              <a:latin typeface="Noto Sans Mono CJK JP Bold"/>
              <a:cs typeface="Noto Sans Mono CJK JP Bold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60CAAFB-4060-4C34-847C-956006E83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60"/>
              </a:spcBef>
            </a:pPr>
            <a:fld id="{81D60167-4931-47E6-BA6A-407CBD079E47}" type="slidenum">
              <a:rPr lang="en-US" spc="-5" smtClean="0"/>
              <a:t>119</a:t>
            </a:fld>
            <a:r>
              <a:rPr lang="en-US" spc="-5"/>
              <a:t>/300</a:t>
            </a:r>
            <a:endParaRPr lang="en-US" spc="-5" dirty="0"/>
          </a:p>
        </p:txBody>
      </p:sp>
    </p:spTree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40" y="19321"/>
            <a:ext cx="204216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5" dirty="0"/>
              <a:t>The </a:t>
            </a:r>
            <a:r>
              <a:rPr sz="1400" dirty="0"/>
              <a:t>Yocto </a:t>
            </a:r>
            <a:r>
              <a:rPr sz="1400" spc="10" dirty="0"/>
              <a:t>Project</a:t>
            </a:r>
            <a:r>
              <a:rPr sz="1400" spc="-25" dirty="0"/>
              <a:t> </a:t>
            </a:r>
            <a:r>
              <a:rPr sz="1400" spc="10" dirty="0"/>
              <a:t>lexicon</a:t>
            </a:r>
            <a:endParaRPr sz="1400" dirty="0"/>
          </a:p>
        </p:txBody>
      </p:sp>
      <p:sp>
        <p:nvSpPr>
          <p:cNvPr id="29" name="object 29"/>
          <p:cNvSpPr txBox="1">
            <a:spLocks noGrp="1"/>
          </p:cNvSpPr>
          <p:nvPr>
            <p:ph type="ftr" sz="quarter" idx="11"/>
          </p:nvPr>
        </p:nvSpPr>
        <p:spPr>
          <a:xfrm>
            <a:off x="273532" y="3143455"/>
            <a:ext cx="2518410" cy="82074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lang="en-US" spc="-5" dirty="0"/>
              <a:t>Remake by Mao Huynh</a:t>
            </a:r>
            <a:endParaRPr spc="-5" dirty="0">
              <a:latin typeface="Noto Sans Mono CJK JP Bold"/>
              <a:cs typeface="Noto Sans Mono CJK JP Bold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33057" y="912837"/>
            <a:ext cx="5102225" cy="1303020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303530" indent="-177165">
              <a:lnSpc>
                <a:spcPct val="100000"/>
              </a:lnSpc>
              <a:spcBef>
                <a:spcPts val="285"/>
              </a:spcBef>
              <a:buClr>
                <a:srgbClr val="F47F19"/>
              </a:buClr>
              <a:buFont typeface="MathJax_AMS"/>
              <a:buChar char="▶"/>
              <a:tabLst>
                <a:tab pos="304165" algn="l"/>
              </a:tabLst>
            </a:pPr>
            <a:r>
              <a:rPr sz="1100" spc="-5" dirty="0">
                <a:latin typeface="LM Sans 10"/>
                <a:cs typeface="LM Sans 10"/>
              </a:rPr>
              <a:t>The </a:t>
            </a:r>
            <a:r>
              <a:rPr sz="1100" spc="-15" dirty="0">
                <a:latin typeface="LM Sans 10"/>
                <a:cs typeface="LM Sans 10"/>
              </a:rPr>
              <a:t>core </a:t>
            </a:r>
            <a:r>
              <a:rPr sz="1100" spc="-5" dirty="0">
                <a:latin typeface="LM Sans 10"/>
                <a:cs typeface="LM Sans 10"/>
              </a:rPr>
              <a:t>components of the </a:t>
            </a:r>
            <a:r>
              <a:rPr sz="1100" spc="-20" dirty="0">
                <a:latin typeface="LM Sans 10"/>
                <a:cs typeface="LM Sans 10"/>
              </a:rPr>
              <a:t>Yocto </a:t>
            </a:r>
            <a:r>
              <a:rPr sz="1100" spc="-5" dirty="0">
                <a:latin typeface="LM Sans 10"/>
                <a:cs typeface="LM Sans 10"/>
              </a:rPr>
              <a:t>Project</a:t>
            </a:r>
            <a:r>
              <a:rPr sz="1100" spc="15" dirty="0">
                <a:latin typeface="LM Sans 10"/>
                <a:cs typeface="LM Sans 10"/>
              </a:rPr>
              <a:t> </a:t>
            </a:r>
            <a:r>
              <a:rPr sz="1100" spc="-15" dirty="0">
                <a:latin typeface="LM Sans 10"/>
                <a:cs typeface="LM Sans 10"/>
              </a:rPr>
              <a:t>are:</a:t>
            </a:r>
            <a:endParaRPr sz="1100">
              <a:latin typeface="LM Sans 10"/>
              <a:cs typeface="LM Sans 10"/>
            </a:endParaRPr>
          </a:p>
          <a:p>
            <a:pPr marL="581025" marR="182880" lvl="1" indent="-132715">
              <a:lnSpc>
                <a:spcPct val="100000"/>
              </a:lnSpc>
              <a:spcBef>
                <a:spcPts val="175"/>
              </a:spcBef>
              <a:buClr>
                <a:srgbClr val="F47F19"/>
              </a:buClr>
              <a:buFont typeface="Times New Roman"/>
              <a:buChar char="•"/>
              <a:tabLst>
                <a:tab pos="581660" algn="l"/>
              </a:tabLst>
            </a:pPr>
            <a:r>
              <a:rPr sz="1000" spc="-10" dirty="0">
                <a:latin typeface="LM Sans 10"/>
                <a:cs typeface="LM Sans 10"/>
              </a:rPr>
              <a:t>BitBake, </a:t>
            </a:r>
            <a:r>
              <a:rPr sz="1000" spc="-5" dirty="0">
                <a:latin typeface="LM Sans 10"/>
                <a:cs typeface="LM Sans 10"/>
              </a:rPr>
              <a:t>the </a:t>
            </a:r>
            <a:r>
              <a:rPr sz="1000" i="1" spc="-5" dirty="0">
                <a:latin typeface="LM Sans 10"/>
                <a:cs typeface="LM Sans 10"/>
              </a:rPr>
              <a:t>build engine</a:t>
            </a:r>
            <a:r>
              <a:rPr sz="1000" spc="-5" dirty="0">
                <a:latin typeface="LM Sans 10"/>
                <a:cs typeface="LM Sans 10"/>
              </a:rPr>
              <a:t>. It is a task scheduler, </a:t>
            </a:r>
            <a:r>
              <a:rPr sz="1000" spc="-10" dirty="0">
                <a:latin typeface="LM Sans 10"/>
                <a:cs typeface="LM Sans 10"/>
              </a:rPr>
              <a:t>like </a:t>
            </a:r>
            <a:r>
              <a:rPr sz="10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make</a:t>
            </a:r>
            <a:r>
              <a:rPr sz="1000" spc="-5" dirty="0">
                <a:latin typeface="LM Sans 10"/>
                <a:cs typeface="LM Sans 10"/>
              </a:rPr>
              <a:t>. It interprets  configuration files and </a:t>
            </a:r>
            <a:r>
              <a:rPr sz="1000" dirty="0">
                <a:latin typeface="LM Sans 10"/>
                <a:cs typeface="LM Sans 10"/>
              </a:rPr>
              <a:t>recipes </a:t>
            </a:r>
            <a:r>
              <a:rPr sz="1000" spc="-5" dirty="0">
                <a:latin typeface="LM Sans 10"/>
                <a:cs typeface="LM Sans 10"/>
              </a:rPr>
              <a:t>(also called </a:t>
            </a:r>
            <a:r>
              <a:rPr sz="1000" i="1" spc="-5" dirty="0">
                <a:latin typeface="LM Sans 10"/>
                <a:cs typeface="LM Sans 10"/>
              </a:rPr>
              <a:t>metadata</a:t>
            </a:r>
            <a:r>
              <a:rPr sz="1000" spc="-5" dirty="0">
                <a:latin typeface="LM Sans 10"/>
                <a:cs typeface="LM Sans 10"/>
              </a:rPr>
              <a:t>) to perform a set of tasks, to  </a:t>
            </a:r>
            <a:r>
              <a:rPr sz="1000" spc="-10" dirty="0">
                <a:latin typeface="LM Sans 10"/>
                <a:cs typeface="LM Sans 10"/>
              </a:rPr>
              <a:t>download, </a:t>
            </a:r>
            <a:r>
              <a:rPr sz="1000" spc="-5" dirty="0">
                <a:latin typeface="LM Sans 10"/>
                <a:cs typeface="LM Sans 10"/>
              </a:rPr>
              <a:t>configure and build </a:t>
            </a:r>
            <a:r>
              <a:rPr sz="1000" dirty="0">
                <a:latin typeface="LM Sans 10"/>
                <a:cs typeface="LM Sans 10"/>
              </a:rPr>
              <a:t>specified </a:t>
            </a:r>
            <a:r>
              <a:rPr sz="1000" spc="-5" dirty="0">
                <a:latin typeface="LM Sans 10"/>
                <a:cs typeface="LM Sans 10"/>
              </a:rPr>
              <a:t>applications and filesystem</a:t>
            </a:r>
            <a:r>
              <a:rPr sz="1000" spc="40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images.</a:t>
            </a:r>
            <a:endParaRPr sz="1000">
              <a:latin typeface="LM Sans 10"/>
              <a:cs typeface="LM Sans 10"/>
            </a:endParaRPr>
          </a:p>
          <a:p>
            <a:pPr marL="581025" marR="187325" lvl="1" indent="-132715">
              <a:lnSpc>
                <a:spcPts val="1200"/>
              </a:lnSpc>
              <a:spcBef>
                <a:spcPts val="30"/>
              </a:spcBef>
              <a:buClr>
                <a:srgbClr val="F47F19"/>
              </a:buClr>
              <a:buFont typeface="Times New Roman"/>
              <a:buChar char="•"/>
              <a:tabLst>
                <a:tab pos="581660" algn="l"/>
              </a:tabLst>
            </a:pPr>
            <a:r>
              <a:rPr sz="1000" spc="-5" dirty="0">
                <a:latin typeface="LM Sans 10"/>
                <a:cs typeface="LM Sans 10"/>
              </a:rPr>
              <a:t>OpenEmbedded-Core, a set of base </a:t>
            </a:r>
            <a:r>
              <a:rPr sz="1000" i="1" spc="-15" dirty="0">
                <a:latin typeface="LM Sans 10"/>
                <a:cs typeface="LM Sans 10"/>
              </a:rPr>
              <a:t>layers</a:t>
            </a:r>
            <a:r>
              <a:rPr sz="1000" spc="-15" dirty="0">
                <a:latin typeface="LM Sans 10"/>
                <a:cs typeface="LM Sans 10"/>
              </a:rPr>
              <a:t>. </a:t>
            </a:r>
            <a:r>
              <a:rPr sz="1000" spc="-5" dirty="0">
                <a:latin typeface="LM Sans 10"/>
                <a:cs typeface="LM Sans 10"/>
              </a:rPr>
              <a:t>It is a set of </a:t>
            </a:r>
            <a:r>
              <a:rPr sz="1000" dirty="0">
                <a:latin typeface="LM Sans 10"/>
                <a:cs typeface="LM Sans 10"/>
              </a:rPr>
              <a:t>recipes, </a:t>
            </a:r>
            <a:r>
              <a:rPr sz="1000" spc="-15" dirty="0">
                <a:latin typeface="LM Sans 10"/>
                <a:cs typeface="LM Sans 10"/>
              </a:rPr>
              <a:t>layers </a:t>
            </a:r>
            <a:r>
              <a:rPr sz="1000" spc="-5" dirty="0">
                <a:latin typeface="LM Sans 10"/>
                <a:cs typeface="LM Sans 10"/>
              </a:rPr>
              <a:t>and classes  which </a:t>
            </a:r>
            <a:r>
              <a:rPr sz="1000" spc="-15" dirty="0">
                <a:latin typeface="LM Sans 10"/>
                <a:cs typeface="LM Sans 10"/>
              </a:rPr>
              <a:t>are </a:t>
            </a:r>
            <a:r>
              <a:rPr sz="1000" spc="-10" dirty="0">
                <a:latin typeface="LM Sans 10"/>
                <a:cs typeface="LM Sans 10"/>
              </a:rPr>
              <a:t>shared between </a:t>
            </a:r>
            <a:r>
              <a:rPr sz="1000" spc="-5" dirty="0">
                <a:latin typeface="LM Sans 10"/>
                <a:cs typeface="LM Sans 10"/>
              </a:rPr>
              <a:t>all </a:t>
            </a:r>
            <a:r>
              <a:rPr sz="1000" dirty="0">
                <a:latin typeface="LM Sans 10"/>
                <a:cs typeface="LM Sans 10"/>
              </a:rPr>
              <a:t>OpenEmbedded </a:t>
            </a:r>
            <a:r>
              <a:rPr sz="1000" spc="-5" dirty="0">
                <a:latin typeface="LM Sans 10"/>
                <a:cs typeface="LM Sans 10"/>
              </a:rPr>
              <a:t>based</a:t>
            </a:r>
            <a:r>
              <a:rPr sz="1000" spc="20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systems.</a:t>
            </a:r>
            <a:endParaRPr sz="1000">
              <a:latin typeface="LM Sans 10"/>
              <a:cs typeface="LM Sans 10"/>
            </a:endParaRPr>
          </a:p>
          <a:p>
            <a:pPr marL="581025" lvl="1" indent="-133350">
              <a:lnSpc>
                <a:spcPts val="1150"/>
              </a:lnSpc>
              <a:buClr>
                <a:srgbClr val="F47F19"/>
              </a:buClr>
              <a:buFont typeface="Times New Roman"/>
              <a:buChar char="•"/>
              <a:tabLst>
                <a:tab pos="581660" algn="l"/>
              </a:tabLst>
            </a:pPr>
            <a:r>
              <a:rPr sz="1000" spc="-25" dirty="0">
                <a:latin typeface="LM Sans 10"/>
                <a:cs typeface="LM Sans 10"/>
              </a:rPr>
              <a:t>Poky, </a:t>
            </a:r>
            <a:r>
              <a:rPr sz="1000" spc="-5" dirty="0">
                <a:latin typeface="LM Sans 10"/>
                <a:cs typeface="LM Sans 10"/>
              </a:rPr>
              <a:t>the </a:t>
            </a:r>
            <a:r>
              <a:rPr sz="1000" i="1" spc="-5" dirty="0">
                <a:latin typeface="LM Sans 10"/>
                <a:cs typeface="LM Sans 10"/>
              </a:rPr>
              <a:t>reference system</a:t>
            </a:r>
            <a:r>
              <a:rPr sz="1000" spc="-5" dirty="0">
                <a:latin typeface="LM Sans 10"/>
                <a:cs typeface="LM Sans 10"/>
              </a:rPr>
              <a:t>. It is a collection of </a:t>
            </a:r>
            <a:r>
              <a:rPr sz="1000" spc="-10" dirty="0">
                <a:latin typeface="LM Sans 10"/>
                <a:cs typeface="LM Sans 10"/>
              </a:rPr>
              <a:t>projects </a:t>
            </a:r>
            <a:r>
              <a:rPr sz="1000" spc="-5" dirty="0">
                <a:latin typeface="LM Sans 10"/>
                <a:cs typeface="LM Sans 10"/>
              </a:rPr>
              <a:t>and </a:t>
            </a:r>
            <a:r>
              <a:rPr sz="1000" dirty="0">
                <a:latin typeface="LM Sans 10"/>
                <a:cs typeface="LM Sans 10"/>
              </a:rPr>
              <a:t>tools, </a:t>
            </a:r>
            <a:r>
              <a:rPr sz="1000" spc="-5" dirty="0">
                <a:latin typeface="LM Sans 10"/>
                <a:cs typeface="LM Sans 10"/>
              </a:rPr>
              <a:t>used to</a:t>
            </a:r>
            <a:r>
              <a:rPr sz="1000" spc="-70" dirty="0">
                <a:latin typeface="LM Sans 10"/>
                <a:cs typeface="LM Sans 10"/>
              </a:rPr>
              <a:t> </a:t>
            </a:r>
            <a:r>
              <a:rPr sz="1000" dirty="0">
                <a:latin typeface="LM Sans 10"/>
                <a:cs typeface="LM Sans 10"/>
              </a:rPr>
              <a:t>bootstrap</a:t>
            </a:r>
            <a:endParaRPr sz="1000">
              <a:latin typeface="LM Sans 10"/>
              <a:cs typeface="LM Sans 10"/>
            </a:endParaRPr>
          </a:p>
          <a:p>
            <a:pPr marL="581025">
              <a:lnSpc>
                <a:spcPts val="1200"/>
              </a:lnSpc>
            </a:pPr>
            <a:r>
              <a:rPr sz="1000" spc="-5" dirty="0">
                <a:latin typeface="LM Sans 10"/>
                <a:cs typeface="LM Sans 10"/>
              </a:rPr>
              <a:t>a new distribution based on the </a:t>
            </a:r>
            <a:r>
              <a:rPr sz="1000" spc="-15" dirty="0">
                <a:latin typeface="LM Sans 10"/>
                <a:cs typeface="LM Sans 10"/>
              </a:rPr>
              <a:t>Yocto</a:t>
            </a:r>
            <a:r>
              <a:rPr sz="1000" spc="-5" dirty="0">
                <a:latin typeface="LM Sans 10"/>
                <a:cs typeface="LM Sans 10"/>
              </a:rPr>
              <a:t> Project.</a:t>
            </a:r>
            <a:endParaRPr sz="1000">
              <a:latin typeface="LM Sans 10"/>
              <a:cs typeface="LM Sans 1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936478-6A2F-A166-B303-D1B615800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60"/>
              </a:spcBef>
            </a:pPr>
            <a:fld id="{81D60167-4931-47E6-BA6A-407CBD079E47}" type="slidenum">
              <a:rPr lang="en-US" spc="-5" smtClean="0"/>
              <a:t>12</a:t>
            </a:fld>
            <a:r>
              <a:rPr lang="en-US" spc="-5"/>
              <a:t>/300</a:t>
            </a:r>
            <a:endParaRPr lang="en-US" spc="-5" dirty="0"/>
          </a:p>
        </p:txBody>
      </p:sp>
    </p:spTree>
  </p:cSld>
  <p:clrMapOvr>
    <a:masterClrMapping/>
  </p:clrMapOvr>
  <p:transition>
    <p:cut/>
  </p:transition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962" y="28051"/>
            <a:ext cx="1786686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5" dirty="0"/>
              <a:t>Debugging</a:t>
            </a:r>
            <a:r>
              <a:rPr sz="1400" spc="-50" dirty="0"/>
              <a:t> </a:t>
            </a:r>
            <a:r>
              <a:rPr sz="1400" spc="15" dirty="0"/>
              <a:t>recipes</a:t>
            </a:r>
            <a:endParaRPr sz="1400" dirty="0"/>
          </a:p>
        </p:txBody>
      </p:sp>
      <p:sp>
        <p:nvSpPr>
          <p:cNvPr id="30" name="object 30"/>
          <p:cNvSpPr txBox="1">
            <a:spLocks noGrp="1"/>
          </p:cNvSpPr>
          <p:nvPr>
            <p:ph type="ftr" sz="quarter" idx="11"/>
          </p:nvPr>
        </p:nvSpPr>
        <p:spPr>
          <a:xfrm>
            <a:off x="273532" y="3143455"/>
            <a:ext cx="2518410" cy="82074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lang="en-US" spc="-5" dirty="0"/>
              <a:t>Remake by Mao Huynh</a:t>
            </a:r>
            <a:endParaRPr spc="-5" dirty="0">
              <a:latin typeface="Noto Sans Mono CJK JP Bold"/>
              <a:cs typeface="Noto Sans Mono CJK JP Bold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309181" y="1569300"/>
            <a:ext cx="5142230" cy="1240790"/>
          </a:xfrm>
          <a:custGeom>
            <a:avLst/>
            <a:gdLst/>
            <a:ahLst/>
            <a:cxnLst/>
            <a:rect l="l" t="t" r="r" b="b"/>
            <a:pathLst>
              <a:path w="5142230" h="1240789">
                <a:moveTo>
                  <a:pt x="5141671" y="44424"/>
                </a:moveTo>
                <a:lnTo>
                  <a:pt x="5140376" y="44424"/>
                </a:lnTo>
                <a:lnTo>
                  <a:pt x="5137670" y="31076"/>
                </a:lnTo>
                <a:lnTo>
                  <a:pt x="5126748" y="14922"/>
                </a:lnTo>
                <a:lnTo>
                  <a:pt x="5110607" y="4013"/>
                </a:lnTo>
                <a:lnTo>
                  <a:pt x="5090871" y="0"/>
                </a:lnTo>
                <a:lnTo>
                  <a:pt x="50800" y="0"/>
                </a:lnTo>
                <a:lnTo>
                  <a:pt x="31076" y="4013"/>
                </a:lnTo>
                <a:lnTo>
                  <a:pt x="14922" y="14922"/>
                </a:lnTo>
                <a:lnTo>
                  <a:pt x="4013" y="31076"/>
                </a:lnTo>
                <a:lnTo>
                  <a:pt x="1295" y="44424"/>
                </a:lnTo>
                <a:lnTo>
                  <a:pt x="0" y="44424"/>
                </a:lnTo>
                <a:lnTo>
                  <a:pt x="0" y="50800"/>
                </a:lnTo>
                <a:lnTo>
                  <a:pt x="0" y="82384"/>
                </a:lnTo>
                <a:lnTo>
                  <a:pt x="0" y="1189875"/>
                </a:lnTo>
                <a:lnTo>
                  <a:pt x="4013" y="1209611"/>
                </a:lnTo>
                <a:lnTo>
                  <a:pt x="14922" y="1225765"/>
                </a:lnTo>
                <a:lnTo>
                  <a:pt x="31076" y="1236675"/>
                </a:lnTo>
                <a:lnTo>
                  <a:pt x="50800" y="1240688"/>
                </a:lnTo>
                <a:lnTo>
                  <a:pt x="5090871" y="1240688"/>
                </a:lnTo>
                <a:lnTo>
                  <a:pt x="5110607" y="1236675"/>
                </a:lnTo>
                <a:lnTo>
                  <a:pt x="5126748" y="1225765"/>
                </a:lnTo>
                <a:lnTo>
                  <a:pt x="5137670" y="1209611"/>
                </a:lnTo>
                <a:lnTo>
                  <a:pt x="5141671" y="1189875"/>
                </a:lnTo>
                <a:lnTo>
                  <a:pt x="5141671" y="82384"/>
                </a:lnTo>
                <a:lnTo>
                  <a:pt x="5141671" y="50800"/>
                </a:lnTo>
                <a:lnTo>
                  <a:pt x="5141671" y="44424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283794" y="562138"/>
            <a:ext cx="5074920" cy="221869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53060" marR="110489" indent="-177165">
              <a:lnSpc>
                <a:spcPct val="102600"/>
              </a:lnSpc>
              <a:spcBef>
                <a:spcPts val="55"/>
              </a:spcBef>
              <a:buClr>
                <a:srgbClr val="F47F19"/>
              </a:buClr>
              <a:buFont typeface="MathJax_AMS"/>
              <a:buChar char="▶"/>
              <a:tabLst>
                <a:tab pos="353695" algn="l"/>
              </a:tabLst>
            </a:pPr>
            <a:r>
              <a:rPr sz="1100" spc="-30" dirty="0">
                <a:latin typeface="LM Sans 10"/>
                <a:cs typeface="LM Sans 10"/>
              </a:rPr>
              <a:t>For </a:t>
            </a:r>
            <a:r>
              <a:rPr sz="1100" spc="-5" dirty="0">
                <a:latin typeface="LM Sans 10"/>
                <a:cs typeface="LM Sans 10"/>
              </a:rPr>
              <a:t>each task, logs </a:t>
            </a:r>
            <a:r>
              <a:rPr sz="1100" spc="-15" dirty="0">
                <a:latin typeface="LM Sans 10"/>
                <a:cs typeface="LM Sans 10"/>
              </a:rPr>
              <a:t>are </a:t>
            </a:r>
            <a:r>
              <a:rPr sz="1100" spc="-5" dirty="0">
                <a:latin typeface="LM Sans 10"/>
                <a:cs typeface="LM Sans 10"/>
              </a:rPr>
              <a:t>available in the </a:t>
            </a:r>
            <a:r>
              <a:rPr sz="11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temp </a:t>
            </a:r>
            <a:r>
              <a:rPr sz="1100" spc="-10" dirty="0">
                <a:latin typeface="LM Sans 10"/>
                <a:cs typeface="LM Sans 10"/>
              </a:rPr>
              <a:t>directory </a:t>
            </a:r>
            <a:r>
              <a:rPr sz="1100" spc="-5" dirty="0">
                <a:latin typeface="LM Sans 10"/>
                <a:cs typeface="LM Sans 10"/>
              </a:rPr>
              <a:t>in the </a:t>
            </a:r>
            <a:r>
              <a:rPr sz="1100" spc="-25" dirty="0">
                <a:latin typeface="LM Sans 10"/>
                <a:cs typeface="LM Sans 10"/>
              </a:rPr>
              <a:t>work </a:t>
            </a:r>
            <a:r>
              <a:rPr sz="1100" spc="-5" dirty="0">
                <a:latin typeface="LM Sans 10"/>
                <a:cs typeface="LM Sans 10"/>
              </a:rPr>
              <a:t>folder of a  </a:t>
            </a:r>
            <a:r>
              <a:rPr sz="1100" dirty="0">
                <a:latin typeface="LM Sans 10"/>
                <a:cs typeface="LM Sans 10"/>
              </a:rPr>
              <a:t>recipe. </a:t>
            </a:r>
            <a:r>
              <a:rPr sz="1100" spc="-5" dirty="0">
                <a:latin typeface="LM Sans 10"/>
                <a:cs typeface="LM Sans 10"/>
              </a:rPr>
              <a:t>This includes </a:t>
            </a:r>
            <a:r>
              <a:rPr sz="1100" dirty="0">
                <a:latin typeface="LM Sans 10"/>
                <a:cs typeface="LM Sans 10"/>
              </a:rPr>
              <a:t>both </a:t>
            </a:r>
            <a:r>
              <a:rPr sz="1100" spc="-5" dirty="0">
                <a:latin typeface="LM Sans 10"/>
                <a:cs typeface="LM Sans 10"/>
              </a:rPr>
              <a:t>the actual tasks </a:t>
            </a:r>
            <a:r>
              <a:rPr sz="1100" dirty="0">
                <a:latin typeface="LM Sans 10"/>
                <a:cs typeface="LM Sans 10"/>
              </a:rPr>
              <a:t>code </a:t>
            </a:r>
            <a:r>
              <a:rPr sz="1100" spc="-5" dirty="0">
                <a:latin typeface="LM Sans 10"/>
                <a:cs typeface="LM Sans 10"/>
              </a:rPr>
              <a:t>that ran and the output of the  task.</a:t>
            </a:r>
            <a:endParaRPr sz="1100">
              <a:latin typeface="LM Sans 10"/>
              <a:cs typeface="LM Sans 10"/>
            </a:endParaRPr>
          </a:p>
          <a:p>
            <a:pPr marL="353060" marR="68580" indent="-177165">
              <a:lnSpc>
                <a:spcPct val="102600"/>
              </a:lnSpc>
              <a:spcBef>
                <a:spcPts val="300"/>
              </a:spcBef>
              <a:buClr>
                <a:srgbClr val="F47F19"/>
              </a:buClr>
              <a:buFont typeface="MathJax_AMS"/>
              <a:buChar char="▶"/>
              <a:tabLst>
                <a:tab pos="353695" algn="l"/>
              </a:tabLst>
            </a:pPr>
            <a:r>
              <a:rPr sz="1100" spc="-10" dirty="0">
                <a:latin typeface="LM Sans 10"/>
                <a:cs typeface="LM Sans 10"/>
              </a:rPr>
              <a:t>bitbake </a:t>
            </a:r>
            <a:r>
              <a:rPr sz="1100" spc="-5" dirty="0">
                <a:latin typeface="LM Sans 10"/>
                <a:cs typeface="LM Sans 10"/>
              </a:rPr>
              <a:t>can </a:t>
            </a:r>
            <a:r>
              <a:rPr sz="1100" spc="-10" dirty="0">
                <a:latin typeface="LM Sans 10"/>
                <a:cs typeface="LM Sans 10"/>
              </a:rPr>
              <a:t>dump </a:t>
            </a:r>
            <a:r>
              <a:rPr sz="1100" spc="-5" dirty="0">
                <a:latin typeface="LM Sans 10"/>
                <a:cs typeface="LM Sans 10"/>
              </a:rPr>
              <a:t>the whole environment, including the </a:t>
            </a:r>
            <a:r>
              <a:rPr sz="1100" spc="-10" dirty="0">
                <a:latin typeface="LM Sans 10"/>
                <a:cs typeface="LM Sans 10"/>
              </a:rPr>
              <a:t>variable </a:t>
            </a:r>
            <a:r>
              <a:rPr sz="1100" spc="-5" dirty="0">
                <a:latin typeface="LM Sans 10"/>
                <a:cs typeface="LM Sans 10"/>
              </a:rPr>
              <a:t>values and </a:t>
            </a:r>
            <a:r>
              <a:rPr sz="1100" spc="-20" dirty="0">
                <a:latin typeface="LM Sans 10"/>
                <a:cs typeface="LM Sans 10"/>
              </a:rPr>
              <a:t>how  </a:t>
            </a:r>
            <a:r>
              <a:rPr sz="1100" spc="-5" dirty="0">
                <a:latin typeface="LM Sans 10"/>
                <a:cs typeface="LM Sans 10"/>
              </a:rPr>
              <a:t>they </a:t>
            </a:r>
            <a:r>
              <a:rPr sz="1100" spc="-15" dirty="0">
                <a:latin typeface="LM Sans 10"/>
                <a:cs typeface="LM Sans 10"/>
              </a:rPr>
              <a:t>were</a:t>
            </a:r>
            <a:r>
              <a:rPr sz="1100" spc="-1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set:</a:t>
            </a:r>
            <a:endParaRPr sz="1100">
              <a:latin typeface="LM Sans 10"/>
              <a:cs typeface="LM Sans 10"/>
            </a:endParaRPr>
          </a:p>
          <a:p>
            <a:pPr marL="76200">
              <a:lnSpc>
                <a:spcPts val="710"/>
              </a:lnSpc>
              <a:spcBef>
                <a:spcPts val="1145"/>
              </a:spcBef>
            </a:pPr>
            <a:r>
              <a:rPr sz="600" spc="-5" dirty="0">
                <a:solidFill>
                  <a:srgbClr val="545454"/>
                </a:solidFill>
                <a:latin typeface="Noto Sans Mono CJK JP Bold"/>
                <a:cs typeface="Noto Sans Mono CJK JP Bold"/>
              </a:rPr>
              <a:t>$ </a:t>
            </a:r>
            <a:r>
              <a:rPr sz="600" spc="-5" dirty="0">
                <a:solidFill>
                  <a:srgbClr val="3F3F3F"/>
                </a:solidFill>
                <a:latin typeface="Noto Sans Mono CJK JP Bold"/>
                <a:cs typeface="Noto Sans Mono CJK JP Bold"/>
              </a:rPr>
              <a:t>bitbake -e</a:t>
            </a:r>
            <a:r>
              <a:rPr sz="600" spc="-10" dirty="0">
                <a:solidFill>
                  <a:srgbClr val="3F3F3F"/>
                </a:solidFill>
                <a:latin typeface="Noto Sans Mono CJK JP Bold"/>
                <a:cs typeface="Noto Sans Mono CJK JP Bold"/>
              </a:rPr>
              <a:t> </a:t>
            </a:r>
            <a:r>
              <a:rPr sz="600" spc="-5" dirty="0">
                <a:solidFill>
                  <a:srgbClr val="3F3F3F"/>
                </a:solidFill>
                <a:latin typeface="Noto Sans Mono CJK JP Bold"/>
                <a:cs typeface="Noto Sans Mono CJK JP Bold"/>
              </a:rPr>
              <a:t>ninvaders</a:t>
            </a:r>
            <a:endParaRPr sz="600">
              <a:latin typeface="Noto Sans Mono CJK JP Bold"/>
              <a:cs typeface="Noto Sans Mono CJK JP Bold"/>
            </a:endParaRPr>
          </a:p>
          <a:p>
            <a:pPr marL="76200">
              <a:lnSpc>
                <a:spcPts val="695"/>
              </a:lnSpc>
            </a:pPr>
            <a:r>
              <a:rPr sz="600" spc="-5" dirty="0">
                <a:solidFill>
                  <a:srgbClr val="545454"/>
                </a:solidFill>
                <a:latin typeface="Noto Sans Mono CJK JP Bold"/>
                <a:cs typeface="Noto Sans Mono CJK JP Bold"/>
              </a:rPr>
              <a:t># </a:t>
            </a:r>
            <a:r>
              <a:rPr sz="600" spc="-5" dirty="0">
                <a:solidFill>
                  <a:srgbClr val="00688C"/>
                </a:solidFill>
                <a:latin typeface="Noto Sans Mono CJK JP Bold"/>
                <a:cs typeface="Noto Sans Mono CJK JP Bold"/>
              </a:rPr>
              <a:t>$DEPENDS </a:t>
            </a:r>
            <a:r>
              <a:rPr sz="600" spc="-5" dirty="0">
                <a:solidFill>
                  <a:srgbClr val="3F3F3F"/>
                </a:solidFill>
                <a:latin typeface="Noto Sans Mono CJK JP Bold"/>
                <a:cs typeface="Noto Sans Mono CJK JP Bold"/>
              </a:rPr>
              <a:t>[</a:t>
            </a:r>
            <a:r>
              <a:rPr sz="600" spc="-5" dirty="0">
                <a:solidFill>
                  <a:srgbClr val="B551CC"/>
                </a:solidFill>
                <a:latin typeface="Noto Sans Mono CJK JP Bold"/>
                <a:cs typeface="Noto Sans Mono CJK JP Bold"/>
              </a:rPr>
              <a:t>4</a:t>
            </a:r>
            <a:r>
              <a:rPr sz="600" spc="-10" dirty="0">
                <a:solidFill>
                  <a:srgbClr val="B551CC"/>
                </a:solidFill>
                <a:latin typeface="Noto Sans Mono CJK JP Bold"/>
                <a:cs typeface="Noto Sans Mono CJK JP Bold"/>
              </a:rPr>
              <a:t> </a:t>
            </a:r>
            <a:r>
              <a:rPr sz="600" spc="-5" dirty="0">
                <a:solidFill>
                  <a:srgbClr val="3F3F3F"/>
                </a:solidFill>
                <a:latin typeface="Noto Sans Mono CJK JP Bold"/>
                <a:cs typeface="Noto Sans Mono CJK JP Bold"/>
              </a:rPr>
              <a:t>operations]</a:t>
            </a:r>
            <a:endParaRPr sz="600">
              <a:latin typeface="Noto Sans Mono CJK JP Bold"/>
              <a:cs typeface="Noto Sans Mono CJK JP Bold"/>
            </a:endParaRPr>
          </a:p>
          <a:p>
            <a:pPr marL="76200" marR="3054985">
              <a:lnSpc>
                <a:spcPts val="700"/>
              </a:lnSpc>
              <a:spcBef>
                <a:spcPts val="30"/>
              </a:spcBef>
              <a:tabLst>
                <a:tab pos="303530" algn="l"/>
              </a:tabLst>
            </a:pPr>
            <a:r>
              <a:rPr sz="600" spc="-5" dirty="0">
                <a:solidFill>
                  <a:srgbClr val="545454"/>
                </a:solidFill>
                <a:latin typeface="Noto Sans Mono CJK JP Bold"/>
                <a:cs typeface="Noto Sans Mono CJK JP Bold"/>
              </a:rPr>
              <a:t># </a:t>
            </a:r>
            <a:r>
              <a:rPr sz="600" spc="-5" dirty="0">
                <a:solidFill>
                  <a:srgbClr val="668C00"/>
                </a:solidFill>
                <a:latin typeface="Noto Sans Mono CJK JP Bold"/>
                <a:cs typeface="Noto Sans Mono CJK JP Bold"/>
              </a:rPr>
              <a:t>set </a:t>
            </a:r>
            <a:r>
              <a:rPr sz="600" spc="-5" dirty="0">
                <a:solidFill>
                  <a:srgbClr val="3F3F3F"/>
                </a:solidFill>
                <a:latin typeface="Noto Sans Mono CJK JP Bold"/>
                <a:cs typeface="Noto Sans Mono CJK JP Bold"/>
              </a:rPr>
              <a:t>/yocto-labs/poky/meta/conf/bitbake.conf:268  </a:t>
            </a:r>
            <a:r>
              <a:rPr sz="600" dirty="0">
                <a:solidFill>
                  <a:srgbClr val="3F3F3F"/>
                </a:solidFill>
                <a:latin typeface="Noto Sans Mono CJK JP Bold"/>
                <a:cs typeface="Noto Sans Mono CJK JP Bold"/>
              </a:rPr>
              <a:t> </a:t>
            </a:r>
            <a:r>
              <a:rPr sz="600" spc="-5" dirty="0">
                <a:solidFill>
                  <a:srgbClr val="545454"/>
                </a:solidFill>
                <a:latin typeface="Noto Sans Mono CJK JP Bold"/>
                <a:cs typeface="Noto Sans Mono CJK JP Bold"/>
              </a:rPr>
              <a:t>#	</a:t>
            </a:r>
            <a:r>
              <a:rPr sz="600" spc="-5" dirty="0">
                <a:solidFill>
                  <a:srgbClr val="CC5454"/>
                </a:solidFill>
                <a:latin typeface="Noto Sans Mono CJK JP Bold"/>
                <a:cs typeface="Noto Sans Mono CJK JP Bold"/>
              </a:rPr>
              <a:t>""</a:t>
            </a:r>
            <a:endParaRPr sz="600">
              <a:latin typeface="Noto Sans Mono CJK JP Bold"/>
              <a:cs typeface="Noto Sans Mono CJK JP Bold"/>
            </a:endParaRPr>
          </a:p>
          <a:p>
            <a:pPr marL="76200">
              <a:lnSpc>
                <a:spcPts val="665"/>
              </a:lnSpc>
            </a:pPr>
            <a:r>
              <a:rPr sz="600" spc="-5" dirty="0">
                <a:solidFill>
                  <a:srgbClr val="545454"/>
                </a:solidFill>
                <a:latin typeface="Noto Sans Mono CJK JP Bold"/>
                <a:cs typeface="Noto Sans Mono CJK JP Bold"/>
              </a:rPr>
              <a:t># </a:t>
            </a:r>
            <a:r>
              <a:rPr sz="600" spc="-5" dirty="0">
                <a:solidFill>
                  <a:srgbClr val="668C00"/>
                </a:solidFill>
                <a:latin typeface="Noto Sans Mono CJK JP Bold"/>
                <a:cs typeface="Noto Sans Mono CJK JP Bold"/>
              </a:rPr>
              <a:t>set</a:t>
            </a:r>
            <a:r>
              <a:rPr sz="600" spc="10" dirty="0">
                <a:solidFill>
                  <a:srgbClr val="668C00"/>
                </a:solidFill>
                <a:latin typeface="Noto Sans Mono CJK JP Bold"/>
                <a:cs typeface="Noto Sans Mono CJK JP Bold"/>
              </a:rPr>
              <a:t> </a:t>
            </a:r>
            <a:r>
              <a:rPr sz="600" spc="-5" dirty="0">
                <a:solidFill>
                  <a:srgbClr val="3F3F3F"/>
                </a:solidFill>
                <a:latin typeface="Noto Sans Mono CJK JP Bold"/>
                <a:cs typeface="Noto Sans Mono CJK JP Bold"/>
              </a:rPr>
              <a:t>/yocto-labs/poky/meta/conf/documentation.conf:130</a:t>
            </a:r>
            <a:endParaRPr sz="600">
              <a:latin typeface="Noto Sans Mono CJK JP Bold"/>
              <a:cs typeface="Noto Sans Mono CJK JP Bold"/>
            </a:endParaRPr>
          </a:p>
          <a:p>
            <a:pPr marL="76200" marR="1916430">
              <a:lnSpc>
                <a:spcPts val="700"/>
              </a:lnSpc>
              <a:spcBef>
                <a:spcPts val="30"/>
              </a:spcBef>
              <a:tabLst>
                <a:tab pos="303530" algn="l"/>
              </a:tabLst>
            </a:pPr>
            <a:r>
              <a:rPr sz="600" spc="-5" dirty="0">
                <a:solidFill>
                  <a:srgbClr val="545454"/>
                </a:solidFill>
                <a:latin typeface="Noto Sans Mono CJK JP Bold"/>
                <a:cs typeface="Noto Sans Mono CJK JP Bold"/>
              </a:rPr>
              <a:t>#	</a:t>
            </a:r>
            <a:r>
              <a:rPr sz="600" spc="-5" dirty="0">
                <a:solidFill>
                  <a:srgbClr val="3F3F3F"/>
                </a:solidFill>
                <a:latin typeface="Noto Sans Mono CJK JP Bold"/>
                <a:cs typeface="Noto Sans Mono CJK JP Bold"/>
              </a:rPr>
              <a:t>[doc] </a:t>
            </a:r>
            <a:r>
              <a:rPr sz="600" spc="-5" dirty="0">
                <a:solidFill>
                  <a:srgbClr val="CC5454"/>
                </a:solidFill>
                <a:latin typeface="Noto Sans Mono CJK JP Bold"/>
                <a:cs typeface="Noto Sans Mono CJK JP Bold"/>
              </a:rPr>
              <a:t>"Lists a recipe's build-time dependencies (i.e. other recipe files)."  </a:t>
            </a:r>
            <a:r>
              <a:rPr sz="600" dirty="0">
                <a:solidFill>
                  <a:srgbClr val="CC5454"/>
                </a:solidFill>
                <a:latin typeface="Noto Sans Mono CJK JP Bold"/>
                <a:cs typeface="Noto Sans Mono CJK JP Bold"/>
              </a:rPr>
              <a:t> </a:t>
            </a:r>
            <a:r>
              <a:rPr sz="600" spc="-5" dirty="0">
                <a:solidFill>
                  <a:srgbClr val="545454"/>
                </a:solidFill>
                <a:latin typeface="Noto Sans Mono CJK JP Bold"/>
                <a:cs typeface="Noto Sans Mono CJK JP Bold"/>
              </a:rPr>
              <a:t># </a:t>
            </a:r>
            <a:r>
              <a:rPr sz="600" spc="-5" dirty="0">
                <a:solidFill>
                  <a:srgbClr val="3F3F3F"/>
                </a:solidFill>
                <a:latin typeface="Noto Sans Mono CJK JP Bold"/>
                <a:cs typeface="Noto Sans Mono CJK JP Bold"/>
              </a:rPr>
              <a:t>_prepend</a:t>
            </a:r>
            <a:r>
              <a:rPr sz="600" spc="60" dirty="0">
                <a:solidFill>
                  <a:srgbClr val="3F3F3F"/>
                </a:solidFill>
                <a:latin typeface="Noto Sans Mono CJK JP Bold"/>
                <a:cs typeface="Noto Sans Mono CJK JP Bold"/>
              </a:rPr>
              <a:t> </a:t>
            </a:r>
            <a:r>
              <a:rPr sz="600" spc="-5" dirty="0">
                <a:solidFill>
                  <a:srgbClr val="3F3F3F"/>
                </a:solidFill>
                <a:latin typeface="Noto Sans Mono CJK JP Bold"/>
                <a:cs typeface="Noto Sans Mono CJK JP Bold"/>
              </a:rPr>
              <a:t>/yocto-training/yocto-labs/poky/meta/classes/base.bbclass:74</a:t>
            </a:r>
            <a:endParaRPr sz="600">
              <a:latin typeface="Noto Sans Mono CJK JP Bold"/>
              <a:cs typeface="Noto Sans Mono CJK JP Bold"/>
            </a:endParaRPr>
          </a:p>
          <a:p>
            <a:pPr marL="76200">
              <a:lnSpc>
                <a:spcPts val="665"/>
              </a:lnSpc>
              <a:tabLst>
                <a:tab pos="303530" algn="l"/>
              </a:tabLst>
            </a:pPr>
            <a:r>
              <a:rPr sz="600" spc="-5" dirty="0">
                <a:solidFill>
                  <a:srgbClr val="545454"/>
                </a:solidFill>
                <a:latin typeface="Noto Sans Mono CJK JP Bold"/>
                <a:cs typeface="Noto Sans Mono CJK JP Bold"/>
              </a:rPr>
              <a:t>#	</a:t>
            </a:r>
            <a:r>
              <a:rPr sz="600" spc="-5" dirty="0">
                <a:solidFill>
                  <a:srgbClr val="CC5454"/>
                </a:solidFill>
                <a:latin typeface="Noto Sans Mono CJK JP Bold"/>
                <a:cs typeface="Noto Sans Mono CJK JP Bold"/>
              </a:rPr>
              <a:t>"${</a:t>
            </a:r>
            <a:r>
              <a:rPr sz="600" spc="-5" dirty="0">
                <a:solidFill>
                  <a:srgbClr val="00688C"/>
                </a:solidFill>
                <a:latin typeface="Noto Sans Mono CJK JP Bold"/>
                <a:cs typeface="Noto Sans Mono CJK JP Bold"/>
              </a:rPr>
              <a:t>BASEDEPENDS</a:t>
            </a:r>
            <a:r>
              <a:rPr sz="600" spc="-5" dirty="0">
                <a:solidFill>
                  <a:srgbClr val="CC5454"/>
                </a:solidFill>
                <a:latin typeface="Noto Sans Mono CJK JP Bold"/>
                <a:cs typeface="Noto Sans Mono CJK JP Bold"/>
              </a:rPr>
              <a:t>}</a:t>
            </a:r>
            <a:r>
              <a:rPr sz="600" spc="-10" dirty="0">
                <a:solidFill>
                  <a:srgbClr val="CC5454"/>
                </a:solidFill>
                <a:latin typeface="Noto Sans Mono CJK JP Bold"/>
                <a:cs typeface="Noto Sans Mono CJK JP Bold"/>
              </a:rPr>
              <a:t> </a:t>
            </a:r>
            <a:r>
              <a:rPr sz="600" spc="-5" dirty="0">
                <a:solidFill>
                  <a:srgbClr val="CC5454"/>
                </a:solidFill>
                <a:latin typeface="Noto Sans Mono CJK JP Bold"/>
                <a:cs typeface="Noto Sans Mono CJK JP Bold"/>
              </a:rPr>
              <a:t>"</a:t>
            </a:r>
            <a:endParaRPr sz="600">
              <a:latin typeface="Noto Sans Mono CJK JP Bold"/>
              <a:cs typeface="Noto Sans Mono CJK JP Bold"/>
            </a:endParaRPr>
          </a:p>
          <a:p>
            <a:pPr marL="76200" marR="2068195">
              <a:lnSpc>
                <a:spcPts val="700"/>
              </a:lnSpc>
              <a:spcBef>
                <a:spcPts val="30"/>
              </a:spcBef>
              <a:tabLst>
                <a:tab pos="303530" algn="l"/>
              </a:tabLst>
            </a:pPr>
            <a:r>
              <a:rPr sz="600" spc="-5" dirty="0">
                <a:solidFill>
                  <a:srgbClr val="545454"/>
                </a:solidFill>
                <a:latin typeface="Noto Sans Mono CJK JP Bold"/>
                <a:cs typeface="Noto Sans Mono CJK JP Bold"/>
              </a:rPr>
              <a:t># </a:t>
            </a:r>
            <a:r>
              <a:rPr sz="600" spc="-5" dirty="0">
                <a:solidFill>
                  <a:srgbClr val="668C00"/>
                </a:solidFill>
                <a:latin typeface="Noto Sans Mono CJK JP Bold"/>
                <a:cs typeface="Noto Sans Mono CJK JP Bold"/>
              </a:rPr>
              <a:t>set </a:t>
            </a:r>
            <a:r>
              <a:rPr sz="600" spc="-5" dirty="0">
                <a:solidFill>
                  <a:srgbClr val="3F3F3F"/>
                </a:solidFill>
                <a:latin typeface="Noto Sans Mono CJK JP Bold"/>
                <a:cs typeface="Noto Sans Mono CJK JP Bold"/>
              </a:rPr>
              <a:t>/yocto-labs/meta-bootlinlabs/recipes-games/ninvaders/ninvaders.inc:11  </a:t>
            </a:r>
            <a:r>
              <a:rPr sz="600" dirty="0">
                <a:solidFill>
                  <a:srgbClr val="3F3F3F"/>
                </a:solidFill>
                <a:latin typeface="Noto Sans Mono CJK JP Bold"/>
                <a:cs typeface="Noto Sans Mono CJK JP Bold"/>
              </a:rPr>
              <a:t> </a:t>
            </a:r>
            <a:r>
              <a:rPr sz="600" spc="-5" dirty="0">
                <a:solidFill>
                  <a:srgbClr val="545454"/>
                </a:solidFill>
                <a:latin typeface="Noto Sans Mono CJK JP Bold"/>
                <a:cs typeface="Noto Sans Mono CJK JP Bold"/>
              </a:rPr>
              <a:t>#	</a:t>
            </a:r>
            <a:r>
              <a:rPr sz="600" spc="-5" dirty="0">
                <a:solidFill>
                  <a:srgbClr val="CC5454"/>
                </a:solidFill>
                <a:latin typeface="Noto Sans Mono CJK JP Bold"/>
                <a:cs typeface="Noto Sans Mono CJK JP Bold"/>
              </a:rPr>
              <a:t>"ncurses"</a:t>
            </a:r>
            <a:endParaRPr sz="600">
              <a:latin typeface="Noto Sans Mono CJK JP Bold"/>
              <a:cs typeface="Noto Sans Mono CJK JP Bold"/>
            </a:endParaRPr>
          </a:p>
          <a:p>
            <a:pPr marL="76200">
              <a:lnSpc>
                <a:spcPts val="665"/>
              </a:lnSpc>
            </a:pPr>
            <a:r>
              <a:rPr sz="600" spc="-5" dirty="0">
                <a:solidFill>
                  <a:srgbClr val="545454"/>
                </a:solidFill>
                <a:latin typeface="Noto Sans Mono CJK JP Bold"/>
                <a:cs typeface="Noto Sans Mono CJK JP Bold"/>
              </a:rPr>
              <a:t># </a:t>
            </a:r>
            <a:r>
              <a:rPr sz="600" spc="-5" dirty="0">
                <a:solidFill>
                  <a:srgbClr val="3F3F3F"/>
                </a:solidFill>
                <a:latin typeface="Noto Sans Mono CJK JP Bold"/>
                <a:cs typeface="Noto Sans Mono CJK JP Bold"/>
              </a:rPr>
              <a:t>pre-expansion</a:t>
            </a:r>
            <a:r>
              <a:rPr sz="600" spc="-10" dirty="0">
                <a:solidFill>
                  <a:srgbClr val="3F3F3F"/>
                </a:solidFill>
                <a:latin typeface="Noto Sans Mono CJK JP Bold"/>
                <a:cs typeface="Noto Sans Mono CJK JP Bold"/>
              </a:rPr>
              <a:t> </a:t>
            </a:r>
            <a:r>
              <a:rPr sz="600" spc="-5" dirty="0">
                <a:solidFill>
                  <a:srgbClr val="3F3F3F"/>
                </a:solidFill>
                <a:latin typeface="Noto Sans Mono CJK JP Bold"/>
                <a:cs typeface="Noto Sans Mono CJK JP Bold"/>
              </a:rPr>
              <a:t>value:</a:t>
            </a:r>
            <a:endParaRPr sz="600">
              <a:latin typeface="Noto Sans Mono CJK JP Bold"/>
              <a:cs typeface="Noto Sans Mono CJK JP Bold"/>
            </a:endParaRPr>
          </a:p>
          <a:p>
            <a:pPr marL="76200">
              <a:lnSpc>
                <a:spcPts val="695"/>
              </a:lnSpc>
            </a:pPr>
            <a:r>
              <a:rPr sz="600" spc="-5" dirty="0">
                <a:solidFill>
                  <a:srgbClr val="545454"/>
                </a:solidFill>
                <a:latin typeface="Noto Sans Mono CJK JP Bold"/>
                <a:cs typeface="Noto Sans Mono CJK JP Bold"/>
              </a:rPr>
              <a:t># </a:t>
            </a:r>
            <a:r>
              <a:rPr sz="600" spc="-5" dirty="0">
                <a:solidFill>
                  <a:srgbClr val="CC5454"/>
                </a:solidFill>
                <a:latin typeface="Noto Sans Mono CJK JP Bold"/>
                <a:cs typeface="Noto Sans Mono CJK JP Bold"/>
              </a:rPr>
              <a:t>"${</a:t>
            </a:r>
            <a:r>
              <a:rPr sz="600" spc="-5" dirty="0">
                <a:solidFill>
                  <a:srgbClr val="00688C"/>
                </a:solidFill>
                <a:latin typeface="Noto Sans Mono CJK JP Bold"/>
                <a:cs typeface="Noto Sans Mono CJK JP Bold"/>
              </a:rPr>
              <a:t>BASEDEPENDS</a:t>
            </a:r>
            <a:r>
              <a:rPr sz="600" spc="-5" dirty="0">
                <a:solidFill>
                  <a:srgbClr val="CC5454"/>
                </a:solidFill>
                <a:latin typeface="Noto Sans Mono CJK JP Bold"/>
                <a:cs typeface="Noto Sans Mono CJK JP Bold"/>
              </a:rPr>
              <a:t>}</a:t>
            </a:r>
            <a:r>
              <a:rPr sz="600" dirty="0">
                <a:solidFill>
                  <a:srgbClr val="CC5454"/>
                </a:solidFill>
                <a:latin typeface="Noto Sans Mono CJK JP Bold"/>
                <a:cs typeface="Noto Sans Mono CJK JP Bold"/>
              </a:rPr>
              <a:t> </a:t>
            </a:r>
            <a:r>
              <a:rPr sz="600" spc="-5" dirty="0">
                <a:solidFill>
                  <a:srgbClr val="CC5454"/>
                </a:solidFill>
                <a:latin typeface="Noto Sans Mono CJK JP Bold"/>
                <a:cs typeface="Noto Sans Mono CJK JP Bold"/>
              </a:rPr>
              <a:t>ncurses"</a:t>
            </a:r>
            <a:endParaRPr sz="600">
              <a:latin typeface="Noto Sans Mono CJK JP Bold"/>
              <a:cs typeface="Noto Sans Mono CJK JP Bold"/>
            </a:endParaRPr>
          </a:p>
          <a:p>
            <a:pPr marL="76200">
              <a:lnSpc>
                <a:spcPts val="710"/>
              </a:lnSpc>
            </a:pPr>
            <a:r>
              <a:rPr sz="600" spc="-5" dirty="0">
                <a:solidFill>
                  <a:srgbClr val="878787"/>
                </a:solidFill>
                <a:latin typeface="Noto Sans Mono CJK JP Bold"/>
                <a:cs typeface="Noto Sans Mono CJK JP Bold"/>
              </a:rPr>
              <a:t>DEPENDS="virtual/arm-poky-linux-gnueabi-gcc virtual/arm-poky-linux-gnueabi-compilerlibs virtual/libc</a:t>
            </a:r>
            <a:r>
              <a:rPr sz="600" spc="30" dirty="0">
                <a:solidFill>
                  <a:srgbClr val="878787"/>
                </a:solidFill>
                <a:latin typeface="Noto Sans Mono CJK JP Bold"/>
                <a:cs typeface="Noto Sans Mono CJK JP Bold"/>
              </a:rPr>
              <a:t> </a:t>
            </a:r>
            <a:r>
              <a:rPr sz="600" spc="-5" dirty="0">
                <a:solidFill>
                  <a:srgbClr val="878787"/>
                </a:solidFill>
                <a:latin typeface="Noto Sans Mono CJK JP Bold"/>
                <a:cs typeface="Noto Sans Mono CJK JP Bold"/>
              </a:rPr>
              <a:t>ncurses"</a:t>
            </a:r>
            <a:endParaRPr sz="600">
              <a:latin typeface="Noto Sans Mono CJK JP Bold"/>
              <a:cs typeface="Noto Sans Mono CJK JP Bold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E69DA9E-9D7A-BDB4-A809-7EE844CD0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60"/>
              </a:spcBef>
            </a:pPr>
            <a:fld id="{81D60167-4931-47E6-BA6A-407CBD079E47}" type="slidenum">
              <a:rPr lang="en-US" spc="-5" smtClean="0"/>
              <a:t>120</a:t>
            </a:fld>
            <a:r>
              <a:rPr lang="en-US" spc="-5"/>
              <a:t>/300</a:t>
            </a:r>
            <a:endParaRPr lang="en-US" spc="-5" dirty="0"/>
          </a:p>
        </p:txBody>
      </p:sp>
    </p:spTree>
  </p:cSld>
  <p:clrMapOvr>
    <a:masterClrMapping/>
  </p:clrMapOvr>
  <p:transition>
    <p:cut/>
  </p:transition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28051"/>
            <a:ext cx="1824647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5" dirty="0"/>
              <a:t>Debugging</a:t>
            </a:r>
            <a:r>
              <a:rPr sz="1400" spc="-50" dirty="0"/>
              <a:t> </a:t>
            </a:r>
            <a:r>
              <a:rPr sz="1400" spc="15" dirty="0"/>
              <a:t>recipes</a:t>
            </a:r>
            <a:endParaRPr sz="1400" dirty="0"/>
          </a:p>
        </p:txBody>
      </p:sp>
      <p:sp>
        <p:nvSpPr>
          <p:cNvPr id="31" name="object 31"/>
          <p:cNvSpPr txBox="1">
            <a:spLocks noGrp="1"/>
          </p:cNvSpPr>
          <p:nvPr>
            <p:ph type="ftr" sz="quarter" idx="11"/>
          </p:nvPr>
        </p:nvSpPr>
        <p:spPr>
          <a:xfrm>
            <a:off x="273532" y="3143455"/>
            <a:ext cx="2518410" cy="82074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lang="en-US" spc="-5" dirty="0"/>
              <a:t>Remake by Mao Huynh</a:t>
            </a:r>
            <a:endParaRPr spc="-5" dirty="0">
              <a:latin typeface="Noto Sans Mono CJK JP Bold"/>
              <a:cs typeface="Noto Sans Mono CJK JP Bold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309181" y="1063980"/>
            <a:ext cx="5142230" cy="229870"/>
          </a:xfrm>
          <a:custGeom>
            <a:avLst/>
            <a:gdLst/>
            <a:ahLst/>
            <a:cxnLst/>
            <a:rect l="l" t="t" r="r" b="b"/>
            <a:pathLst>
              <a:path w="5142230" h="229869">
                <a:moveTo>
                  <a:pt x="5141671" y="44424"/>
                </a:moveTo>
                <a:lnTo>
                  <a:pt x="5140376" y="44424"/>
                </a:lnTo>
                <a:lnTo>
                  <a:pt x="5137670" y="31076"/>
                </a:lnTo>
                <a:lnTo>
                  <a:pt x="5126748" y="14922"/>
                </a:lnTo>
                <a:lnTo>
                  <a:pt x="5110607" y="4013"/>
                </a:lnTo>
                <a:lnTo>
                  <a:pt x="5090871" y="0"/>
                </a:lnTo>
                <a:lnTo>
                  <a:pt x="50800" y="0"/>
                </a:lnTo>
                <a:lnTo>
                  <a:pt x="31076" y="4013"/>
                </a:lnTo>
                <a:lnTo>
                  <a:pt x="14922" y="14922"/>
                </a:lnTo>
                <a:lnTo>
                  <a:pt x="4013" y="31076"/>
                </a:lnTo>
                <a:lnTo>
                  <a:pt x="1295" y="44424"/>
                </a:lnTo>
                <a:lnTo>
                  <a:pt x="0" y="44424"/>
                </a:lnTo>
                <a:lnTo>
                  <a:pt x="0" y="50800"/>
                </a:lnTo>
                <a:lnTo>
                  <a:pt x="0" y="82384"/>
                </a:lnTo>
                <a:lnTo>
                  <a:pt x="0" y="178625"/>
                </a:lnTo>
                <a:lnTo>
                  <a:pt x="4013" y="198361"/>
                </a:lnTo>
                <a:lnTo>
                  <a:pt x="14922" y="214515"/>
                </a:lnTo>
                <a:lnTo>
                  <a:pt x="31076" y="225425"/>
                </a:lnTo>
                <a:lnTo>
                  <a:pt x="50800" y="229438"/>
                </a:lnTo>
                <a:lnTo>
                  <a:pt x="5090871" y="229438"/>
                </a:lnTo>
                <a:lnTo>
                  <a:pt x="5110607" y="225425"/>
                </a:lnTo>
                <a:lnTo>
                  <a:pt x="5126748" y="214515"/>
                </a:lnTo>
                <a:lnTo>
                  <a:pt x="5137670" y="198361"/>
                </a:lnTo>
                <a:lnTo>
                  <a:pt x="5141671" y="178625"/>
                </a:lnTo>
                <a:lnTo>
                  <a:pt x="5141671" y="82384"/>
                </a:lnTo>
                <a:lnTo>
                  <a:pt x="5141671" y="50800"/>
                </a:lnTo>
                <a:lnTo>
                  <a:pt x="5141671" y="44424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09181" y="1765884"/>
            <a:ext cx="5142230" cy="389890"/>
          </a:xfrm>
          <a:custGeom>
            <a:avLst/>
            <a:gdLst/>
            <a:ahLst/>
            <a:cxnLst/>
            <a:rect l="l" t="t" r="r" b="b"/>
            <a:pathLst>
              <a:path w="5142230" h="389889">
                <a:moveTo>
                  <a:pt x="5141671" y="44424"/>
                </a:moveTo>
                <a:lnTo>
                  <a:pt x="5140376" y="44424"/>
                </a:lnTo>
                <a:lnTo>
                  <a:pt x="5137670" y="31076"/>
                </a:lnTo>
                <a:lnTo>
                  <a:pt x="5126748" y="14922"/>
                </a:lnTo>
                <a:lnTo>
                  <a:pt x="5110607" y="4013"/>
                </a:lnTo>
                <a:lnTo>
                  <a:pt x="5090871" y="0"/>
                </a:lnTo>
                <a:lnTo>
                  <a:pt x="50800" y="0"/>
                </a:lnTo>
                <a:lnTo>
                  <a:pt x="31076" y="4013"/>
                </a:lnTo>
                <a:lnTo>
                  <a:pt x="14922" y="14922"/>
                </a:lnTo>
                <a:lnTo>
                  <a:pt x="4013" y="31076"/>
                </a:lnTo>
                <a:lnTo>
                  <a:pt x="1295" y="44424"/>
                </a:lnTo>
                <a:lnTo>
                  <a:pt x="0" y="44424"/>
                </a:lnTo>
                <a:lnTo>
                  <a:pt x="0" y="50800"/>
                </a:lnTo>
                <a:lnTo>
                  <a:pt x="0" y="82384"/>
                </a:lnTo>
                <a:lnTo>
                  <a:pt x="0" y="338924"/>
                </a:lnTo>
                <a:lnTo>
                  <a:pt x="4013" y="358660"/>
                </a:lnTo>
                <a:lnTo>
                  <a:pt x="14922" y="374815"/>
                </a:lnTo>
                <a:lnTo>
                  <a:pt x="31076" y="385724"/>
                </a:lnTo>
                <a:lnTo>
                  <a:pt x="50800" y="389737"/>
                </a:lnTo>
                <a:lnTo>
                  <a:pt x="5090871" y="389737"/>
                </a:lnTo>
                <a:lnTo>
                  <a:pt x="5110607" y="385724"/>
                </a:lnTo>
                <a:lnTo>
                  <a:pt x="5126748" y="374815"/>
                </a:lnTo>
                <a:lnTo>
                  <a:pt x="5137670" y="358660"/>
                </a:lnTo>
                <a:lnTo>
                  <a:pt x="5141671" y="338924"/>
                </a:lnTo>
                <a:lnTo>
                  <a:pt x="5141671" y="82384"/>
                </a:lnTo>
                <a:lnTo>
                  <a:pt x="5141671" y="50800"/>
                </a:lnTo>
                <a:lnTo>
                  <a:pt x="5141671" y="44424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321894" y="637868"/>
            <a:ext cx="5116195" cy="206184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14960" marR="177165" indent="-177165">
              <a:lnSpc>
                <a:spcPct val="102600"/>
              </a:lnSpc>
              <a:spcBef>
                <a:spcPts val="55"/>
              </a:spcBef>
              <a:buClr>
                <a:srgbClr val="F47F19"/>
              </a:buClr>
              <a:buFont typeface="MathJax_AMS"/>
              <a:buChar char="▶"/>
              <a:tabLst>
                <a:tab pos="315595" algn="l"/>
              </a:tabLst>
            </a:pPr>
            <a:r>
              <a:rPr sz="1100" spc="-10" dirty="0">
                <a:latin typeface="LM Sans 10"/>
                <a:cs typeface="LM Sans 10"/>
              </a:rPr>
              <a:t>A </a:t>
            </a:r>
            <a:r>
              <a:rPr sz="1100" spc="-5" dirty="0">
                <a:latin typeface="LM Sans 10"/>
                <a:cs typeface="LM Sans 10"/>
              </a:rPr>
              <a:t>development shell, exporting the full environment can </a:t>
            </a:r>
            <a:r>
              <a:rPr sz="1100" spc="10" dirty="0">
                <a:latin typeface="LM Sans 10"/>
                <a:cs typeface="LM Sans 10"/>
              </a:rPr>
              <a:t>be </a:t>
            </a:r>
            <a:r>
              <a:rPr sz="1100" spc="-5" dirty="0">
                <a:latin typeface="LM Sans 10"/>
                <a:cs typeface="LM Sans 10"/>
              </a:rPr>
              <a:t>used to debug</a:t>
            </a:r>
            <a:r>
              <a:rPr sz="1100" spc="-5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build  failures:</a:t>
            </a:r>
            <a:endParaRPr sz="1100">
              <a:latin typeface="LM Sans 10"/>
              <a:cs typeface="LM Sans 10"/>
            </a:endParaRPr>
          </a:p>
          <a:p>
            <a:pPr marL="38100">
              <a:lnSpc>
                <a:spcPct val="100000"/>
              </a:lnSpc>
              <a:spcBef>
                <a:spcPts val="765"/>
              </a:spcBef>
            </a:pPr>
            <a:r>
              <a:rPr sz="1100" spc="-5" dirty="0">
                <a:solidFill>
                  <a:srgbClr val="545454"/>
                </a:solidFill>
                <a:latin typeface="Noto Sans Mono CJK JP Bold"/>
                <a:cs typeface="Noto Sans Mono CJK JP Bold"/>
              </a:rPr>
              <a:t>$ </a:t>
            </a:r>
            <a:r>
              <a:rPr sz="1100" spc="-5" dirty="0">
                <a:solidFill>
                  <a:srgbClr val="3F3F3F"/>
                </a:solidFill>
                <a:latin typeface="Noto Sans Mono CJK JP Bold"/>
                <a:cs typeface="Noto Sans Mono CJK JP Bold"/>
              </a:rPr>
              <a:t>bitbake -c devshell</a:t>
            </a:r>
            <a:r>
              <a:rPr sz="1100" spc="-20" dirty="0">
                <a:solidFill>
                  <a:srgbClr val="3F3F3F"/>
                </a:solidFill>
                <a:latin typeface="Noto Sans Mono CJK JP Bold"/>
                <a:cs typeface="Noto Sans Mono CJK JP Bold"/>
              </a:rPr>
              <a:t> </a:t>
            </a:r>
            <a:r>
              <a:rPr sz="1100" spc="-5" dirty="0">
                <a:solidFill>
                  <a:srgbClr val="3F3F3F"/>
                </a:solidFill>
                <a:latin typeface="Noto Sans Mono CJK JP Bold"/>
                <a:cs typeface="Noto Sans Mono CJK JP Bold"/>
              </a:rPr>
              <a:t>&lt;recipe&gt;</a:t>
            </a:r>
            <a:endParaRPr sz="1100">
              <a:latin typeface="Noto Sans Mono CJK JP Bold"/>
              <a:cs typeface="Noto Sans Mono CJK JP Bold"/>
            </a:endParaRPr>
          </a:p>
          <a:p>
            <a:pPr marL="177165" marR="36195" indent="-177165" algn="r">
              <a:lnSpc>
                <a:spcPct val="100000"/>
              </a:lnSpc>
              <a:spcBef>
                <a:spcPts val="765"/>
              </a:spcBef>
              <a:buClr>
                <a:srgbClr val="F47F19"/>
              </a:buClr>
              <a:buFont typeface="MathJax_AMS"/>
              <a:buChar char="▶"/>
              <a:tabLst>
                <a:tab pos="177165" algn="l"/>
              </a:tabLst>
            </a:pPr>
            <a:r>
              <a:rPr sz="1100" spc="-55" dirty="0">
                <a:latin typeface="LM Sans 10"/>
                <a:cs typeface="LM Sans 10"/>
              </a:rPr>
              <a:t>To </a:t>
            </a:r>
            <a:r>
              <a:rPr sz="1100" spc="-5" dirty="0">
                <a:latin typeface="LM Sans 10"/>
                <a:cs typeface="LM Sans 10"/>
              </a:rPr>
              <a:t>understand what a change in a </a:t>
            </a:r>
            <a:r>
              <a:rPr sz="1100" dirty="0">
                <a:latin typeface="LM Sans 10"/>
                <a:cs typeface="LM Sans 10"/>
              </a:rPr>
              <a:t>recipe </a:t>
            </a:r>
            <a:r>
              <a:rPr sz="1100" spc="-5" dirty="0">
                <a:latin typeface="LM Sans 10"/>
                <a:cs typeface="LM Sans 10"/>
              </a:rPr>
              <a:t>implies, </a:t>
            </a:r>
            <a:r>
              <a:rPr sz="1100" spc="-15" dirty="0">
                <a:latin typeface="LM Sans 10"/>
                <a:cs typeface="LM Sans 10"/>
              </a:rPr>
              <a:t>you </a:t>
            </a:r>
            <a:r>
              <a:rPr sz="1100" spc="-5" dirty="0">
                <a:latin typeface="LM Sans 10"/>
                <a:cs typeface="LM Sans 10"/>
              </a:rPr>
              <a:t>can activate build </a:t>
            </a:r>
            <a:r>
              <a:rPr sz="1100" spc="-10" dirty="0">
                <a:latin typeface="LM Sans 10"/>
                <a:cs typeface="LM Sans 10"/>
              </a:rPr>
              <a:t>history</a:t>
            </a:r>
            <a:r>
              <a:rPr sz="1100" spc="2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in</a:t>
            </a:r>
            <a:endParaRPr sz="1100">
              <a:latin typeface="LM Sans 10"/>
              <a:cs typeface="LM Sans 10"/>
            </a:endParaRPr>
          </a:p>
          <a:p>
            <a:pPr marL="314960">
              <a:lnSpc>
                <a:spcPct val="100000"/>
              </a:lnSpc>
              <a:spcBef>
                <a:spcPts val="35"/>
              </a:spcBef>
            </a:pPr>
            <a:r>
              <a:rPr sz="11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local.conf</a:t>
            </a:r>
            <a:r>
              <a:rPr sz="1100" spc="-5" dirty="0">
                <a:latin typeface="LM Sans 10"/>
                <a:cs typeface="LM Sans 10"/>
              </a:rPr>
              <a:t>:</a:t>
            </a:r>
            <a:endParaRPr sz="1100">
              <a:latin typeface="LM Sans 10"/>
              <a:cs typeface="LM Sans 10"/>
            </a:endParaRPr>
          </a:p>
          <a:p>
            <a:pPr marL="38100" marR="3338195">
              <a:lnSpc>
                <a:spcPct val="102600"/>
              </a:lnSpc>
              <a:spcBef>
                <a:spcPts val="735"/>
              </a:spcBef>
            </a:pPr>
            <a:r>
              <a:rPr sz="1100" spc="-5" dirty="0">
                <a:solidFill>
                  <a:srgbClr val="00688C"/>
                </a:solidFill>
                <a:latin typeface="Noto Sans Mono CJK JP Bold"/>
                <a:cs typeface="Noto Sans Mono CJK JP Bold"/>
              </a:rPr>
              <a:t>INHERIT </a:t>
            </a:r>
            <a:r>
              <a:rPr sz="1100" spc="-5" dirty="0">
                <a:solidFill>
                  <a:srgbClr val="3F3F3F"/>
                </a:solidFill>
                <a:latin typeface="Noto Sans Mono CJK JP Bold"/>
                <a:cs typeface="Noto Sans Mono CJK JP Bold"/>
              </a:rPr>
              <a:t>+=</a:t>
            </a:r>
            <a:r>
              <a:rPr sz="1100" spc="-95" dirty="0">
                <a:solidFill>
                  <a:srgbClr val="3F3F3F"/>
                </a:solidFill>
                <a:latin typeface="Noto Sans Mono CJK JP Bold"/>
                <a:cs typeface="Noto Sans Mono CJK JP Bold"/>
              </a:rPr>
              <a:t> </a:t>
            </a:r>
            <a:r>
              <a:rPr sz="1100" spc="-5" dirty="0">
                <a:solidFill>
                  <a:srgbClr val="CC5454"/>
                </a:solidFill>
                <a:latin typeface="Noto Sans Mono CJK JP Bold"/>
                <a:cs typeface="Noto Sans Mono CJK JP Bold"/>
              </a:rPr>
              <a:t>"buildhistory"  </a:t>
            </a:r>
            <a:r>
              <a:rPr sz="1100" spc="-5" dirty="0">
                <a:solidFill>
                  <a:srgbClr val="00688C"/>
                </a:solidFill>
                <a:latin typeface="Noto Sans Mono CJK JP Bold"/>
                <a:cs typeface="Noto Sans Mono CJK JP Bold"/>
              </a:rPr>
              <a:t>BUILDHISTORY_COMMIT </a:t>
            </a:r>
            <a:r>
              <a:rPr sz="1100" spc="-5" dirty="0">
                <a:solidFill>
                  <a:srgbClr val="3F3F3F"/>
                </a:solidFill>
                <a:latin typeface="Noto Sans Mono CJK JP Bold"/>
                <a:cs typeface="Noto Sans Mono CJK JP Bold"/>
              </a:rPr>
              <a:t>=</a:t>
            </a:r>
            <a:r>
              <a:rPr sz="1100" spc="-95" dirty="0">
                <a:solidFill>
                  <a:srgbClr val="3F3F3F"/>
                </a:solidFill>
                <a:latin typeface="Noto Sans Mono CJK JP Bold"/>
                <a:cs typeface="Noto Sans Mono CJK JP Bold"/>
              </a:rPr>
              <a:t> </a:t>
            </a:r>
            <a:r>
              <a:rPr sz="1100" spc="-5" dirty="0">
                <a:solidFill>
                  <a:srgbClr val="CC5454"/>
                </a:solidFill>
                <a:latin typeface="Noto Sans Mono CJK JP Bold"/>
                <a:cs typeface="Noto Sans Mono CJK JP Bold"/>
              </a:rPr>
              <a:t>"1"</a:t>
            </a:r>
            <a:endParaRPr sz="1100">
              <a:latin typeface="Noto Sans Mono CJK JP Bold"/>
              <a:cs typeface="Noto Sans Mono CJK JP Bold"/>
            </a:endParaRPr>
          </a:p>
          <a:p>
            <a:pPr marR="30480" algn="r">
              <a:lnSpc>
                <a:spcPct val="100000"/>
              </a:lnSpc>
              <a:spcBef>
                <a:spcPts val="509"/>
              </a:spcBef>
            </a:pPr>
            <a:r>
              <a:rPr sz="1100" spc="-5" dirty="0">
                <a:latin typeface="LM Sans 10"/>
                <a:cs typeface="LM Sans 10"/>
              </a:rPr>
              <a:t>Then use the </a:t>
            </a:r>
            <a:r>
              <a:rPr sz="11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buildhistory-diff </a:t>
            </a:r>
            <a:r>
              <a:rPr sz="1100" dirty="0">
                <a:latin typeface="LM Sans 10"/>
                <a:cs typeface="LM Sans 10"/>
              </a:rPr>
              <a:t>tool </a:t>
            </a:r>
            <a:r>
              <a:rPr sz="1100" spc="-5" dirty="0">
                <a:latin typeface="LM Sans 10"/>
                <a:cs typeface="LM Sans 10"/>
              </a:rPr>
              <a:t>to examine </a:t>
            </a:r>
            <a:r>
              <a:rPr sz="1100" spc="-10" dirty="0">
                <a:latin typeface="LM Sans 10"/>
                <a:cs typeface="LM Sans 10"/>
              </a:rPr>
              <a:t>differences between </a:t>
            </a:r>
            <a:r>
              <a:rPr sz="1100" spc="-30" dirty="0">
                <a:latin typeface="LM Sans 10"/>
                <a:cs typeface="LM Sans 10"/>
              </a:rPr>
              <a:t>two</a:t>
            </a:r>
            <a:r>
              <a:rPr sz="1100" spc="-254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builds.</a:t>
            </a:r>
            <a:endParaRPr sz="1100">
              <a:latin typeface="LM Sans 10"/>
              <a:cs typeface="LM Sans 10"/>
            </a:endParaRPr>
          </a:p>
          <a:p>
            <a:pPr marL="591820" lvl="1" indent="-132715">
              <a:lnSpc>
                <a:spcPct val="100000"/>
              </a:lnSpc>
              <a:spcBef>
                <a:spcPts val="1370"/>
              </a:spcBef>
              <a:buClr>
                <a:srgbClr val="F47F19"/>
              </a:buClr>
              <a:buFont typeface="Times New Roman"/>
              <a:buChar char="•"/>
              <a:tabLst>
                <a:tab pos="592455" algn="l"/>
              </a:tabLst>
            </a:pPr>
            <a:r>
              <a:rPr sz="10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./scripts/buildhistory-diff</a:t>
            </a:r>
            <a:endParaRPr sz="1000">
              <a:latin typeface="Noto Sans Mono CJK JP Bold"/>
              <a:cs typeface="Noto Sans Mono CJK JP Bold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A0A2B72-08D4-5169-DC84-DCB3FBE9F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60"/>
              </a:spcBef>
            </a:pPr>
            <a:fld id="{81D60167-4931-47E6-BA6A-407CBD079E47}" type="slidenum">
              <a:rPr lang="en-US" spc="-5" smtClean="0"/>
              <a:t>121</a:t>
            </a:fld>
            <a:r>
              <a:rPr lang="en-US" spc="-5"/>
              <a:t>/300</a:t>
            </a:r>
            <a:endParaRPr lang="en-US" spc="-5" dirty="0"/>
          </a:p>
        </p:txBody>
      </p:sp>
    </p:spTree>
  </p:cSld>
  <p:clrMapOvr>
    <a:masterClrMapping/>
  </p:clrMapOvr>
  <p:transition>
    <p:cut/>
  </p:transition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7961" y="28051"/>
            <a:ext cx="2388031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5" dirty="0">
                <a:latin typeface="LM Sans 17"/>
                <a:cs typeface="LM Sans 17"/>
                <a:hlinkClick r:id="rId2" action="ppaction://hlinksldjump"/>
              </a:rPr>
              <a:t>Writing </a:t>
            </a:r>
            <a:r>
              <a:rPr sz="1400" spc="15" dirty="0">
                <a:latin typeface="LM Sans 17"/>
                <a:cs typeface="LM Sans 17"/>
                <a:hlinkClick r:id="rId2" action="ppaction://hlinksldjump"/>
              </a:rPr>
              <a:t>recipes </a:t>
            </a:r>
            <a:r>
              <a:rPr sz="1400" spc="10" dirty="0">
                <a:latin typeface="LM Sans 17"/>
                <a:cs typeface="LM Sans 17"/>
                <a:hlinkClick r:id="rId2" action="ppaction://hlinksldjump"/>
              </a:rPr>
              <a:t>-</a:t>
            </a:r>
            <a:r>
              <a:rPr sz="1400" spc="-40" dirty="0">
                <a:latin typeface="LM Sans 17"/>
                <a:cs typeface="LM Sans 17"/>
                <a:hlinkClick r:id="rId2" action="ppaction://hlinksldjump"/>
              </a:rPr>
              <a:t> </a:t>
            </a:r>
            <a:r>
              <a:rPr sz="1400" spc="15" dirty="0">
                <a:latin typeface="LM Sans 17"/>
                <a:cs typeface="LM Sans 17"/>
                <a:hlinkClick r:id="rId2" action="ppaction://hlinksldjump"/>
              </a:rPr>
              <a:t>advanced</a:t>
            </a:r>
            <a:endParaRPr sz="1400" dirty="0">
              <a:latin typeface="LM Sans 17"/>
              <a:cs typeface="LM Sans 17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title"/>
          </p:nvPr>
        </p:nvSpPr>
        <p:spPr>
          <a:xfrm>
            <a:off x="1892300" y="1352137"/>
            <a:ext cx="1752523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spc="-20" dirty="0">
                <a:hlinkClick r:id="rId3" action="ppaction://hlinksldjump"/>
              </a:rPr>
              <a:t>Network</a:t>
            </a:r>
            <a:r>
              <a:rPr sz="2050" spc="-55" dirty="0">
                <a:hlinkClick r:id="rId3" action="ppaction://hlinksldjump"/>
              </a:rPr>
              <a:t> </a:t>
            </a:r>
            <a:r>
              <a:rPr sz="2050" spc="5" dirty="0">
                <a:hlinkClick r:id="rId3" action="ppaction://hlinksldjump"/>
              </a:rPr>
              <a:t>usage</a:t>
            </a:r>
            <a:endParaRPr sz="2050" dirty="0"/>
          </a:p>
        </p:txBody>
      </p:sp>
      <p:sp>
        <p:nvSpPr>
          <p:cNvPr id="29" name="object 29"/>
          <p:cNvSpPr txBox="1">
            <a:spLocks noGrp="1"/>
          </p:cNvSpPr>
          <p:nvPr>
            <p:ph type="ftr" sz="quarter" idx="11"/>
          </p:nvPr>
        </p:nvSpPr>
        <p:spPr>
          <a:xfrm>
            <a:off x="273532" y="3143455"/>
            <a:ext cx="2518410" cy="82074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lang="en-US" spc="-5" dirty="0"/>
              <a:t>Remake by Mao Huynh</a:t>
            </a:r>
            <a:endParaRPr spc="-5" dirty="0">
              <a:latin typeface="Noto Sans Mono CJK JP Bold"/>
              <a:cs typeface="Noto Sans Mono CJK JP Bold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0" y="3129219"/>
            <a:ext cx="5760085" cy="86360"/>
            <a:chOff x="0" y="3129219"/>
            <a:chExt cx="5760085" cy="86360"/>
          </a:xfrm>
        </p:grpSpPr>
        <p:sp>
          <p:nvSpPr>
            <p:cNvPr id="27" name="object 27"/>
            <p:cNvSpPr/>
            <p:nvPr/>
          </p:nvSpPr>
          <p:spPr>
            <a:xfrm>
              <a:off x="0" y="3129851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7961" y="3147135"/>
              <a:ext cx="230344" cy="6787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7F45C18-34BA-14D7-DB99-09928D422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60"/>
              </a:spcBef>
            </a:pPr>
            <a:fld id="{81D60167-4931-47E6-BA6A-407CBD079E47}" type="slidenum">
              <a:rPr lang="en-US" spc="-5" smtClean="0"/>
              <a:t>122</a:t>
            </a:fld>
            <a:r>
              <a:rPr lang="en-US" spc="-5"/>
              <a:t>/300</a:t>
            </a:r>
            <a:endParaRPr lang="en-US" spc="-5" dirty="0"/>
          </a:p>
        </p:txBody>
      </p:sp>
    </p:spTree>
  </p:cSld>
  <p:clrMapOvr>
    <a:masterClrMapping/>
  </p:clrMapOvr>
  <p:transition>
    <p:cut/>
  </p:transition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961" y="28051"/>
            <a:ext cx="1587931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5" dirty="0"/>
              <a:t>Source</a:t>
            </a:r>
            <a:r>
              <a:rPr sz="1400" spc="-50" dirty="0"/>
              <a:t> </a:t>
            </a:r>
            <a:r>
              <a:rPr sz="1400" spc="10" dirty="0"/>
              <a:t>fetching</a:t>
            </a:r>
            <a:endParaRPr sz="1400" dirty="0"/>
          </a:p>
        </p:txBody>
      </p:sp>
      <p:sp>
        <p:nvSpPr>
          <p:cNvPr id="29" name="object 29"/>
          <p:cNvSpPr txBox="1">
            <a:spLocks noGrp="1"/>
          </p:cNvSpPr>
          <p:nvPr>
            <p:ph type="ftr" sz="quarter" idx="11"/>
          </p:nvPr>
        </p:nvSpPr>
        <p:spPr>
          <a:xfrm>
            <a:off x="273532" y="3143455"/>
            <a:ext cx="2518410" cy="82074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lang="en-US" spc="-5" dirty="0"/>
              <a:t>Remake by Mao Huynh</a:t>
            </a:r>
            <a:endParaRPr spc="-5" dirty="0">
              <a:latin typeface="Noto Sans Mono CJK JP Bold"/>
              <a:cs typeface="Noto Sans Mono CJK JP Bold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21957" y="1014489"/>
            <a:ext cx="4425315" cy="10598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214629" indent="-177165">
              <a:lnSpc>
                <a:spcPct val="100000"/>
              </a:lnSpc>
              <a:spcBef>
                <a:spcPts val="285"/>
              </a:spcBef>
              <a:buClr>
                <a:srgbClr val="F47F19"/>
              </a:buClr>
              <a:buFont typeface="MathJax_AMS"/>
              <a:buChar char="▶"/>
              <a:tabLst>
                <a:tab pos="215265" algn="l"/>
              </a:tabLst>
            </a:pPr>
            <a:r>
              <a:rPr sz="1100" spc="-10" dirty="0">
                <a:latin typeface="LM Sans 10"/>
                <a:cs typeface="LM Sans 10"/>
              </a:rPr>
              <a:t>BitBake </a:t>
            </a:r>
            <a:r>
              <a:rPr sz="1100" spc="-5" dirty="0">
                <a:latin typeface="LM Sans 10"/>
                <a:cs typeface="LM Sans 10"/>
              </a:rPr>
              <a:t>will </a:t>
            </a:r>
            <a:r>
              <a:rPr sz="1100" dirty="0">
                <a:latin typeface="LM Sans 10"/>
                <a:cs typeface="LM Sans 10"/>
              </a:rPr>
              <a:t>look </a:t>
            </a:r>
            <a:r>
              <a:rPr sz="1100" spc="-15" dirty="0">
                <a:latin typeface="LM Sans 10"/>
                <a:cs typeface="LM Sans 10"/>
              </a:rPr>
              <a:t>for </a:t>
            </a:r>
            <a:r>
              <a:rPr sz="1100" spc="-5" dirty="0">
                <a:latin typeface="LM Sans 10"/>
                <a:cs typeface="LM Sans 10"/>
              </a:rPr>
              <a:t>files to retrieve at the </a:t>
            </a:r>
            <a:r>
              <a:rPr sz="1100" spc="-10" dirty="0">
                <a:latin typeface="LM Sans 10"/>
                <a:cs typeface="LM Sans 10"/>
              </a:rPr>
              <a:t>following </a:t>
            </a:r>
            <a:r>
              <a:rPr sz="1100" spc="-5" dirty="0">
                <a:latin typeface="LM Sans 10"/>
                <a:cs typeface="LM Sans 10"/>
              </a:rPr>
              <a:t>locations, in</a:t>
            </a:r>
            <a:r>
              <a:rPr sz="1100" spc="40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order:</a:t>
            </a:r>
            <a:endParaRPr sz="1100">
              <a:latin typeface="LM Sans 10"/>
              <a:cs typeface="LM Sans 10"/>
            </a:endParaRPr>
          </a:p>
          <a:p>
            <a:pPr marL="492125" lvl="1" indent="-168275">
              <a:lnSpc>
                <a:spcPts val="1200"/>
              </a:lnSpc>
              <a:spcBef>
                <a:spcPts val="175"/>
              </a:spcBef>
              <a:buClr>
                <a:srgbClr val="3333B2"/>
              </a:buClr>
              <a:buFont typeface="LM Sans 10"/>
              <a:buAutoNum type="arabicPeriod"/>
              <a:tabLst>
                <a:tab pos="492759" algn="l"/>
              </a:tabLst>
            </a:pPr>
            <a:r>
              <a:rPr sz="10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DL_DIR </a:t>
            </a:r>
            <a:r>
              <a:rPr sz="1000" spc="-5" dirty="0">
                <a:latin typeface="LM Sans 10"/>
                <a:cs typeface="LM Sans 10"/>
              </a:rPr>
              <a:t>(the </a:t>
            </a:r>
            <a:r>
              <a:rPr sz="1000" dirty="0">
                <a:latin typeface="LM Sans 10"/>
                <a:cs typeface="LM Sans 10"/>
              </a:rPr>
              <a:t>local </a:t>
            </a:r>
            <a:r>
              <a:rPr sz="1000" spc="-10" dirty="0">
                <a:latin typeface="LM Sans 10"/>
                <a:cs typeface="LM Sans 10"/>
              </a:rPr>
              <a:t>download</a:t>
            </a:r>
            <a:r>
              <a:rPr sz="1000" spc="-180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directory).</a:t>
            </a:r>
            <a:endParaRPr sz="1000">
              <a:latin typeface="LM Sans 10"/>
              <a:cs typeface="LM Sans 10"/>
            </a:endParaRPr>
          </a:p>
          <a:p>
            <a:pPr marL="492125" lvl="1" indent="-168275">
              <a:lnSpc>
                <a:spcPts val="1195"/>
              </a:lnSpc>
              <a:buClr>
                <a:srgbClr val="3333B2"/>
              </a:buClr>
              <a:buAutoNum type="arabicPeriod"/>
              <a:tabLst>
                <a:tab pos="492759" algn="l"/>
              </a:tabLst>
            </a:pPr>
            <a:r>
              <a:rPr sz="1000" spc="-5" dirty="0">
                <a:latin typeface="LM Sans 10"/>
                <a:cs typeface="LM Sans 10"/>
              </a:rPr>
              <a:t>The </a:t>
            </a:r>
            <a:r>
              <a:rPr sz="10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PREMIRRORS</a:t>
            </a:r>
            <a:r>
              <a:rPr sz="1000" spc="-17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 </a:t>
            </a:r>
            <a:r>
              <a:rPr sz="1000" dirty="0">
                <a:latin typeface="LM Sans 10"/>
                <a:cs typeface="LM Sans 10"/>
              </a:rPr>
              <a:t>locations.</a:t>
            </a:r>
            <a:endParaRPr sz="1000">
              <a:latin typeface="LM Sans 10"/>
              <a:cs typeface="LM Sans 10"/>
            </a:endParaRPr>
          </a:p>
          <a:p>
            <a:pPr marL="492125" lvl="1" indent="-168275">
              <a:lnSpc>
                <a:spcPts val="1195"/>
              </a:lnSpc>
              <a:buClr>
                <a:srgbClr val="3333B2"/>
              </a:buClr>
              <a:buAutoNum type="arabicPeriod"/>
              <a:tabLst>
                <a:tab pos="492759" algn="l"/>
              </a:tabLst>
            </a:pPr>
            <a:r>
              <a:rPr sz="1000" spc="-5" dirty="0">
                <a:latin typeface="LM Sans 10"/>
                <a:cs typeface="LM Sans 10"/>
              </a:rPr>
              <a:t>The upstream source, as defined in </a:t>
            </a:r>
            <a:r>
              <a:rPr sz="10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SRC_URI</a:t>
            </a:r>
            <a:r>
              <a:rPr sz="1000" spc="-5" dirty="0">
                <a:latin typeface="LM Sans 10"/>
                <a:cs typeface="LM Sans 10"/>
              </a:rPr>
              <a:t>.</a:t>
            </a:r>
            <a:endParaRPr sz="1000">
              <a:latin typeface="LM Sans 10"/>
              <a:cs typeface="LM Sans 10"/>
            </a:endParaRPr>
          </a:p>
          <a:p>
            <a:pPr marL="492125" lvl="1" indent="-168275">
              <a:lnSpc>
                <a:spcPts val="1200"/>
              </a:lnSpc>
              <a:buClr>
                <a:srgbClr val="3333B2"/>
              </a:buClr>
              <a:buAutoNum type="arabicPeriod"/>
              <a:tabLst>
                <a:tab pos="492759" algn="l"/>
              </a:tabLst>
            </a:pPr>
            <a:r>
              <a:rPr sz="1000" spc="-5" dirty="0">
                <a:latin typeface="LM Sans 10"/>
                <a:cs typeface="LM Sans 10"/>
              </a:rPr>
              <a:t>The </a:t>
            </a:r>
            <a:r>
              <a:rPr sz="10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MIRRORS</a:t>
            </a:r>
            <a:r>
              <a:rPr sz="1000" spc="-17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 </a:t>
            </a:r>
            <a:r>
              <a:rPr sz="1000" dirty="0">
                <a:latin typeface="LM Sans 10"/>
                <a:cs typeface="LM Sans 10"/>
              </a:rPr>
              <a:t>locations.</a:t>
            </a:r>
            <a:endParaRPr sz="1000">
              <a:latin typeface="LM Sans 10"/>
              <a:cs typeface="LM Sans 10"/>
            </a:endParaRPr>
          </a:p>
          <a:p>
            <a:pPr marL="214629" indent="-177165">
              <a:lnSpc>
                <a:spcPct val="100000"/>
              </a:lnSpc>
              <a:spcBef>
                <a:spcPts val="355"/>
              </a:spcBef>
              <a:buClr>
                <a:srgbClr val="F47F19"/>
              </a:buClr>
              <a:buFont typeface="MathJax_AMS"/>
              <a:buChar char="▶"/>
              <a:tabLst>
                <a:tab pos="215265" algn="l"/>
              </a:tabLst>
            </a:pPr>
            <a:r>
              <a:rPr sz="1100" spc="-5" dirty="0">
                <a:latin typeface="LM Sans 10"/>
                <a:cs typeface="LM Sans 10"/>
              </a:rPr>
              <a:t>If all the </a:t>
            </a:r>
            <a:r>
              <a:rPr sz="1100" spc="-10" dirty="0">
                <a:latin typeface="LM Sans 10"/>
                <a:cs typeface="LM Sans 10"/>
              </a:rPr>
              <a:t>mirrors </a:t>
            </a:r>
            <a:r>
              <a:rPr sz="1100" spc="-5" dirty="0">
                <a:latin typeface="LM Sans 10"/>
                <a:cs typeface="LM Sans 10"/>
              </a:rPr>
              <a:t>fail, the build will</a:t>
            </a:r>
            <a:r>
              <a:rPr sz="1100" spc="-1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fail.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A86AA65-A1FD-1D79-D3F2-30F79C8CE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60"/>
              </a:spcBef>
            </a:pPr>
            <a:fld id="{81D60167-4931-47E6-BA6A-407CBD079E47}" type="slidenum">
              <a:rPr lang="en-US" spc="-5" smtClean="0"/>
              <a:t>123</a:t>
            </a:fld>
            <a:r>
              <a:rPr lang="en-US" spc="-5"/>
              <a:t>/300</a:t>
            </a:r>
            <a:endParaRPr lang="en-US" spc="-5" dirty="0"/>
          </a:p>
        </p:txBody>
      </p:sp>
    </p:spTree>
  </p:cSld>
  <p:clrMapOvr>
    <a:masterClrMapping/>
  </p:clrMapOvr>
  <p:transition>
    <p:cut/>
  </p:transition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961" y="28051"/>
            <a:ext cx="2512491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5" dirty="0"/>
              <a:t>Mirror </a:t>
            </a:r>
            <a:r>
              <a:rPr sz="1400" spc="10" dirty="0"/>
              <a:t>configuration in</a:t>
            </a:r>
            <a:r>
              <a:rPr sz="1400" spc="-25" dirty="0"/>
              <a:t> </a:t>
            </a:r>
            <a:r>
              <a:rPr sz="1400" spc="5" dirty="0"/>
              <a:t>Poky</a:t>
            </a:r>
            <a:endParaRPr sz="1400" dirty="0"/>
          </a:p>
        </p:txBody>
      </p:sp>
      <p:sp>
        <p:nvSpPr>
          <p:cNvPr id="35" name="object 35"/>
          <p:cNvSpPr txBox="1">
            <a:spLocks noGrp="1"/>
          </p:cNvSpPr>
          <p:nvPr>
            <p:ph type="ftr" sz="quarter" idx="11"/>
          </p:nvPr>
        </p:nvSpPr>
        <p:spPr>
          <a:xfrm>
            <a:off x="273532" y="3143455"/>
            <a:ext cx="2518410" cy="82074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lang="en-US" spc="-5" dirty="0"/>
              <a:t>Remake by Mao Huynh</a:t>
            </a:r>
            <a:endParaRPr spc="-5" dirty="0">
              <a:latin typeface="Noto Sans Mono CJK JP Bold"/>
              <a:cs typeface="Noto Sans Mono CJK JP Bold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309181" y="774420"/>
            <a:ext cx="5142230" cy="1762125"/>
          </a:xfrm>
          <a:custGeom>
            <a:avLst/>
            <a:gdLst/>
            <a:ahLst/>
            <a:cxnLst/>
            <a:rect l="l" t="t" r="r" b="b"/>
            <a:pathLst>
              <a:path w="5142230" h="1762125">
                <a:moveTo>
                  <a:pt x="5141671" y="44399"/>
                </a:moveTo>
                <a:lnTo>
                  <a:pt x="5140363" y="44399"/>
                </a:lnTo>
                <a:lnTo>
                  <a:pt x="5137670" y="31076"/>
                </a:lnTo>
                <a:lnTo>
                  <a:pt x="5126748" y="14922"/>
                </a:lnTo>
                <a:lnTo>
                  <a:pt x="5110607" y="4013"/>
                </a:lnTo>
                <a:lnTo>
                  <a:pt x="5090871" y="0"/>
                </a:lnTo>
                <a:lnTo>
                  <a:pt x="50800" y="0"/>
                </a:lnTo>
                <a:lnTo>
                  <a:pt x="31076" y="4013"/>
                </a:lnTo>
                <a:lnTo>
                  <a:pt x="14922" y="14922"/>
                </a:lnTo>
                <a:lnTo>
                  <a:pt x="4013" y="31076"/>
                </a:lnTo>
                <a:lnTo>
                  <a:pt x="1295" y="44399"/>
                </a:lnTo>
                <a:lnTo>
                  <a:pt x="0" y="44399"/>
                </a:lnTo>
                <a:lnTo>
                  <a:pt x="0" y="50800"/>
                </a:lnTo>
                <a:lnTo>
                  <a:pt x="0" y="82384"/>
                </a:lnTo>
                <a:lnTo>
                  <a:pt x="0" y="1711071"/>
                </a:lnTo>
                <a:lnTo>
                  <a:pt x="4013" y="1730806"/>
                </a:lnTo>
                <a:lnTo>
                  <a:pt x="14922" y="1746961"/>
                </a:lnTo>
                <a:lnTo>
                  <a:pt x="31076" y="1757870"/>
                </a:lnTo>
                <a:lnTo>
                  <a:pt x="50800" y="1761883"/>
                </a:lnTo>
                <a:lnTo>
                  <a:pt x="5090871" y="1761883"/>
                </a:lnTo>
                <a:lnTo>
                  <a:pt x="5110607" y="1757870"/>
                </a:lnTo>
                <a:lnTo>
                  <a:pt x="5126748" y="1746961"/>
                </a:lnTo>
                <a:lnTo>
                  <a:pt x="5137670" y="1730806"/>
                </a:lnTo>
                <a:lnTo>
                  <a:pt x="5141671" y="1711071"/>
                </a:lnTo>
                <a:lnTo>
                  <a:pt x="5141671" y="82384"/>
                </a:lnTo>
                <a:lnTo>
                  <a:pt x="5141671" y="50800"/>
                </a:lnTo>
                <a:lnTo>
                  <a:pt x="5141671" y="44399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347294" y="797634"/>
            <a:ext cx="88582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" dirty="0">
                <a:solidFill>
                  <a:srgbClr val="3F3F3F"/>
                </a:solidFill>
                <a:latin typeface="Noto Sans Mono CJK JP Bold"/>
                <a:cs typeface="Noto Sans Mono CJK JP Bold"/>
              </a:rPr>
              <a:t>PREMIRRORS ??=</a:t>
            </a:r>
            <a:r>
              <a:rPr sz="800" spc="-50" dirty="0">
                <a:solidFill>
                  <a:srgbClr val="3F3F3F"/>
                </a:solidFill>
                <a:latin typeface="Noto Sans Mono CJK JP Bold"/>
                <a:cs typeface="Noto Sans Mono CJK JP Bold"/>
              </a:rPr>
              <a:t> </a:t>
            </a:r>
            <a:r>
              <a:rPr sz="800" spc="-5" dirty="0">
                <a:solidFill>
                  <a:srgbClr val="CC5454"/>
                </a:solidFill>
                <a:latin typeface="Noto Sans Mono CJK JP Bold"/>
                <a:cs typeface="Noto Sans Mono CJK JP Bold"/>
              </a:rPr>
              <a:t>"\</a:t>
            </a:r>
            <a:endParaRPr sz="800">
              <a:latin typeface="Noto Sans Mono CJK JP Bold"/>
              <a:cs typeface="Noto Sans Mono CJK JP Bold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47294" y="917840"/>
            <a:ext cx="582295" cy="98869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5080">
              <a:lnSpc>
                <a:spcPts val="950"/>
              </a:lnSpc>
              <a:spcBef>
                <a:spcPts val="135"/>
              </a:spcBef>
            </a:pPr>
            <a:r>
              <a:rPr sz="800" spc="-5" dirty="0">
                <a:solidFill>
                  <a:srgbClr val="CC5454"/>
                </a:solidFill>
                <a:latin typeface="Noto Sans Mono CJK JP Bold"/>
                <a:cs typeface="Noto Sans Mono CJK JP Bold"/>
              </a:rPr>
              <a:t>bzr://.*/.*  cvs://.*/.*  git://.*/.*  hg://.*/.*  osc://.*/.*  p4://.*/.*  svk://.*/.*  svn://.*/.*</a:t>
            </a:r>
            <a:endParaRPr sz="800">
              <a:latin typeface="Noto Sans Mono CJK JP Bold"/>
              <a:cs typeface="Noto Sans Mono CJK JP Bold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055836" y="917840"/>
            <a:ext cx="2758440" cy="98869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5080" algn="just">
              <a:lnSpc>
                <a:spcPts val="950"/>
              </a:lnSpc>
              <a:spcBef>
                <a:spcPts val="135"/>
              </a:spcBef>
            </a:pPr>
            <a:r>
              <a:rPr sz="800" spc="-5" dirty="0">
                <a:solidFill>
                  <a:srgbClr val="CC5454"/>
                </a:solidFill>
                <a:latin typeface="Noto Sans Mono CJK JP Bold"/>
                <a:cs typeface="Noto Sans Mono CJK JP Bold"/>
                <a:hlinkClick r:id="rId2"/>
              </a:rPr>
              <a:t>http://downloads.yoctoproject.org/mirror/sources/ </a:t>
            </a:r>
            <a:r>
              <a:rPr sz="800" spc="-5" dirty="0">
                <a:solidFill>
                  <a:srgbClr val="CC5454"/>
                </a:solidFill>
                <a:latin typeface="Noto Sans Mono CJK JP Bold"/>
                <a:cs typeface="Noto Sans Mono CJK JP Bold"/>
              </a:rPr>
              <a:t>\n \  </a:t>
            </a:r>
            <a:r>
              <a:rPr sz="800" spc="-5" dirty="0">
                <a:solidFill>
                  <a:srgbClr val="CC5454"/>
                </a:solidFill>
                <a:latin typeface="Noto Sans Mono CJK JP Bold"/>
                <a:cs typeface="Noto Sans Mono CJK JP Bold"/>
                <a:hlinkClick r:id="rId2"/>
              </a:rPr>
              <a:t>http://downloads.yoctoproject.org/mirror/sources/ </a:t>
            </a:r>
            <a:r>
              <a:rPr sz="800" spc="-5" dirty="0">
                <a:solidFill>
                  <a:srgbClr val="CC5454"/>
                </a:solidFill>
                <a:latin typeface="Noto Sans Mono CJK JP Bold"/>
                <a:cs typeface="Noto Sans Mono CJK JP Bold"/>
              </a:rPr>
              <a:t>\n \  </a:t>
            </a:r>
            <a:r>
              <a:rPr sz="800" spc="-5" dirty="0">
                <a:solidFill>
                  <a:srgbClr val="CC5454"/>
                </a:solidFill>
                <a:latin typeface="Noto Sans Mono CJK JP Bold"/>
                <a:cs typeface="Noto Sans Mono CJK JP Bold"/>
                <a:hlinkClick r:id="rId2"/>
              </a:rPr>
              <a:t>http://downloads.yoctoproject.org/mirror/sources/ </a:t>
            </a:r>
            <a:r>
              <a:rPr sz="800" spc="-5" dirty="0">
                <a:solidFill>
                  <a:srgbClr val="CC5454"/>
                </a:solidFill>
                <a:latin typeface="Noto Sans Mono CJK JP Bold"/>
                <a:cs typeface="Noto Sans Mono CJK JP Bold"/>
              </a:rPr>
              <a:t>\n \  </a:t>
            </a:r>
            <a:r>
              <a:rPr sz="800" spc="-5" dirty="0">
                <a:solidFill>
                  <a:srgbClr val="CC5454"/>
                </a:solidFill>
                <a:latin typeface="Noto Sans Mono CJK JP Bold"/>
                <a:cs typeface="Noto Sans Mono CJK JP Bold"/>
                <a:hlinkClick r:id="rId2"/>
              </a:rPr>
              <a:t>http://downloads.yoctoproject.org/mirror/sources/ </a:t>
            </a:r>
            <a:r>
              <a:rPr sz="800" spc="-5" dirty="0">
                <a:solidFill>
                  <a:srgbClr val="CC5454"/>
                </a:solidFill>
                <a:latin typeface="Noto Sans Mono CJK JP Bold"/>
                <a:cs typeface="Noto Sans Mono CJK JP Bold"/>
              </a:rPr>
              <a:t>\n \  </a:t>
            </a:r>
            <a:r>
              <a:rPr sz="800" spc="-5" dirty="0">
                <a:solidFill>
                  <a:srgbClr val="CC5454"/>
                </a:solidFill>
                <a:latin typeface="Noto Sans Mono CJK JP Bold"/>
                <a:cs typeface="Noto Sans Mono CJK JP Bold"/>
                <a:hlinkClick r:id="rId2"/>
              </a:rPr>
              <a:t>http://downloads.yoctoproject.org/mirror/sources/ </a:t>
            </a:r>
            <a:r>
              <a:rPr sz="800" spc="-5" dirty="0">
                <a:solidFill>
                  <a:srgbClr val="CC5454"/>
                </a:solidFill>
                <a:latin typeface="Noto Sans Mono CJK JP Bold"/>
                <a:cs typeface="Noto Sans Mono CJK JP Bold"/>
              </a:rPr>
              <a:t>\n \  </a:t>
            </a:r>
            <a:r>
              <a:rPr sz="800" spc="-5" dirty="0">
                <a:solidFill>
                  <a:srgbClr val="CC5454"/>
                </a:solidFill>
                <a:latin typeface="Noto Sans Mono CJK JP Bold"/>
                <a:cs typeface="Noto Sans Mono CJK JP Bold"/>
                <a:hlinkClick r:id="rId2"/>
              </a:rPr>
              <a:t>http://downloads.yoctoproject.org/mirror/sources/ </a:t>
            </a:r>
            <a:r>
              <a:rPr sz="800" spc="-5" dirty="0">
                <a:solidFill>
                  <a:srgbClr val="CC5454"/>
                </a:solidFill>
                <a:latin typeface="Noto Sans Mono CJK JP Bold"/>
                <a:cs typeface="Noto Sans Mono CJK JP Bold"/>
              </a:rPr>
              <a:t>\n \  </a:t>
            </a:r>
            <a:r>
              <a:rPr sz="800" spc="-5" dirty="0">
                <a:solidFill>
                  <a:srgbClr val="CC5454"/>
                </a:solidFill>
                <a:latin typeface="Noto Sans Mono CJK JP Bold"/>
                <a:cs typeface="Noto Sans Mono CJK JP Bold"/>
                <a:hlinkClick r:id="rId2"/>
              </a:rPr>
              <a:t>http://downloads.yoctoproject.org/mirror/sources/ </a:t>
            </a:r>
            <a:r>
              <a:rPr sz="800" spc="-5" dirty="0">
                <a:solidFill>
                  <a:srgbClr val="CC5454"/>
                </a:solidFill>
                <a:latin typeface="Noto Sans Mono CJK JP Bold"/>
                <a:cs typeface="Noto Sans Mono CJK JP Bold"/>
              </a:rPr>
              <a:t>\n \  </a:t>
            </a:r>
            <a:r>
              <a:rPr sz="800" spc="-5" dirty="0">
                <a:solidFill>
                  <a:srgbClr val="CC5454"/>
                </a:solidFill>
                <a:latin typeface="Noto Sans Mono CJK JP Bold"/>
                <a:cs typeface="Noto Sans Mono CJK JP Bold"/>
                <a:hlinkClick r:id="rId2"/>
              </a:rPr>
              <a:t>http://downloads.yoctoproject.org/mirror/sources/</a:t>
            </a:r>
            <a:r>
              <a:rPr sz="800" spc="35" dirty="0">
                <a:solidFill>
                  <a:srgbClr val="CC5454"/>
                </a:solidFill>
                <a:latin typeface="Noto Sans Mono CJK JP Bold"/>
                <a:cs typeface="Noto Sans Mono CJK JP Bold"/>
                <a:hlinkClick r:id="rId2"/>
              </a:rPr>
              <a:t> </a:t>
            </a:r>
            <a:r>
              <a:rPr sz="800" spc="-5" dirty="0">
                <a:solidFill>
                  <a:srgbClr val="CC5454"/>
                </a:solidFill>
                <a:latin typeface="Noto Sans Mono CJK JP Bold"/>
                <a:cs typeface="Noto Sans Mono CJK JP Bold"/>
              </a:rPr>
              <a:t>\n"</a:t>
            </a:r>
            <a:endParaRPr sz="800">
              <a:latin typeface="Noto Sans Mono CJK JP Bold"/>
              <a:cs typeface="Noto Sans Mono CJK JP Bold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47294" y="1999626"/>
            <a:ext cx="683895" cy="3873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955"/>
              </a:lnSpc>
              <a:spcBef>
                <a:spcPts val="95"/>
              </a:spcBef>
            </a:pPr>
            <a:r>
              <a:rPr sz="800" spc="-5" dirty="0">
                <a:solidFill>
                  <a:srgbClr val="00688C"/>
                </a:solidFill>
                <a:latin typeface="Noto Sans Mono CJK JP Bold"/>
                <a:cs typeface="Noto Sans Mono CJK JP Bold"/>
              </a:rPr>
              <a:t>MIRRORS </a:t>
            </a:r>
            <a:r>
              <a:rPr sz="800" spc="-5" dirty="0">
                <a:solidFill>
                  <a:srgbClr val="3F3F3F"/>
                </a:solidFill>
                <a:latin typeface="Noto Sans Mono CJK JP Bold"/>
                <a:cs typeface="Noto Sans Mono CJK JP Bold"/>
              </a:rPr>
              <a:t>=+</a:t>
            </a:r>
            <a:r>
              <a:rPr sz="800" spc="-60" dirty="0">
                <a:solidFill>
                  <a:srgbClr val="3F3F3F"/>
                </a:solidFill>
                <a:latin typeface="Noto Sans Mono CJK JP Bold"/>
                <a:cs typeface="Noto Sans Mono CJK JP Bold"/>
              </a:rPr>
              <a:t> </a:t>
            </a:r>
            <a:r>
              <a:rPr sz="800" spc="-5" dirty="0">
                <a:solidFill>
                  <a:srgbClr val="CC5454"/>
                </a:solidFill>
                <a:latin typeface="Noto Sans Mono CJK JP Bold"/>
                <a:cs typeface="Noto Sans Mono CJK JP Bold"/>
              </a:rPr>
              <a:t>"\</a:t>
            </a:r>
            <a:endParaRPr sz="800">
              <a:latin typeface="Noto Sans Mono CJK JP Bold"/>
              <a:cs typeface="Noto Sans Mono CJK JP Bold"/>
            </a:endParaRPr>
          </a:p>
          <a:p>
            <a:pPr marL="12700" marR="55244">
              <a:lnSpc>
                <a:spcPts val="950"/>
              </a:lnSpc>
              <a:spcBef>
                <a:spcPts val="35"/>
              </a:spcBef>
            </a:pPr>
            <a:r>
              <a:rPr sz="800" spc="-5" dirty="0">
                <a:solidFill>
                  <a:srgbClr val="CC5454"/>
                </a:solidFill>
                <a:latin typeface="Noto Sans Mono CJK JP Bold"/>
                <a:cs typeface="Noto Sans Mono CJK JP Bold"/>
              </a:rPr>
              <a:t>ftp://.*/.*  http://.*/.*</a:t>
            </a:r>
            <a:endParaRPr sz="800">
              <a:latin typeface="Noto Sans Mono CJK JP Bold"/>
              <a:cs typeface="Noto Sans Mono CJK JP Bold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055836" y="2119831"/>
            <a:ext cx="2758440" cy="2673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5080">
              <a:lnSpc>
                <a:spcPts val="950"/>
              </a:lnSpc>
              <a:spcBef>
                <a:spcPts val="135"/>
              </a:spcBef>
            </a:pPr>
            <a:r>
              <a:rPr sz="800" spc="-5" dirty="0">
                <a:solidFill>
                  <a:srgbClr val="CC5454"/>
                </a:solidFill>
                <a:latin typeface="Noto Sans Mono CJK JP Bold"/>
                <a:cs typeface="Noto Sans Mono CJK JP Bold"/>
                <a:hlinkClick r:id="rId2"/>
              </a:rPr>
              <a:t>http://downloads.yoctoproject.org/mirror/sources/ </a:t>
            </a:r>
            <a:r>
              <a:rPr sz="800" spc="-5" dirty="0">
                <a:solidFill>
                  <a:srgbClr val="CC5454"/>
                </a:solidFill>
                <a:latin typeface="Noto Sans Mono CJK JP Bold"/>
                <a:cs typeface="Noto Sans Mono CJK JP Bold"/>
              </a:rPr>
              <a:t>\n \  </a:t>
            </a:r>
            <a:r>
              <a:rPr sz="800" spc="-5" dirty="0">
                <a:solidFill>
                  <a:srgbClr val="CC5454"/>
                </a:solidFill>
                <a:latin typeface="Noto Sans Mono CJK JP Bold"/>
                <a:cs typeface="Noto Sans Mono CJK JP Bold"/>
                <a:hlinkClick r:id="rId2"/>
              </a:rPr>
              <a:t>http://downloads.yoctoproject.org/mirror/sources/ </a:t>
            </a:r>
            <a:r>
              <a:rPr sz="800" spc="-5" dirty="0">
                <a:solidFill>
                  <a:srgbClr val="CC5454"/>
                </a:solidFill>
                <a:latin typeface="Noto Sans Mono CJK JP Bold"/>
                <a:cs typeface="Noto Sans Mono CJK JP Bold"/>
              </a:rPr>
              <a:t>\n</a:t>
            </a:r>
            <a:r>
              <a:rPr sz="800" spc="75" dirty="0">
                <a:solidFill>
                  <a:srgbClr val="CC5454"/>
                </a:solidFill>
                <a:latin typeface="Noto Sans Mono CJK JP Bold"/>
                <a:cs typeface="Noto Sans Mono CJK JP Bold"/>
              </a:rPr>
              <a:t> </a:t>
            </a:r>
            <a:r>
              <a:rPr sz="800" spc="-5" dirty="0">
                <a:solidFill>
                  <a:srgbClr val="CC5454"/>
                </a:solidFill>
                <a:latin typeface="Noto Sans Mono CJK JP Bold"/>
                <a:cs typeface="Noto Sans Mono CJK JP Bold"/>
              </a:rPr>
              <a:t>\</a:t>
            </a:r>
            <a:endParaRPr sz="800">
              <a:latin typeface="Noto Sans Mono CJK JP Bold"/>
              <a:cs typeface="Noto Sans Mono CJK JP Bold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47294" y="2360230"/>
            <a:ext cx="341630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" dirty="0">
                <a:solidFill>
                  <a:srgbClr val="CC5454"/>
                </a:solidFill>
                <a:latin typeface="Noto Sans Mono CJK JP Bold"/>
                <a:cs typeface="Noto Sans Mono CJK JP Bold"/>
              </a:rPr>
              <a:t>https://.*/.* </a:t>
            </a:r>
            <a:r>
              <a:rPr sz="800" spc="-5" dirty="0">
                <a:solidFill>
                  <a:srgbClr val="CC5454"/>
                </a:solidFill>
                <a:latin typeface="Noto Sans Mono CJK JP Bold"/>
                <a:cs typeface="Noto Sans Mono CJK JP Bold"/>
                <a:hlinkClick r:id="rId2"/>
              </a:rPr>
              <a:t>http://downloads.yoctoproject.org/mirror/sources/</a:t>
            </a:r>
            <a:r>
              <a:rPr sz="800" spc="105" dirty="0">
                <a:solidFill>
                  <a:srgbClr val="CC5454"/>
                </a:solidFill>
                <a:latin typeface="Noto Sans Mono CJK JP Bold"/>
                <a:cs typeface="Noto Sans Mono CJK JP Bold"/>
                <a:hlinkClick r:id="rId2"/>
              </a:rPr>
              <a:t> </a:t>
            </a:r>
            <a:r>
              <a:rPr sz="800" spc="-5" dirty="0">
                <a:solidFill>
                  <a:srgbClr val="CC5454"/>
                </a:solidFill>
                <a:latin typeface="Noto Sans Mono CJK JP Bold"/>
                <a:cs typeface="Noto Sans Mono CJK JP Bold"/>
              </a:rPr>
              <a:t>\n"</a:t>
            </a:r>
            <a:endParaRPr sz="800">
              <a:latin typeface="Noto Sans Mono CJK JP Bold"/>
              <a:cs typeface="Noto Sans Mono CJK JP Bold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204A47E-35A5-EFE7-320E-372DEEF26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60"/>
              </a:spcBef>
            </a:pPr>
            <a:fld id="{81D60167-4931-47E6-BA6A-407CBD079E47}" type="slidenum">
              <a:rPr lang="en-US" spc="-5" smtClean="0"/>
              <a:t>124</a:t>
            </a:fld>
            <a:r>
              <a:rPr lang="en-US" spc="-5"/>
              <a:t>/300</a:t>
            </a:r>
            <a:endParaRPr lang="en-US" spc="-5" dirty="0"/>
          </a:p>
        </p:txBody>
      </p:sp>
    </p:spTree>
  </p:cSld>
  <p:clrMapOvr>
    <a:masterClrMapping/>
  </p:clrMapOvr>
  <p:transition>
    <p:cut/>
  </p:transition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962" y="28051"/>
            <a:ext cx="214165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0" dirty="0"/>
              <a:t>Configuring the</a:t>
            </a:r>
            <a:r>
              <a:rPr sz="1400" spc="-20" dirty="0"/>
              <a:t> </a:t>
            </a:r>
            <a:r>
              <a:rPr sz="1400" spc="5" dirty="0"/>
              <a:t>mirrors</a:t>
            </a:r>
            <a:endParaRPr sz="1400" dirty="0"/>
          </a:p>
        </p:txBody>
      </p:sp>
      <p:sp>
        <p:nvSpPr>
          <p:cNvPr id="31" name="object 31"/>
          <p:cNvSpPr txBox="1">
            <a:spLocks noGrp="1"/>
          </p:cNvSpPr>
          <p:nvPr>
            <p:ph type="ftr" sz="quarter" idx="11"/>
          </p:nvPr>
        </p:nvSpPr>
        <p:spPr>
          <a:xfrm>
            <a:off x="273532" y="3143455"/>
            <a:ext cx="2518410" cy="82074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lang="en-US" spc="-5" dirty="0"/>
              <a:t>Remake by Mao Huynh</a:t>
            </a:r>
            <a:endParaRPr spc="-5" dirty="0">
              <a:latin typeface="Noto Sans Mono CJK JP Bold"/>
              <a:cs typeface="Noto Sans Mono CJK JP Bold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309181" y="973518"/>
            <a:ext cx="5142230" cy="919480"/>
          </a:xfrm>
          <a:custGeom>
            <a:avLst/>
            <a:gdLst/>
            <a:ahLst/>
            <a:cxnLst/>
            <a:rect l="l" t="t" r="r" b="b"/>
            <a:pathLst>
              <a:path w="5142230" h="919480">
                <a:moveTo>
                  <a:pt x="5141671" y="44424"/>
                </a:moveTo>
                <a:lnTo>
                  <a:pt x="5140376" y="44424"/>
                </a:lnTo>
                <a:lnTo>
                  <a:pt x="5137670" y="31076"/>
                </a:lnTo>
                <a:lnTo>
                  <a:pt x="5126748" y="14922"/>
                </a:lnTo>
                <a:lnTo>
                  <a:pt x="5110607" y="4013"/>
                </a:lnTo>
                <a:lnTo>
                  <a:pt x="5090871" y="0"/>
                </a:lnTo>
                <a:lnTo>
                  <a:pt x="50800" y="0"/>
                </a:lnTo>
                <a:lnTo>
                  <a:pt x="31076" y="4013"/>
                </a:lnTo>
                <a:lnTo>
                  <a:pt x="14922" y="14922"/>
                </a:lnTo>
                <a:lnTo>
                  <a:pt x="4013" y="31076"/>
                </a:lnTo>
                <a:lnTo>
                  <a:pt x="1295" y="44424"/>
                </a:lnTo>
                <a:lnTo>
                  <a:pt x="0" y="44424"/>
                </a:lnTo>
                <a:lnTo>
                  <a:pt x="0" y="50800"/>
                </a:lnTo>
                <a:lnTo>
                  <a:pt x="0" y="82384"/>
                </a:lnTo>
                <a:lnTo>
                  <a:pt x="0" y="868172"/>
                </a:lnTo>
                <a:lnTo>
                  <a:pt x="4013" y="887907"/>
                </a:lnTo>
                <a:lnTo>
                  <a:pt x="14922" y="904062"/>
                </a:lnTo>
                <a:lnTo>
                  <a:pt x="31076" y="914971"/>
                </a:lnTo>
                <a:lnTo>
                  <a:pt x="50800" y="918984"/>
                </a:lnTo>
                <a:lnTo>
                  <a:pt x="5090871" y="918984"/>
                </a:lnTo>
                <a:lnTo>
                  <a:pt x="5110607" y="914971"/>
                </a:lnTo>
                <a:lnTo>
                  <a:pt x="5126748" y="904062"/>
                </a:lnTo>
                <a:lnTo>
                  <a:pt x="5137670" y="887907"/>
                </a:lnTo>
                <a:lnTo>
                  <a:pt x="5141671" y="868172"/>
                </a:lnTo>
                <a:lnTo>
                  <a:pt x="5141671" y="82384"/>
                </a:lnTo>
                <a:lnTo>
                  <a:pt x="5141671" y="50800"/>
                </a:lnTo>
                <a:lnTo>
                  <a:pt x="5141671" y="44424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09181" y="2363698"/>
            <a:ext cx="5142230" cy="403225"/>
          </a:xfrm>
          <a:custGeom>
            <a:avLst/>
            <a:gdLst/>
            <a:ahLst/>
            <a:cxnLst/>
            <a:rect l="l" t="t" r="r" b="b"/>
            <a:pathLst>
              <a:path w="5142230" h="403225">
                <a:moveTo>
                  <a:pt x="5141671" y="44437"/>
                </a:moveTo>
                <a:lnTo>
                  <a:pt x="5140376" y="44437"/>
                </a:lnTo>
                <a:lnTo>
                  <a:pt x="5137670" y="31076"/>
                </a:lnTo>
                <a:lnTo>
                  <a:pt x="5126748" y="14922"/>
                </a:lnTo>
                <a:lnTo>
                  <a:pt x="5110607" y="4013"/>
                </a:lnTo>
                <a:lnTo>
                  <a:pt x="5090871" y="0"/>
                </a:lnTo>
                <a:lnTo>
                  <a:pt x="50800" y="0"/>
                </a:lnTo>
                <a:lnTo>
                  <a:pt x="31076" y="4013"/>
                </a:lnTo>
                <a:lnTo>
                  <a:pt x="14922" y="14922"/>
                </a:lnTo>
                <a:lnTo>
                  <a:pt x="4013" y="31076"/>
                </a:lnTo>
                <a:lnTo>
                  <a:pt x="1282" y="44437"/>
                </a:lnTo>
                <a:lnTo>
                  <a:pt x="0" y="44437"/>
                </a:lnTo>
                <a:lnTo>
                  <a:pt x="0" y="50800"/>
                </a:lnTo>
                <a:lnTo>
                  <a:pt x="0" y="82384"/>
                </a:lnTo>
                <a:lnTo>
                  <a:pt x="0" y="351815"/>
                </a:lnTo>
                <a:lnTo>
                  <a:pt x="4013" y="371551"/>
                </a:lnTo>
                <a:lnTo>
                  <a:pt x="14922" y="387705"/>
                </a:lnTo>
                <a:lnTo>
                  <a:pt x="31076" y="398614"/>
                </a:lnTo>
                <a:lnTo>
                  <a:pt x="50800" y="402628"/>
                </a:lnTo>
                <a:lnTo>
                  <a:pt x="5090871" y="402628"/>
                </a:lnTo>
                <a:lnTo>
                  <a:pt x="5110607" y="398614"/>
                </a:lnTo>
                <a:lnTo>
                  <a:pt x="5126748" y="387705"/>
                </a:lnTo>
                <a:lnTo>
                  <a:pt x="5137670" y="371551"/>
                </a:lnTo>
                <a:lnTo>
                  <a:pt x="5141671" y="351815"/>
                </a:lnTo>
                <a:lnTo>
                  <a:pt x="5141671" y="82384"/>
                </a:lnTo>
                <a:lnTo>
                  <a:pt x="5141671" y="50800"/>
                </a:lnTo>
                <a:lnTo>
                  <a:pt x="5141671" y="44437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293120" y="708025"/>
            <a:ext cx="4562475" cy="21221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40360" indent="-177800">
              <a:lnSpc>
                <a:spcPct val="100000"/>
              </a:lnSpc>
              <a:spcBef>
                <a:spcPts val="90"/>
              </a:spcBef>
              <a:buClr>
                <a:srgbClr val="F47F19"/>
              </a:buClr>
              <a:buFont typeface="MathJax_AMS"/>
              <a:buChar char="▶"/>
              <a:tabLst>
                <a:tab pos="340995" algn="l"/>
              </a:tabLst>
            </a:pPr>
            <a:r>
              <a:rPr sz="1100" spc="-5" dirty="0">
                <a:latin typeface="LM Sans 10"/>
                <a:cs typeface="LM Sans 10"/>
              </a:rPr>
              <a:t>It’s </a:t>
            </a:r>
            <a:r>
              <a:rPr sz="1100" dirty="0">
                <a:latin typeface="LM Sans 10"/>
                <a:cs typeface="LM Sans 10"/>
              </a:rPr>
              <a:t>possible </a:t>
            </a:r>
            <a:r>
              <a:rPr sz="1100" spc="-5" dirty="0">
                <a:latin typeface="LM Sans 10"/>
                <a:cs typeface="LM Sans 10"/>
              </a:rPr>
              <a:t>to prepend custom </a:t>
            </a:r>
            <a:r>
              <a:rPr sz="1100" spc="-10" dirty="0">
                <a:latin typeface="LM Sans 10"/>
                <a:cs typeface="LM Sans 10"/>
              </a:rPr>
              <a:t>mirrors, </a:t>
            </a:r>
            <a:r>
              <a:rPr sz="1100" spc="-5" dirty="0">
                <a:latin typeface="LM Sans 10"/>
                <a:cs typeface="LM Sans 10"/>
              </a:rPr>
              <a:t>using the </a:t>
            </a:r>
            <a:r>
              <a:rPr sz="11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PREMIRRORS</a:t>
            </a:r>
            <a:r>
              <a:rPr sz="1100" spc="-21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variable:</a:t>
            </a:r>
            <a:endParaRPr sz="1100" dirty="0">
              <a:latin typeface="LM Sans 10"/>
              <a:cs typeface="LM Sans 10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F47F19"/>
              </a:buClr>
              <a:buFont typeface="MathJax_AMS"/>
              <a:buChar char="▶"/>
            </a:pPr>
            <a:endParaRPr sz="1050" dirty="0">
              <a:latin typeface="LM Sans 10"/>
              <a:cs typeface="LM Sans 10"/>
            </a:endParaRPr>
          </a:p>
          <a:p>
            <a:pPr marL="63500" algn="just">
              <a:lnSpc>
                <a:spcPct val="100000"/>
              </a:lnSpc>
            </a:pPr>
            <a:r>
              <a:rPr sz="1100" spc="-5" dirty="0">
                <a:solidFill>
                  <a:srgbClr val="00688C"/>
                </a:solidFill>
                <a:latin typeface="Noto Sans Mono CJK JP Bold"/>
                <a:cs typeface="Noto Sans Mono CJK JP Bold"/>
              </a:rPr>
              <a:t>PREMIRRORS_prepend </a:t>
            </a:r>
            <a:r>
              <a:rPr sz="1100" spc="-5" dirty="0">
                <a:solidFill>
                  <a:srgbClr val="3F3F3F"/>
                </a:solidFill>
                <a:latin typeface="Noto Sans Mono CJK JP Bold"/>
                <a:cs typeface="Noto Sans Mono CJK JP Bold"/>
              </a:rPr>
              <a:t>=</a:t>
            </a:r>
            <a:r>
              <a:rPr sz="1100" spc="-10" dirty="0">
                <a:solidFill>
                  <a:srgbClr val="3F3F3F"/>
                </a:solidFill>
                <a:latin typeface="Noto Sans Mono CJK JP Bold"/>
                <a:cs typeface="Noto Sans Mono CJK JP Bold"/>
              </a:rPr>
              <a:t> </a:t>
            </a:r>
            <a:r>
              <a:rPr sz="1100" spc="-5" dirty="0">
                <a:solidFill>
                  <a:srgbClr val="CC5454"/>
                </a:solidFill>
                <a:latin typeface="Noto Sans Mono CJK JP Bold"/>
                <a:cs typeface="Noto Sans Mono CJK JP Bold"/>
              </a:rPr>
              <a:t>"\</a:t>
            </a:r>
            <a:endParaRPr sz="1100" dirty="0">
              <a:latin typeface="Noto Sans Mono CJK JP Bold"/>
              <a:cs typeface="Noto Sans Mono CJK JP Bold"/>
            </a:endParaRPr>
          </a:p>
          <a:p>
            <a:pPr marL="132715" marR="611505" algn="just">
              <a:lnSpc>
                <a:spcPct val="102600"/>
              </a:lnSpc>
            </a:pPr>
            <a:r>
              <a:rPr sz="1100" spc="-5" dirty="0">
                <a:solidFill>
                  <a:srgbClr val="CC5454"/>
                </a:solidFill>
                <a:latin typeface="Noto Sans Mono CJK JP Bold"/>
                <a:cs typeface="Noto Sans Mono CJK JP Bold"/>
              </a:rPr>
              <a:t>git://.*/.* </a:t>
            </a:r>
            <a:r>
              <a:rPr sz="1100" spc="-5" dirty="0">
                <a:solidFill>
                  <a:srgbClr val="CC5454"/>
                </a:solidFill>
                <a:latin typeface="Noto Sans Mono CJK JP Bold"/>
                <a:cs typeface="Noto Sans Mono CJK JP Bold"/>
                <a:hlinkClick r:id="rId2"/>
              </a:rPr>
              <a:t>http://www.yoctoproject.org/sources/</a:t>
            </a:r>
            <a:r>
              <a:rPr sz="1100" spc="-5" dirty="0">
                <a:solidFill>
                  <a:srgbClr val="CC5454"/>
                </a:solidFill>
                <a:latin typeface="Noto Sans Mono CJK JP Bold"/>
                <a:cs typeface="Noto Sans Mono CJK JP Bold"/>
              </a:rPr>
              <a:t> \n \  ftp://.*/.* </a:t>
            </a:r>
            <a:r>
              <a:rPr sz="1100" spc="-5" dirty="0">
                <a:solidFill>
                  <a:srgbClr val="CC5454"/>
                </a:solidFill>
                <a:latin typeface="Noto Sans Mono CJK JP Bold"/>
                <a:cs typeface="Noto Sans Mono CJK JP Bold"/>
                <a:hlinkClick r:id="rId2"/>
              </a:rPr>
              <a:t>http://www.yoctoproject.org/sources/</a:t>
            </a:r>
            <a:r>
              <a:rPr sz="1100" spc="-5" dirty="0">
                <a:solidFill>
                  <a:srgbClr val="CC5454"/>
                </a:solidFill>
                <a:latin typeface="Noto Sans Mono CJK JP Bold"/>
                <a:cs typeface="Noto Sans Mono CJK JP Bold"/>
              </a:rPr>
              <a:t> \n \  http://.*/.* </a:t>
            </a:r>
            <a:r>
              <a:rPr sz="1100" spc="-5" dirty="0">
                <a:solidFill>
                  <a:srgbClr val="CC5454"/>
                </a:solidFill>
                <a:latin typeface="Noto Sans Mono CJK JP Bold"/>
                <a:cs typeface="Noto Sans Mono CJK JP Bold"/>
                <a:hlinkClick r:id="rId2"/>
              </a:rPr>
              <a:t>http://www.yoctoproject.org/sources/</a:t>
            </a:r>
            <a:r>
              <a:rPr sz="1100" spc="-5" dirty="0">
                <a:solidFill>
                  <a:srgbClr val="CC5454"/>
                </a:solidFill>
                <a:latin typeface="Noto Sans Mono CJK JP Bold"/>
                <a:cs typeface="Noto Sans Mono CJK JP Bold"/>
              </a:rPr>
              <a:t> \n \  https://.*/.* </a:t>
            </a:r>
            <a:r>
              <a:rPr sz="1100" spc="-5" dirty="0">
                <a:solidFill>
                  <a:srgbClr val="CC5454"/>
                </a:solidFill>
                <a:latin typeface="Noto Sans Mono CJK JP Bold"/>
                <a:cs typeface="Noto Sans Mono CJK JP Bold"/>
                <a:hlinkClick r:id="rId2"/>
              </a:rPr>
              <a:t>http://www.yoctoproject.org/sources/</a:t>
            </a:r>
            <a:r>
              <a:rPr sz="1100" spc="-60" dirty="0">
                <a:solidFill>
                  <a:srgbClr val="CC5454"/>
                </a:solidFill>
                <a:latin typeface="Noto Sans Mono CJK JP Bold"/>
                <a:cs typeface="Noto Sans Mono CJK JP Bold"/>
                <a:hlinkClick r:id="rId2"/>
              </a:rPr>
              <a:t> </a:t>
            </a:r>
            <a:r>
              <a:rPr sz="1100" spc="-5" dirty="0">
                <a:solidFill>
                  <a:srgbClr val="CC5454"/>
                </a:solidFill>
                <a:latin typeface="Noto Sans Mono CJK JP Bold"/>
                <a:cs typeface="Noto Sans Mono CJK JP Bold"/>
              </a:rPr>
              <a:t>\n"</a:t>
            </a:r>
            <a:endParaRPr sz="1100" dirty="0">
              <a:latin typeface="Noto Sans Mono CJK JP Bold"/>
              <a:cs typeface="Noto Sans Mono CJK JP Bold"/>
            </a:endParaRPr>
          </a:p>
          <a:p>
            <a:pPr>
              <a:lnSpc>
                <a:spcPct val="100000"/>
              </a:lnSpc>
              <a:spcBef>
                <a:spcPts val="100"/>
              </a:spcBef>
            </a:pPr>
            <a:endParaRPr sz="600" dirty="0">
              <a:latin typeface="Noto Sans Mono CJK JP Bold"/>
              <a:cs typeface="Noto Sans Mono CJK JP Bold"/>
            </a:endParaRPr>
          </a:p>
          <a:p>
            <a:pPr marL="340360" indent="-177800">
              <a:lnSpc>
                <a:spcPct val="100000"/>
              </a:lnSpc>
              <a:buClr>
                <a:srgbClr val="F47F19"/>
              </a:buClr>
              <a:buFont typeface="MathJax_AMS"/>
              <a:buChar char="▶"/>
              <a:tabLst>
                <a:tab pos="340995" algn="l"/>
              </a:tabLst>
            </a:pPr>
            <a:r>
              <a:rPr sz="1100" spc="-5" dirty="0">
                <a:latin typeface="LM Sans 10"/>
                <a:cs typeface="LM Sans 10"/>
              </a:rPr>
              <a:t>Another solution is to use the </a:t>
            </a:r>
            <a:r>
              <a:rPr sz="11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own-mirrors</a:t>
            </a:r>
            <a:r>
              <a:rPr sz="1100" spc="-19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 </a:t>
            </a:r>
            <a:r>
              <a:rPr sz="1100" spc="-5" dirty="0">
                <a:latin typeface="LM Sans 10"/>
                <a:cs typeface="LM Sans 10"/>
              </a:rPr>
              <a:t>class:</a:t>
            </a:r>
            <a:endParaRPr sz="1100" dirty="0">
              <a:latin typeface="LM Sans 10"/>
              <a:cs typeface="LM Sans 10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00" dirty="0">
              <a:latin typeface="LM Sans 10"/>
              <a:cs typeface="LM Sans 10"/>
            </a:endParaRPr>
          </a:p>
          <a:p>
            <a:pPr marL="63500" algn="just">
              <a:lnSpc>
                <a:spcPct val="100000"/>
              </a:lnSpc>
            </a:pPr>
            <a:r>
              <a:rPr sz="1100" spc="-5" dirty="0">
                <a:solidFill>
                  <a:srgbClr val="00688C"/>
                </a:solidFill>
                <a:latin typeface="Noto Sans Mono CJK JP Bold"/>
                <a:cs typeface="Noto Sans Mono CJK JP Bold"/>
              </a:rPr>
              <a:t>INHERIT </a:t>
            </a:r>
            <a:r>
              <a:rPr sz="1100" spc="-5" dirty="0">
                <a:solidFill>
                  <a:srgbClr val="3F3F3F"/>
                </a:solidFill>
                <a:latin typeface="Noto Sans Mono CJK JP Bold"/>
                <a:cs typeface="Noto Sans Mono CJK JP Bold"/>
              </a:rPr>
              <a:t>+=</a:t>
            </a:r>
            <a:r>
              <a:rPr sz="1100" spc="-10" dirty="0">
                <a:solidFill>
                  <a:srgbClr val="3F3F3F"/>
                </a:solidFill>
                <a:latin typeface="Noto Sans Mono CJK JP Bold"/>
                <a:cs typeface="Noto Sans Mono CJK JP Bold"/>
              </a:rPr>
              <a:t> </a:t>
            </a:r>
            <a:r>
              <a:rPr sz="1100" spc="-5" dirty="0">
                <a:solidFill>
                  <a:srgbClr val="CC5454"/>
                </a:solidFill>
                <a:latin typeface="Noto Sans Mono CJK JP Bold"/>
                <a:cs typeface="Noto Sans Mono CJK JP Bold"/>
              </a:rPr>
              <a:t>"own-mirrors"</a:t>
            </a:r>
            <a:endParaRPr sz="1100" dirty="0">
              <a:latin typeface="Noto Sans Mono CJK JP Bold"/>
              <a:cs typeface="Noto Sans Mono CJK JP Bold"/>
            </a:endParaRPr>
          </a:p>
          <a:p>
            <a:pPr marL="63500" algn="just">
              <a:lnSpc>
                <a:spcPct val="100000"/>
              </a:lnSpc>
              <a:spcBef>
                <a:spcPts val="35"/>
              </a:spcBef>
            </a:pPr>
            <a:r>
              <a:rPr sz="1100" spc="-5" dirty="0">
                <a:solidFill>
                  <a:srgbClr val="00688C"/>
                </a:solidFill>
                <a:latin typeface="Noto Sans Mono CJK JP Bold"/>
                <a:cs typeface="Noto Sans Mono CJK JP Bold"/>
              </a:rPr>
              <a:t>SOURCE_MIRROR_URL </a:t>
            </a:r>
            <a:r>
              <a:rPr sz="1100" spc="-5" dirty="0">
                <a:solidFill>
                  <a:srgbClr val="3F3F3F"/>
                </a:solidFill>
                <a:latin typeface="Noto Sans Mono CJK JP Bold"/>
                <a:cs typeface="Noto Sans Mono CJK JP Bold"/>
              </a:rPr>
              <a:t>=</a:t>
            </a:r>
            <a:r>
              <a:rPr sz="1100" spc="-20" dirty="0">
                <a:solidFill>
                  <a:srgbClr val="3F3F3F"/>
                </a:solidFill>
                <a:latin typeface="Noto Sans Mono CJK JP Bold"/>
                <a:cs typeface="Noto Sans Mono CJK JP Bold"/>
              </a:rPr>
              <a:t> </a:t>
            </a:r>
            <a:r>
              <a:rPr sz="1100" spc="-5" dirty="0">
                <a:solidFill>
                  <a:srgbClr val="CC5454"/>
                </a:solidFill>
                <a:latin typeface="Noto Sans Mono CJK JP Bold"/>
                <a:cs typeface="Noto Sans Mono CJK JP Bold"/>
                <a:hlinkClick r:id="rId3"/>
              </a:rPr>
              <a:t>"http://example.com/my-source-mirror"</a:t>
            </a:r>
            <a:endParaRPr sz="1100" dirty="0">
              <a:latin typeface="Noto Sans Mono CJK JP Bold"/>
              <a:cs typeface="Noto Sans Mono CJK JP Bold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A350A02-E070-ADB9-112A-5C3678C77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60"/>
              </a:spcBef>
            </a:pPr>
            <a:fld id="{81D60167-4931-47E6-BA6A-407CBD079E47}" type="slidenum">
              <a:rPr lang="en-US" spc="-5" smtClean="0"/>
              <a:t>125</a:t>
            </a:fld>
            <a:r>
              <a:rPr lang="en-US" spc="-5"/>
              <a:t>/300</a:t>
            </a:r>
            <a:endParaRPr lang="en-US" spc="-5" dirty="0"/>
          </a:p>
        </p:txBody>
      </p:sp>
    </p:spTree>
  </p:cSld>
  <p:clrMapOvr>
    <a:masterClrMapping/>
  </p:clrMapOvr>
  <p:transition>
    <p:cut/>
  </p:transition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28051"/>
            <a:ext cx="2383447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5" dirty="0"/>
              <a:t>Forbidding </a:t>
            </a:r>
            <a:r>
              <a:rPr sz="1400" spc="-5" dirty="0"/>
              <a:t>network</a:t>
            </a:r>
            <a:r>
              <a:rPr sz="1400" spc="-30" dirty="0"/>
              <a:t> </a:t>
            </a:r>
            <a:r>
              <a:rPr sz="1400" spc="10" dirty="0"/>
              <a:t>access</a:t>
            </a:r>
            <a:endParaRPr sz="1400" dirty="0"/>
          </a:p>
        </p:txBody>
      </p:sp>
      <p:sp>
        <p:nvSpPr>
          <p:cNvPr id="25" name="object 25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441618" rIns="0" bIns="0" rtlCol="0">
            <a:spAutoFit/>
          </a:bodyPr>
          <a:lstStyle/>
          <a:p>
            <a:pPr marL="214629" marR="30480" indent="-177165">
              <a:lnSpc>
                <a:spcPct val="102600"/>
              </a:lnSpc>
              <a:spcBef>
                <a:spcPts val="55"/>
              </a:spcBef>
              <a:buClr>
                <a:srgbClr val="F47F19"/>
              </a:buClr>
              <a:buFont typeface="MathJax_AMS"/>
              <a:buChar char="▶"/>
              <a:tabLst>
                <a:tab pos="215265" algn="l"/>
              </a:tabLst>
            </a:pPr>
            <a:r>
              <a:rPr sz="1100" spc="-40" dirty="0"/>
              <a:t>You </a:t>
            </a:r>
            <a:r>
              <a:rPr sz="1100" spc="-5" dirty="0"/>
              <a:t>can use </a:t>
            </a:r>
            <a:r>
              <a:rPr sz="11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BB_GENERATE_MIRROR_TARBALLS = "1"</a:t>
            </a:r>
            <a:r>
              <a:rPr sz="1100" spc="-35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 </a:t>
            </a:r>
            <a:r>
              <a:rPr sz="1100" spc="-5" dirty="0"/>
              <a:t>to generate </a:t>
            </a:r>
            <a:r>
              <a:rPr sz="1100" spc="-10" dirty="0"/>
              <a:t>tarballs </a:t>
            </a:r>
            <a:r>
              <a:rPr sz="1100" spc="-5" dirty="0"/>
              <a:t>of the git  repositories in</a:t>
            </a:r>
            <a:r>
              <a:rPr sz="1100" spc="-10" dirty="0"/>
              <a:t> </a:t>
            </a:r>
            <a:r>
              <a:rPr sz="11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DL_DIR</a:t>
            </a:r>
            <a:endParaRPr sz="1100">
              <a:latin typeface="Noto Sans Mono CJK JP Bold"/>
              <a:cs typeface="Noto Sans Mono CJK JP Bold"/>
            </a:endParaRPr>
          </a:p>
          <a:p>
            <a:pPr marL="214629" indent="-177165">
              <a:lnSpc>
                <a:spcPct val="100000"/>
              </a:lnSpc>
              <a:spcBef>
                <a:spcPts val="335"/>
              </a:spcBef>
              <a:buClr>
                <a:srgbClr val="F47F19"/>
              </a:buClr>
              <a:buFont typeface="MathJax_AMS"/>
              <a:buChar char="▶"/>
              <a:tabLst>
                <a:tab pos="215265" algn="l"/>
              </a:tabLst>
            </a:pPr>
            <a:r>
              <a:rPr sz="1100" spc="-40" dirty="0"/>
              <a:t>You </a:t>
            </a:r>
            <a:r>
              <a:rPr sz="1100" spc="-5" dirty="0"/>
              <a:t>can also completely disable </a:t>
            </a:r>
            <a:r>
              <a:rPr sz="1100" spc="-20" dirty="0"/>
              <a:t>network </a:t>
            </a:r>
            <a:r>
              <a:rPr sz="1100" spc="-5" dirty="0"/>
              <a:t>access using </a:t>
            </a:r>
            <a:r>
              <a:rPr sz="11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BB_NO_NETWORK =</a:t>
            </a:r>
            <a:r>
              <a:rPr sz="1100" spc="20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 </a:t>
            </a:r>
            <a:r>
              <a:rPr sz="11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"1"</a:t>
            </a:r>
            <a:endParaRPr sz="1100">
              <a:latin typeface="Noto Sans Mono CJK JP Bold"/>
              <a:cs typeface="Noto Sans Mono CJK JP Bold"/>
            </a:endParaRPr>
          </a:p>
          <a:p>
            <a:pPr marL="214629" indent="-177165">
              <a:lnSpc>
                <a:spcPct val="100000"/>
              </a:lnSpc>
              <a:spcBef>
                <a:spcPts val="334"/>
              </a:spcBef>
              <a:buClr>
                <a:srgbClr val="F47F19"/>
              </a:buClr>
              <a:buFont typeface="MathJax_AMS"/>
              <a:buChar char="▶"/>
              <a:tabLst>
                <a:tab pos="215265" algn="l"/>
              </a:tabLst>
            </a:pPr>
            <a:r>
              <a:rPr sz="1100" spc="-5" dirty="0"/>
              <a:t>Or restrict </a:t>
            </a:r>
            <a:r>
              <a:rPr sz="1100" spc="-10" dirty="0"/>
              <a:t>BitBake </a:t>
            </a:r>
            <a:r>
              <a:rPr sz="1100" spc="-5" dirty="0"/>
              <a:t>to only </a:t>
            </a:r>
            <a:r>
              <a:rPr sz="1100" spc="-10" dirty="0"/>
              <a:t>download </a:t>
            </a:r>
            <a:r>
              <a:rPr sz="1100" spc="-5" dirty="0"/>
              <a:t>files from the </a:t>
            </a:r>
            <a:r>
              <a:rPr sz="11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PREMIRRORS</a:t>
            </a:r>
            <a:r>
              <a:rPr sz="1100" spc="-5" dirty="0"/>
              <a:t>,</a:t>
            </a:r>
            <a:r>
              <a:rPr sz="1100" spc="-15" dirty="0"/>
              <a:t> </a:t>
            </a:r>
            <a:r>
              <a:rPr sz="1100" spc="-5" dirty="0"/>
              <a:t>using</a:t>
            </a:r>
            <a:endParaRPr sz="1100">
              <a:latin typeface="Noto Sans Mono CJK JP Bold"/>
              <a:cs typeface="Noto Sans Mono CJK JP Bold"/>
            </a:endParaRPr>
          </a:p>
          <a:p>
            <a:pPr marL="214629">
              <a:lnSpc>
                <a:spcPct val="100000"/>
              </a:lnSpc>
              <a:spcBef>
                <a:spcPts val="35"/>
              </a:spcBef>
            </a:pPr>
            <a:r>
              <a:rPr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BB_FETCH_PREMIRRORONLY =</a:t>
            </a:r>
            <a:r>
              <a:rPr spc="-1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 </a:t>
            </a:r>
            <a:r>
              <a:rPr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"1"</a:t>
            </a:r>
          </a:p>
        </p:txBody>
      </p:sp>
      <p:sp>
        <p:nvSpPr>
          <p:cNvPr id="29" name="object 29"/>
          <p:cNvSpPr txBox="1">
            <a:spLocks noGrp="1"/>
          </p:cNvSpPr>
          <p:nvPr>
            <p:ph type="ftr" sz="quarter" idx="11"/>
          </p:nvPr>
        </p:nvSpPr>
        <p:spPr>
          <a:xfrm>
            <a:off x="273532" y="3143455"/>
            <a:ext cx="2518410" cy="82074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lang="en-US" spc="-5" dirty="0"/>
              <a:t>Remake by Mao Huynh</a:t>
            </a:r>
            <a:endParaRPr spc="-5" dirty="0">
              <a:latin typeface="Noto Sans Mono CJK JP Bold"/>
              <a:cs typeface="Noto Sans Mono CJK JP Bold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1F58B71-6403-1BF3-88FC-065D20850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60"/>
              </a:spcBef>
            </a:pPr>
            <a:fld id="{81D60167-4931-47E6-BA6A-407CBD079E47}" type="slidenum">
              <a:rPr lang="en-US" spc="-5" smtClean="0"/>
              <a:t>126</a:t>
            </a:fld>
            <a:r>
              <a:rPr lang="en-US" spc="-5"/>
              <a:t>/300</a:t>
            </a:r>
            <a:endParaRPr lang="en-US" spc="-5" dirty="0"/>
          </a:p>
        </p:txBody>
      </p:sp>
    </p:spTree>
  </p:cSld>
  <p:clrMapOvr>
    <a:masterClrMapping/>
  </p:clrMapOvr>
  <p:transition>
    <p:cut/>
  </p:transition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28051"/>
            <a:ext cx="964222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5" dirty="0">
                <a:hlinkClick r:id="rId2" action="ppaction://hlinksldjump"/>
              </a:rPr>
              <a:t>L</a:t>
            </a:r>
            <a:r>
              <a:rPr sz="1400" spc="-25" dirty="0">
                <a:hlinkClick r:id="rId2" action="ppaction://hlinksldjump"/>
              </a:rPr>
              <a:t>ay</a:t>
            </a:r>
            <a:r>
              <a:rPr sz="1400" spc="10" dirty="0">
                <a:hlinkClick r:id="rId2" action="ppaction://hlinksldjump"/>
              </a:rPr>
              <a:t>ers</a:t>
            </a:r>
            <a:endParaRPr sz="1400" dirty="0"/>
          </a:p>
        </p:txBody>
      </p:sp>
      <p:sp>
        <p:nvSpPr>
          <p:cNvPr id="51" name="object 51"/>
          <p:cNvSpPr txBox="1">
            <a:spLocks noGrp="1"/>
          </p:cNvSpPr>
          <p:nvPr>
            <p:ph type="ftr" sz="quarter" idx="11"/>
          </p:nvPr>
        </p:nvSpPr>
        <p:spPr>
          <a:xfrm>
            <a:off x="273532" y="3143455"/>
            <a:ext cx="2518410" cy="82074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lang="en-US" spc="-5" dirty="0"/>
              <a:t>Remake by Mao Huynh</a:t>
            </a:r>
            <a:endParaRPr spc="-5" dirty="0">
              <a:latin typeface="Noto Sans Mono CJK JP Bold"/>
              <a:cs typeface="Noto Sans Mono CJK JP Bold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67257" y="1161070"/>
            <a:ext cx="665480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spc="5" dirty="0">
                <a:latin typeface="LM Sans 17"/>
                <a:cs typeface="LM Sans 17"/>
                <a:hlinkClick r:id="rId2" action="ppaction://hlinksldjump"/>
              </a:rPr>
              <a:t>L</a:t>
            </a:r>
            <a:r>
              <a:rPr sz="2050" spc="-50" dirty="0">
                <a:latin typeface="LM Sans 17"/>
                <a:cs typeface="LM Sans 17"/>
                <a:hlinkClick r:id="rId2" action="ppaction://hlinksldjump"/>
              </a:rPr>
              <a:t>ay</a:t>
            </a:r>
            <a:r>
              <a:rPr sz="2050" spc="5" dirty="0">
                <a:latin typeface="LM Sans 17"/>
                <a:cs typeface="LM Sans 17"/>
                <a:hlinkClick r:id="rId2" action="ppaction://hlinksldjump"/>
              </a:rPr>
              <a:t>ers</a:t>
            </a:r>
            <a:endParaRPr sz="2050" dirty="0">
              <a:latin typeface="LM Sans 17"/>
              <a:cs typeface="LM Sans 17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27304" y="2421039"/>
            <a:ext cx="1573530" cy="2533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692150">
              <a:lnSpc>
                <a:spcPct val="124500"/>
              </a:lnSpc>
              <a:spcBef>
                <a:spcPts val="100"/>
              </a:spcBef>
            </a:pPr>
            <a:r>
              <a:rPr sz="400" spc="-5" dirty="0">
                <a:latin typeface="LM Sans 8"/>
                <a:cs typeface="LM Sans 8"/>
              </a:rPr>
              <a:t>© Copyright 2004-2022, </a:t>
            </a:r>
            <a:r>
              <a:rPr sz="400" dirty="0">
                <a:latin typeface="LM Sans 8"/>
                <a:cs typeface="LM Sans 8"/>
              </a:rPr>
              <a:t>Bootlin.  </a:t>
            </a:r>
            <a:r>
              <a:rPr sz="400" spc="-5" dirty="0">
                <a:latin typeface="LM Sans 8"/>
                <a:cs typeface="LM Sans 8"/>
              </a:rPr>
              <a:t>Creative Commons BY-SA 3.0</a:t>
            </a:r>
            <a:r>
              <a:rPr sz="400" spc="2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</a:rPr>
              <a:t>license.</a:t>
            </a:r>
            <a:endParaRPr sz="400">
              <a:latin typeface="LM Sans 8"/>
              <a:cs typeface="LM Sans 8"/>
            </a:endParaRPr>
          </a:p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400" spc="-5" dirty="0">
                <a:latin typeface="LM Sans 8"/>
                <a:cs typeface="LM Sans 8"/>
              </a:rPr>
              <a:t>Corrections, suggestions, contributions and translations </a:t>
            </a:r>
            <a:r>
              <a:rPr sz="400" spc="-10" dirty="0">
                <a:latin typeface="LM Sans 8"/>
                <a:cs typeface="LM Sans 8"/>
              </a:rPr>
              <a:t>are</a:t>
            </a:r>
            <a:r>
              <a:rPr sz="400" spc="114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</a:rPr>
              <a:t>welcome!</a:t>
            </a:r>
            <a:endParaRPr sz="400">
              <a:latin typeface="LM Sans 8"/>
              <a:cs typeface="LM Sans 8"/>
            </a:endParaRPr>
          </a:p>
        </p:txBody>
      </p:sp>
      <p:pic>
        <p:nvPicPr>
          <p:cNvPr id="6148" name="Picture 4" descr="Confluence Mobile - RDK Central Wiki">
            <a:extLst>
              <a:ext uri="{FF2B5EF4-FFF2-40B4-BE49-F238E27FC236}">
                <a16:creationId xmlns:a16="http://schemas.microsoft.com/office/drawing/2014/main" id="{3648731D-A946-1E46-936C-BE6E692F1F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2300" y="351436"/>
            <a:ext cx="3738204" cy="2490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0215901-2FC6-C205-2DA0-DB13820FD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60"/>
              </a:spcBef>
            </a:pPr>
            <a:fld id="{81D60167-4931-47E6-BA6A-407CBD079E47}" type="slidenum">
              <a:rPr lang="en-US" spc="-5" smtClean="0"/>
              <a:t>127</a:t>
            </a:fld>
            <a:r>
              <a:rPr lang="en-US" spc="-5"/>
              <a:t>/300</a:t>
            </a:r>
            <a:endParaRPr lang="en-US" spc="-5" dirty="0"/>
          </a:p>
        </p:txBody>
      </p:sp>
    </p:spTree>
  </p:cSld>
  <p:clrMapOvr>
    <a:masterClrMapping/>
  </p:clrMapOvr>
  <p:transition>
    <p:cut/>
  </p:transition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7961" y="28051"/>
            <a:ext cx="926261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5" dirty="0">
                <a:latin typeface="LM Sans 17"/>
                <a:cs typeface="LM Sans 17"/>
                <a:hlinkClick r:id="rId2" action="ppaction://hlinksldjump"/>
              </a:rPr>
              <a:t>L</a:t>
            </a:r>
            <a:r>
              <a:rPr sz="1400" spc="-25" dirty="0">
                <a:latin typeface="LM Sans 17"/>
                <a:cs typeface="LM Sans 17"/>
                <a:hlinkClick r:id="rId2" action="ppaction://hlinksldjump"/>
              </a:rPr>
              <a:t>ay</a:t>
            </a:r>
            <a:r>
              <a:rPr sz="1400" spc="10" dirty="0">
                <a:latin typeface="LM Sans 17"/>
                <a:cs typeface="LM Sans 17"/>
                <a:hlinkClick r:id="rId2" action="ppaction://hlinksldjump"/>
              </a:rPr>
              <a:t>ers</a:t>
            </a:r>
            <a:endParaRPr sz="1400" dirty="0">
              <a:latin typeface="LM Sans 17"/>
              <a:cs typeface="LM Sans 17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title"/>
          </p:nvPr>
        </p:nvSpPr>
        <p:spPr>
          <a:xfrm>
            <a:off x="1206500" y="1191065"/>
            <a:ext cx="2406548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spc="10" dirty="0">
                <a:hlinkClick r:id="rId3" action="ppaction://hlinksldjump"/>
              </a:rPr>
              <a:t>Introduction </a:t>
            </a:r>
            <a:r>
              <a:rPr sz="2050" spc="5" dirty="0">
                <a:hlinkClick r:id="rId3" action="ppaction://hlinksldjump"/>
              </a:rPr>
              <a:t>to</a:t>
            </a:r>
            <a:r>
              <a:rPr sz="2050" spc="-70" dirty="0">
                <a:hlinkClick r:id="rId3" action="ppaction://hlinksldjump"/>
              </a:rPr>
              <a:t> </a:t>
            </a:r>
            <a:r>
              <a:rPr sz="2050" spc="-15" dirty="0">
                <a:hlinkClick r:id="rId3" action="ppaction://hlinksldjump"/>
              </a:rPr>
              <a:t>layers</a:t>
            </a:r>
            <a:endParaRPr sz="2050" dirty="0"/>
          </a:p>
        </p:txBody>
      </p:sp>
      <p:sp>
        <p:nvSpPr>
          <p:cNvPr id="29" name="object 29"/>
          <p:cNvSpPr txBox="1">
            <a:spLocks noGrp="1"/>
          </p:cNvSpPr>
          <p:nvPr>
            <p:ph type="ftr" sz="quarter" idx="11"/>
          </p:nvPr>
        </p:nvSpPr>
        <p:spPr>
          <a:xfrm>
            <a:off x="273532" y="3143455"/>
            <a:ext cx="2518410" cy="82074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lang="en-US" spc="-5" dirty="0"/>
              <a:t>Remake by Mao Huynh</a:t>
            </a:r>
            <a:endParaRPr spc="-5" dirty="0">
              <a:latin typeface="Noto Sans Mono CJK JP Bold"/>
              <a:cs typeface="Noto Sans Mono CJK JP Bold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F92CAA2-DE17-252C-5153-636B5B09F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60"/>
              </a:spcBef>
            </a:pPr>
            <a:fld id="{81D60167-4931-47E6-BA6A-407CBD079E47}" type="slidenum">
              <a:rPr lang="en-US" spc="-5" smtClean="0"/>
              <a:t>128</a:t>
            </a:fld>
            <a:r>
              <a:rPr lang="en-US" spc="-5"/>
              <a:t>/300</a:t>
            </a:r>
            <a:endParaRPr lang="en-US" spc="-5" dirty="0"/>
          </a:p>
        </p:txBody>
      </p:sp>
    </p:spTree>
  </p:cSld>
  <p:clrMapOvr>
    <a:masterClrMapping/>
  </p:clrMapOvr>
  <p:transition>
    <p:cut/>
  </p:transition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962" y="28051"/>
            <a:ext cx="1688896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dirty="0"/>
              <a:t>Layers’</a:t>
            </a:r>
            <a:r>
              <a:rPr sz="1400" spc="-35" dirty="0"/>
              <a:t> </a:t>
            </a:r>
            <a:r>
              <a:rPr sz="1400" spc="5" dirty="0"/>
              <a:t>principles</a:t>
            </a:r>
            <a:endParaRPr sz="1400"/>
          </a:p>
        </p:txBody>
      </p:sp>
      <p:sp>
        <p:nvSpPr>
          <p:cNvPr id="29" name="object 29"/>
          <p:cNvSpPr txBox="1">
            <a:spLocks noGrp="1"/>
          </p:cNvSpPr>
          <p:nvPr>
            <p:ph type="ftr" sz="quarter" idx="11"/>
          </p:nvPr>
        </p:nvSpPr>
        <p:spPr>
          <a:xfrm>
            <a:off x="273532" y="3143455"/>
            <a:ext cx="2518410" cy="82074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lang="en-US" spc="-5" dirty="0"/>
              <a:t>Remake by Mao Huynh</a:t>
            </a:r>
            <a:endParaRPr spc="-5" dirty="0">
              <a:latin typeface="Noto Sans Mono CJK JP Bold"/>
              <a:cs typeface="Noto Sans Mono CJK JP Bold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19211" y="708025"/>
            <a:ext cx="4041140" cy="792480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214629" indent="-177165">
              <a:lnSpc>
                <a:spcPct val="100000"/>
              </a:lnSpc>
              <a:spcBef>
                <a:spcPts val="275"/>
              </a:spcBef>
              <a:buClr>
                <a:srgbClr val="F47F19"/>
              </a:buClr>
              <a:buFont typeface="MathJax_AMS"/>
              <a:buChar char="▶"/>
              <a:tabLst>
                <a:tab pos="215265" algn="l"/>
              </a:tabLst>
            </a:pPr>
            <a:r>
              <a:rPr sz="1100" spc="-5" dirty="0">
                <a:latin typeface="LM Sans 10"/>
                <a:cs typeface="LM Sans 10"/>
              </a:rPr>
              <a:t>The </a:t>
            </a:r>
            <a:r>
              <a:rPr sz="1100" dirty="0">
                <a:latin typeface="LM Sans 10"/>
                <a:cs typeface="LM Sans 10"/>
              </a:rPr>
              <a:t>OpenEmbedded </a:t>
            </a:r>
            <a:r>
              <a:rPr sz="1100" i="1" spc="-5" dirty="0">
                <a:latin typeface="LM Sans 10"/>
                <a:cs typeface="LM Sans 10"/>
              </a:rPr>
              <a:t>build system </a:t>
            </a:r>
            <a:r>
              <a:rPr sz="1100" spc="-5" dirty="0">
                <a:latin typeface="LM Sans 10"/>
                <a:cs typeface="LM Sans 10"/>
              </a:rPr>
              <a:t>manipulates</a:t>
            </a:r>
            <a:r>
              <a:rPr sz="1100" spc="-35" dirty="0">
                <a:latin typeface="LM Sans 10"/>
                <a:cs typeface="LM Sans 10"/>
              </a:rPr>
              <a:t> </a:t>
            </a:r>
            <a:r>
              <a:rPr sz="1100" i="1" spc="-5" dirty="0">
                <a:latin typeface="LM Sans 10"/>
                <a:cs typeface="LM Sans 10"/>
              </a:rPr>
              <a:t>metadata</a:t>
            </a:r>
            <a:r>
              <a:rPr sz="1100" spc="-5" dirty="0">
                <a:latin typeface="LM Sans 10"/>
                <a:cs typeface="LM Sans 10"/>
              </a:rPr>
              <a:t>.</a:t>
            </a:r>
            <a:endParaRPr sz="1100" dirty="0">
              <a:latin typeface="LM Sans 10"/>
              <a:cs typeface="LM Sans 10"/>
            </a:endParaRPr>
          </a:p>
          <a:p>
            <a:pPr marL="214629" indent="-177165">
              <a:lnSpc>
                <a:spcPct val="100000"/>
              </a:lnSpc>
              <a:spcBef>
                <a:spcPts val="175"/>
              </a:spcBef>
              <a:buClr>
                <a:srgbClr val="F47F19"/>
              </a:buClr>
              <a:buFont typeface="MathJax_AMS"/>
              <a:buChar char="▶"/>
              <a:tabLst>
                <a:tab pos="215265" algn="l"/>
              </a:tabLst>
            </a:pPr>
            <a:r>
              <a:rPr sz="1100" spc="-20" dirty="0">
                <a:latin typeface="LM Sans 10"/>
                <a:cs typeface="LM Sans 10"/>
              </a:rPr>
              <a:t>Layers </a:t>
            </a:r>
            <a:r>
              <a:rPr sz="1100" spc="-10" dirty="0">
                <a:latin typeface="LM Sans 10"/>
                <a:cs typeface="LM Sans 10"/>
              </a:rPr>
              <a:t>allow </a:t>
            </a:r>
            <a:r>
              <a:rPr sz="1100" spc="-5" dirty="0">
                <a:latin typeface="LM Sans 10"/>
                <a:cs typeface="LM Sans 10"/>
              </a:rPr>
              <a:t>to isolate and </a:t>
            </a:r>
            <a:r>
              <a:rPr sz="1100" spc="-10" dirty="0">
                <a:latin typeface="LM Sans 10"/>
                <a:cs typeface="LM Sans 10"/>
              </a:rPr>
              <a:t>organize </a:t>
            </a:r>
            <a:r>
              <a:rPr sz="1100" spc="-5" dirty="0">
                <a:latin typeface="LM Sans 10"/>
                <a:cs typeface="LM Sans 10"/>
              </a:rPr>
              <a:t>the</a:t>
            </a:r>
            <a:r>
              <a:rPr sz="1100" spc="1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metadata.</a:t>
            </a:r>
            <a:endParaRPr sz="1100" dirty="0">
              <a:latin typeface="LM Sans 10"/>
              <a:cs typeface="LM Sans 10"/>
            </a:endParaRPr>
          </a:p>
          <a:p>
            <a:pPr marL="492125" lvl="1" indent="-133350">
              <a:lnSpc>
                <a:spcPct val="100000"/>
              </a:lnSpc>
              <a:spcBef>
                <a:spcPts val="175"/>
              </a:spcBef>
              <a:buClr>
                <a:srgbClr val="F47F19"/>
              </a:buClr>
              <a:buFont typeface="Times New Roman"/>
              <a:buChar char="•"/>
              <a:tabLst>
                <a:tab pos="492759" algn="l"/>
              </a:tabLst>
            </a:pPr>
            <a:r>
              <a:rPr sz="1000" spc="-5" dirty="0">
                <a:latin typeface="LM Sans 10"/>
                <a:cs typeface="LM Sans 10"/>
              </a:rPr>
              <a:t>A </a:t>
            </a:r>
            <a:r>
              <a:rPr sz="1000" spc="-15" dirty="0">
                <a:latin typeface="LM Sans 10"/>
                <a:cs typeface="LM Sans 10"/>
              </a:rPr>
              <a:t>layer </a:t>
            </a:r>
            <a:r>
              <a:rPr sz="1000" spc="-5" dirty="0">
                <a:latin typeface="LM Sans 10"/>
                <a:cs typeface="LM Sans 10"/>
              </a:rPr>
              <a:t>is a collection of</a:t>
            </a:r>
            <a:r>
              <a:rPr sz="1000" dirty="0">
                <a:latin typeface="LM Sans 10"/>
                <a:cs typeface="LM Sans 10"/>
              </a:rPr>
              <a:t> recipes.</a:t>
            </a:r>
          </a:p>
          <a:p>
            <a:pPr marL="214629" indent="-177165">
              <a:lnSpc>
                <a:spcPct val="100000"/>
              </a:lnSpc>
              <a:spcBef>
                <a:spcPts val="355"/>
              </a:spcBef>
              <a:buClr>
                <a:srgbClr val="F47F19"/>
              </a:buClr>
              <a:buFont typeface="MathJax_AMS"/>
              <a:buChar char="▶"/>
              <a:tabLst>
                <a:tab pos="215265" algn="l"/>
              </a:tabLst>
            </a:pPr>
            <a:r>
              <a:rPr sz="1100" spc="-5" dirty="0">
                <a:latin typeface="LM Sans 10"/>
                <a:cs typeface="LM Sans 10"/>
              </a:rPr>
              <a:t>It is a </a:t>
            </a:r>
            <a:r>
              <a:rPr sz="1100" spc="10" dirty="0">
                <a:latin typeface="LM Sans 10"/>
                <a:cs typeface="LM Sans 10"/>
              </a:rPr>
              <a:t>good </a:t>
            </a:r>
            <a:r>
              <a:rPr sz="1100" spc="-10" dirty="0">
                <a:latin typeface="LM Sans 10"/>
                <a:cs typeface="LM Sans 10"/>
              </a:rPr>
              <a:t>practice </a:t>
            </a:r>
            <a:r>
              <a:rPr sz="1100" spc="-5" dirty="0">
                <a:latin typeface="LM Sans 10"/>
                <a:cs typeface="LM Sans 10"/>
              </a:rPr>
              <a:t>to </a:t>
            </a:r>
            <a:r>
              <a:rPr sz="1100" dirty="0">
                <a:latin typeface="LM Sans 10"/>
                <a:cs typeface="LM Sans 10"/>
              </a:rPr>
              <a:t>begin </a:t>
            </a:r>
            <a:r>
              <a:rPr sz="1100" spc="-5" dirty="0">
                <a:latin typeface="LM Sans 10"/>
                <a:cs typeface="LM Sans 10"/>
              </a:rPr>
              <a:t>a </a:t>
            </a:r>
            <a:r>
              <a:rPr sz="1100" spc="-20" dirty="0">
                <a:latin typeface="LM Sans 10"/>
                <a:cs typeface="LM Sans 10"/>
              </a:rPr>
              <a:t>layer </a:t>
            </a:r>
            <a:r>
              <a:rPr sz="1100" spc="-10" dirty="0">
                <a:latin typeface="LM Sans 10"/>
                <a:cs typeface="LM Sans 10"/>
              </a:rPr>
              <a:t>name </a:t>
            </a:r>
            <a:r>
              <a:rPr sz="1100" spc="-5" dirty="0">
                <a:latin typeface="LM Sans 10"/>
                <a:cs typeface="LM Sans 10"/>
              </a:rPr>
              <a:t>with the </a:t>
            </a:r>
            <a:r>
              <a:rPr sz="1100" spc="-15" dirty="0">
                <a:latin typeface="LM Sans 10"/>
                <a:cs typeface="LM Sans 10"/>
              </a:rPr>
              <a:t>prefix</a:t>
            </a:r>
            <a:r>
              <a:rPr sz="1100" spc="30" dirty="0">
                <a:latin typeface="LM Sans 10"/>
                <a:cs typeface="LM Sans 10"/>
              </a:rPr>
              <a:t> </a:t>
            </a:r>
            <a:r>
              <a:rPr sz="1100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meta-</a:t>
            </a:r>
            <a:r>
              <a:rPr sz="1100" dirty="0">
                <a:latin typeface="LM Sans 10"/>
                <a:cs typeface="LM Sans 10"/>
              </a:rPr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28A8DF-9A52-E785-25B4-6B47D69638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700" y="1744346"/>
            <a:ext cx="3490442" cy="487679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7681F05-35FD-01C2-739A-AC1B1E55B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60"/>
              </a:spcBef>
            </a:pPr>
            <a:fld id="{81D60167-4931-47E6-BA6A-407CBD079E47}" type="slidenum">
              <a:rPr lang="en-US" spc="-5" smtClean="0"/>
              <a:t>129</a:t>
            </a:fld>
            <a:r>
              <a:rPr lang="en-US" spc="-5"/>
              <a:t>/300</a:t>
            </a:r>
            <a:endParaRPr lang="en-US" spc="-5" dirty="0"/>
          </a:p>
        </p:txBody>
      </p:sp>
    </p:spTree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94322" y="28051"/>
            <a:ext cx="189039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5" dirty="0">
                <a:latin typeface="LM Sans 17"/>
                <a:cs typeface="LM Sans 17"/>
              </a:rPr>
              <a:t>The </a:t>
            </a:r>
            <a:r>
              <a:rPr sz="1400" dirty="0">
                <a:latin typeface="LM Sans 17"/>
                <a:cs typeface="LM Sans 17"/>
              </a:rPr>
              <a:t>Yocto </a:t>
            </a:r>
            <a:r>
              <a:rPr sz="1400" spc="10" dirty="0">
                <a:latin typeface="LM Sans 17"/>
                <a:cs typeface="LM Sans 17"/>
              </a:rPr>
              <a:t>Project</a:t>
            </a:r>
            <a:r>
              <a:rPr sz="1400" spc="-25" dirty="0">
                <a:latin typeface="LM Sans 17"/>
                <a:cs typeface="LM Sans 17"/>
              </a:rPr>
              <a:t> </a:t>
            </a:r>
            <a:r>
              <a:rPr sz="1400" spc="10" dirty="0">
                <a:latin typeface="LM Sans 17"/>
                <a:cs typeface="LM Sans 17"/>
              </a:rPr>
              <a:t>lexicon</a:t>
            </a:r>
            <a:endParaRPr sz="1400">
              <a:latin typeface="LM Sans 17"/>
              <a:cs typeface="LM Sans 17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939730" y="479099"/>
            <a:ext cx="3406140" cy="1613535"/>
            <a:chOff x="939730" y="479099"/>
            <a:chExt cx="3406140" cy="1613535"/>
          </a:xfrm>
        </p:grpSpPr>
        <p:sp>
          <p:nvSpPr>
            <p:cNvPr id="26" name="object 26"/>
            <p:cNvSpPr/>
            <p:nvPr/>
          </p:nvSpPr>
          <p:spPr>
            <a:xfrm>
              <a:off x="944446" y="483815"/>
              <a:ext cx="1038225" cy="1604010"/>
            </a:xfrm>
            <a:custGeom>
              <a:avLst/>
              <a:gdLst/>
              <a:ahLst/>
              <a:cxnLst/>
              <a:rect l="l" t="t" r="r" b="b"/>
              <a:pathLst>
                <a:path w="1038225" h="1604010">
                  <a:moveTo>
                    <a:pt x="1037701" y="0"/>
                  </a:moveTo>
                  <a:lnTo>
                    <a:pt x="0" y="0"/>
                  </a:lnTo>
                  <a:lnTo>
                    <a:pt x="0" y="1603720"/>
                  </a:lnTo>
                  <a:lnTo>
                    <a:pt x="1037701" y="1603720"/>
                  </a:lnTo>
                  <a:lnTo>
                    <a:pt x="1037701" y="0"/>
                  </a:lnTo>
                  <a:close/>
                </a:path>
              </a:pathLst>
            </a:custGeom>
            <a:solidFill>
              <a:srgbClr val="FFAB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944446" y="483815"/>
              <a:ext cx="1038225" cy="1604010"/>
            </a:xfrm>
            <a:custGeom>
              <a:avLst/>
              <a:gdLst/>
              <a:ahLst/>
              <a:cxnLst/>
              <a:rect l="l" t="t" r="r" b="b"/>
              <a:pathLst>
                <a:path w="1038225" h="1604010">
                  <a:moveTo>
                    <a:pt x="0" y="1603720"/>
                  </a:moveTo>
                  <a:lnTo>
                    <a:pt x="1037701" y="1603720"/>
                  </a:lnTo>
                  <a:lnTo>
                    <a:pt x="1037701" y="0"/>
                  </a:lnTo>
                  <a:lnTo>
                    <a:pt x="0" y="0"/>
                  </a:lnTo>
                  <a:lnTo>
                    <a:pt x="0" y="1603720"/>
                  </a:lnTo>
                  <a:close/>
                </a:path>
              </a:pathLst>
            </a:custGeom>
            <a:ln w="9433">
              <a:solidFill>
                <a:srgbClr val="CC1F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136414" y="535979"/>
              <a:ext cx="594253" cy="5454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076487" y="483815"/>
              <a:ext cx="2264410" cy="1604010"/>
            </a:xfrm>
            <a:custGeom>
              <a:avLst/>
              <a:gdLst/>
              <a:ahLst/>
              <a:cxnLst/>
              <a:rect l="l" t="t" r="r" b="b"/>
              <a:pathLst>
                <a:path w="2264410" h="1604010">
                  <a:moveTo>
                    <a:pt x="2264075" y="0"/>
                  </a:moveTo>
                  <a:lnTo>
                    <a:pt x="0" y="0"/>
                  </a:lnTo>
                  <a:lnTo>
                    <a:pt x="0" y="1603720"/>
                  </a:lnTo>
                  <a:lnTo>
                    <a:pt x="2264075" y="1603720"/>
                  </a:lnTo>
                  <a:lnTo>
                    <a:pt x="2264075" y="0"/>
                  </a:lnTo>
                  <a:close/>
                </a:path>
              </a:pathLst>
            </a:custGeom>
            <a:solidFill>
              <a:srgbClr val="FFAB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076487" y="483815"/>
              <a:ext cx="2264410" cy="1604010"/>
            </a:xfrm>
            <a:custGeom>
              <a:avLst/>
              <a:gdLst/>
              <a:ahLst/>
              <a:cxnLst/>
              <a:rect l="l" t="t" r="r" b="b"/>
              <a:pathLst>
                <a:path w="2264410" h="1604010">
                  <a:moveTo>
                    <a:pt x="0" y="1603720"/>
                  </a:moveTo>
                  <a:lnTo>
                    <a:pt x="2264075" y="1603720"/>
                  </a:lnTo>
                  <a:lnTo>
                    <a:pt x="2264075" y="0"/>
                  </a:lnTo>
                  <a:lnTo>
                    <a:pt x="0" y="0"/>
                  </a:lnTo>
                  <a:lnTo>
                    <a:pt x="0" y="1603720"/>
                  </a:lnTo>
                  <a:close/>
                </a:path>
              </a:pathLst>
            </a:custGeom>
            <a:ln w="9433">
              <a:solidFill>
                <a:srgbClr val="CC1F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170820" y="672488"/>
              <a:ext cx="1415415" cy="1320800"/>
            </a:xfrm>
            <a:custGeom>
              <a:avLst/>
              <a:gdLst/>
              <a:ahLst/>
              <a:cxnLst/>
              <a:rect l="l" t="t" r="r" b="b"/>
              <a:pathLst>
                <a:path w="1415414" h="1320800">
                  <a:moveTo>
                    <a:pt x="1415047" y="0"/>
                  </a:moveTo>
                  <a:lnTo>
                    <a:pt x="0" y="0"/>
                  </a:lnTo>
                  <a:lnTo>
                    <a:pt x="0" y="1320710"/>
                  </a:lnTo>
                  <a:lnTo>
                    <a:pt x="1415047" y="1320710"/>
                  </a:lnTo>
                  <a:lnTo>
                    <a:pt x="1415047" y="0"/>
                  </a:lnTo>
                  <a:close/>
                </a:path>
              </a:pathLst>
            </a:custGeom>
            <a:solidFill>
              <a:srgbClr val="FFD1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170820" y="672488"/>
              <a:ext cx="1415415" cy="1320800"/>
            </a:xfrm>
            <a:custGeom>
              <a:avLst/>
              <a:gdLst/>
              <a:ahLst/>
              <a:cxnLst/>
              <a:rect l="l" t="t" r="r" b="b"/>
              <a:pathLst>
                <a:path w="1415414" h="1320800">
                  <a:moveTo>
                    <a:pt x="0" y="1320710"/>
                  </a:moveTo>
                  <a:lnTo>
                    <a:pt x="1415047" y="1320710"/>
                  </a:lnTo>
                  <a:lnTo>
                    <a:pt x="1415047" y="0"/>
                  </a:lnTo>
                  <a:lnTo>
                    <a:pt x="0" y="0"/>
                  </a:lnTo>
                  <a:lnTo>
                    <a:pt x="0" y="1320710"/>
                  </a:lnTo>
                  <a:close/>
                </a:path>
              </a:pathLst>
            </a:custGeom>
            <a:ln w="9433">
              <a:solidFill>
                <a:srgbClr val="A2480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170988" y="537552"/>
              <a:ext cx="344805" cy="53340"/>
            </a:xfrm>
            <a:custGeom>
              <a:avLst/>
              <a:gdLst/>
              <a:ahLst/>
              <a:cxnLst/>
              <a:rect l="l" t="t" r="r" b="b"/>
              <a:pathLst>
                <a:path w="344805" h="53340">
                  <a:moveTo>
                    <a:pt x="38925" y="0"/>
                  </a:moveTo>
                  <a:lnTo>
                    <a:pt x="33718" y="0"/>
                  </a:lnTo>
                  <a:lnTo>
                    <a:pt x="24587" y="13220"/>
                  </a:lnTo>
                  <a:lnTo>
                    <a:pt x="24295" y="13639"/>
                  </a:lnTo>
                  <a:lnTo>
                    <a:pt x="24003" y="14097"/>
                  </a:lnTo>
                  <a:lnTo>
                    <a:pt x="19989" y="20307"/>
                  </a:lnTo>
                  <a:lnTo>
                    <a:pt x="18872" y="18491"/>
                  </a:lnTo>
                  <a:lnTo>
                    <a:pt x="17868" y="16967"/>
                  </a:lnTo>
                  <a:lnTo>
                    <a:pt x="6184" y="0"/>
                  </a:lnTo>
                  <a:lnTo>
                    <a:pt x="0" y="0"/>
                  </a:lnTo>
                  <a:lnTo>
                    <a:pt x="16916" y="24345"/>
                  </a:lnTo>
                  <a:lnTo>
                    <a:pt x="16916" y="40601"/>
                  </a:lnTo>
                  <a:lnTo>
                    <a:pt x="21996" y="40601"/>
                  </a:lnTo>
                  <a:lnTo>
                    <a:pt x="21996" y="24396"/>
                  </a:lnTo>
                  <a:lnTo>
                    <a:pt x="38925" y="0"/>
                  </a:lnTo>
                  <a:close/>
                </a:path>
                <a:path w="344805" h="53340">
                  <a:moveTo>
                    <a:pt x="62826" y="19634"/>
                  </a:moveTo>
                  <a:lnTo>
                    <a:pt x="60261" y="16865"/>
                  </a:lnTo>
                  <a:lnTo>
                    <a:pt x="58216" y="14668"/>
                  </a:lnTo>
                  <a:lnTo>
                    <a:pt x="58216" y="19977"/>
                  </a:lnTo>
                  <a:lnTo>
                    <a:pt x="58216" y="34086"/>
                  </a:lnTo>
                  <a:lnTo>
                    <a:pt x="54216" y="37617"/>
                  </a:lnTo>
                  <a:lnTo>
                    <a:pt x="45770" y="37617"/>
                  </a:lnTo>
                  <a:lnTo>
                    <a:pt x="41529" y="34277"/>
                  </a:lnTo>
                  <a:lnTo>
                    <a:pt x="41529" y="19799"/>
                  </a:lnTo>
                  <a:lnTo>
                    <a:pt x="46024" y="16865"/>
                  </a:lnTo>
                  <a:lnTo>
                    <a:pt x="53975" y="16865"/>
                  </a:lnTo>
                  <a:lnTo>
                    <a:pt x="58216" y="19977"/>
                  </a:lnTo>
                  <a:lnTo>
                    <a:pt x="58216" y="14668"/>
                  </a:lnTo>
                  <a:lnTo>
                    <a:pt x="56934" y="13271"/>
                  </a:lnTo>
                  <a:lnTo>
                    <a:pt x="42646" y="13271"/>
                  </a:lnTo>
                  <a:lnTo>
                    <a:pt x="36931" y="19799"/>
                  </a:lnTo>
                  <a:lnTo>
                    <a:pt x="36931" y="35521"/>
                  </a:lnTo>
                  <a:lnTo>
                    <a:pt x="42938" y="41389"/>
                  </a:lnTo>
                  <a:lnTo>
                    <a:pt x="56934" y="41389"/>
                  </a:lnTo>
                  <a:lnTo>
                    <a:pt x="60642" y="37617"/>
                  </a:lnTo>
                  <a:lnTo>
                    <a:pt x="62699" y="35521"/>
                  </a:lnTo>
                  <a:lnTo>
                    <a:pt x="62826" y="19634"/>
                  </a:lnTo>
                  <a:close/>
                </a:path>
                <a:path w="344805" h="53340">
                  <a:moveTo>
                    <a:pt x="91440" y="38379"/>
                  </a:moveTo>
                  <a:lnTo>
                    <a:pt x="91084" y="34391"/>
                  </a:lnTo>
                  <a:lnTo>
                    <a:pt x="88087" y="36779"/>
                  </a:lnTo>
                  <a:lnTo>
                    <a:pt x="84899" y="37617"/>
                  </a:lnTo>
                  <a:lnTo>
                    <a:pt x="77000" y="37617"/>
                  </a:lnTo>
                  <a:lnTo>
                    <a:pt x="73685" y="33312"/>
                  </a:lnTo>
                  <a:lnTo>
                    <a:pt x="73685" y="22783"/>
                  </a:lnTo>
                  <a:lnTo>
                    <a:pt x="75869" y="17056"/>
                  </a:lnTo>
                  <a:lnTo>
                    <a:pt x="85191" y="17056"/>
                  </a:lnTo>
                  <a:lnTo>
                    <a:pt x="87198" y="17526"/>
                  </a:lnTo>
                  <a:lnTo>
                    <a:pt x="90449" y="19685"/>
                  </a:lnTo>
                  <a:lnTo>
                    <a:pt x="91147" y="15811"/>
                  </a:lnTo>
                  <a:lnTo>
                    <a:pt x="87668" y="13804"/>
                  </a:lnTo>
                  <a:lnTo>
                    <a:pt x="85674" y="13271"/>
                  </a:lnTo>
                  <a:lnTo>
                    <a:pt x="73875" y="13271"/>
                  </a:lnTo>
                  <a:lnTo>
                    <a:pt x="69088" y="20459"/>
                  </a:lnTo>
                  <a:lnTo>
                    <a:pt x="69088" y="34937"/>
                  </a:lnTo>
                  <a:lnTo>
                    <a:pt x="74460" y="41389"/>
                  </a:lnTo>
                  <a:lnTo>
                    <a:pt x="85013" y="41389"/>
                  </a:lnTo>
                  <a:lnTo>
                    <a:pt x="88265" y="40563"/>
                  </a:lnTo>
                  <a:lnTo>
                    <a:pt x="91440" y="38379"/>
                  </a:lnTo>
                  <a:close/>
                </a:path>
                <a:path w="344805" h="53340">
                  <a:moveTo>
                    <a:pt x="113411" y="39154"/>
                  </a:moveTo>
                  <a:lnTo>
                    <a:pt x="112471" y="35623"/>
                  </a:lnTo>
                  <a:lnTo>
                    <a:pt x="110934" y="36893"/>
                  </a:lnTo>
                  <a:lnTo>
                    <a:pt x="109042" y="37617"/>
                  </a:lnTo>
                  <a:lnTo>
                    <a:pt x="104978" y="37617"/>
                  </a:lnTo>
                  <a:lnTo>
                    <a:pt x="104152" y="35814"/>
                  </a:lnTo>
                  <a:lnTo>
                    <a:pt x="104152" y="17475"/>
                  </a:lnTo>
                  <a:lnTo>
                    <a:pt x="112471" y="17475"/>
                  </a:lnTo>
                  <a:lnTo>
                    <a:pt x="112471" y="14046"/>
                  </a:lnTo>
                  <a:lnTo>
                    <a:pt x="104152" y="14046"/>
                  </a:lnTo>
                  <a:lnTo>
                    <a:pt x="104152" y="6235"/>
                  </a:lnTo>
                  <a:lnTo>
                    <a:pt x="100088" y="6235"/>
                  </a:lnTo>
                  <a:lnTo>
                    <a:pt x="100088" y="14046"/>
                  </a:lnTo>
                  <a:lnTo>
                    <a:pt x="94945" y="14046"/>
                  </a:lnTo>
                  <a:lnTo>
                    <a:pt x="94945" y="17475"/>
                  </a:lnTo>
                  <a:lnTo>
                    <a:pt x="99898" y="17475"/>
                  </a:lnTo>
                  <a:lnTo>
                    <a:pt x="99898" y="37249"/>
                  </a:lnTo>
                  <a:lnTo>
                    <a:pt x="100736" y="41389"/>
                  </a:lnTo>
                  <a:lnTo>
                    <a:pt x="108940" y="41389"/>
                  </a:lnTo>
                  <a:lnTo>
                    <a:pt x="111937" y="39916"/>
                  </a:lnTo>
                  <a:lnTo>
                    <a:pt x="113411" y="39154"/>
                  </a:lnTo>
                  <a:close/>
                </a:path>
                <a:path w="344805" h="53340">
                  <a:moveTo>
                    <a:pt x="143167" y="19634"/>
                  </a:moveTo>
                  <a:lnTo>
                    <a:pt x="140614" y="16865"/>
                  </a:lnTo>
                  <a:lnTo>
                    <a:pt x="138569" y="14668"/>
                  </a:lnTo>
                  <a:lnTo>
                    <a:pt x="138569" y="19977"/>
                  </a:lnTo>
                  <a:lnTo>
                    <a:pt x="138569" y="34086"/>
                  </a:lnTo>
                  <a:lnTo>
                    <a:pt x="134569" y="37617"/>
                  </a:lnTo>
                  <a:lnTo>
                    <a:pt x="126123" y="37617"/>
                  </a:lnTo>
                  <a:lnTo>
                    <a:pt x="121869" y="34277"/>
                  </a:lnTo>
                  <a:lnTo>
                    <a:pt x="121869" y="19799"/>
                  </a:lnTo>
                  <a:lnTo>
                    <a:pt x="126365" y="16865"/>
                  </a:lnTo>
                  <a:lnTo>
                    <a:pt x="134315" y="16865"/>
                  </a:lnTo>
                  <a:lnTo>
                    <a:pt x="138569" y="19977"/>
                  </a:lnTo>
                  <a:lnTo>
                    <a:pt x="138569" y="14668"/>
                  </a:lnTo>
                  <a:lnTo>
                    <a:pt x="137274" y="13271"/>
                  </a:lnTo>
                  <a:lnTo>
                    <a:pt x="122999" y="13271"/>
                  </a:lnTo>
                  <a:lnTo>
                    <a:pt x="117271" y="19799"/>
                  </a:lnTo>
                  <a:lnTo>
                    <a:pt x="117271" y="35521"/>
                  </a:lnTo>
                  <a:lnTo>
                    <a:pt x="123291" y="41389"/>
                  </a:lnTo>
                  <a:lnTo>
                    <a:pt x="137274" y="41389"/>
                  </a:lnTo>
                  <a:lnTo>
                    <a:pt x="140995" y="37617"/>
                  </a:lnTo>
                  <a:lnTo>
                    <a:pt x="143052" y="35521"/>
                  </a:lnTo>
                  <a:lnTo>
                    <a:pt x="143167" y="19634"/>
                  </a:lnTo>
                  <a:close/>
                </a:path>
                <a:path w="344805" h="53340">
                  <a:moveTo>
                    <a:pt x="200012" y="5588"/>
                  </a:moveTo>
                  <a:lnTo>
                    <a:pt x="197637" y="3302"/>
                  </a:lnTo>
                  <a:lnTo>
                    <a:pt x="195249" y="1028"/>
                  </a:lnTo>
                  <a:lnTo>
                    <a:pt x="195249" y="6870"/>
                  </a:lnTo>
                  <a:lnTo>
                    <a:pt x="195249" y="16446"/>
                  </a:lnTo>
                  <a:lnTo>
                    <a:pt x="191528" y="20294"/>
                  </a:lnTo>
                  <a:lnTo>
                    <a:pt x="176428" y="20294"/>
                  </a:lnTo>
                  <a:lnTo>
                    <a:pt x="176428" y="3302"/>
                  </a:lnTo>
                  <a:lnTo>
                    <a:pt x="191236" y="3302"/>
                  </a:lnTo>
                  <a:lnTo>
                    <a:pt x="195249" y="6870"/>
                  </a:lnTo>
                  <a:lnTo>
                    <a:pt x="195249" y="1028"/>
                  </a:lnTo>
                  <a:lnTo>
                    <a:pt x="194183" y="0"/>
                  </a:lnTo>
                  <a:lnTo>
                    <a:pt x="171348" y="0"/>
                  </a:lnTo>
                  <a:lnTo>
                    <a:pt x="171348" y="40601"/>
                  </a:lnTo>
                  <a:lnTo>
                    <a:pt x="176606" y="40601"/>
                  </a:lnTo>
                  <a:lnTo>
                    <a:pt x="176606" y="23723"/>
                  </a:lnTo>
                  <a:lnTo>
                    <a:pt x="193763" y="23723"/>
                  </a:lnTo>
                  <a:lnTo>
                    <a:pt x="197764" y="20294"/>
                  </a:lnTo>
                  <a:lnTo>
                    <a:pt x="200012" y="18376"/>
                  </a:lnTo>
                  <a:lnTo>
                    <a:pt x="200012" y="5588"/>
                  </a:lnTo>
                  <a:close/>
                </a:path>
                <a:path w="344805" h="53340">
                  <a:moveTo>
                    <a:pt x="223621" y="13271"/>
                  </a:moveTo>
                  <a:lnTo>
                    <a:pt x="218376" y="13347"/>
                  </a:lnTo>
                  <a:lnTo>
                    <a:pt x="215125" y="16281"/>
                  </a:lnTo>
                  <a:lnTo>
                    <a:pt x="213296" y="19037"/>
                  </a:lnTo>
                  <a:lnTo>
                    <a:pt x="213296" y="13576"/>
                  </a:lnTo>
                  <a:lnTo>
                    <a:pt x="209181" y="13576"/>
                  </a:lnTo>
                  <a:lnTo>
                    <a:pt x="209181" y="40601"/>
                  </a:lnTo>
                  <a:lnTo>
                    <a:pt x="213601" y="40601"/>
                  </a:lnTo>
                  <a:lnTo>
                    <a:pt x="213601" y="21755"/>
                  </a:lnTo>
                  <a:lnTo>
                    <a:pt x="217843" y="17424"/>
                  </a:lnTo>
                  <a:lnTo>
                    <a:pt x="223621" y="17297"/>
                  </a:lnTo>
                  <a:lnTo>
                    <a:pt x="223621" y="13271"/>
                  </a:lnTo>
                  <a:close/>
                </a:path>
                <a:path w="344805" h="53340">
                  <a:moveTo>
                    <a:pt x="252730" y="19634"/>
                  </a:moveTo>
                  <a:lnTo>
                    <a:pt x="250177" y="16865"/>
                  </a:lnTo>
                  <a:lnTo>
                    <a:pt x="248132" y="14668"/>
                  </a:lnTo>
                  <a:lnTo>
                    <a:pt x="248132" y="19977"/>
                  </a:lnTo>
                  <a:lnTo>
                    <a:pt x="248132" y="34086"/>
                  </a:lnTo>
                  <a:lnTo>
                    <a:pt x="244132" y="37617"/>
                  </a:lnTo>
                  <a:lnTo>
                    <a:pt x="235686" y="37617"/>
                  </a:lnTo>
                  <a:lnTo>
                    <a:pt x="231432" y="34277"/>
                  </a:lnTo>
                  <a:lnTo>
                    <a:pt x="231432" y="19799"/>
                  </a:lnTo>
                  <a:lnTo>
                    <a:pt x="235927" y="16865"/>
                  </a:lnTo>
                  <a:lnTo>
                    <a:pt x="243878" y="16865"/>
                  </a:lnTo>
                  <a:lnTo>
                    <a:pt x="248132" y="19977"/>
                  </a:lnTo>
                  <a:lnTo>
                    <a:pt x="248132" y="14668"/>
                  </a:lnTo>
                  <a:lnTo>
                    <a:pt x="246837" y="13271"/>
                  </a:lnTo>
                  <a:lnTo>
                    <a:pt x="232562" y="13271"/>
                  </a:lnTo>
                  <a:lnTo>
                    <a:pt x="226834" y="19799"/>
                  </a:lnTo>
                  <a:lnTo>
                    <a:pt x="226834" y="35521"/>
                  </a:lnTo>
                  <a:lnTo>
                    <a:pt x="232854" y="41389"/>
                  </a:lnTo>
                  <a:lnTo>
                    <a:pt x="246837" y="41389"/>
                  </a:lnTo>
                  <a:lnTo>
                    <a:pt x="250558" y="37617"/>
                  </a:lnTo>
                  <a:lnTo>
                    <a:pt x="252615" y="35521"/>
                  </a:lnTo>
                  <a:lnTo>
                    <a:pt x="252730" y="19634"/>
                  </a:lnTo>
                  <a:close/>
                </a:path>
                <a:path w="344805" h="53340">
                  <a:moveTo>
                    <a:pt x="266090" y="14046"/>
                  </a:moveTo>
                  <a:lnTo>
                    <a:pt x="261658" y="14046"/>
                  </a:lnTo>
                  <a:lnTo>
                    <a:pt x="261658" y="48907"/>
                  </a:lnTo>
                  <a:lnTo>
                    <a:pt x="258305" y="49199"/>
                  </a:lnTo>
                  <a:lnTo>
                    <a:pt x="255574" y="49199"/>
                  </a:lnTo>
                  <a:lnTo>
                    <a:pt x="254177" y="48615"/>
                  </a:lnTo>
                  <a:lnTo>
                    <a:pt x="252869" y="47383"/>
                  </a:lnTo>
                  <a:lnTo>
                    <a:pt x="251637" y="50965"/>
                  </a:lnTo>
                  <a:lnTo>
                    <a:pt x="254469" y="52628"/>
                  </a:lnTo>
                  <a:lnTo>
                    <a:pt x="257175" y="52984"/>
                  </a:lnTo>
                  <a:lnTo>
                    <a:pt x="258711" y="52984"/>
                  </a:lnTo>
                  <a:lnTo>
                    <a:pt x="262420" y="52692"/>
                  </a:lnTo>
                  <a:lnTo>
                    <a:pt x="266090" y="49631"/>
                  </a:lnTo>
                  <a:lnTo>
                    <a:pt x="266090" y="49199"/>
                  </a:lnTo>
                  <a:lnTo>
                    <a:pt x="266090" y="14046"/>
                  </a:lnTo>
                  <a:close/>
                </a:path>
                <a:path w="344805" h="53340">
                  <a:moveTo>
                    <a:pt x="266090" y="1562"/>
                  </a:moveTo>
                  <a:lnTo>
                    <a:pt x="260845" y="1562"/>
                  </a:lnTo>
                  <a:lnTo>
                    <a:pt x="260845" y="6819"/>
                  </a:lnTo>
                  <a:lnTo>
                    <a:pt x="266090" y="6819"/>
                  </a:lnTo>
                  <a:lnTo>
                    <a:pt x="266090" y="1562"/>
                  </a:lnTo>
                  <a:close/>
                </a:path>
                <a:path w="344805" h="53340">
                  <a:moveTo>
                    <a:pt x="295668" y="27444"/>
                  </a:moveTo>
                  <a:lnTo>
                    <a:pt x="295656" y="24206"/>
                  </a:lnTo>
                  <a:lnTo>
                    <a:pt x="295617" y="21069"/>
                  </a:lnTo>
                  <a:lnTo>
                    <a:pt x="292836" y="16865"/>
                  </a:lnTo>
                  <a:lnTo>
                    <a:pt x="292315" y="16090"/>
                  </a:lnTo>
                  <a:lnTo>
                    <a:pt x="292315" y="24206"/>
                  </a:lnTo>
                  <a:lnTo>
                    <a:pt x="277736" y="24206"/>
                  </a:lnTo>
                  <a:lnTo>
                    <a:pt x="278676" y="19786"/>
                  </a:lnTo>
                  <a:lnTo>
                    <a:pt x="281813" y="16865"/>
                  </a:lnTo>
                  <a:lnTo>
                    <a:pt x="288239" y="16865"/>
                  </a:lnTo>
                  <a:lnTo>
                    <a:pt x="291541" y="18859"/>
                  </a:lnTo>
                  <a:lnTo>
                    <a:pt x="292315" y="24206"/>
                  </a:lnTo>
                  <a:lnTo>
                    <a:pt x="292315" y="16090"/>
                  </a:lnTo>
                  <a:lnTo>
                    <a:pt x="290893" y="13931"/>
                  </a:lnTo>
                  <a:lnTo>
                    <a:pt x="287299" y="13271"/>
                  </a:lnTo>
                  <a:lnTo>
                    <a:pt x="278625" y="13271"/>
                  </a:lnTo>
                  <a:lnTo>
                    <a:pt x="273329" y="19494"/>
                  </a:lnTo>
                  <a:lnTo>
                    <a:pt x="273329" y="35102"/>
                  </a:lnTo>
                  <a:lnTo>
                    <a:pt x="278980" y="41389"/>
                  </a:lnTo>
                  <a:lnTo>
                    <a:pt x="289775" y="41389"/>
                  </a:lnTo>
                  <a:lnTo>
                    <a:pt x="293141" y="39979"/>
                  </a:lnTo>
                  <a:lnTo>
                    <a:pt x="295427" y="38328"/>
                  </a:lnTo>
                  <a:lnTo>
                    <a:pt x="295389" y="37795"/>
                  </a:lnTo>
                  <a:lnTo>
                    <a:pt x="295084" y="34366"/>
                  </a:lnTo>
                  <a:lnTo>
                    <a:pt x="291376" y="37553"/>
                  </a:lnTo>
                  <a:lnTo>
                    <a:pt x="287477" y="37795"/>
                  </a:lnTo>
                  <a:lnTo>
                    <a:pt x="281406" y="37795"/>
                  </a:lnTo>
                  <a:lnTo>
                    <a:pt x="277622" y="33451"/>
                  </a:lnTo>
                  <a:lnTo>
                    <a:pt x="277444" y="27444"/>
                  </a:lnTo>
                  <a:lnTo>
                    <a:pt x="295668" y="27444"/>
                  </a:lnTo>
                  <a:close/>
                </a:path>
                <a:path w="344805" h="53340">
                  <a:moveTo>
                    <a:pt x="322592" y="38379"/>
                  </a:moveTo>
                  <a:lnTo>
                    <a:pt x="322237" y="34391"/>
                  </a:lnTo>
                  <a:lnTo>
                    <a:pt x="319227" y="36779"/>
                  </a:lnTo>
                  <a:lnTo>
                    <a:pt x="316039" y="37617"/>
                  </a:lnTo>
                  <a:lnTo>
                    <a:pt x="308140" y="37617"/>
                  </a:lnTo>
                  <a:lnTo>
                    <a:pt x="304838" y="33312"/>
                  </a:lnTo>
                  <a:lnTo>
                    <a:pt x="304838" y="22783"/>
                  </a:lnTo>
                  <a:lnTo>
                    <a:pt x="307022" y="17056"/>
                  </a:lnTo>
                  <a:lnTo>
                    <a:pt x="316344" y="17056"/>
                  </a:lnTo>
                  <a:lnTo>
                    <a:pt x="318338" y="17526"/>
                  </a:lnTo>
                  <a:lnTo>
                    <a:pt x="321589" y="19685"/>
                  </a:lnTo>
                  <a:lnTo>
                    <a:pt x="322287" y="15811"/>
                  </a:lnTo>
                  <a:lnTo>
                    <a:pt x="318808" y="13804"/>
                  </a:lnTo>
                  <a:lnTo>
                    <a:pt x="316814" y="13271"/>
                  </a:lnTo>
                  <a:lnTo>
                    <a:pt x="305015" y="13271"/>
                  </a:lnTo>
                  <a:lnTo>
                    <a:pt x="300228" y="20459"/>
                  </a:lnTo>
                  <a:lnTo>
                    <a:pt x="300228" y="34937"/>
                  </a:lnTo>
                  <a:lnTo>
                    <a:pt x="305600" y="41389"/>
                  </a:lnTo>
                  <a:lnTo>
                    <a:pt x="316153" y="41389"/>
                  </a:lnTo>
                  <a:lnTo>
                    <a:pt x="319405" y="40563"/>
                  </a:lnTo>
                  <a:lnTo>
                    <a:pt x="322592" y="38379"/>
                  </a:lnTo>
                  <a:close/>
                </a:path>
                <a:path w="344805" h="53340">
                  <a:moveTo>
                    <a:pt x="344551" y="39154"/>
                  </a:moveTo>
                  <a:lnTo>
                    <a:pt x="343611" y="35623"/>
                  </a:lnTo>
                  <a:lnTo>
                    <a:pt x="342074" y="36893"/>
                  </a:lnTo>
                  <a:lnTo>
                    <a:pt x="340182" y="37617"/>
                  </a:lnTo>
                  <a:lnTo>
                    <a:pt x="336118" y="37617"/>
                  </a:lnTo>
                  <a:lnTo>
                    <a:pt x="335292" y="35814"/>
                  </a:lnTo>
                  <a:lnTo>
                    <a:pt x="335292" y="17475"/>
                  </a:lnTo>
                  <a:lnTo>
                    <a:pt x="343611" y="17475"/>
                  </a:lnTo>
                  <a:lnTo>
                    <a:pt x="343611" y="14046"/>
                  </a:lnTo>
                  <a:lnTo>
                    <a:pt x="335292" y="14046"/>
                  </a:lnTo>
                  <a:lnTo>
                    <a:pt x="335292" y="6235"/>
                  </a:lnTo>
                  <a:lnTo>
                    <a:pt x="331228" y="6235"/>
                  </a:lnTo>
                  <a:lnTo>
                    <a:pt x="331228" y="14046"/>
                  </a:lnTo>
                  <a:lnTo>
                    <a:pt x="326097" y="14046"/>
                  </a:lnTo>
                  <a:lnTo>
                    <a:pt x="326097" y="17475"/>
                  </a:lnTo>
                  <a:lnTo>
                    <a:pt x="331050" y="17475"/>
                  </a:lnTo>
                  <a:lnTo>
                    <a:pt x="331050" y="37249"/>
                  </a:lnTo>
                  <a:lnTo>
                    <a:pt x="331876" y="41389"/>
                  </a:lnTo>
                  <a:lnTo>
                    <a:pt x="340080" y="41389"/>
                  </a:lnTo>
                  <a:lnTo>
                    <a:pt x="343077" y="39916"/>
                  </a:lnTo>
                  <a:lnTo>
                    <a:pt x="344551" y="3915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680207" y="861159"/>
              <a:ext cx="566420" cy="189230"/>
            </a:xfrm>
            <a:custGeom>
              <a:avLst/>
              <a:gdLst/>
              <a:ahLst/>
              <a:cxnLst/>
              <a:rect l="l" t="t" r="r" b="b"/>
              <a:pathLst>
                <a:path w="566420" h="189230">
                  <a:moveTo>
                    <a:pt x="566018" y="0"/>
                  </a:moveTo>
                  <a:lnTo>
                    <a:pt x="0" y="0"/>
                  </a:lnTo>
                  <a:lnTo>
                    <a:pt x="0" y="188672"/>
                  </a:lnTo>
                  <a:lnTo>
                    <a:pt x="566018" y="188672"/>
                  </a:lnTo>
                  <a:lnTo>
                    <a:pt x="56601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680207" y="861159"/>
              <a:ext cx="566420" cy="189230"/>
            </a:xfrm>
            <a:custGeom>
              <a:avLst/>
              <a:gdLst/>
              <a:ahLst/>
              <a:cxnLst/>
              <a:rect l="l" t="t" r="r" b="b"/>
              <a:pathLst>
                <a:path w="566420" h="189230">
                  <a:moveTo>
                    <a:pt x="0" y="188672"/>
                  </a:moveTo>
                  <a:lnTo>
                    <a:pt x="566018" y="188672"/>
                  </a:lnTo>
                  <a:lnTo>
                    <a:pt x="566018" y="0"/>
                  </a:lnTo>
                  <a:lnTo>
                    <a:pt x="0" y="0"/>
                  </a:lnTo>
                  <a:lnTo>
                    <a:pt x="0" y="188672"/>
                  </a:lnTo>
                  <a:close/>
                </a:path>
              </a:pathLst>
            </a:custGeom>
            <a:ln w="94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902354" y="940371"/>
              <a:ext cx="120650" cy="40640"/>
            </a:xfrm>
            <a:custGeom>
              <a:avLst/>
              <a:gdLst/>
              <a:ahLst/>
              <a:cxnLst/>
              <a:rect l="l" t="t" r="r" b="b"/>
              <a:pathLst>
                <a:path w="120650" h="40640">
                  <a:moveTo>
                    <a:pt x="35979" y="40601"/>
                  </a:moveTo>
                  <a:lnTo>
                    <a:pt x="31534" y="28892"/>
                  </a:lnTo>
                  <a:lnTo>
                    <a:pt x="30289" y="25590"/>
                  </a:lnTo>
                  <a:lnTo>
                    <a:pt x="24777" y="11049"/>
                  </a:lnTo>
                  <a:lnTo>
                    <a:pt x="24777" y="25590"/>
                  </a:lnTo>
                  <a:lnTo>
                    <a:pt x="10147" y="25590"/>
                  </a:lnTo>
                  <a:lnTo>
                    <a:pt x="13157" y="17157"/>
                  </a:lnTo>
                  <a:lnTo>
                    <a:pt x="10972" y="23355"/>
                  </a:lnTo>
                  <a:lnTo>
                    <a:pt x="13182" y="17157"/>
                  </a:lnTo>
                  <a:lnTo>
                    <a:pt x="15214" y="11442"/>
                  </a:lnTo>
                  <a:lnTo>
                    <a:pt x="17043" y="6426"/>
                  </a:lnTo>
                  <a:lnTo>
                    <a:pt x="17449" y="4241"/>
                  </a:lnTo>
                  <a:lnTo>
                    <a:pt x="17640" y="5067"/>
                  </a:lnTo>
                  <a:lnTo>
                    <a:pt x="18046" y="6553"/>
                  </a:lnTo>
                  <a:lnTo>
                    <a:pt x="19405" y="10439"/>
                  </a:lnTo>
                  <a:lnTo>
                    <a:pt x="24777" y="25590"/>
                  </a:lnTo>
                  <a:lnTo>
                    <a:pt x="24777" y="11049"/>
                  </a:lnTo>
                  <a:lnTo>
                    <a:pt x="22199" y="4241"/>
                  </a:lnTo>
                  <a:lnTo>
                    <a:pt x="20586" y="0"/>
                  </a:lnTo>
                  <a:lnTo>
                    <a:pt x="15392" y="0"/>
                  </a:lnTo>
                  <a:lnTo>
                    <a:pt x="0" y="40601"/>
                  </a:lnTo>
                  <a:lnTo>
                    <a:pt x="4356" y="40601"/>
                  </a:lnTo>
                  <a:lnTo>
                    <a:pt x="8915" y="28892"/>
                  </a:lnTo>
                  <a:lnTo>
                    <a:pt x="26073" y="28892"/>
                  </a:lnTo>
                  <a:lnTo>
                    <a:pt x="30543" y="40601"/>
                  </a:lnTo>
                  <a:lnTo>
                    <a:pt x="35979" y="40601"/>
                  </a:lnTo>
                  <a:close/>
                </a:path>
                <a:path w="120650" h="40640">
                  <a:moveTo>
                    <a:pt x="77851" y="20650"/>
                  </a:moveTo>
                  <a:lnTo>
                    <a:pt x="76454" y="12636"/>
                  </a:lnTo>
                  <a:lnTo>
                    <a:pt x="72796" y="6400"/>
                  </a:lnTo>
                  <a:lnTo>
                    <a:pt x="72796" y="10375"/>
                  </a:lnTo>
                  <a:lnTo>
                    <a:pt x="72796" y="30581"/>
                  </a:lnTo>
                  <a:lnTo>
                    <a:pt x="66649" y="37312"/>
                  </a:lnTo>
                  <a:lnTo>
                    <a:pt x="49364" y="37312"/>
                  </a:lnTo>
                  <a:lnTo>
                    <a:pt x="49364" y="3302"/>
                  </a:lnTo>
                  <a:lnTo>
                    <a:pt x="66649" y="3302"/>
                  </a:lnTo>
                  <a:lnTo>
                    <a:pt x="72796" y="10375"/>
                  </a:lnTo>
                  <a:lnTo>
                    <a:pt x="72796" y="6400"/>
                  </a:lnTo>
                  <a:lnTo>
                    <a:pt x="72605" y="6070"/>
                  </a:lnTo>
                  <a:lnTo>
                    <a:pt x="69024" y="3302"/>
                  </a:lnTo>
                  <a:lnTo>
                    <a:pt x="66865" y="1625"/>
                  </a:lnTo>
                  <a:lnTo>
                    <a:pt x="59753" y="0"/>
                  </a:lnTo>
                  <a:lnTo>
                    <a:pt x="44297" y="0"/>
                  </a:lnTo>
                  <a:lnTo>
                    <a:pt x="44297" y="40601"/>
                  </a:lnTo>
                  <a:lnTo>
                    <a:pt x="59817" y="40601"/>
                  </a:lnTo>
                  <a:lnTo>
                    <a:pt x="66865" y="39039"/>
                  </a:lnTo>
                  <a:lnTo>
                    <a:pt x="69189" y="37312"/>
                  </a:lnTo>
                  <a:lnTo>
                    <a:pt x="72593" y="34772"/>
                  </a:lnTo>
                  <a:lnTo>
                    <a:pt x="76441" y="28422"/>
                  </a:lnTo>
                  <a:lnTo>
                    <a:pt x="77851" y="20650"/>
                  </a:lnTo>
                  <a:close/>
                </a:path>
                <a:path w="120650" h="40640">
                  <a:moveTo>
                    <a:pt x="120205" y="0"/>
                  </a:moveTo>
                  <a:lnTo>
                    <a:pt x="84340" y="0"/>
                  </a:lnTo>
                  <a:lnTo>
                    <a:pt x="84340" y="3835"/>
                  </a:lnTo>
                  <a:lnTo>
                    <a:pt x="92964" y="3835"/>
                  </a:lnTo>
                  <a:lnTo>
                    <a:pt x="93675" y="3771"/>
                  </a:lnTo>
                  <a:lnTo>
                    <a:pt x="99682" y="3771"/>
                  </a:lnTo>
                  <a:lnTo>
                    <a:pt x="99682" y="40601"/>
                  </a:lnTo>
                  <a:lnTo>
                    <a:pt x="104927" y="40601"/>
                  </a:lnTo>
                  <a:lnTo>
                    <a:pt x="104927" y="3771"/>
                  </a:lnTo>
                  <a:lnTo>
                    <a:pt x="110883" y="3771"/>
                  </a:lnTo>
                  <a:lnTo>
                    <a:pt x="111594" y="3835"/>
                  </a:lnTo>
                  <a:lnTo>
                    <a:pt x="120205" y="3835"/>
                  </a:lnTo>
                  <a:lnTo>
                    <a:pt x="12020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302858" y="1710190"/>
              <a:ext cx="566420" cy="189230"/>
            </a:xfrm>
            <a:custGeom>
              <a:avLst/>
              <a:gdLst/>
              <a:ahLst/>
              <a:cxnLst/>
              <a:rect l="l" t="t" r="r" b="b"/>
              <a:pathLst>
                <a:path w="566420" h="189230">
                  <a:moveTo>
                    <a:pt x="566018" y="0"/>
                  </a:moveTo>
                  <a:lnTo>
                    <a:pt x="0" y="0"/>
                  </a:lnTo>
                  <a:lnTo>
                    <a:pt x="0" y="188672"/>
                  </a:lnTo>
                  <a:lnTo>
                    <a:pt x="566018" y="188672"/>
                  </a:lnTo>
                  <a:lnTo>
                    <a:pt x="56601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302858" y="1710190"/>
              <a:ext cx="566420" cy="189230"/>
            </a:xfrm>
            <a:custGeom>
              <a:avLst/>
              <a:gdLst/>
              <a:ahLst/>
              <a:cxnLst/>
              <a:rect l="l" t="t" r="r" b="b"/>
              <a:pathLst>
                <a:path w="566420" h="189230">
                  <a:moveTo>
                    <a:pt x="0" y="188672"/>
                  </a:moveTo>
                  <a:lnTo>
                    <a:pt x="566018" y="188672"/>
                  </a:lnTo>
                  <a:lnTo>
                    <a:pt x="566018" y="0"/>
                  </a:lnTo>
                  <a:lnTo>
                    <a:pt x="0" y="0"/>
                  </a:lnTo>
                  <a:lnTo>
                    <a:pt x="0" y="188672"/>
                  </a:lnTo>
                  <a:close/>
                </a:path>
              </a:pathLst>
            </a:custGeom>
            <a:ln w="94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3491344" y="1789391"/>
              <a:ext cx="192405" cy="41910"/>
            </a:xfrm>
            <a:custGeom>
              <a:avLst/>
              <a:gdLst/>
              <a:ahLst/>
              <a:cxnLst/>
              <a:rect l="l" t="t" r="r" b="b"/>
              <a:pathLst>
                <a:path w="192404" h="41910">
                  <a:moveTo>
                    <a:pt x="30264" y="24511"/>
                  </a:moveTo>
                  <a:lnTo>
                    <a:pt x="26009" y="21082"/>
                  </a:lnTo>
                  <a:lnTo>
                    <a:pt x="25476" y="20662"/>
                  </a:lnTo>
                  <a:lnTo>
                    <a:pt x="25476" y="24752"/>
                  </a:lnTo>
                  <a:lnTo>
                    <a:pt x="25476" y="33870"/>
                  </a:lnTo>
                  <a:lnTo>
                    <a:pt x="20294" y="37312"/>
                  </a:lnTo>
                  <a:lnTo>
                    <a:pt x="4889" y="37312"/>
                  </a:lnTo>
                  <a:lnTo>
                    <a:pt x="4889" y="21082"/>
                  </a:lnTo>
                  <a:lnTo>
                    <a:pt x="13436" y="21082"/>
                  </a:lnTo>
                  <a:lnTo>
                    <a:pt x="19697" y="21158"/>
                  </a:lnTo>
                  <a:lnTo>
                    <a:pt x="25476" y="24752"/>
                  </a:lnTo>
                  <a:lnTo>
                    <a:pt x="25476" y="20662"/>
                  </a:lnTo>
                  <a:lnTo>
                    <a:pt x="25120" y="20370"/>
                  </a:lnTo>
                  <a:lnTo>
                    <a:pt x="18872" y="19380"/>
                  </a:lnTo>
                  <a:lnTo>
                    <a:pt x="24244" y="18034"/>
                  </a:lnTo>
                  <a:lnTo>
                    <a:pt x="24942" y="17500"/>
                  </a:lnTo>
                  <a:lnTo>
                    <a:pt x="28663" y="14643"/>
                  </a:lnTo>
                  <a:lnTo>
                    <a:pt x="28663" y="4838"/>
                  </a:lnTo>
                  <a:lnTo>
                    <a:pt x="26174" y="2933"/>
                  </a:lnTo>
                  <a:lnTo>
                    <a:pt x="24053" y="1308"/>
                  </a:lnTo>
                  <a:lnTo>
                    <a:pt x="24053" y="6057"/>
                  </a:lnTo>
                  <a:lnTo>
                    <a:pt x="24053" y="13589"/>
                  </a:lnTo>
                  <a:lnTo>
                    <a:pt x="19875" y="17500"/>
                  </a:lnTo>
                  <a:lnTo>
                    <a:pt x="4889" y="17500"/>
                  </a:lnTo>
                  <a:lnTo>
                    <a:pt x="4889" y="3302"/>
                  </a:lnTo>
                  <a:lnTo>
                    <a:pt x="12319" y="3302"/>
                  </a:lnTo>
                  <a:lnTo>
                    <a:pt x="18872" y="2933"/>
                  </a:lnTo>
                  <a:lnTo>
                    <a:pt x="24053" y="6057"/>
                  </a:lnTo>
                  <a:lnTo>
                    <a:pt x="24053" y="1308"/>
                  </a:lnTo>
                  <a:lnTo>
                    <a:pt x="22352" y="0"/>
                  </a:lnTo>
                  <a:lnTo>
                    <a:pt x="0" y="0"/>
                  </a:lnTo>
                  <a:lnTo>
                    <a:pt x="0" y="40614"/>
                  </a:lnTo>
                  <a:lnTo>
                    <a:pt x="15570" y="40614"/>
                  </a:lnTo>
                  <a:lnTo>
                    <a:pt x="24053" y="40551"/>
                  </a:lnTo>
                  <a:lnTo>
                    <a:pt x="27838" y="37312"/>
                  </a:lnTo>
                  <a:lnTo>
                    <a:pt x="30264" y="35242"/>
                  </a:lnTo>
                  <a:lnTo>
                    <a:pt x="30264" y="24511"/>
                  </a:lnTo>
                  <a:close/>
                </a:path>
                <a:path w="192404" h="41910">
                  <a:moveTo>
                    <a:pt x="43764" y="14058"/>
                  </a:moveTo>
                  <a:lnTo>
                    <a:pt x="39344" y="14058"/>
                  </a:lnTo>
                  <a:lnTo>
                    <a:pt x="39344" y="40614"/>
                  </a:lnTo>
                  <a:lnTo>
                    <a:pt x="43764" y="40614"/>
                  </a:lnTo>
                  <a:lnTo>
                    <a:pt x="43764" y="14058"/>
                  </a:lnTo>
                  <a:close/>
                </a:path>
                <a:path w="192404" h="41910">
                  <a:moveTo>
                    <a:pt x="44234" y="1562"/>
                  </a:moveTo>
                  <a:lnTo>
                    <a:pt x="38989" y="1562"/>
                  </a:lnTo>
                  <a:lnTo>
                    <a:pt x="38989" y="6819"/>
                  </a:lnTo>
                  <a:lnTo>
                    <a:pt x="44234" y="6819"/>
                  </a:lnTo>
                  <a:lnTo>
                    <a:pt x="44234" y="1562"/>
                  </a:lnTo>
                  <a:close/>
                </a:path>
                <a:path w="192404" h="41910">
                  <a:moveTo>
                    <a:pt x="68516" y="39154"/>
                  </a:moveTo>
                  <a:lnTo>
                    <a:pt x="67589" y="35636"/>
                  </a:lnTo>
                  <a:lnTo>
                    <a:pt x="66040" y="36906"/>
                  </a:lnTo>
                  <a:lnTo>
                    <a:pt x="64147" y="37617"/>
                  </a:lnTo>
                  <a:lnTo>
                    <a:pt x="60096" y="37617"/>
                  </a:lnTo>
                  <a:lnTo>
                    <a:pt x="59258" y="35814"/>
                  </a:lnTo>
                  <a:lnTo>
                    <a:pt x="59258" y="17487"/>
                  </a:lnTo>
                  <a:lnTo>
                    <a:pt x="67589" y="17487"/>
                  </a:lnTo>
                  <a:lnTo>
                    <a:pt x="67589" y="14058"/>
                  </a:lnTo>
                  <a:lnTo>
                    <a:pt x="59258" y="14058"/>
                  </a:lnTo>
                  <a:lnTo>
                    <a:pt x="59258" y="6248"/>
                  </a:lnTo>
                  <a:lnTo>
                    <a:pt x="55194" y="6248"/>
                  </a:lnTo>
                  <a:lnTo>
                    <a:pt x="55194" y="14058"/>
                  </a:lnTo>
                  <a:lnTo>
                    <a:pt x="50063" y="14058"/>
                  </a:lnTo>
                  <a:lnTo>
                    <a:pt x="50063" y="17487"/>
                  </a:lnTo>
                  <a:lnTo>
                    <a:pt x="55016" y="17487"/>
                  </a:lnTo>
                  <a:lnTo>
                    <a:pt x="55016" y="37261"/>
                  </a:lnTo>
                  <a:lnTo>
                    <a:pt x="55841" y="41389"/>
                  </a:lnTo>
                  <a:lnTo>
                    <a:pt x="64046" y="41389"/>
                  </a:lnTo>
                  <a:lnTo>
                    <a:pt x="67043" y="39928"/>
                  </a:lnTo>
                  <a:lnTo>
                    <a:pt x="68516" y="39154"/>
                  </a:lnTo>
                  <a:close/>
                </a:path>
                <a:path w="192404" h="41910">
                  <a:moveTo>
                    <a:pt x="106603" y="24511"/>
                  </a:moveTo>
                  <a:lnTo>
                    <a:pt x="102362" y="21082"/>
                  </a:lnTo>
                  <a:lnTo>
                    <a:pt x="101815" y="20662"/>
                  </a:lnTo>
                  <a:lnTo>
                    <a:pt x="101815" y="24752"/>
                  </a:lnTo>
                  <a:lnTo>
                    <a:pt x="101815" y="33870"/>
                  </a:lnTo>
                  <a:lnTo>
                    <a:pt x="96634" y="37312"/>
                  </a:lnTo>
                  <a:lnTo>
                    <a:pt x="81229" y="37312"/>
                  </a:lnTo>
                  <a:lnTo>
                    <a:pt x="81229" y="21082"/>
                  </a:lnTo>
                  <a:lnTo>
                    <a:pt x="89789" y="21082"/>
                  </a:lnTo>
                  <a:lnTo>
                    <a:pt x="96050" y="21158"/>
                  </a:lnTo>
                  <a:lnTo>
                    <a:pt x="101815" y="24752"/>
                  </a:lnTo>
                  <a:lnTo>
                    <a:pt x="101815" y="20662"/>
                  </a:lnTo>
                  <a:lnTo>
                    <a:pt x="101460" y="20370"/>
                  </a:lnTo>
                  <a:lnTo>
                    <a:pt x="95211" y="19380"/>
                  </a:lnTo>
                  <a:lnTo>
                    <a:pt x="100584" y="18034"/>
                  </a:lnTo>
                  <a:lnTo>
                    <a:pt x="101282" y="17500"/>
                  </a:lnTo>
                  <a:lnTo>
                    <a:pt x="105003" y="14643"/>
                  </a:lnTo>
                  <a:lnTo>
                    <a:pt x="105003" y="4838"/>
                  </a:lnTo>
                  <a:lnTo>
                    <a:pt x="102514" y="2933"/>
                  </a:lnTo>
                  <a:lnTo>
                    <a:pt x="100406" y="1320"/>
                  </a:lnTo>
                  <a:lnTo>
                    <a:pt x="100406" y="6057"/>
                  </a:lnTo>
                  <a:lnTo>
                    <a:pt x="100406" y="13589"/>
                  </a:lnTo>
                  <a:lnTo>
                    <a:pt x="96215" y="17500"/>
                  </a:lnTo>
                  <a:lnTo>
                    <a:pt x="81229" y="17500"/>
                  </a:lnTo>
                  <a:lnTo>
                    <a:pt x="81229" y="3302"/>
                  </a:lnTo>
                  <a:lnTo>
                    <a:pt x="88658" y="3302"/>
                  </a:lnTo>
                  <a:lnTo>
                    <a:pt x="95211" y="2933"/>
                  </a:lnTo>
                  <a:lnTo>
                    <a:pt x="100406" y="6057"/>
                  </a:lnTo>
                  <a:lnTo>
                    <a:pt x="100406" y="1320"/>
                  </a:lnTo>
                  <a:lnTo>
                    <a:pt x="98691" y="0"/>
                  </a:lnTo>
                  <a:lnTo>
                    <a:pt x="76339" y="0"/>
                  </a:lnTo>
                  <a:lnTo>
                    <a:pt x="76339" y="40614"/>
                  </a:lnTo>
                  <a:lnTo>
                    <a:pt x="91909" y="40614"/>
                  </a:lnTo>
                  <a:lnTo>
                    <a:pt x="100406" y="40551"/>
                  </a:lnTo>
                  <a:lnTo>
                    <a:pt x="104178" y="37312"/>
                  </a:lnTo>
                  <a:lnTo>
                    <a:pt x="106603" y="35242"/>
                  </a:lnTo>
                  <a:lnTo>
                    <a:pt x="106603" y="24511"/>
                  </a:lnTo>
                  <a:close/>
                </a:path>
                <a:path w="192404" h="41910">
                  <a:moveTo>
                    <a:pt x="135026" y="17399"/>
                  </a:moveTo>
                  <a:lnTo>
                    <a:pt x="134366" y="16764"/>
                  </a:lnTo>
                  <a:lnTo>
                    <a:pt x="130721" y="13271"/>
                  </a:lnTo>
                  <a:lnTo>
                    <a:pt x="121475" y="13271"/>
                  </a:lnTo>
                  <a:lnTo>
                    <a:pt x="118808" y="14224"/>
                  </a:lnTo>
                  <a:lnTo>
                    <a:pt x="116039" y="15811"/>
                  </a:lnTo>
                  <a:lnTo>
                    <a:pt x="116395" y="19672"/>
                  </a:lnTo>
                  <a:lnTo>
                    <a:pt x="119456" y="17526"/>
                  </a:lnTo>
                  <a:lnTo>
                    <a:pt x="122415" y="16764"/>
                  </a:lnTo>
                  <a:lnTo>
                    <a:pt x="128079" y="16764"/>
                  </a:lnTo>
                  <a:lnTo>
                    <a:pt x="130429" y="19088"/>
                  </a:lnTo>
                  <a:lnTo>
                    <a:pt x="130429" y="25895"/>
                  </a:lnTo>
                  <a:lnTo>
                    <a:pt x="130429" y="28905"/>
                  </a:lnTo>
                  <a:lnTo>
                    <a:pt x="130429" y="35445"/>
                  </a:lnTo>
                  <a:lnTo>
                    <a:pt x="128422" y="36614"/>
                  </a:lnTo>
                  <a:lnTo>
                    <a:pt x="126720" y="37744"/>
                  </a:lnTo>
                  <a:lnTo>
                    <a:pt x="124472" y="37807"/>
                  </a:lnTo>
                  <a:lnTo>
                    <a:pt x="120992" y="37807"/>
                  </a:lnTo>
                  <a:lnTo>
                    <a:pt x="118338" y="36372"/>
                  </a:lnTo>
                  <a:lnTo>
                    <a:pt x="118338" y="29464"/>
                  </a:lnTo>
                  <a:lnTo>
                    <a:pt x="130429" y="28905"/>
                  </a:lnTo>
                  <a:lnTo>
                    <a:pt x="130429" y="25895"/>
                  </a:lnTo>
                  <a:lnTo>
                    <a:pt x="121577" y="26022"/>
                  </a:lnTo>
                  <a:lnTo>
                    <a:pt x="114084" y="28498"/>
                  </a:lnTo>
                  <a:lnTo>
                    <a:pt x="114109" y="36614"/>
                  </a:lnTo>
                  <a:lnTo>
                    <a:pt x="115684" y="41389"/>
                  </a:lnTo>
                  <a:lnTo>
                    <a:pt x="121640" y="41389"/>
                  </a:lnTo>
                  <a:lnTo>
                    <a:pt x="127177" y="41287"/>
                  </a:lnTo>
                  <a:lnTo>
                    <a:pt x="130606" y="38620"/>
                  </a:lnTo>
                  <a:lnTo>
                    <a:pt x="130606" y="40741"/>
                  </a:lnTo>
                  <a:lnTo>
                    <a:pt x="135026" y="40741"/>
                  </a:lnTo>
                  <a:lnTo>
                    <a:pt x="135026" y="38620"/>
                  </a:lnTo>
                  <a:lnTo>
                    <a:pt x="135026" y="37807"/>
                  </a:lnTo>
                  <a:lnTo>
                    <a:pt x="135026" y="28905"/>
                  </a:lnTo>
                  <a:lnTo>
                    <a:pt x="135026" y="17399"/>
                  </a:lnTo>
                  <a:close/>
                </a:path>
                <a:path w="192404" h="41910">
                  <a:moveTo>
                    <a:pt x="167665" y="40614"/>
                  </a:moveTo>
                  <a:lnTo>
                    <a:pt x="156464" y="24701"/>
                  </a:lnTo>
                  <a:lnTo>
                    <a:pt x="166370" y="14643"/>
                  </a:lnTo>
                  <a:lnTo>
                    <a:pt x="161074" y="14643"/>
                  </a:lnTo>
                  <a:lnTo>
                    <a:pt x="149085" y="26809"/>
                  </a:lnTo>
                  <a:lnTo>
                    <a:pt x="149085" y="0"/>
                  </a:lnTo>
                  <a:lnTo>
                    <a:pt x="144843" y="0"/>
                  </a:lnTo>
                  <a:lnTo>
                    <a:pt x="144843" y="40614"/>
                  </a:lnTo>
                  <a:lnTo>
                    <a:pt x="148907" y="40614"/>
                  </a:lnTo>
                  <a:lnTo>
                    <a:pt x="148907" y="32359"/>
                  </a:lnTo>
                  <a:lnTo>
                    <a:pt x="153631" y="27508"/>
                  </a:lnTo>
                  <a:lnTo>
                    <a:pt x="162839" y="40614"/>
                  </a:lnTo>
                  <a:lnTo>
                    <a:pt x="167665" y="40614"/>
                  </a:lnTo>
                  <a:close/>
                </a:path>
                <a:path w="192404" h="41910">
                  <a:moveTo>
                    <a:pt x="192100" y="27457"/>
                  </a:moveTo>
                  <a:lnTo>
                    <a:pt x="192087" y="24206"/>
                  </a:lnTo>
                  <a:lnTo>
                    <a:pt x="192049" y="21069"/>
                  </a:lnTo>
                  <a:lnTo>
                    <a:pt x="189280" y="16878"/>
                  </a:lnTo>
                  <a:lnTo>
                    <a:pt x="188747" y="16078"/>
                  </a:lnTo>
                  <a:lnTo>
                    <a:pt x="188747" y="24206"/>
                  </a:lnTo>
                  <a:lnTo>
                    <a:pt x="174180" y="24206"/>
                  </a:lnTo>
                  <a:lnTo>
                    <a:pt x="175120" y="19799"/>
                  </a:lnTo>
                  <a:lnTo>
                    <a:pt x="178257" y="16878"/>
                  </a:lnTo>
                  <a:lnTo>
                    <a:pt x="184670" y="16878"/>
                  </a:lnTo>
                  <a:lnTo>
                    <a:pt x="187985" y="18859"/>
                  </a:lnTo>
                  <a:lnTo>
                    <a:pt x="188747" y="24206"/>
                  </a:lnTo>
                  <a:lnTo>
                    <a:pt x="188747" y="16078"/>
                  </a:lnTo>
                  <a:lnTo>
                    <a:pt x="187337" y="13931"/>
                  </a:lnTo>
                  <a:lnTo>
                    <a:pt x="183730" y="13271"/>
                  </a:lnTo>
                  <a:lnTo>
                    <a:pt x="175069" y="13271"/>
                  </a:lnTo>
                  <a:lnTo>
                    <a:pt x="169760" y="19507"/>
                  </a:lnTo>
                  <a:lnTo>
                    <a:pt x="169760" y="35102"/>
                  </a:lnTo>
                  <a:lnTo>
                    <a:pt x="175425" y="41389"/>
                  </a:lnTo>
                  <a:lnTo>
                    <a:pt x="186207" y="41389"/>
                  </a:lnTo>
                  <a:lnTo>
                    <a:pt x="189572" y="39992"/>
                  </a:lnTo>
                  <a:lnTo>
                    <a:pt x="191871" y="38328"/>
                  </a:lnTo>
                  <a:lnTo>
                    <a:pt x="191833" y="37807"/>
                  </a:lnTo>
                  <a:lnTo>
                    <a:pt x="191516" y="34378"/>
                  </a:lnTo>
                  <a:lnTo>
                    <a:pt x="187807" y="37566"/>
                  </a:lnTo>
                  <a:lnTo>
                    <a:pt x="183921" y="37807"/>
                  </a:lnTo>
                  <a:lnTo>
                    <a:pt x="177838" y="37807"/>
                  </a:lnTo>
                  <a:lnTo>
                    <a:pt x="174053" y="33464"/>
                  </a:lnTo>
                  <a:lnTo>
                    <a:pt x="173888" y="27457"/>
                  </a:lnTo>
                  <a:lnTo>
                    <a:pt x="192100" y="2745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3680207" y="578153"/>
              <a:ext cx="566420" cy="189230"/>
            </a:xfrm>
            <a:custGeom>
              <a:avLst/>
              <a:gdLst/>
              <a:ahLst/>
              <a:cxnLst/>
              <a:rect l="l" t="t" r="r" b="b"/>
              <a:pathLst>
                <a:path w="566420" h="189229">
                  <a:moveTo>
                    <a:pt x="566018" y="0"/>
                  </a:moveTo>
                  <a:lnTo>
                    <a:pt x="0" y="0"/>
                  </a:lnTo>
                  <a:lnTo>
                    <a:pt x="0" y="188672"/>
                  </a:lnTo>
                  <a:lnTo>
                    <a:pt x="566018" y="188672"/>
                  </a:lnTo>
                  <a:lnTo>
                    <a:pt x="56601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3680207" y="578153"/>
              <a:ext cx="566420" cy="189230"/>
            </a:xfrm>
            <a:custGeom>
              <a:avLst/>
              <a:gdLst/>
              <a:ahLst/>
              <a:cxnLst/>
              <a:rect l="l" t="t" r="r" b="b"/>
              <a:pathLst>
                <a:path w="566420" h="189229">
                  <a:moveTo>
                    <a:pt x="0" y="188672"/>
                  </a:moveTo>
                  <a:lnTo>
                    <a:pt x="566018" y="188672"/>
                  </a:lnTo>
                  <a:lnTo>
                    <a:pt x="566018" y="0"/>
                  </a:lnTo>
                  <a:lnTo>
                    <a:pt x="0" y="0"/>
                  </a:lnTo>
                  <a:lnTo>
                    <a:pt x="0" y="188672"/>
                  </a:lnTo>
                  <a:close/>
                </a:path>
              </a:pathLst>
            </a:custGeom>
            <a:ln w="94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3878300" y="657351"/>
              <a:ext cx="173355" cy="41910"/>
            </a:xfrm>
            <a:custGeom>
              <a:avLst/>
              <a:gdLst/>
              <a:ahLst/>
              <a:cxnLst/>
              <a:rect l="l" t="t" r="r" b="b"/>
              <a:pathLst>
                <a:path w="173354" h="41909">
                  <a:moveTo>
                    <a:pt x="28663" y="5588"/>
                  </a:moveTo>
                  <a:lnTo>
                    <a:pt x="26276" y="3314"/>
                  </a:lnTo>
                  <a:lnTo>
                    <a:pt x="23888" y="1028"/>
                  </a:lnTo>
                  <a:lnTo>
                    <a:pt x="23888" y="6870"/>
                  </a:lnTo>
                  <a:lnTo>
                    <a:pt x="23888" y="16446"/>
                  </a:lnTo>
                  <a:lnTo>
                    <a:pt x="20167" y="20307"/>
                  </a:lnTo>
                  <a:lnTo>
                    <a:pt x="5067" y="20307"/>
                  </a:lnTo>
                  <a:lnTo>
                    <a:pt x="5067" y="3314"/>
                  </a:lnTo>
                  <a:lnTo>
                    <a:pt x="19875" y="3314"/>
                  </a:lnTo>
                  <a:lnTo>
                    <a:pt x="23888" y="6870"/>
                  </a:lnTo>
                  <a:lnTo>
                    <a:pt x="23888" y="1028"/>
                  </a:lnTo>
                  <a:lnTo>
                    <a:pt x="22821" y="0"/>
                  </a:lnTo>
                  <a:lnTo>
                    <a:pt x="0" y="0"/>
                  </a:lnTo>
                  <a:lnTo>
                    <a:pt x="0" y="40614"/>
                  </a:lnTo>
                  <a:lnTo>
                    <a:pt x="5257" y="40614"/>
                  </a:lnTo>
                  <a:lnTo>
                    <a:pt x="5257" y="23736"/>
                  </a:lnTo>
                  <a:lnTo>
                    <a:pt x="22415" y="23736"/>
                  </a:lnTo>
                  <a:lnTo>
                    <a:pt x="26416" y="20307"/>
                  </a:lnTo>
                  <a:lnTo>
                    <a:pt x="28663" y="18376"/>
                  </a:lnTo>
                  <a:lnTo>
                    <a:pt x="28663" y="5588"/>
                  </a:lnTo>
                  <a:close/>
                </a:path>
                <a:path w="173354" h="41909">
                  <a:moveTo>
                    <a:pt x="54203" y="29845"/>
                  </a:moveTo>
                  <a:lnTo>
                    <a:pt x="52031" y="27825"/>
                  </a:lnTo>
                  <a:lnTo>
                    <a:pt x="51917" y="27635"/>
                  </a:lnTo>
                  <a:lnTo>
                    <a:pt x="49606" y="25552"/>
                  </a:lnTo>
                  <a:lnTo>
                    <a:pt x="48018" y="25184"/>
                  </a:lnTo>
                  <a:lnTo>
                    <a:pt x="45072" y="24650"/>
                  </a:lnTo>
                  <a:lnTo>
                    <a:pt x="41821" y="23990"/>
                  </a:lnTo>
                  <a:lnTo>
                    <a:pt x="39116" y="23393"/>
                  </a:lnTo>
                  <a:lnTo>
                    <a:pt x="39116" y="16776"/>
                  </a:lnTo>
                  <a:lnTo>
                    <a:pt x="46024" y="16776"/>
                  </a:lnTo>
                  <a:lnTo>
                    <a:pt x="49149" y="17005"/>
                  </a:lnTo>
                  <a:lnTo>
                    <a:pt x="52501" y="19037"/>
                  </a:lnTo>
                  <a:lnTo>
                    <a:pt x="53213" y="15163"/>
                  </a:lnTo>
                  <a:lnTo>
                    <a:pt x="50139" y="13754"/>
                  </a:lnTo>
                  <a:lnTo>
                    <a:pt x="47726" y="13284"/>
                  </a:lnTo>
                  <a:lnTo>
                    <a:pt x="34925" y="13284"/>
                  </a:lnTo>
                  <a:lnTo>
                    <a:pt x="34925" y="23990"/>
                  </a:lnTo>
                  <a:lnTo>
                    <a:pt x="36639" y="25908"/>
                  </a:lnTo>
                  <a:lnTo>
                    <a:pt x="38112" y="27038"/>
                  </a:lnTo>
                  <a:lnTo>
                    <a:pt x="39941" y="28359"/>
                  </a:lnTo>
                  <a:lnTo>
                    <a:pt x="41236" y="28587"/>
                  </a:lnTo>
                  <a:lnTo>
                    <a:pt x="46609" y="29679"/>
                  </a:lnTo>
                  <a:lnTo>
                    <a:pt x="50025" y="30391"/>
                  </a:lnTo>
                  <a:lnTo>
                    <a:pt x="50025" y="37680"/>
                  </a:lnTo>
                  <a:lnTo>
                    <a:pt x="39700" y="37680"/>
                  </a:lnTo>
                  <a:lnTo>
                    <a:pt x="36398" y="35471"/>
                  </a:lnTo>
                  <a:lnTo>
                    <a:pt x="35344" y="34759"/>
                  </a:lnTo>
                  <a:lnTo>
                    <a:pt x="34632" y="38811"/>
                  </a:lnTo>
                  <a:lnTo>
                    <a:pt x="36512" y="39751"/>
                  </a:lnTo>
                  <a:lnTo>
                    <a:pt x="39763" y="41389"/>
                  </a:lnTo>
                  <a:lnTo>
                    <a:pt x="48856" y="41389"/>
                  </a:lnTo>
                  <a:lnTo>
                    <a:pt x="51371" y="39509"/>
                  </a:lnTo>
                  <a:lnTo>
                    <a:pt x="53213" y="38100"/>
                  </a:lnTo>
                  <a:lnTo>
                    <a:pt x="54203" y="35712"/>
                  </a:lnTo>
                  <a:lnTo>
                    <a:pt x="54203" y="29845"/>
                  </a:lnTo>
                  <a:close/>
                </a:path>
                <a:path w="173354" h="41909">
                  <a:moveTo>
                    <a:pt x="80479" y="27457"/>
                  </a:moveTo>
                  <a:lnTo>
                    <a:pt x="80467" y="24206"/>
                  </a:lnTo>
                  <a:lnTo>
                    <a:pt x="80429" y="21082"/>
                  </a:lnTo>
                  <a:lnTo>
                    <a:pt x="77660" y="16878"/>
                  </a:lnTo>
                  <a:lnTo>
                    <a:pt x="77127" y="16078"/>
                  </a:lnTo>
                  <a:lnTo>
                    <a:pt x="77127" y="24206"/>
                  </a:lnTo>
                  <a:lnTo>
                    <a:pt x="62560" y="24206"/>
                  </a:lnTo>
                  <a:lnTo>
                    <a:pt x="63500" y="19799"/>
                  </a:lnTo>
                  <a:lnTo>
                    <a:pt x="66636" y="16878"/>
                  </a:lnTo>
                  <a:lnTo>
                    <a:pt x="73050" y="16878"/>
                  </a:lnTo>
                  <a:lnTo>
                    <a:pt x="76352" y="18872"/>
                  </a:lnTo>
                  <a:lnTo>
                    <a:pt x="77127" y="24206"/>
                  </a:lnTo>
                  <a:lnTo>
                    <a:pt x="77127" y="16078"/>
                  </a:lnTo>
                  <a:lnTo>
                    <a:pt x="75717" y="13944"/>
                  </a:lnTo>
                  <a:lnTo>
                    <a:pt x="72110" y="13284"/>
                  </a:lnTo>
                  <a:lnTo>
                    <a:pt x="63449" y="13284"/>
                  </a:lnTo>
                  <a:lnTo>
                    <a:pt x="58140" y="19507"/>
                  </a:lnTo>
                  <a:lnTo>
                    <a:pt x="58140" y="35115"/>
                  </a:lnTo>
                  <a:lnTo>
                    <a:pt x="63804" y="41389"/>
                  </a:lnTo>
                  <a:lnTo>
                    <a:pt x="74587" y="41389"/>
                  </a:lnTo>
                  <a:lnTo>
                    <a:pt x="77952" y="39992"/>
                  </a:lnTo>
                  <a:lnTo>
                    <a:pt x="80251" y="38328"/>
                  </a:lnTo>
                  <a:lnTo>
                    <a:pt x="80200" y="37807"/>
                  </a:lnTo>
                  <a:lnTo>
                    <a:pt x="79895" y="34378"/>
                  </a:lnTo>
                  <a:lnTo>
                    <a:pt x="76187" y="37566"/>
                  </a:lnTo>
                  <a:lnTo>
                    <a:pt x="72288" y="37807"/>
                  </a:lnTo>
                  <a:lnTo>
                    <a:pt x="66217" y="37807"/>
                  </a:lnTo>
                  <a:lnTo>
                    <a:pt x="62433" y="33464"/>
                  </a:lnTo>
                  <a:lnTo>
                    <a:pt x="62268" y="27457"/>
                  </a:lnTo>
                  <a:lnTo>
                    <a:pt x="80479" y="27457"/>
                  </a:lnTo>
                  <a:close/>
                </a:path>
                <a:path w="173354" h="41909">
                  <a:moveTo>
                    <a:pt x="108585" y="14058"/>
                  </a:moveTo>
                  <a:lnTo>
                    <a:pt x="103987" y="14058"/>
                  </a:lnTo>
                  <a:lnTo>
                    <a:pt x="103987" y="36055"/>
                  </a:lnTo>
                  <a:lnTo>
                    <a:pt x="100685" y="38163"/>
                  </a:lnTo>
                  <a:lnTo>
                    <a:pt x="92722" y="38163"/>
                  </a:lnTo>
                  <a:lnTo>
                    <a:pt x="92303" y="36588"/>
                  </a:lnTo>
                  <a:lnTo>
                    <a:pt x="92303" y="14058"/>
                  </a:lnTo>
                  <a:lnTo>
                    <a:pt x="87706" y="14058"/>
                  </a:lnTo>
                  <a:lnTo>
                    <a:pt x="87706" y="38569"/>
                  </a:lnTo>
                  <a:lnTo>
                    <a:pt x="89065" y="41389"/>
                  </a:lnTo>
                  <a:lnTo>
                    <a:pt x="97078" y="41389"/>
                  </a:lnTo>
                  <a:lnTo>
                    <a:pt x="101282" y="40449"/>
                  </a:lnTo>
                  <a:lnTo>
                    <a:pt x="104165" y="37922"/>
                  </a:lnTo>
                  <a:lnTo>
                    <a:pt x="104165" y="40741"/>
                  </a:lnTo>
                  <a:lnTo>
                    <a:pt x="108585" y="40741"/>
                  </a:lnTo>
                  <a:lnTo>
                    <a:pt x="108585" y="14058"/>
                  </a:lnTo>
                  <a:close/>
                </a:path>
                <a:path w="173354" h="41909">
                  <a:moveTo>
                    <a:pt x="139623" y="0"/>
                  </a:moveTo>
                  <a:lnTo>
                    <a:pt x="135204" y="0"/>
                  </a:lnTo>
                  <a:lnTo>
                    <a:pt x="135204" y="16725"/>
                  </a:lnTo>
                  <a:lnTo>
                    <a:pt x="135026" y="16573"/>
                  </a:lnTo>
                  <a:lnTo>
                    <a:pt x="135026" y="20307"/>
                  </a:lnTo>
                  <a:lnTo>
                    <a:pt x="134962" y="34213"/>
                  </a:lnTo>
                  <a:lnTo>
                    <a:pt x="133083" y="35928"/>
                  </a:lnTo>
                  <a:lnTo>
                    <a:pt x="131724" y="37261"/>
                  </a:lnTo>
                  <a:lnTo>
                    <a:pt x="130263" y="37807"/>
                  </a:lnTo>
                  <a:lnTo>
                    <a:pt x="125056" y="37807"/>
                  </a:lnTo>
                  <a:lnTo>
                    <a:pt x="120751" y="34810"/>
                  </a:lnTo>
                  <a:lnTo>
                    <a:pt x="120751" y="19367"/>
                  </a:lnTo>
                  <a:lnTo>
                    <a:pt x="125831" y="16878"/>
                  </a:lnTo>
                  <a:lnTo>
                    <a:pt x="129311" y="16878"/>
                  </a:lnTo>
                  <a:lnTo>
                    <a:pt x="131965" y="17068"/>
                  </a:lnTo>
                  <a:lnTo>
                    <a:pt x="133731" y="18427"/>
                  </a:lnTo>
                  <a:lnTo>
                    <a:pt x="135026" y="20307"/>
                  </a:lnTo>
                  <a:lnTo>
                    <a:pt x="135026" y="16573"/>
                  </a:lnTo>
                  <a:lnTo>
                    <a:pt x="132080" y="13944"/>
                  </a:lnTo>
                  <a:lnTo>
                    <a:pt x="128778" y="13284"/>
                  </a:lnTo>
                  <a:lnTo>
                    <a:pt x="120751" y="13284"/>
                  </a:lnTo>
                  <a:lnTo>
                    <a:pt x="116243" y="19367"/>
                  </a:lnTo>
                  <a:lnTo>
                    <a:pt x="116154" y="35166"/>
                  </a:lnTo>
                  <a:lnTo>
                    <a:pt x="120700" y="41389"/>
                  </a:lnTo>
                  <a:lnTo>
                    <a:pt x="128244" y="41389"/>
                  </a:lnTo>
                  <a:lnTo>
                    <a:pt x="131724" y="40868"/>
                  </a:lnTo>
                  <a:lnTo>
                    <a:pt x="134886" y="37807"/>
                  </a:lnTo>
                  <a:lnTo>
                    <a:pt x="135026" y="37668"/>
                  </a:lnTo>
                  <a:lnTo>
                    <a:pt x="135026" y="40741"/>
                  </a:lnTo>
                  <a:lnTo>
                    <a:pt x="139623" y="40309"/>
                  </a:lnTo>
                  <a:lnTo>
                    <a:pt x="139623" y="37668"/>
                  </a:lnTo>
                  <a:lnTo>
                    <a:pt x="139623" y="16878"/>
                  </a:lnTo>
                  <a:lnTo>
                    <a:pt x="139623" y="16725"/>
                  </a:lnTo>
                  <a:lnTo>
                    <a:pt x="139623" y="0"/>
                  </a:lnTo>
                  <a:close/>
                </a:path>
                <a:path w="173354" h="41909">
                  <a:moveTo>
                    <a:pt x="172796" y="19634"/>
                  </a:moveTo>
                  <a:lnTo>
                    <a:pt x="170230" y="16878"/>
                  </a:lnTo>
                  <a:lnTo>
                    <a:pt x="168186" y="14681"/>
                  </a:lnTo>
                  <a:lnTo>
                    <a:pt x="168186" y="19989"/>
                  </a:lnTo>
                  <a:lnTo>
                    <a:pt x="168186" y="34099"/>
                  </a:lnTo>
                  <a:lnTo>
                    <a:pt x="164185" y="37630"/>
                  </a:lnTo>
                  <a:lnTo>
                    <a:pt x="155740" y="37630"/>
                  </a:lnTo>
                  <a:lnTo>
                    <a:pt x="151498" y="34277"/>
                  </a:lnTo>
                  <a:lnTo>
                    <a:pt x="151498" y="19812"/>
                  </a:lnTo>
                  <a:lnTo>
                    <a:pt x="155994" y="16878"/>
                  </a:lnTo>
                  <a:lnTo>
                    <a:pt x="163944" y="16878"/>
                  </a:lnTo>
                  <a:lnTo>
                    <a:pt x="168186" y="19989"/>
                  </a:lnTo>
                  <a:lnTo>
                    <a:pt x="168186" y="14681"/>
                  </a:lnTo>
                  <a:lnTo>
                    <a:pt x="166903" y="13284"/>
                  </a:lnTo>
                  <a:lnTo>
                    <a:pt x="152615" y="13284"/>
                  </a:lnTo>
                  <a:lnTo>
                    <a:pt x="146900" y="19812"/>
                  </a:lnTo>
                  <a:lnTo>
                    <a:pt x="146900" y="35534"/>
                  </a:lnTo>
                  <a:lnTo>
                    <a:pt x="152920" y="41389"/>
                  </a:lnTo>
                  <a:lnTo>
                    <a:pt x="166903" y="41389"/>
                  </a:lnTo>
                  <a:lnTo>
                    <a:pt x="170611" y="37630"/>
                  </a:lnTo>
                  <a:lnTo>
                    <a:pt x="172669" y="35534"/>
                  </a:lnTo>
                  <a:lnTo>
                    <a:pt x="172796" y="1963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3680207" y="1144170"/>
              <a:ext cx="566420" cy="189230"/>
            </a:xfrm>
            <a:custGeom>
              <a:avLst/>
              <a:gdLst/>
              <a:ahLst/>
              <a:cxnLst/>
              <a:rect l="l" t="t" r="r" b="b"/>
              <a:pathLst>
                <a:path w="566420" h="189230">
                  <a:moveTo>
                    <a:pt x="566018" y="0"/>
                  </a:moveTo>
                  <a:lnTo>
                    <a:pt x="0" y="0"/>
                  </a:lnTo>
                  <a:lnTo>
                    <a:pt x="0" y="188673"/>
                  </a:lnTo>
                  <a:lnTo>
                    <a:pt x="566018" y="188673"/>
                  </a:lnTo>
                  <a:lnTo>
                    <a:pt x="56601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3680207" y="1144170"/>
              <a:ext cx="566420" cy="189230"/>
            </a:xfrm>
            <a:custGeom>
              <a:avLst/>
              <a:gdLst/>
              <a:ahLst/>
              <a:cxnLst/>
              <a:rect l="l" t="t" r="r" b="b"/>
              <a:pathLst>
                <a:path w="566420" h="189230">
                  <a:moveTo>
                    <a:pt x="0" y="188673"/>
                  </a:moveTo>
                  <a:lnTo>
                    <a:pt x="566018" y="188673"/>
                  </a:lnTo>
                  <a:lnTo>
                    <a:pt x="566018" y="0"/>
                  </a:lnTo>
                  <a:lnTo>
                    <a:pt x="0" y="0"/>
                  </a:lnTo>
                  <a:lnTo>
                    <a:pt x="0" y="188673"/>
                  </a:lnTo>
                  <a:close/>
                </a:path>
              </a:pathLst>
            </a:custGeom>
            <a:ln w="94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2270798" y="726223"/>
              <a:ext cx="1817370" cy="539115"/>
            </a:xfrm>
            <a:custGeom>
              <a:avLst/>
              <a:gdLst/>
              <a:ahLst/>
              <a:cxnLst/>
              <a:rect l="l" t="t" r="r" b="b"/>
              <a:pathLst>
                <a:path w="1817370" h="539115">
                  <a:moveTo>
                    <a:pt x="28663" y="5588"/>
                  </a:moveTo>
                  <a:lnTo>
                    <a:pt x="26289" y="3302"/>
                  </a:lnTo>
                  <a:lnTo>
                    <a:pt x="23901" y="1028"/>
                  </a:lnTo>
                  <a:lnTo>
                    <a:pt x="23901" y="6870"/>
                  </a:lnTo>
                  <a:lnTo>
                    <a:pt x="23901" y="16446"/>
                  </a:lnTo>
                  <a:lnTo>
                    <a:pt x="20180" y="20294"/>
                  </a:lnTo>
                  <a:lnTo>
                    <a:pt x="5080" y="20294"/>
                  </a:lnTo>
                  <a:lnTo>
                    <a:pt x="5080" y="3302"/>
                  </a:lnTo>
                  <a:lnTo>
                    <a:pt x="19888" y="3302"/>
                  </a:lnTo>
                  <a:lnTo>
                    <a:pt x="23901" y="6870"/>
                  </a:lnTo>
                  <a:lnTo>
                    <a:pt x="23901" y="1028"/>
                  </a:lnTo>
                  <a:lnTo>
                    <a:pt x="22834" y="0"/>
                  </a:lnTo>
                  <a:lnTo>
                    <a:pt x="0" y="0"/>
                  </a:lnTo>
                  <a:lnTo>
                    <a:pt x="0" y="40601"/>
                  </a:lnTo>
                  <a:lnTo>
                    <a:pt x="5257" y="40601"/>
                  </a:lnTo>
                  <a:lnTo>
                    <a:pt x="5257" y="23736"/>
                  </a:lnTo>
                  <a:lnTo>
                    <a:pt x="22415" y="23736"/>
                  </a:lnTo>
                  <a:lnTo>
                    <a:pt x="26416" y="20294"/>
                  </a:lnTo>
                  <a:lnTo>
                    <a:pt x="28663" y="18376"/>
                  </a:lnTo>
                  <a:lnTo>
                    <a:pt x="28663" y="5588"/>
                  </a:lnTo>
                  <a:close/>
                </a:path>
                <a:path w="1817370" h="539115">
                  <a:moveTo>
                    <a:pt x="58991" y="19634"/>
                  </a:moveTo>
                  <a:lnTo>
                    <a:pt x="56438" y="16878"/>
                  </a:lnTo>
                  <a:lnTo>
                    <a:pt x="54394" y="14681"/>
                  </a:lnTo>
                  <a:lnTo>
                    <a:pt x="54394" y="19989"/>
                  </a:lnTo>
                  <a:lnTo>
                    <a:pt x="54394" y="34086"/>
                  </a:lnTo>
                  <a:lnTo>
                    <a:pt x="50393" y="37617"/>
                  </a:lnTo>
                  <a:lnTo>
                    <a:pt x="41948" y="37617"/>
                  </a:lnTo>
                  <a:lnTo>
                    <a:pt x="37706" y="34277"/>
                  </a:lnTo>
                  <a:lnTo>
                    <a:pt x="37706" y="19799"/>
                  </a:lnTo>
                  <a:lnTo>
                    <a:pt x="42189" y="16878"/>
                  </a:lnTo>
                  <a:lnTo>
                    <a:pt x="50152" y="16878"/>
                  </a:lnTo>
                  <a:lnTo>
                    <a:pt x="54394" y="19989"/>
                  </a:lnTo>
                  <a:lnTo>
                    <a:pt x="54394" y="14681"/>
                  </a:lnTo>
                  <a:lnTo>
                    <a:pt x="53098" y="13271"/>
                  </a:lnTo>
                  <a:lnTo>
                    <a:pt x="38823" y="13271"/>
                  </a:lnTo>
                  <a:lnTo>
                    <a:pt x="33108" y="19799"/>
                  </a:lnTo>
                  <a:lnTo>
                    <a:pt x="33108" y="35534"/>
                  </a:lnTo>
                  <a:lnTo>
                    <a:pt x="39116" y="41389"/>
                  </a:lnTo>
                  <a:lnTo>
                    <a:pt x="53098" y="41389"/>
                  </a:lnTo>
                  <a:lnTo>
                    <a:pt x="56819" y="37617"/>
                  </a:lnTo>
                  <a:lnTo>
                    <a:pt x="58877" y="35534"/>
                  </a:lnTo>
                  <a:lnTo>
                    <a:pt x="58991" y="19634"/>
                  </a:lnTo>
                  <a:close/>
                </a:path>
                <a:path w="1817370" h="539115">
                  <a:moveTo>
                    <a:pt x="89281" y="40601"/>
                  </a:moveTo>
                  <a:lnTo>
                    <a:pt x="78079" y="24688"/>
                  </a:lnTo>
                  <a:lnTo>
                    <a:pt x="87985" y="14643"/>
                  </a:lnTo>
                  <a:lnTo>
                    <a:pt x="82677" y="14643"/>
                  </a:lnTo>
                  <a:lnTo>
                    <a:pt x="70688" y="26809"/>
                  </a:lnTo>
                  <a:lnTo>
                    <a:pt x="70688" y="0"/>
                  </a:lnTo>
                  <a:lnTo>
                    <a:pt x="66446" y="0"/>
                  </a:lnTo>
                  <a:lnTo>
                    <a:pt x="66446" y="40601"/>
                  </a:lnTo>
                  <a:lnTo>
                    <a:pt x="70523" y="40601"/>
                  </a:lnTo>
                  <a:lnTo>
                    <a:pt x="70523" y="32359"/>
                  </a:lnTo>
                  <a:lnTo>
                    <a:pt x="75247" y="27495"/>
                  </a:lnTo>
                  <a:lnTo>
                    <a:pt x="84442" y="40601"/>
                  </a:lnTo>
                  <a:lnTo>
                    <a:pt x="89281" y="40601"/>
                  </a:lnTo>
                  <a:close/>
                </a:path>
                <a:path w="1817370" h="539115">
                  <a:moveTo>
                    <a:pt x="117259" y="14058"/>
                  </a:moveTo>
                  <a:lnTo>
                    <a:pt x="112839" y="14058"/>
                  </a:lnTo>
                  <a:lnTo>
                    <a:pt x="105168" y="33108"/>
                  </a:lnTo>
                  <a:lnTo>
                    <a:pt x="105054" y="35877"/>
                  </a:lnTo>
                  <a:lnTo>
                    <a:pt x="104990" y="37249"/>
                  </a:lnTo>
                  <a:lnTo>
                    <a:pt x="104571" y="33235"/>
                  </a:lnTo>
                  <a:lnTo>
                    <a:pt x="99618" y="21539"/>
                  </a:lnTo>
                  <a:lnTo>
                    <a:pt x="96431" y="14058"/>
                  </a:lnTo>
                  <a:lnTo>
                    <a:pt x="91770" y="14058"/>
                  </a:lnTo>
                  <a:lnTo>
                    <a:pt x="103225" y="40601"/>
                  </a:lnTo>
                  <a:lnTo>
                    <a:pt x="101104" y="45847"/>
                  </a:lnTo>
                  <a:lnTo>
                    <a:pt x="99568" y="49199"/>
                  </a:lnTo>
                  <a:lnTo>
                    <a:pt x="96786" y="49199"/>
                  </a:lnTo>
                  <a:lnTo>
                    <a:pt x="94894" y="48958"/>
                  </a:lnTo>
                  <a:lnTo>
                    <a:pt x="93129" y="48272"/>
                  </a:lnTo>
                  <a:lnTo>
                    <a:pt x="93484" y="52095"/>
                  </a:lnTo>
                  <a:lnTo>
                    <a:pt x="94792" y="52387"/>
                  </a:lnTo>
                  <a:lnTo>
                    <a:pt x="96431" y="52565"/>
                  </a:lnTo>
                  <a:lnTo>
                    <a:pt x="97726" y="52565"/>
                  </a:lnTo>
                  <a:lnTo>
                    <a:pt x="99796" y="52793"/>
                  </a:lnTo>
                  <a:lnTo>
                    <a:pt x="101981" y="52095"/>
                  </a:lnTo>
                  <a:lnTo>
                    <a:pt x="117259" y="14058"/>
                  </a:lnTo>
                  <a:close/>
                </a:path>
                <a:path w="1817370" h="539115">
                  <a:moveTo>
                    <a:pt x="1612696" y="497141"/>
                  </a:moveTo>
                  <a:lnTo>
                    <a:pt x="1605978" y="497141"/>
                  </a:lnTo>
                  <a:lnTo>
                    <a:pt x="1596250" y="522325"/>
                  </a:lnTo>
                  <a:lnTo>
                    <a:pt x="1593481" y="529577"/>
                  </a:lnTo>
                  <a:lnTo>
                    <a:pt x="1592834" y="532333"/>
                  </a:lnTo>
                  <a:lnTo>
                    <a:pt x="1579613" y="497141"/>
                  </a:lnTo>
                  <a:lnTo>
                    <a:pt x="1572958" y="497141"/>
                  </a:lnTo>
                  <a:lnTo>
                    <a:pt x="1572958" y="537756"/>
                  </a:lnTo>
                  <a:lnTo>
                    <a:pt x="1577555" y="537756"/>
                  </a:lnTo>
                  <a:lnTo>
                    <a:pt x="1577555" y="501497"/>
                  </a:lnTo>
                  <a:lnTo>
                    <a:pt x="1577975" y="503364"/>
                  </a:lnTo>
                  <a:lnTo>
                    <a:pt x="1580324" y="509739"/>
                  </a:lnTo>
                  <a:lnTo>
                    <a:pt x="1581861" y="513715"/>
                  </a:lnTo>
                  <a:lnTo>
                    <a:pt x="1590586" y="536473"/>
                  </a:lnTo>
                  <a:lnTo>
                    <a:pt x="1594891" y="536473"/>
                  </a:lnTo>
                  <a:lnTo>
                    <a:pt x="1602727" y="516115"/>
                  </a:lnTo>
                  <a:lnTo>
                    <a:pt x="1605559" y="508673"/>
                  </a:lnTo>
                  <a:lnTo>
                    <a:pt x="1606156" y="506984"/>
                  </a:lnTo>
                  <a:lnTo>
                    <a:pt x="1607743" y="502780"/>
                  </a:lnTo>
                  <a:lnTo>
                    <a:pt x="1608035" y="501434"/>
                  </a:lnTo>
                  <a:lnTo>
                    <a:pt x="1608099" y="537756"/>
                  </a:lnTo>
                  <a:lnTo>
                    <a:pt x="1612696" y="537756"/>
                  </a:lnTo>
                  <a:lnTo>
                    <a:pt x="1612696" y="497141"/>
                  </a:lnTo>
                  <a:close/>
                </a:path>
                <a:path w="1817370" h="539115">
                  <a:moveTo>
                    <a:pt x="1643951" y="514553"/>
                  </a:moveTo>
                  <a:lnTo>
                    <a:pt x="1643291" y="513918"/>
                  </a:lnTo>
                  <a:lnTo>
                    <a:pt x="1639646" y="510425"/>
                  </a:lnTo>
                  <a:lnTo>
                    <a:pt x="1630400" y="510425"/>
                  </a:lnTo>
                  <a:lnTo>
                    <a:pt x="1627733" y="511378"/>
                  </a:lnTo>
                  <a:lnTo>
                    <a:pt x="1624965" y="512965"/>
                  </a:lnTo>
                  <a:lnTo>
                    <a:pt x="1625320" y="516813"/>
                  </a:lnTo>
                  <a:lnTo>
                    <a:pt x="1628381" y="514667"/>
                  </a:lnTo>
                  <a:lnTo>
                    <a:pt x="1631340" y="513918"/>
                  </a:lnTo>
                  <a:lnTo>
                    <a:pt x="1636991" y="513918"/>
                  </a:lnTo>
                  <a:lnTo>
                    <a:pt x="1639354" y="516229"/>
                  </a:lnTo>
                  <a:lnTo>
                    <a:pt x="1639354" y="523036"/>
                  </a:lnTo>
                  <a:lnTo>
                    <a:pt x="1639354" y="526059"/>
                  </a:lnTo>
                  <a:lnTo>
                    <a:pt x="1639354" y="532599"/>
                  </a:lnTo>
                  <a:lnTo>
                    <a:pt x="1637347" y="533768"/>
                  </a:lnTo>
                  <a:lnTo>
                    <a:pt x="1635645" y="534885"/>
                  </a:lnTo>
                  <a:lnTo>
                    <a:pt x="1633397" y="534949"/>
                  </a:lnTo>
                  <a:lnTo>
                    <a:pt x="1629918" y="534949"/>
                  </a:lnTo>
                  <a:lnTo>
                    <a:pt x="1627263" y="533527"/>
                  </a:lnTo>
                  <a:lnTo>
                    <a:pt x="1627263" y="526605"/>
                  </a:lnTo>
                  <a:lnTo>
                    <a:pt x="1639354" y="526059"/>
                  </a:lnTo>
                  <a:lnTo>
                    <a:pt x="1639354" y="523036"/>
                  </a:lnTo>
                  <a:lnTo>
                    <a:pt x="1630502" y="523163"/>
                  </a:lnTo>
                  <a:lnTo>
                    <a:pt x="1623009" y="525640"/>
                  </a:lnTo>
                  <a:lnTo>
                    <a:pt x="1623034" y="533768"/>
                  </a:lnTo>
                  <a:lnTo>
                    <a:pt x="1624609" y="538543"/>
                  </a:lnTo>
                  <a:lnTo>
                    <a:pt x="1630565" y="538543"/>
                  </a:lnTo>
                  <a:lnTo>
                    <a:pt x="1636102" y="538429"/>
                  </a:lnTo>
                  <a:lnTo>
                    <a:pt x="1639531" y="535774"/>
                  </a:lnTo>
                  <a:lnTo>
                    <a:pt x="1639531" y="537895"/>
                  </a:lnTo>
                  <a:lnTo>
                    <a:pt x="1643951" y="537895"/>
                  </a:lnTo>
                  <a:lnTo>
                    <a:pt x="1643951" y="535774"/>
                  </a:lnTo>
                  <a:lnTo>
                    <a:pt x="1643951" y="534949"/>
                  </a:lnTo>
                  <a:lnTo>
                    <a:pt x="1643951" y="526059"/>
                  </a:lnTo>
                  <a:lnTo>
                    <a:pt x="1643951" y="514553"/>
                  </a:lnTo>
                  <a:close/>
                </a:path>
                <a:path w="1817370" h="539115">
                  <a:moveTo>
                    <a:pt x="1668399" y="536308"/>
                  </a:moveTo>
                  <a:lnTo>
                    <a:pt x="1667446" y="532777"/>
                  </a:lnTo>
                  <a:lnTo>
                    <a:pt x="1665922" y="534047"/>
                  </a:lnTo>
                  <a:lnTo>
                    <a:pt x="1664030" y="534771"/>
                  </a:lnTo>
                  <a:lnTo>
                    <a:pt x="1659966" y="534771"/>
                  </a:lnTo>
                  <a:lnTo>
                    <a:pt x="1659128" y="532968"/>
                  </a:lnTo>
                  <a:lnTo>
                    <a:pt x="1659128" y="514642"/>
                  </a:lnTo>
                  <a:lnTo>
                    <a:pt x="1667446" y="514642"/>
                  </a:lnTo>
                  <a:lnTo>
                    <a:pt x="1667446" y="511200"/>
                  </a:lnTo>
                  <a:lnTo>
                    <a:pt x="1659128" y="511200"/>
                  </a:lnTo>
                  <a:lnTo>
                    <a:pt x="1659128" y="503402"/>
                  </a:lnTo>
                  <a:lnTo>
                    <a:pt x="1655064" y="503402"/>
                  </a:lnTo>
                  <a:lnTo>
                    <a:pt x="1655064" y="511200"/>
                  </a:lnTo>
                  <a:lnTo>
                    <a:pt x="1649933" y="511200"/>
                  </a:lnTo>
                  <a:lnTo>
                    <a:pt x="1649933" y="514642"/>
                  </a:lnTo>
                  <a:lnTo>
                    <a:pt x="1654886" y="514642"/>
                  </a:lnTo>
                  <a:lnTo>
                    <a:pt x="1654886" y="534403"/>
                  </a:lnTo>
                  <a:lnTo>
                    <a:pt x="1655711" y="538543"/>
                  </a:lnTo>
                  <a:lnTo>
                    <a:pt x="1663915" y="538543"/>
                  </a:lnTo>
                  <a:lnTo>
                    <a:pt x="1666913" y="537083"/>
                  </a:lnTo>
                  <a:lnTo>
                    <a:pt x="1668399" y="536308"/>
                  </a:lnTo>
                  <a:close/>
                </a:path>
                <a:path w="1817370" h="539115">
                  <a:moveTo>
                    <a:pt x="1694967" y="535533"/>
                  </a:moveTo>
                  <a:lnTo>
                    <a:pt x="1694611" y="531545"/>
                  </a:lnTo>
                  <a:lnTo>
                    <a:pt x="1691601" y="533946"/>
                  </a:lnTo>
                  <a:lnTo>
                    <a:pt x="1688426" y="534771"/>
                  </a:lnTo>
                  <a:lnTo>
                    <a:pt x="1680514" y="534771"/>
                  </a:lnTo>
                  <a:lnTo>
                    <a:pt x="1677212" y="530466"/>
                  </a:lnTo>
                  <a:lnTo>
                    <a:pt x="1677212" y="519950"/>
                  </a:lnTo>
                  <a:lnTo>
                    <a:pt x="1679397" y="514210"/>
                  </a:lnTo>
                  <a:lnTo>
                    <a:pt x="1688719" y="514210"/>
                  </a:lnTo>
                  <a:lnTo>
                    <a:pt x="1690712" y="514680"/>
                  </a:lnTo>
                  <a:lnTo>
                    <a:pt x="1693964" y="516826"/>
                  </a:lnTo>
                  <a:lnTo>
                    <a:pt x="1694675" y="512965"/>
                  </a:lnTo>
                  <a:lnTo>
                    <a:pt x="1691195" y="510959"/>
                  </a:lnTo>
                  <a:lnTo>
                    <a:pt x="1689188" y="510425"/>
                  </a:lnTo>
                  <a:lnTo>
                    <a:pt x="1677390" y="510425"/>
                  </a:lnTo>
                  <a:lnTo>
                    <a:pt x="1672602" y="517613"/>
                  </a:lnTo>
                  <a:lnTo>
                    <a:pt x="1672602" y="532079"/>
                  </a:lnTo>
                  <a:lnTo>
                    <a:pt x="1677974" y="538543"/>
                  </a:lnTo>
                  <a:lnTo>
                    <a:pt x="1688528" y="538543"/>
                  </a:lnTo>
                  <a:lnTo>
                    <a:pt x="1691779" y="537718"/>
                  </a:lnTo>
                  <a:lnTo>
                    <a:pt x="1694967" y="535533"/>
                  </a:lnTo>
                  <a:close/>
                </a:path>
                <a:path w="1817370" h="539115">
                  <a:moveTo>
                    <a:pt x="1723009" y="515835"/>
                  </a:moveTo>
                  <a:lnTo>
                    <a:pt x="1722120" y="510425"/>
                  </a:lnTo>
                  <a:lnTo>
                    <a:pt x="1711274" y="510425"/>
                  </a:lnTo>
                  <a:lnTo>
                    <a:pt x="1708442" y="512254"/>
                  </a:lnTo>
                  <a:lnTo>
                    <a:pt x="1706549" y="514680"/>
                  </a:lnTo>
                  <a:lnTo>
                    <a:pt x="1706549" y="497141"/>
                  </a:lnTo>
                  <a:lnTo>
                    <a:pt x="1702130" y="497141"/>
                  </a:lnTo>
                  <a:lnTo>
                    <a:pt x="1702130" y="537756"/>
                  </a:lnTo>
                  <a:lnTo>
                    <a:pt x="1706727" y="537756"/>
                  </a:lnTo>
                  <a:lnTo>
                    <a:pt x="1706727" y="519023"/>
                  </a:lnTo>
                  <a:lnTo>
                    <a:pt x="1708213" y="514032"/>
                  </a:lnTo>
                  <a:lnTo>
                    <a:pt x="1718348" y="514032"/>
                  </a:lnTo>
                  <a:lnTo>
                    <a:pt x="1718411" y="518312"/>
                  </a:lnTo>
                  <a:lnTo>
                    <a:pt x="1718411" y="537756"/>
                  </a:lnTo>
                  <a:lnTo>
                    <a:pt x="1723009" y="537756"/>
                  </a:lnTo>
                  <a:lnTo>
                    <a:pt x="1723009" y="515835"/>
                  </a:lnTo>
                  <a:close/>
                </a:path>
                <a:path w="1817370" h="539115">
                  <a:moveTo>
                    <a:pt x="1756752" y="516801"/>
                  </a:moveTo>
                  <a:lnTo>
                    <a:pt x="1755013" y="514032"/>
                  </a:lnTo>
                  <a:lnTo>
                    <a:pt x="1754911" y="513867"/>
                  </a:lnTo>
                  <a:lnTo>
                    <a:pt x="1752752" y="510425"/>
                  </a:lnTo>
                  <a:lnTo>
                    <a:pt x="1752155" y="510425"/>
                  </a:lnTo>
                  <a:lnTo>
                    <a:pt x="1752155" y="516559"/>
                  </a:lnTo>
                  <a:lnTo>
                    <a:pt x="1752155" y="532307"/>
                  </a:lnTo>
                  <a:lnTo>
                    <a:pt x="1747202" y="534949"/>
                  </a:lnTo>
                  <a:lnTo>
                    <a:pt x="1741309" y="534949"/>
                  </a:lnTo>
                  <a:lnTo>
                    <a:pt x="1739366" y="533844"/>
                  </a:lnTo>
                  <a:lnTo>
                    <a:pt x="1737893" y="531025"/>
                  </a:lnTo>
                  <a:lnTo>
                    <a:pt x="1737893" y="517461"/>
                  </a:lnTo>
                  <a:lnTo>
                    <a:pt x="1738833" y="516089"/>
                  </a:lnTo>
                  <a:lnTo>
                    <a:pt x="1740954" y="514032"/>
                  </a:lnTo>
                  <a:lnTo>
                    <a:pt x="1747672" y="514032"/>
                  </a:lnTo>
                  <a:lnTo>
                    <a:pt x="1752155" y="516559"/>
                  </a:lnTo>
                  <a:lnTo>
                    <a:pt x="1752155" y="510425"/>
                  </a:lnTo>
                  <a:lnTo>
                    <a:pt x="1747202" y="510425"/>
                  </a:lnTo>
                  <a:lnTo>
                    <a:pt x="1744903" y="510565"/>
                  </a:lnTo>
                  <a:lnTo>
                    <a:pt x="1741246" y="511124"/>
                  </a:lnTo>
                  <a:lnTo>
                    <a:pt x="1737702" y="513867"/>
                  </a:lnTo>
                  <a:lnTo>
                    <a:pt x="1737702" y="497141"/>
                  </a:lnTo>
                  <a:lnTo>
                    <a:pt x="1733296" y="497141"/>
                  </a:lnTo>
                  <a:lnTo>
                    <a:pt x="1733296" y="537222"/>
                  </a:lnTo>
                  <a:lnTo>
                    <a:pt x="1737893" y="537895"/>
                  </a:lnTo>
                  <a:lnTo>
                    <a:pt x="1737893" y="535178"/>
                  </a:lnTo>
                  <a:lnTo>
                    <a:pt x="1739303" y="536473"/>
                  </a:lnTo>
                  <a:lnTo>
                    <a:pt x="1741843" y="538543"/>
                  </a:lnTo>
                  <a:lnTo>
                    <a:pt x="1751685" y="538543"/>
                  </a:lnTo>
                  <a:lnTo>
                    <a:pt x="1754530" y="535178"/>
                  </a:lnTo>
                  <a:lnTo>
                    <a:pt x="1754733" y="534949"/>
                  </a:lnTo>
                  <a:lnTo>
                    <a:pt x="1756752" y="532561"/>
                  </a:lnTo>
                  <a:lnTo>
                    <a:pt x="1756752" y="516801"/>
                  </a:lnTo>
                  <a:close/>
                </a:path>
                <a:path w="1817370" h="539115">
                  <a:moveTo>
                    <a:pt x="1788858" y="516788"/>
                  </a:moveTo>
                  <a:lnTo>
                    <a:pt x="1786305" y="514032"/>
                  </a:lnTo>
                  <a:lnTo>
                    <a:pt x="1784261" y="511835"/>
                  </a:lnTo>
                  <a:lnTo>
                    <a:pt x="1784261" y="517131"/>
                  </a:lnTo>
                  <a:lnTo>
                    <a:pt x="1784261" y="531241"/>
                  </a:lnTo>
                  <a:lnTo>
                    <a:pt x="1780260" y="534771"/>
                  </a:lnTo>
                  <a:lnTo>
                    <a:pt x="1771815" y="534771"/>
                  </a:lnTo>
                  <a:lnTo>
                    <a:pt x="1767573" y="531431"/>
                  </a:lnTo>
                  <a:lnTo>
                    <a:pt x="1767573" y="516953"/>
                  </a:lnTo>
                  <a:lnTo>
                    <a:pt x="1772056" y="514032"/>
                  </a:lnTo>
                  <a:lnTo>
                    <a:pt x="1780019" y="514032"/>
                  </a:lnTo>
                  <a:lnTo>
                    <a:pt x="1784261" y="517131"/>
                  </a:lnTo>
                  <a:lnTo>
                    <a:pt x="1784261" y="511835"/>
                  </a:lnTo>
                  <a:lnTo>
                    <a:pt x="1782965" y="510425"/>
                  </a:lnTo>
                  <a:lnTo>
                    <a:pt x="1768690" y="510425"/>
                  </a:lnTo>
                  <a:lnTo>
                    <a:pt x="1762963" y="516953"/>
                  </a:lnTo>
                  <a:lnTo>
                    <a:pt x="1762963" y="532688"/>
                  </a:lnTo>
                  <a:lnTo>
                    <a:pt x="1768983" y="538543"/>
                  </a:lnTo>
                  <a:lnTo>
                    <a:pt x="1782965" y="538543"/>
                  </a:lnTo>
                  <a:lnTo>
                    <a:pt x="1786686" y="534771"/>
                  </a:lnTo>
                  <a:lnTo>
                    <a:pt x="1788744" y="532688"/>
                  </a:lnTo>
                  <a:lnTo>
                    <a:pt x="1788858" y="516788"/>
                  </a:lnTo>
                  <a:close/>
                </a:path>
                <a:path w="1817370" h="539115">
                  <a:moveTo>
                    <a:pt x="1816849" y="537756"/>
                  </a:moveTo>
                  <a:lnTo>
                    <a:pt x="1805051" y="524065"/>
                  </a:lnTo>
                  <a:lnTo>
                    <a:pt x="1815846" y="511200"/>
                  </a:lnTo>
                  <a:lnTo>
                    <a:pt x="1810994" y="511200"/>
                  </a:lnTo>
                  <a:lnTo>
                    <a:pt x="1803107" y="521081"/>
                  </a:lnTo>
                  <a:lnTo>
                    <a:pt x="1794967" y="511200"/>
                  </a:lnTo>
                  <a:lnTo>
                    <a:pt x="1790065" y="511200"/>
                  </a:lnTo>
                  <a:lnTo>
                    <a:pt x="1801152" y="524065"/>
                  </a:lnTo>
                  <a:lnTo>
                    <a:pt x="1789722" y="537756"/>
                  </a:lnTo>
                  <a:lnTo>
                    <a:pt x="1794548" y="537756"/>
                  </a:lnTo>
                  <a:lnTo>
                    <a:pt x="1803107" y="526516"/>
                  </a:lnTo>
                  <a:lnTo>
                    <a:pt x="1811947" y="537756"/>
                  </a:lnTo>
                  <a:lnTo>
                    <a:pt x="1816849" y="53775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3680207" y="1427180"/>
              <a:ext cx="566420" cy="189230"/>
            </a:xfrm>
            <a:custGeom>
              <a:avLst/>
              <a:gdLst/>
              <a:ahLst/>
              <a:cxnLst/>
              <a:rect l="l" t="t" r="r" b="b"/>
              <a:pathLst>
                <a:path w="566420" h="189230">
                  <a:moveTo>
                    <a:pt x="566018" y="0"/>
                  </a:moveTo>
                  <a:lnTo>
                    <a:pt x="0" y="0"/>
                  </a:lnTo>
                  <a:lnTo>
                    <a:pt x="0" y="188673"/>
                  </a:lnTo>
                  <a:lnTo>
                    <a:pt x="566018" y="188673"/>
                  </a:lnTo>
                  <a:lnTo>
                    <a:pt x="56601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3680207" y="1427180"/>
              <a:ext cx="566420" cy="189230"/>
            </a:xfrm>
            <a:custGeom>
              <a:avLst/>
              <a:gdLst/>
              <a:ahLst/>
              <a:cxnLst/>
              <a:rect l="l" t="t" r="r" b="b"/>
              <a:pathLst>
                <a:path w="566420" h="189230">
                  <a:moveTo>
                    <a:pt x="0" y="188673"/>
                  </a:moveTo>
                  <a:lnTo>
                    <a:pt x="566018" y="188673"/>
                  </a:lnTo>
                  <a:lnTo>
                    <a:pt x="566018" y="0"/>
                  </a:lnTo>
                  <a:lnTo>
                    <a:pt x="0" y="0"/>
                  </a:lnTo>
                  <a:lnTo>
                    <a:pt x="0" y="188673"/>
                  </a:lnTo>
                  <a:close/>
                </a:path>
              </a:pathLst>
            </a:custGeom>
            <a:ln w="94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3943807" y="1542097"/>
              <a:ext cx="38735" cy="5080"/>
            </a:xfrm>
            <a:custGeom>
              <a:avLst/>
              <a:gdLst/>
              <a:ahLst/>
              <a:cxnLst/>
              <a:rect l="l" t="t" r="r" b="b"/>
              <a:pathLst>
                <a:path w="38735" h="5080">
                  <a:moveTo>
                    <a:pt x="4889" y="0"/>
                  </a:moveTo>
                  <a:lnTo>
                    <a:pt x="0" y="0"/>
                  </a:lnTo>
                  <a:lnTo>
                    <a:pt x="0" y="4889"/>
                  </a:lnTo>
                  <a:lnTo>
                    <a:pt x="4889" y="4889"/>
                  </a:lnTo>
                  <a:lnTo>
                    <a:pt x="4889" y="0"/>
                  </a:lnTo>
                  <a:close/>
                </a:path>
                <a:path w="38735" h="5080">
                  <a:moveTo>
                    <a:pt x="21615" y="0"/>
                  </a:moveTo>
                  <a:lnTo>
                    <a:pt x="16725" y="0"/>
                  </a:lnTo>
                  <a:lnTo>
                    <a:pt x="16725" y="4889"/>
                  </a:lnTo>
                  <a:lnTo>
                    <a:pt x="21615" y="4889"/>
                  </a:lnTo>
                  <a:lnTo>
                    <a:pt x="21615" y="0"/>
                  </a:lnTo>
                  <a:close/>
                </a:path>
                <a:path w="38735" h="5080">
                  <a:moveTo>
                    <a:pt x="38341" y="0"/>
                  </a:moveTo>
                  <a:lnTo>
                    <a:pt x="33451" y="0"/>
                  </a:lnTo>
                  <a:lnTo>
                    <a:pt x="33451" y="4889"/>
                  </a:lnTo>
                  <a:lnTo>
                    <a:pt x="38341" y="4889"/>
                  </a:lnTo>
                  <a:lnTo>
                    <a:pt x="3834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2925512" y="861159"/>
              <a:ext cx="566420" cy="189230"/>
            </a:xfrm>
            <a:custGeom>
              <a:avLst/>
              <a:gdLst/>
              <a:ahLst/>
              <a:cxnLst/>
              <a:rect l="l" t="t" r="r" b="b"/>
              <a:pathLst>
                <a:path w="566420" h="189230">
                  <a:moveTo>
                    <a:pt x="566018" y="0"/>
                  </a:moveTo>
                  <a:lnTo>
                    <a:pt x="0" y="0"/>
                  </a:lnTo>
                  <a:lnTo>
                    <a:pt x="0" y="188672"/>
                  </a:lnTo>
                  <a:lnTo>
                    <a:pt x="566018" y="188672"/>
                  </a:lnTo>
                  <a:lnTo>
                    <a:pt x="566018" y="0"/>
                  </a:lnTo>
                  <a:close/>
                </a:path>
              </a:pathLst>
            </a:custGeom>
            <a:solidFill>
              <a:srgbClr val="ACD8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2925512" y="861159"/>
              <a:ext cx="566420" cy="189230"/>
            </a:xfrm>
            <a:custGeom>
              <a:avLst/>
              <a:gdLst/>
              <a:ahLst/>
              <a:cxnLst/>
              <a:rect l="l" t="t" r="r" b="b"/>
              <a:pathLst>
                <a:path w="566420" h="189230">
                  <a:moveTo>
                    <a:pt x="0" y="188672"/>
                  </a:moveTo>
                  <a:lnTo>
                    <a:pt x="566018" y="188672"/>
                  </a:lnTo>
                  <a:lnTo>
                    <a:pt x="566018" y="0"/>
                  </a:lnTo>
                  <a:lnTo>
                    <a:pt x="0" y="0"/>
                  </a:lnTo>
                  <a:lnTo>
                    <a:pt x="0" y="188672"/>
                  </a:lnTo>
                  <a:close/>
                </a:path>
              </a:pathLst>
            </a:custGeom>
            <a:ln w="9433">
              <a:solidFill>
                <a:srgbClr val="5CAB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3080397" y="946607"/>
              <a:ext cx="116205" cy="35560"/>
            </a:xfrm>
            <a:custGeom>
              <a:avLst/>
              <a:gdLst/>
              <a:ahLst/>
              <a:cxnLst/>
              <a:rect l="l" t="t" r="r" b="b"/>
              <a:pathLst>
                <a:path w="116205" h="35559">
                  <a:moveTo>
                    <a:pt x="37261" y="12382"/>
                  </a:moveTo>
                  <a:lnTo>
                    <a:pt x="36322" y="7035"/>
                  </a:lnTo>
                  <a:lnTo>
                    <a:pt x="25641" y="7035"/>
                  </a:lnTo>
                  <a:lnTo>
                    <a:pt x="22580" y="8686"/>
                  </a:lnTo>
                  <a:lnTo>
                    <a:pt x="20396" y="11899"/>
                  </a:lnTo>
                  <a:lnTo>
                    <a:pt x="18872" y="7391"/>
                  </a:lnTo>
                  <a:lnTo>
                    <a:pt x="14732" y="7035"/>
                  </a:lnTo>
                  <a:lnTo>
                    <a:pt x="8610" y="7035"/>
                  </a:lnTo>
                  <a:lnTo>
                    <a:pt x="5829" y="9461"/>
                  </a:lnTo>
                  <a:lnTo>
                    <a:pt x="4241" y="11595"/>
                  </a:lnTo>
                  <a:lnTo>
                    <a:pt x="4241" y="7340"/>
                  </a:lnTo>
                  <a:lnTo>
                    <a:pt x="0" y="7340"/>
                  </a:lnTo>
                  <a:lnTo>
                    <a:pt x="0" y="34366"/>
                  </a:lnTo>
                  <a:lnTo>
                    <a:pt x="4597" y="34366"/>
                  </a:lnTo>
                  <a:lnTo>
                    <a:pt x="4597" y="15519"/>
                  </a:lnTo>
                  <a:lnTo>
                    <a:pt x="6184" y="10629"/>
                  </a:lnTo>
                  <a:lnTo>
                    <a:pt x="16040" y="10629"/>
                  </a:lnTo>
                  <a:lnTo>
                    <a:pt x="16332" y="14554"/>
                  </a:lnTo>
                  <a:lnTo>
                    <a:pt x="16332" y="34366"/>
                  </a:lnTo>
                  <a:lnTo>
                    <a:pt x="20929" y="34366"/>
                  </a:lnTo>
                  <a:lnTo>
                    <a:pt x="20929" y="15519"/>
                  </a:lnTo>
                  <a:lnTo>
                    <a:pt x="22517" y="10629"/>
                  </a:lnTo>
                  <a:lnTo>
                    <a:pt x="32372" y="10629"/>
                  </a:lnTo>
                  <a:lnTo>
                    <a:pt x="32664" y="14554"/>
                  </a:lnTo>
                  <a:lnTo>
                    <a:pt x="32664" y="34366"/>
                  </a:lnTo>
                  <a:lnTo>
                    <a:pt x="37261" y="34366"/>
                  </a:lnTo>
                  <a:lnTo>
                    <a:pt x="37261" y="12382"/>
                  </a:lnTo>
                  <a:close/>
                </a:path>
                <a:path w="116205" h="35559">
                  <a:moveTo>
                    <a:pt x="67462" y="21209"/>
                  </a:moveTo>
                  <a:lnTo>
                    <a:pt x="67449" y="17970"/>
                  </a:lnTo>
                  <a:lnTo>
                    <a:pt x="67411" y="14833"/>
                  </a:lnTo>
                  <a:lnTo>
                    <a:pt x="64630" y="10629"/>
                  </a:lnTo>
                  <a:lnTo>
                    <a:pt x="64096" y="9829"/>
                  </a:lnTo>
                  <a:lnTo>
                    <a:pt x="64096" y="17970"/>
                  </a:lnTo>
                  <a:lnTo>
                    <a:pt x="49530" y="17970"/>
                  </a:lnTo>
                  <a:lnTo>
                    <a:pt x="50469" y="13550"/>
                  </a:lnTo>
                  <a:lnTo>
                    <a:pt x="53606" y="10629"/>
                  </a:lnTo>
                  <a:lnTo>
                    <a:pt x="60020" y="10629"/>
                  </a:lnTo>
                  <a:lnTo>
                    <a:pt x="63334" y="12623"/>
                  </a:lnTo>
                  <a:lnTo>
                    <a:pt x="64096" y="17970"/>
                  </a:lnTo>
                  <a:lnTo>
                    <a:pt x="64096" y="9829"/>
                  </a:lnTo>
                  <a:lnTo>
                    <a:pt x="62687" y="7696"/>
                  </a:lnTo>
                  <a:lnTo>
                    <a:pt x="59093" y="7035"/>
                  </a:lnTo>
                  <a:lnTo>
                    <a:pt x="50419" y="7035"/>
                  </a:lnTo>
                  <a:lnTo>
                    <a:pt x="45110" y="13258"/>
                  </a:lnTo>
                  <a:lnTo>
                    <a:pt x="45110" y="28867"/>
                  </a:lnTo>
                  <a:lnTo>
                    <a:pt x="50774" y="35153"/>
                  </a:lnTo>
                  <a:lnTo>
                    <a:pt x="61569" y="35153"/>
                  </a:lnTo>
                  <a:lnTo>
                    <a:pt x="64935" y="33743"/>
                  </a:lnTo>
                  <a:lnTo>
                    <a:pt x="67233" y="32080"/>
                  </a:lnTo>
                  <a:lnTo>
                    <a:pt x="67183" y="31559"/>
                  </a:lnTo>
                  <a:lnTo>
                    <a:pt x="66878" y="28130"/>
                  </a:lnTo>
                  <a:lnTo>
                    <a:pt x="63169" y="31318"/>
                  </a:lnTo>
                  <a:lnTo>
                    <a:pt x="59270" y="31559"/>
                  </a:lnTo>
                  <a:lnTo>
                    <a:pt x="53187" y="31559"/>
                  </a:lnTo>
                  <a:lnTo>
                    <a:pt x="49415" y="27216"/>
                  </a:lnTo>
                  <a:lnTo>
                    <a:pt x="49237" y="21209"/>
                  </a:lnTo>
                  <a:lnTo>
                    <a:pt x="67462" y="21209"/>
                  </a:lnTo>
                  <a:close/>
                </a:path>
                <a:path w="116205" h="35559">
                  <a:moveTo>
                    <a:pt x="89484" y="32918"/>
                  </a:moveTo>
                  <a:lnTo>
                    <a:pt x="88544" y="29387"/>
                  </a:lnTo>
                  <a:lnTo>
                    <a:pt x="87007" y="30657"/>
                  </a:lnTo>
                  <a:lnTo>
                    <a:pt x="85115" y="31381"/>
                  </a:lnTo>
                  <a:lnTo>
                    <a:pt x="81051" y="31381"/>
                  </a:lnTo>
                  <a:lnTo>
                    <a:pt x="80225" y="29565"/>
                  </a:lnTo>
                  <a:lnTo>
                    <a:pt x="80225" y="11239"/>
                  </a:lnTo>
                  <a:lnTo>
                    <a:pt x="88544" y="11239"/>
                  </a:lnTo>
                  <a:lnTo>
                    <a:pt x="88544" y="7810"/>
                  </a:lnTo>
                  <a:lnTo>
                    <a:pt x="80225" y="7810"/>
                  </a:lnTo>
                  <a:lnTo>
                    <a:pt x="80225" y="0"/>
                  </a:lnTo>
                  <a:lnTo>
                    <a:pt x="76161" y="0"/>
                  </a:lnTo>
                  <a:lnTo>
                    <a:pt x="76161" y="7810"/>
                  </a:lnTo>
                  <a:lnTo>
                    <a:pt x="71031" y="7810"/>
                  </a:lnTo>
                  <a:lnTo>
                    <a:pt x="71031" y="11239"/>
                  </a:lnTo>
                  <a:lnTo>
                    <a:pt x="75971" y="11239"/>
                  </a:lnTo>
                  <a:lnTo>
                    <a:pt x="75971" y="31013"/>
                  </a:lnTo>
                  <a:lnTo>
                    <a:pt x="76809" y="35153"/>
                  </a:lnTo>
                  <a:lnTo>
                    <a:pt x="85013" y="35153"/>
                  </a:lnTo>
                  <a:lnTo>
                    <a:pt x="88011" y="33680"/>
                  </a:lnTo>
                  <a:lnTo>
                    <a:pt x="89484" y="32918"/>
                  </a:lnTo>
                  <a:close/>
                </a:path>
                <a:path w="116205" h="35559">
                  <a:moveTo>
                    <a:pt x="115709" y="11163"/>
                  </a:moveTo>
                  <a:lnTo>
                    <a:pt x="115036" y="10515"/>
                  </a:lnTo>
                  <a:lnTo>
                    <a:pt x="111391" y="7035"/>
                  </a:lnTo>
                  <a:lnTo>
                    <a:pt x="102146" y="7035"/>
                  </a:lnTo>
                  <a:lnTo>
                    <a:pt x="99491" y="7988"/>
                  </a:lnTo>
                  <a:lnTo>
                    <a:pt x="96723" y="9575"/>
                  </a:lnTo>
                  <a:lnTo>
                    <a:pt x="97066" y="13423"/>
                  </a:lnTo>
                  <a:lnTo>
                    <a:pt x="100126" y="11277"/>
                  </a:lnTo>
                  <a:lnTo>
                    <a:pt x="103085" y="10515"/>
                  </a:lnTo>
                  <a:lnTo>
                    <a:pt x="108750" y="10515"/>
                  </a:lnTo>
                  <a:lnTo>
                    <a:pt x="111099" y="12839"/>
                  </a:lnTo>
                  <a:lnTo>
                    <a:pt x="111099" y="19646"/>
                  </a:lnTo>
                  <a:lnTo>
                    <a:pt x="111099" y="22669"/>
                  </a:lnTo>
                  <a:lnTo>
                    <a:pt x="111099" y="29210"/>
                  </a:lnTo>
                  <a:lnTo>
                    <a:pt x="109105" y="30378"/>
                  </a:lnTo>
                  <a:lnTo>
                    <a:pt x="107391" y="31496"/>
                  </a:lnTo>
                  <a:lnTo>
                    <a:pt x="105143" y="31559"/>
                  </a:lnTo>
                  <a:lnTo>
                    <a:pt x="101663" y="31559"/>
                  </a:lnTo>
                  <a:lnTo>
                    <a:pt x="99009" y="30137"/>
                  </a:lnTo>
                  <a:lnTo>
                    <a:pt x="99009" y="23215"/>
                  </a:lnTo>
                  <a:lnTo>
                    <a:pt x="111099" y="22669"/>
                  </a:lnTo>
                  <a:lnTo>
                    <a:pt x="111099" y="19646"/>
                  </a:lnTo>
                  <a:lnTo>
                    <a:pt x="102260" y="19773"/>
                  </a:lnTo>
                  <a:lnTo>
                    <a:pt x="94767" y="22250"/>
                  </a:lnTo>
                  <a:lnTo>
                    <a:pt x="94780" y="30378"/>
                  </a:lnTo>
                  <a:lnTo>
                    <a:pt x="96367" y="35153"/>
                  </a:lnTo>
                  <a:lnTo>
                    <a:pt x="102311" y="35153"/>
                  </a:lnTo>
                  <a:lnTo>
                    <a:pt x="107861" y="35039"/>
                  </a:lnTo>
                  <a:lnTo>
                    <a:pt x="111290" y="32372"/>
                  </a:lnTo>
                  <a:lnTo>
                    <a:pt x="111290" y="34505"/>
                  </a:lnTo>
                  <a:lnTo>
                    <a:pt x="115709" y="34505"/>
                  </a:lnTo>
                  <a:lnTo>
                    <a:pt x="115709" y="32372"/>
                  </a:lnTo>
                  <a:lnTo>
                    <a:pt x="115709" y="31559"/>
                  </a:lnTo>
                  <a:lnTo>
                    <a:pt x="115709" y="22669"/>
                  </a:lnTo>
                  <a:lnTo>
                    <a:pt x="115709" y="1116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1034066" y="856445"/>
              <a:ext cx="1801826" cy="109430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3201619" y="940371"/>
              <a:ext cx="138430" cy="53340"/>
            </a:xfrm>
            <a:custGeom>
              <a:avLst/>
              <a:gdLst/>
              <a:ahLst/>
              <a:cxnLst/>
              <a:rect l="l" t="t" r="r" b="b"/>
              <a:pathLst>
                <a:path w="138429" h="53340">
                  <a:moveTo>
                    <a:pt x="15621" y="25768"/>
                  </a:moveTo>
                  <a:lnTo>
                    <a:pt x="0" y="25768"/>
                  </a:lnTo>
                  <a:lnTo>
                    <a:pt x="0" y="29197"/>
                  </a:lnTo>
                  <a:lnTo>
                    <a:pt x="15621" y="29197"/>
                  </a:lnTo>
                  <a:lnTo>
                    <a:pt x="15621" y="25768"/>
                  </a:lnTo>
                  <a:close/>
                </a:path>
                <a:path w="138429" h="53340">
                  <a:moveTo>
                    <a:pt x="47675" y="19964"/>
                  </a:moveTo>
                  <a:lnTo>
                    <a:pt x="46062" y="17056"/>
                  </a:lnTo>
                  <a:lnTo>
                    <a:pt x="45923" y="16802"/>
                  </a:lnTo>
                  <a:lnTo>
                    <a:pt x="43967" y="13271"/>
                  </a:lnTo>
                  <a:lnTo>
                    <a:pt x="43078" y="13271"/>
                  </a:lnTo>
                  <a:lnTo>
                    <a:pt x="43078" y="21678"/>
                  </a:lnTo>
                  <a:lnTo>
                    <a:pt x="43078" y="33540"/>
                  </a:lnTo>
                  <a:lnTo>
                    <a:pt x="38887" y="37795"/>
                  </a:lnTo>
                  <a:lnTo>
                    <a:pt x="32169" y="37795"/>
                  </a:lnTo>
                  <a:lnTo>
                    <a:pt x="30581" y="36576"/>
                  </a:lnTo>
                  <a:lnTo>
                    <a:pt x="29400" y="34925"/>
                  </a:lnTo>
                  <a:lnTo>
                    <a:pt x="28803" y="34023"/>
                  </a:lnTo>
                  <a:lnTo>
                    <a:pt x="28803" y="20574"/>
                  </a:lnTo>
                  <a:lnTo>
                    <a:pt x="30226" y="18440"/>
                  </a:lnTo>
                  <a:lnTo>
                    <a:pt x="32524" y="17056"/>
                  </a:lnTo>
                  <a:lnTo>
                    <a:pt x="39535" y="17056"/>
                  </a:lnTo>
                  <a:lnTo>
                    <a:pt x="43078" y="21678"/>
                  </a:lnTo>
                  <a:lnTo>
                    <a:pt x="43078" y="13271"/>
                  </a:lnTo>
                  <a:lnTo>
                    <a:pt x="34759" y="13271"/>
                  </a:lnTo>
                  <a:lnTo>
                    <a:pt x="31343" y="14516"/>
                  </a:lnTo>
                  <a:lnTo>
                    <a:pt x="28625" y="16802"/>
                  </a:lnTo>
                  <a:lnTo>
                    <a:pt x="28625" y="13931"/>
                  </a:lnTo>
                  <a:lnTo>
                    <a:pt x="24206" y="13931"/>
                  </a:lnTo>
                  <a:lnTo>
                    <a:pt x="24206" y="52311"/>
                  </a:lnTo>
                  <a:lnTo>
                    <a:pt x="28803" y="52311"/>
                  </a:lnTo>
                  <a:lnTo>
                    <a:pt x="28803" y="38023"/>
                  </a:lnTo>
                  <a:lnTo>
                    <a:pt x="30632" y="39738"/>
                  </a:lnTo>
                  <a:lnTo>
                    <a:pt x="33223" y="41389"/>
                  </a:lnTo>
                  <a:lnTo>
                    <a:pt x="42494" y="41389"/>
                  </a:lnTo>
                  <a:lnTo>
                    <a:pt x="45466" y="38023"/>
                  </a:lnTo>
                  <a:lnTo>
                    <a:pt x="45669" y="37795"/>
                  </a:lnTo>
                  <a:lnTo>
                    <a:pt x="47675" y="35534"/>
                  </a:lnTo>
                  <a:lnTo>
                    <a:pt x="47675" y="19964"/>
                  </a:lnTo>
                  <a:close/>
                </a:path>
                <a:path w="138429" h="53340">
                  <a:moveTo>
                    <a:pt x="79781" y="19621"/>
                  </a:moveTo>
                  <a:lnTo>
                    <a:pt x="77228" y="16865"/>
                  </a:lnTo>
                  <a:lnTo>
                    <a:pt x="75184" y="14668"/>
                  </a:lnTo>
                  <a:lnTo>
                    <a:pt x="75184" y="19977"/>
                  </a:lnTo>
                  <a:lnTo>
                    <a:pt x="75184" y="34086"/>
                  </a:lnTo>
                  <a:lnTo>
                    <a:pt x="71183" y="37617"/>
                  </a:lnTo>
                  <a:lnTo>
                    <a:pt x="62725" y="37617"/>
                  </a:lnTo>
                  <a:lnTo>
                    <a:pt x="58483" y="34264"/>
                  </a:lnTo>
                  <a:lnTo>
                    <a:pt x="58483" y="19799"/>
                  </a:lnTo>
                  <a:lnTo>
                    <a:pt x="62979" y="16865"/>
                  </a:lnTo>
                  <a:lnTo>
                    <a:pt x="70929" y="16865"/>
                  </a:lnTo>
                  <a:lnTo>
                    <a:pt x="75184" y="19977"/>
                  </a:lnTo>
                  <a:lnTo>
                    <a:pt x="75184" y="14668"/>
                  </a:lnTo>
                  <a:lnTo>
                    <a:pt x="73888" y="13271"/>
                  </a:lnTo>
                  <a:lnTo>
                    <a:pt x="59613" y="13271"/>
                  </a:lnTo>
                  <a:lnTo>
                    <a:pt x="53886" y="19799"/>
                  </a:lnTo>
                  <a:lnTo>
                    <a:pt x="53886" y="35521"/>
                  </a:lnTo>
                  <a:lnTo>
                    <a:pt x="59905" y="41389"/>
                  </a:lnTo>
                  <a:lnTo>
                    <a:pt x="73888" y="41389"/>
                  </a:lnTo>
                  <a:lnTo>
                    <a:pt x="77597" y="37617"/>
                  </a:lnTo>
                  <a:lnTo>
                    <a:pt x="79654" y="35521"/>
                  </a:lnTo>
                  <a:lnTo>
                    <a:pt x="79781" y="19621"/>
                  </a:lnTo>
                  <a:close/>
                </a:path>
                <a:path w="138429" h="53340">
                  <a:moveTo>
                    <a:pt x="110058" y="40601"/>
                  </a:moveTo>
                  <a:lnTo>
                    <a:pt x="98856" y="24688"/>
                  </a:lnTo>
                  <a:lnTo>
                    <a:pt x="108762" y="14643"/>
                  </a:lnTo>
                  <a:lnTo>
                    <a:pt x="103454" y="14643"/>
                  </a:lnTo>
                  <a:lnTo>
                    <a:pt x="91478" y="26797"/>
                  </a:lnTo>
                  <a:lnTo>
                    <a:pt x="91478" y="0"/>
                  </a:lnTo>
                  <a:lnTo>
                    <a:pt x="87223" y="0"/>
                  </a:lnTo>
                  <a:lnTo>
                    <a:pt x="87223" y="40601"/>
                  </a:lnTo>
                  <a:lnTo>
                    <a:pt x="91300" y="40601"/>
                  </a:lnTo>
                  <a:lnTo>
                    <a:pt x="91300" y="32346"/>
                  </a:lnTo>
                  <a:lnTo>
                    <a:pt x="96024" y="27495"/>
                  </a:lnTo>
                  <a:lnTo>
                    <a:pt x="105232" y="40601"/>
                  </a:lnTo>
                  <a:lnTo>
                    <a:pt x="110058" y="40601"/>
                  </a:lnTo>
                  <a:close/>
                </a:path>
                <a:path w="138429" h="53340">
                  <a:moveTo>
                    <a:pt x="138036" y="14046"/>
                  </a:moveTo>
                  <a:lnTo>
                    <a:pt x="133616" y="14046"/>
                  </a:lnTo>
                  <a:lnTo>
                    <a:pt x="125945" y="33108"/>
                  </a:lnTo>
                  <a:lnTo>
                    <a:pt x="125768" y="37249"/>
                  </a:lnTo>
                  <a:lnTo>
                    <a:pt x="125361" y="33235"/>
                  </a:lnTo>
                  <a:lnTo>
                    <a:pt x="120408" y="21539"/>
                  </a:lnTo>
                  <a:lnTo>
                    <a:pt x="117221" y="14046"/>
                  </a:lnTo>
                  <a:lnTo>
                    <a:pt x="112560" y="14046"/>
                  </a:lnTo>
                  <a:lnTo>
                    <a:pt x="124002" y="40601"/>
                  </a:lnTo>
                  <a:lnTo>
                    <a:pt x="121881" y="45834"/>
                  </a:lnTo>
                  <a:lnTo>
                    <a:pt x="120345" y="49199"/>
                  </a:lnTo>
                  <a:lnTo>
                    <a:pt x="117576" y="49199"/>
                  </a:lnTo>
                  <a:lnTo>
                    <a:pt x="115684" y="48958"/>
                  </a:lnTo>
                  <a:lnTo>
                    <a:pt x="113906" y="48272"/>
                  </a:lnTo>
                  <a:lnTo>
                    <a:pt x="114261" y="52082"/>
                  </a:lnTo>
                  <a:lnTo>
                    <a:pt x="115570" y="52374"/>
                  </a:lnTo>
                  <a:lnTo>
                    <a:pt x="117221" y="52565"/>
                  </a:lnTo>
                  <a:lnTo>
                    <a:pt x="118516" y="52565"/>
                  </a:lnTo>
                  <a:lnTo>
                    <a:pt x="120573" y="52793"/>
                  </a:lnTo>
                  <a:lnTo>
                    <a:pt x="122758" y="52082"/>
                  </a:lnTo>
                  <a:lnTo>
                    <a:pt x="138036" y="1404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2925512" y="1144170"/>
              <a:ext cx="566420" cy="189230"/>
            </a:xfrm>
            <a:custGeom>
              <a:avLst/>
              <a:gdLst/>
              <a:ahLst/>
              <a:cxnLst/>
              <a:rect l="l" t="t" r="r" b="b"/>
              <a:pathLst>
                <a:path w="566420" h="189230">
                  <a:moveTo>
                    <a:pt x="566018" y="0"/>
                  </a:moveTo>
                  <a:lnTo>
                    <a:pt x="0" y="0"/>
                  </a:lnTo>
                  <a:lnTo>
                    <a:pt x="0" y="188673"/>
                  </a:lnTo>
                  <a:lnTo>
                    <a:pt x="566018" y="188673"/>
                  </a:lnTo>
                  <a:lnTo>
                    <a:pt x="566018" y="0"/>
                  </a:lnTo>
                  <a:close/>
                </a:path>
              </a:pathLst>
            </a:custGeom>
            <a:solidFill>
              <a:srgbClr val="ACD8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2925512" y="1144170"/>
              <a:ext cx="566420" cy="189230"/>
            </a:xfrm>
            <a:custGeom>
              <a:avLst/>
              <a:gdLst/>
              <a:ahLst/>
              <a:cxnLst/>
              <a:rect l="l" t="t" r="r" b="b"/>
              <a:pathLst>
                <a:path w="566420" h="189230">
                  <a:moveTo>
                    <a:pt x="0" y="188673"/>
                  </a:moveTo>
                  <a:lnTo>
                    <a:pt x="566018" y="188673"/>
                  </a:lnTo>
                  <a:lnTo>
                    <a:pt x="566018" y="0"/>
                  </a:lnTo>
                  <a:lnTo>
                    <a:pt x="0" y="0"/>
                  </a:lnTo>
                  <a:lnTo>
                    <a:pt x="0" y="188673"/>
                  </a:lnTo>
                  <a:close/>
                </a:path>
              </a:pathLst>
            </a:custGeom>
            <a:ln w="9433">
              <a:solidFill>
                <a:srgbClr val="5CAB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3019425" y="1223365"/>
              <a:ext cx="380365" cy="53340"/>
            </a:xfrm>
            <a:custGeom>
              <a:avLst/>
              <a:gdLst/>
              <a:ahLst/>
              <a:cxnLst/>
              <a:rect l="l" t="t" r="r" b="b"/>
              <a:pathLst>
                <a:path w="380364" h="53340">
                  <a:moveTo>
                    <a:pt x="37274" y="18630"/>
                  </a:moveTo>
                  <a:lnTo>
                    <a:pt x="36334" y="13284"/>
                  </a:lnTo>
                  <a:lnTo>
                    <a:pt x="25654" y="13284"/>
                  </a:lnTo>
                  <a:lnTo>
                    <a:pt x="22593" y="14947"/>
                  </a:lnTo>
                  <a:lnTo>
                    <a:pt x="20408" y="18148"/>
                  </a:lnTo>
                  <a:lnTo>
                    <a:pt x="18872" y="13639"/>
                  </a:lnTo>
                  <a:lnTo>
                    <a:pt x="14744" y="13284"/>
                  </a:lnTo>
                  <a:lnTo>
                    <a:pt x="8623" y="13284"/>
                  </a:lnTo>
                  <a:lnTo>
                    <a:pt x="5829" y="15709"/>
                  </a:lnTo>
                  <a:lnTo>
                    <a:pt x="4241" y="17843"/>
                  </a:lnTo>
                  <a:lnTo>
                    <a:pt x="4241" y="13589"/>
                  </a:lnTo>
                  <a:lnTo>
                    <a:pt x="0" y="13589"/>
                  </a:lnTo>
                  <a:lnTo>
                    <a:pt x="0" y="40614"/>
                  </a:lnTo>
                  <a:lnTo>
                    <a:pt x="4597" y="40614"/>
                  </a:lnTo>
                  <a:lnTo>
                    <a:pt x="4597" y="21767"/>
                  </a:lnTo>
                  <a:lnTo>
                    <a:pt x="6184" y="16891"/>
                  </a:lnTo>
                  <a:lnTo>
                    <a:pt x="16052" y="16891"/>
                  </a:lnTo>
                  <a:lnTo>
                    <a:pt x="16344" y="20802"/>
                  </a:lnTo>
                  <a:lnTo>
                    <a:pt x="16344" y="40614"/>
                  </a:lnTo>
                  <a:lnTo>
                    <a:pt x="20942" y="40614"/>
                  </a:lnTo>
                  <a:lnTo>
                    <a:pt x="20942" y="21767"/>
                  </a:lnTo>
                  <a:lnTo>
                    <a:pt x="22529" y="16891"/>
                  </a:lnTo>
                  <a:lnTo>
                    <a:pt x="32372" y="16891"/>
                  </a:lnTo>
                  <a:lnTo>
                    <a:pt x="32664" y="20802"/>
                  </a:lnTo>
                  <a:lnTo>
                    <a:pt x="32664" y="40614"/>
                  </a:lnTo>
                  <a:lnTo>
                    <a:pt x="37274" y="40614"/>
                  </a:lnTo>
                  <a:lnTo>
                    <a:pt x="37274" y="18630"/>
                  </a:lnTo>
                  <a:close/>
                </a:path>
                <a:path w="380364" h="53340">
                  <a:moveTo>
                    <a:pt x="67462" y="27457"/>
                  </a:moveTo>
                  <a:lnTo>
                    <a:pt x="67449" y="24218"/>
                  </a:lnTo>
                  <a:lnTo>
                    <a:pt x="67411" y="21082"/>
                  </a:lnTo>
                  <a:lnTo>
                    <a:pt x="64643" y="16891"/>
                  </a:lnTo>
                  <a:lnTo>
                    <a:pt x="64109" y="16090"/>
                  </a:lnTo>
                  <a:lnTo>
                    <a:pt x="64109" y="24218"/>
                  </a:lnTo>
                  <a:lnTo>
                    <a:pt x="49542" y="24218"/>
                  </a:lnTo>
                  <a:lnTo>
                    <a:pt x="50482" y="19799"/>
                  </a:lnTo>
                  <a:lnTo>
                    <a:pt x="53619" y="16891"/>
                  </a:lnTo>
                  <a:lnTo>
                    <a:pt x="60032" y="16891"/>
                  </a:lnTo>
                  <a:lnTo>
                    <a:pt x="63334" y="18872"/>
                  </a:lnTo>
                  <a:lnTo>
                    <a:pt x="64109" y="24218"/>
                  </a:lnTo>
                  <a:lnTo>
                    <a:pt x="64109" y="16090"/>
                  </a:lnTo>
                  <a:lnTo>
                    <a:pt x="62699" y="13944"/>
                  </a:lnTo>
                  <a:lnTo>
                    <a:pt x="59093" y="13284"/>
                  </a:lnTo>
                  <a:lnTo>
                    <a:pt x="50431" y="13284"/>
                  </a:lnTo>
                  <a:lnTo>
                    <a:pt x="45123" y="19507"/>
                  </a:lnTo>
                  <a:lnTo>
                    <a:pt x="45123" y="35115"/>
                  </a:lnTo>
                  <a:lnTo>
                    <a:pt x="50787" y="41402"/>
                  </a:lnTo>
                  <a:lnTo>
                    <a:pt x="61569" y="41402"/>
                  </a:lnTo>
                  <a:lnTo>
                    <a:pt x="64935" y="39992"/>
                  </a:lnTo>
                  <a:lnTo>
                    <a:pt x="67233" y="38341"/>
                  </a:lnTo>
                  <a:lnTo>
                    <a:pt x="67183" y="37807"/>
                  </a:lnTo>
                  <a:lnTo>
                    <a:pt x="66878" y="34378"/>
                  </a:lnTo>
                  <a:lnTo>
                    <a:pt x="63169" y="37566"/>
                  </a:lnTo>
                  <a:lnTo>
                    <a:pt x="59270" y="37807"/>
                  </a:lnTo>
                  <a:lnTo>
                    <a:pt x="53200" y="37807"/>
                  </a:lnTo>
                  <a:lnTo>
                    <a:pt x="49415" y="33464"/>
                  </a:lnTo>
                  <a:lnTo>
                    <a:pt x="49250" y="27457"/>
                  </a:lnTo>
                  <a:lnTo>
                    <a:pt x="67462" y="27457"/>
                  </a:lnTo>
                  <a:close/>
                </a:path>
                <a:path w="380364" h="53340">
                  <a:moveTo>
                    <a:pt x="89496" y="39166"/>
                  </a:moveTo>
                  <a:lnTo>
                    <a:pt x="88557" y="35636"/>
                  </a:lnTo>
                  <a:lnTo>
                    <a:pt x="87020" y="36906"/>
                  </a:lnTo>
                  <a:lnTo>
                    <a:pt x="85128" y="37630"/>
                  </a:lnTo>
                  <a:lnTo>
                    <a:pt x="81064" y="37630"/>
                  </a:lnTo>
                  <a:lnTo>
                    <a:pt x="80238" y="35826"/>
                  </a:lnTo>
                  <a:lnTo>
                    <a:pt x="80238" y="17500"/>
                  </a:lnTo>
                  <a:lnTo>
                    <a:pt x="88557" y="17500"/>
                  </a:lnTo>
                  <a:lnTo>
                    <a:pt x="88557" y="14058"/>
                  </a:lnTo>
                  <a:lnTo>
                    <a:pt x="80238" y="14058"/>
                  </a:lnTo>
                  <a:lnTo>
                    <a:pt x="80238" y="6261"/>
                  </a:lnTo>
                  <a:lnTo>
                    <a:pt x="76174" y="6261"/>
                  </a:lnTo>
                  <a:lnTo>
                    <a:pt x="76174" y="14058"/>
                  </a:lnTo>
                  <a:lnTo>
                    <a:pt x="71031" y="14058"/>
                  </a:lnTo>
                  <a:lnTo>
                    <a:pt x="71031" y="17500"/>
                  </a:lnTo>
                  <a:lnTo>
                    <a:pt x="75984" y="17500"/>
                  </a:lnTo>
                  <a:lnTo>
                    <a:pt x="75984" y="37261"/>
                  </a:lnTo>
                  <a:lnTo>
                    <a:pt x="76809" y="41402"/>
                  </a:lnTo>
                  <a:lnTo>
                    <a:pt x="85013" y="41402"/>
                  </a:lnTo>
                  <a:lnTo>
                    <a:pt x="88023" y="39941"/>
                  </a:lnTo>
                  <a:lnTo>
                    <a:pt x="89496" y="39166"/>
                  </a:lnTo>
                  <a:close/>
                </a:path>
                <a:path w="380364" h="53340">
                  <a:moveTo>
                    <a:pt x="115709" y="17411"/>
                  </a:moveTo>
                  <a:lnTo>
                    <a:pt x="115049" y="16776"/>
                  </a:lnTo>
                  <a:lnTo>
                    <a:pt x="111404" y="13284"/>
                  </a:lnTo>
                  <a:lnTo>
                    <a:pt x="102146" y="13284"/>
                  </a:lnTo>
                  <a:lnTo>
                    <a:pt x="99491" y="14236"/>
                  </a:lnTo>
                  <a:lnTo>
                    <a:pt x="96723" y="15824"/>
                  </a:lnTo>
                  <a:lnTo>
                    <a:pt x="97078" y="19672"/>
                  </a:lnTo>
                  <a:lnTo>
                    <a:pt x="100139" y="17526"/>
                  </a:lnTo>
                  <a:lnTo>
                    <a:pt x="103098" y="16776"/>
                  </a:lnTo>
                  <a:lnTo>
                    <a:pt x="108750" y="16776"/>
                  </a:lnTo>
                  <a:lnTo>
                    <a:pt x="111112" y="19088"/>
                  </a:lnTo>
                  <a:lnTo>
                    <a:pt x="111112" y="25895"/>
                  </a:lnTo>
                  <a:lnTo>
                    <a:pt x="111112" y="28917"/>
                  </a:lnTo>
                  <a:lnTo>
                    <a:pt x="111112" y="35458"/>
                  </a:lnTo>
                  <a:lnTo>
                    <a:pt x="109105" y="36626"/>
                  </a:lnTo>
                  <a:lnTo>
                    <a:pt x="107403" y="37744"/>
                  </a:lnTo>
                  <a:lnTo>
                    <a:pt x="105156" y="37807"/>
                  </a:lnTo>
                  <a:lnTo>
                    <a:pt x="101676" y="37807"/>
                  </a:lnTo>
                  <a:lnTo>
                    <a:pt x="99021" y="36385"/>
                  </a:lnTo>
                  <a:lnTo>
                    <a:pt x="99021" y="29464"/>
                  </a:lnTo>
                  <a:lnTo>
                    <a:pt x="111112" y="28917"/>
                  </a:lnTo>
                  <a:lnTo>
                    <a:pt x="111112" y="25895"/>
                  </a:lnTo>
                  <a:lnTo>
                    <a:pt x="102260" y="26022"/>
                  </a:lnTo>
                  <a:lnTo>
                    <a:pt x="94767" y="28498"/>
                  </a:lnTo>
                  <a:lnTo>
                    <a:pt x="94792" y="36626"/>
                  </a:lnTo>
                  <a:lnTo>
                    <a:pt x="96367" y="41402"/>
                  </a:lnTo>
                  <a:lnTo>
                    <a:pt x="102323" y="41402"/>
                  </a:lnTo>
                  <a:lnTo>
                    <a:pt x="107861" y="41287"/>
                  </a:lnTo>
                  <a:lnTo>
                    <a:pt x="111290" y="38633"/>
                  </a:lnTo>
                  <a:lnTo>
                    <a:pt x="111290" y="40754"/>
                  </a:lnTo>
                  <a:lnTo>
                    <a:pt x="115709" y="40754"/>
                  </a:lnTo>
                  <a:lnTo>
                    <a:pt x="115709" y="38633"/>
                  </a:lnTo>
                  <a:lnTo>
                    <a:pt x="115709" y="37807"/>
                  </a:lnTo>
                  <a:lnTo>
                    <a:pt x="115709" y="28917"/>
                  </a:lnTo>
                  <a:lnTo>
                    <a:pt x="115709" y="17411"/>
                  </a:lnTo>
                  <a:close/>
                </a:path>
                <a:path w="380364" h="53340">
                  <a:moveTo>
                    <a:pt x="136842" y="25781"/>
                  </a:moveTo>
                  <a:lnTo>
                    <a:pt x="121221" y="25781"/>
                  </a:lnTo>
                  <a:lnTo>
                    <a:pt x="121221" y="29210"/>
                  </a:lnTo>
                  <a:lnTo>
                    <a:pt x="136842" y="29210"/>
                  </a:lnTo>
                  <a:lnTo>
                    <a:pt x="136842" y="25781"/>
                  </a:lnTo>
                  <a:close/>
                </a:path>
                <a:path w="380364" h="53340">
                  <a:moveTo>
                    <a:pt x="166903" y="14058"/>
                  </a:moveTo>
                  <a:lnTo>
                    <a:pt x="162483" y="14058"/>
                  </a:lnTo>
                  <a:lnTo>
                    <a:pt x="154813" y="33121"/>
                  </a:lnTo>
                  <a:lnTo>
                    <a:pt x="154698" y="35890"/>
                  </a:lnTo>
                  <a:lnTo>
                    <a:pt x="154635" y="37261"/>
                  </a:lnTo>
                  <a:lnTo>
                    <a:pt x="154228" y="33248"/>
                  </a:lnTo>
                  <a:lnTo>
                    <a:pt x="149275" y="21564"/>
                  </a:lnTo>
                  <a:lnTo>
                    <a:pt x="146088" y="14058"/>
                  </a:lnTo>
                  <a:lnTo>
                    <a:pt x="141427" y="14058"/>
                  </a:lnTo>
                  <a:lnTo>
                    <a:pt x="152869" y="40614"/>
                  </a:lnTo>
                  <a:lnTo>
                    <a:pt x="150749" y="45847"/>
                  </a:lnTo>
                  <a:lnTo>
                    <a:pt x="149212" y="49212"/>
                  </a:lnTo>
                  <a:lnTo>
                    <a:pt x="146443" y="49212"/>
                  </a:lnTo>
                  <a:lnTo>
                    <a:pt x="144551" y="48983"/>
                  </a:lnTo>
                  <a:lnTo>
                    <a:pt x="142773" y="48285"/>
                  </a:lnTo>
                  <a:lnTo>
                    <a:pt x="143129" y="52095"/>
                  </a:lnTo>
                  <a:lnTo>
                    <a:pt x="144437" y="52387"/>
                  </a:lnTo>
                  <a:lnTo>
                    <a:pt x="146088" y="52578"/>
                  </a:lnTo>
                  <a:lnTo>
                    <a:pt x="147383" y="52578"/>
                  </a:lnTo>
                  <a:lnTo>
                    <a:pt x="149440" y="52806"/>
                  </a:lnTo>
                  <a:lnTo>
                    <a:pt x="151625" y="52095"/>
                  </a:lnTo>
                  <a:lnTo>
                    <a:pt x="166903" y="14058"/>
                  </a:lnTo>
                  <a:close/>
                </a:path>
                <a:path w="380364" h="53340">
                  <a:moveTo>
                    <a:pt x="194411" y="19646"/>
                  </a:moveTo>
                  <a:lnTo>
                    <a:pt x="191858" y="16891"/>
                  </a:lnTo>
                  <a:lnTo>
                    <a:pt x="189814" y="14693"/>
                  </a:lnTo>
                  <a:lnTo>
                    <a:pt x="189814" y="19989"/>
                  </a:lnTo>
                  <a:lnTo>
                    <a:pt x="189814" y="34099"/>
                  </a:lnTo>
                  <a:lnTo>
                    <a:pt x="185813" y="37630"/>
                  </a:lnTo>
                  <a:lnTo>
                    <a:pt x="177368" y="37630"/>
                  </a:lnTo>
                  <a:lnTo>
                    <a:pt x="173113" y="34290"/>
                  </a:lnTo>
                  <a:lnTo>
                    <a:pt x="173113" y="19812"/>
                  </a:lnTo>
                  <a:lnTo>
                    <a:pt x="177609" y="16891"/>
                  </a:lnTo>
                  <a:lnTo>
                    <a:pt x="185559" y="16891"/>
                  </a:lnTo>
                  <a:lnTo>
                    <a:pt x="189814" y="19989"/>
                  </a:lnTo>
                  <a:lnTo>
                    <a:pt x="189814" y="14693"/>
                  </a:lnTo>
                  <a:lnTo>
                    <a:pt x="188518" y="13284"/>
                  </a:lnTo>
                  <a:lnTo>
                    <a:pt x="174244" y="13284"/>
                  </a:lnTo>
                  <a:lnTo>
                    <a:pt x="168516" y="19812"/>
                  </a:lnTo>
                  <a:lnTo>
                    <a:pt x="168516" y="35547"/>
                  </a:lnTo>
                  <a:lnTo>
                    <a:pt x="174536" y="41402"/>
                  </a:lnTo>
                  <a:lnTo>
                    <a:pt x="188518" y="41402"/>
                  </a:lnTo>
                  <a:lnTo>
                    <a:pt x="192239" y="37630"/>
                  </a:lnTo>
                  <a:lnTo>
                    <a:pt x="194284" y="35547"/>
                  </a:lnTo>
                  <a:lnTo>
                    <a:pt x="194411" y="19646"/>
                  </a:lnTo>
                  <a:close/>
                </a:path>
                <a:path w="380364" h="53340">
                  <a:moveTo>
                    <a:pt x="223037" y="38392"/>
                  </a:moveTo>
                  <a:lnTo>
                    <a:pt x="222681" y="34404"/>
                  </a:lnTo>
                  <a:lnTo>
                    <a:pt x="219684" y="36804"/>
                  </a:lnTo>
                  <a:lnTo>
                    <a:pt x="216496" y="37630"/>
                  </a:lnTo>
                  <a:lnTo>
                    <a:pt x="208584" y="37630"/>
                  </a:lnTo>
                  <a:lnTo>
                    <a:pt x="205282" y="33324"/>
                  </a:lnTo>
                  <a:lnTo>
                    <a:pt x="205282" y="22809"/>
                  </a:lnTo>
                  <a:lnTo>
                    <a:pt x="207467" y="17068"/>
                  </a:lnTo>
                  <a:lnTo>
                    <a:pt x="216789" y="17068"/>
                  </a:lnTo>
                  <a:lnTo>
                    <a:pt x="218795" y="17538"/>
                  </a:lnTo>
                  <a:lnTo>
                    <a:pt x="222034" y="19685"/>
                  </a:lnTo>
                  <a:lnTo>
                    <a:pt x="222745" y="15824"/>
                  </a:lnTo>
                  <a:lnTo>
                    <a:pt x="219265" y="13817"/>
                  </a:lnTo>
                  <a:lnTo>
                    <a:pt x="217258" y="13284"/>
                  </a:lnTo>
                  <a:lnTo>
                    <a:pt x="205460" y="13284"/>
                  </a:lnTo>
                  <a:lnTo>
                    <a:pt x="200672" y="20472"/>
                  </a:lnTo>
                  <a:lnTo>
                    <a:pt x="200672" y="34937"/>
                  </a:lnTo>
                  <a:lnTo>
                    <a:pt x="206044" y="41402"/>
                  </a:lnTo>
                  <a:lnTo>
                    <a:pt x="216598" y="41402"/>
                  </a:lnTo>
                  <a:lnTo>
                    <a:pt x="219849" y="40576"/>
                  </a:lnTo>
                  <a:lnTo>
                    <a:pt x="223037" y="38392"/>
                  </a:lnTo>
                  <a:close/>
                </a:path>
                <a:path w="380364" h="53340">
                  <a:moveTo>
                    <a:pt x="244995" y="39166"/>
                  </a:moveTo>
                  <a:lnTo>
                    <a:pt x="244068" y="35636"/>
                  </a:lnTo>
                  <a:lnTo>
                    <a:pt x="242519" y="36906"/>
                  </a:lnTo>
                  <a:lnTo>
                    <a:pt x="240639" y="37630"/>
                  </a:lnTo>
                  <a:lnTo>
                    <a:pt x="236575" y="37630"/>
                  </a:lnTo>
                  <a:lnTo>
                    <a:pt x="235737" y="35826"/>
                  </a:lnTo>
                  <a:lnTo>
                    <a:pt x="235737" y="17500"/>
                  </a:lnTo>
                  <a:lnTo>
                    <a:pt x="244068" y="17500"/>
                  </a:lnTo>
                  <a:lnTo>
                    <a:pt x="244068" y="14058"/>
                  </a:lnTo>
                  <a:lnTo>
                    <a:pt x="235737" y="14058"/>
                  </a:lnTo>
                  <a:lnTo>
                    <a:pt x="235737" y="6261"/>
                  </a:lnTo>
                  <a:lnTo>
                    <a:pt x="231673" y="6261"/>
                  </a:lnTo>
                  <a:lnTo>
                    <a:pt x="231673" y="14058"/>
                  </a:lnTo>
                  <a:lnTo>
                    <a:pt x="226542" y="14058"/>
                  </a:lnTo>
                  <a:lnTo>
                    <a:pt x="226542" y="17500"/>
                  </a:lnTo>
                  <a:lnTo>
                    <a:pt x="231495" y="17500"/>
                  </a:lnTo>
                  <a:lnTo>
                    <a:pt x="231495" y="37261"/>
                  </a:lnTo>
                  <a:lnTo>
                    <a:pt x="232321" y="41402"/>
                  </a:lnTo>
                  <a:lnTo>
                    <a:pt x="240525" y="41402"/>
                  </a:lnTo>
                  <a:lnTo>
                    <a:pt x="243522" y="39941"/>
                  </a:lnTo>
                  <a:lnTo>
                    <a:pt x="244995" y="39166"/>
                  </a:lnTo>
                  <a:close/>
                </a:path>
                <a:path w="380364" h="53340">
                  <a:moveTo>
                    <a:pt x="274751" y="19646"/>
                  </a:moveTo>
                  <a:lnTo>
                    <a:pt x="272199" y="16891"/>
                  </a:lnTo>
                  <a:lnTo>
                    <a:pt x="270154" y="14693"/>
                  </a:lnTo>
                  <a:lnTo>
                    <a:pt x="270154" y="19989"/>
                  </a:lnTo>
                  <a:lnTo>
                    <a:pt x="270154" y="34099"/>
                  </a:lnTo>
                  <a:lnTo>
                    <a:pt x="266153" y="37630"/>
                  </a:lnTo>
                  <a:lnTo>
                    <a:pt x="257708" y="37630"/>
                  </a:lnTo>
                  <a:lnTo>
                    <a:pt x="253466" y="34290"/>
                  </a:lnTo>
                  <a:lnTo>
                    <a:pt x="253466" y="19812"/>
                  </a:lnTo>
                  <a:lnTo>
                    <a:pt x="257949" y="16891"/>
                  </a:lnTo>
                  <a:lnTo>
                    <a:pt x="265912" y="16891"/>
                  </a:lnTo>
                  <a:lnTo>
                    <a:pt x="270154" y="19989"/>
                  </a:lnTo>
                  <a:lnTo>
                    <a:pt x="270154" y="14693"/>
                  </a:lnTo>
                  <a:lnTo>
                    <a:pt x="268859" y="13284"/>
                  </a:lnTo>
                  <a:lnTo>
                    <a:pt x="254584" y="13284"/>
                  </a:lnTo>
                  <a:lnTo>
                    <a:pt x="248856" y="19812"/>
                  </a:lnTo>
                  <a:lnTo>
                    <a:pt x="248856" y="35547"/>
                  </a:lnTo>
                  <a:lnTo>
                    <a:pt x="254876" y="41402"/>
                  </a:lnTo>
                  <a:lnTo>
                    <a:pt x="268859" y="41402"/>
                  </a:lnTo>
                  <a:lnTo>
                    <a:pt x="272580" y="37630"/>
                  </a:lnTo>
                  <a:lnTo>
                    <a:pt x="274637" y="35547"/>
                  </a:lnTo>
                  <a:lnTo>
                    <a:pt x="274751" y="19646"/>
                  </a:lnTo>
                  <a:close/>
                </a:path>
                <a:path w="380364" h="53340">
                  <a:moveTo>
                    <a:pt x="293535" y="25781"/>
                  </a:moveTo>
                  <a:lnTo>
                    <a:pt x="277914" y="25781"/>
                  </a:lnTo>
                  <a:lnTo>
                    <a:pt x="277914" y="29210"/>
                  </a:lnTo>
                  <a:lnTo>
                    <a:pt x="293535" y="29210"/>
                  </a:lnTo>
                  <a:lnTo>
                    <a:pt x="293535" y="25781"/>
                  </a:lnTo>
                  <a:close/>
                </a:path>
                <a:path w="380364" h="53340">
                  <a:moveTo>
                    <a:pt x="325589" y="19659"/>
                  </a:moveTo>
                  <a:lnTo>
                    <a:pt x="323850" y="16891"/>
                  </a:lnTo>
                  <a:lnTo>
                    <a:pt x="323748" y="16725"/>
                  </a:lnTo>
                  <a:lnTo>
                    <a:pt x="321589" y="13284"/>
                  </a:lnTo>
                  <a:lnTo>
                    <a:pt x="320992" y="13284"/>
                  </a:lnTo>
                  <a:lnTo>
                    <a:pt x="320992" y="19418"/>
                  </a:lnTo>
                  <a:lnTo>
                    <a:pt x="320992" y="35166"/>
                  </a:lnTo>
                  <a:lnTo>
                    <a:pt x="316039" y="37807"/>
                  </a:lnTo>
                  <a:lnTo>
                    <a:pt x="310146" y="37807"/>
                  </a:lnTo>
                  <a:lnTo>
                    <a:pt x="308203" y="36703"/>
                  </a:lnTo>
                  <a:lnTo>
                    <a:pt x="306730" y="33883"/>
                  </a:lnTo>
                  <a:lnTo>
                    <a:pt x="306730" y="20320"/>
                  </a:lnTo>
                  <a:lnTo>
                    <a:pt x="307670" y="18948"/>
                  </a:lnTo>
                  <a:lnTo>
                    <a:pt x="309791" y="16891"/>
                  </a:lnTo>
                  <a:lnTo>
                    <a:pt x="316509" y="16891"/>
                  </a:lnTo>
                  <a:lnTo>
                    <a:pt x="320992" y="19418"/>
                  </a:lnTo>
                  <a:lnTo>
                    <a:pt x="320992" y="13284"/>
                  </a:lnTo>
                  <a:lnTo>
                    <a:pt x="316039" y="13284"/>
                  </a:lnTo>
                  <a:lnTo>
                    <a:pt x="313740" y="13423"/>
                  </a:lnTo>
                  <a:lnTo>
                    <a:pt x="310083" y="13982"/>
                  </a:lnTo>
                  <a:lnTo>
                    <a:pt x="306539" y="16725"/>
                  </a:lnTo>
                  <a:lnTo>
                    <a:pt x="306539" y="0"/>
                  </a:lnTo>
                  <a:lnTo>
                    <a:pt x="302120" y="0"/>
                  </a:lnTo>
                  <a:lnTo>
                    <a:pt x="302120" y="40081"/>
                  </a:lnTo>
                  <a:lnTo>
                    <a:pt x="306730" y="40754"/>
                  </a:lnTo>
                  <a:lnTo>
                    <a:pt x="306730" y="38036"/>
                  </a:lnTo>
                  <a:lnTo>
                    <a:pt x="308140" y="39331"/>
                  </a:lnTo>
                  <a:lnTo>
                    <a:pt x="310680" y="41402"/>
                  </a:lnTo>
                  <a:lnTo>
                    <a:pt x="320522" y="41402"/>
                  </a:lnTo>
                  <a:lnTo>
                    <a:pt x="323367" y="38036"/>
                  </a:lnTo>
                  <a:lnTo>
                    <a:pt x="323557" y="37807"/>
                  </a:lnTo>
                  <a:lnTo>
                    <a:pt x="325589" y="35420"/>
                  </a:lnTo>
                  <a:lnTo>
                    <a:pt x="325589" y="19659"/>
                  </a:lnTo>
                  <a:close/>
                </a:path>
                <a:path w="380364" h="53340">
                  <a:moveTo>
                    <a:pt x="349618" y="29857"/>
                  </a:moveTo>
                  <a:lnTo>
                    <a:pt x="347446" y="27825"/>
                  </a:lnTo>
                  <a:lnTo>
                    <a:pt x="347319" y="27647"/>
                  </a:lnTo>
                  <a:lnTo>
                    <a:pt x="345008" y="25565"/>
                  </a:lnTo>
                  <a:lnTo>
                    <a:pt x="343433" y="25196"/>
                  </a:lnTo>
                  <a:lnTo>
                    <a:pt x="340474" y="24650"/>
                  </a:lnTo>
                  <a:lnTo>
                    <a:pt x="337223" y="24003"/>
                  </a:lnTo>
                  <a:lnTo>
                    <a:pt x="334518" y="23393"/>
                  </a:lnTo>
                  <a:lnTo>
                    <a:pt x="334518" y="16776"/>
                  </a:lnTo>
                  <a:lnTo>
                    <a:pt x="341426" y="16776"/>
                  </a:lnTo>
                  <a:lnTo>
                    <a:pt x="344551" y="17005"/>
                  </a:lnTo>
                  <a:lnTo>
                    <a:pt x="347903" y="19037"/>
                  </a:lnTo>
                  <a:lnTo>
                    <a:pt x="348615" y="15176"/>
                  </a:lnTo>
                  <a:lnTo>
                    <a:pt x="345554" y="13766"/>
                  </a:lnTo>
                  <a:lnTo>
                    <a:pt x="343141" y="13284"/>
                  </a:lnTo>
                  <a:lnTo>
                    <a:pt x="330327" y="13284"/>
                  </a:lnTo>
                  <a:lnTo>
                    <a:pt x="330327" y="24003"/>
                  </a:lnTo>
                  <a:lnTo>
                    <a:pt x="332041" y="25920"/>
                  </a:lnTo>
                  <a:lnTo>
                    <a:pt x="333514" y="27051"/>
                  </a:lnTo>
                  <a:lnTo>
                    <a:pt x="335343" y="28371"/>
                  </a:lnTo>
                  <a:lnTo>
                    <a:pt x="336638" y="28600"/>
                  </a:lnTo>
                  <a:lnTo>
                    <a:pt x="339890" y="29260"/>
                  </a:lnTo>
                  <a:lnTo>
                    <a:pt x="342011" y="29679"/>
                  </a:lnTo>
                  <a:lnTo>
                    <a:pt x="345427" y="30391"/>
                  </a:lnTo>
                  <a:lnTo>
                    <a:pt x="345427" y="37693"/>
                  </a:lnTo>
                  <a:lnTo>
                    <a:pt x="335102" y="37693"/>
                  </a:lnTo>
                  <a:lnTo>
                    <a:pt x="331812" y="35483"/>
                  </a:lnTo>
                  <a:lnTo>
                    <a:pt x="330746" y="34759"/>
                  </a:lnTo>
                  <a:lnTo>
                    <a:pt x="330034" y="38811"/>
                  </a:lnTo>
                  <a:lnTo>
                    <a:pt x="331914" y="39751"/>
                  </a:lnTo>
                  <a:lnTo>
                    <a:pt x="335165" y="41402"/>
                  </a:lnTo>
                  <a:lnTo>
                    <a:pt x="344258" y="41402"/>
                  </a:lnTo>
                  <a:lnTo>
                    <a:pt x="346786" y="39522"/>
                  </a:lnTo>
                  <a:lnTo>
                    <a:pt x="348615" y="38100"/>
                  </a:lnTo>
                  <a:lnTo>
                    <a:pt x="349618" y="35712"/>
                  </a:lnTo>
                  <a:lnTo>
                    <a:pt x="349618" y="29857"/>
                  </a:lnTo>
                  <a:close/>
                </a:path>
                <a:path w="380364" h="53340">
                  <a:moveTo>
                    <a:pt x="379780" y="19989"/>
                  </a:moveTo>
                  <a:lnTo>
                    <a:pt x="378167" y="17068"/>
                  </a:lnTo>
                  <a:lnTo>
                    <a:pt x="378028" y="16827"/>
                  </a:lnTo>
                  <a:lnTo>
                    <a:pt x="376072" y="13284"/>
                  </a:lnTo>
                  <a:lnTo>
                    <a:pt x="375183" y="13284"/>
                  </a:lnTo>
                  <a:lnTo>
                    <a:pt x="375183" y="21691"/>
                  </a:lnTo>
                  <a:lnTo>
                    <a:pt x="375183" y="33553"/>
                  </a:lnTo>
                  <a:lnTo>
                    <a:pt x="370992" y="37807"/>
                  </a:lnTo>
                  <a:lnTo>
                    <a:pt x="364274" y="37807"/>
                  </a:lnTo>
                  <a:lnTo>
                    <a:pt x="362686" y="36588"/>
                  </a:lnTo>
                  <a:lnTo>
                    <a:pt x="361505" y="34937"/>
                  </a:lnTo>
                  <a:lnTo>
                    <a:pt x="360921" y="34036"/>
                  </a:lnTo>
                  <a:lnTo>
                    <a:pt x="360921" y="20599"/>
                  </a:lnTo>
                  <a:lnTo>
                    <a:pt x="362331" y="18465"/>
                  </a:lnTo>
                  <a:lnTo>
                    <a:pt x="364629" y="17068"/>
                  </a:lnTo>
                  <a:lnTo>
                    <a:pt x="371640" y="17068"/>
                  </a:lnTo>
                  <a:lnTo>
                    <a:pt x="375183" y="21691"/>
                  </a:lnTo>
                  <a:lnTo>
                    <a:pt x="375183" y="13284"/>
                  </a:lnTo>
                  <a:lnTo>
                    <a:pt x="366864" y="13284"/>
                  </a:lnTo>
                  <a:lnTo>
                    <a:pt x="363461" y="14528"/>
                  </a:lnTo>
                  <a:lnTo>
                    <a:pt x="360730" y="16827"/>
                  </a:lnTo>
                  <a:lnTo>
                    <a:pt x="360730" y="13944"/>
                  </a:lnTo>
                  <a:lnTo>
                    <a:pt x="356311" y="13944"/>
                  </a:lnTo>
                  <a:lnTo>
                    <a:pt x="356311" y="52336"/>
                  </a:lnTo>
                  <a:lnTo>
                    <a:pt x="360921" y="52336"/>
                  </a:lnTo>
                  <a:lnTo>
                    <a:pt x="360921" y="38036"/>
                  </a:lnTo>
                  <a:lnTo>
                    <a:pt x="362750" y="39751"/>
                  </a:lnTo>
                  <a:lnTo>
                    <a:pt x="365328" y="41402"/>
                  </a:lnTo>
                  <a:lnTo>
                    <a:pt x="374599" y="41402"/>
                  </a:lnTo>
                  <a:lnTo>
                    <a:pt x="377571" y="38036"/>
                  </a:lnTo>
                  <a:lnTo>
                    <a:pt x="377774" y="37807"/>
                  </a:lnTo>
                  <a:lnTo>
                    <a:pt x="379780" y="35547"/>
                  </a:lnTo>
                  <a:lnTo>
                    <a:pt x="379780" y="1998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7" name="object 57"/>
          <p:cNvGrpSpPr/>
          <p:nvPr/>
        </p:nvGrpSpPr>
        <p:grpSpPr>
          <a:xfrm>
            <a:off x="3769823" y="2177155"/>
            <a:ext cx="575945" cy="764540"/>
            <a:chOff x="3769823" y="2177155"/>
            <a:chExt cx="575945" cy="764540"/>
          </a:xfrm>
        </p:grpSpPr>
        <p:sp>
          <p:nvSpPr>
            <p:cNvPr id="58" name="object 58"/>
            <p:cNvSpPr/>
            <p:nvPr/>
          </p:nvSpPr>
          <p:spPr>
            <a:xfrm>
              <a:off x="3774540" y="2181871"/>
              <a:ext cx="566420" cy="755015"/>
            </a:xfrm>
            <a:custGeom>
              <a:avLst/>
              <a:gdLst/>
              <a:ahLst/>
              <a:cxnLst/>
              <a:rect l="l" t="t" r="r" b="b"/>
              <a:pathLst>
                <a:path w="566420" h="755014">
                  <a:moveTo>
                    <a:pt x="566018" y="0"/>
                  </a:moveTo>
                  <a:lnTo>
                    <a:pt x="0" y="0"/>
                  </a:lnTo>
                  <a:lnTo>
                    <a:pt x="0" y="754691"/>
                  </a:lnTo>
                  <a:lnTo>
                    <a:pt x="566018" y="754691"/>
                  </a:lnTo>
                  <a:lnTo>
                    <a:pt x="566018" y="0"/>
                  </a:lnTo>
                  <a:close/>
                </a:path>
              </a:pathLst>
            </a:custGeom>
            <a:solidFill>
              <a:srgbClr val="ACD8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3774540" y="2181871"/>
              <a:ext cx="566420" cy="755015"/>
            </a:xfrm>
            <a:custGeom>
              <a:avLst/>
              <a:gdLst/>
              <a:ahLst/>
              <a:cxnLst/>
              <a:rect l="l" t="t" r="r" b="b"/>
              <a:pathLst>
                <a:path w="566420" h="755014">
                  <a:moveTo>
                    <a:pt x="0" y="754691"/>
                  </a:moveTo>
                  <a:lnTo>
                    <a:pt x="566018" y="754691"/>
                  </a:lnTo>
                  <a:lnTo>
                    <a:pt x="566018" y="0"/>
                  </a:lnTo>
                  <a:lnTo>
                    <a:pt x="0" y="0"/>
                  </a:lnTo>
                  <a:lnTo>
                    <a:pt x="0" y="754691"/>
                  </a:lnTo>
                  <a:close/>
                </a:path>
              </a:pathLst>
            </a:custGeom>
            <a:ln w="9433">
              <a:solidFill>
                <a:srgbClr val="5CAB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3873639" y="2241854"/>
              <a:ext cx="315595" cy="35560"/>
            </a:xfrm>
            <a:custGeom>
              <a:avLst/>
              <a:gdLst/>
              <a:ahLst/>
              <a:cxnLst/>
              <a:rect l="l" t="t" r="r" b="b"/>
              <a:pathLst>
                <a:path w="315595" h="35560">
                  <a:moveTo>
                    <a:pt x="37274" y="12369"/>
                  </a:moveTo>
                  <a:lnTo>
                    <a:pt x="36334" y="7023"/>
                  </a:lnTo>
                  <a:lnTo>
                    <a:pt x="25654" y="7023"/>
                  </a:lnTo>
                  <a:lnTo>
                    <a:pt x="22593" y="8686"/>
                  </a:lnTo>
                  <a:lnTo>
                    <a:pt x="20408" y="11899"/>
                  </a:lnTo>
                  <a:lnTo>
                    <a:pt x="18884" y="7378"/>
                  </a:lnTo>
                  <a:lnTo>
                    <a:pt x="14744" y="7023"/>
                  </a:lnTo>
                  <a:lnTo>
                    <a:pt x="8623" y="7023"/>
                  </a:lnTo>
                  <a:lnTo>
                    <a:pt x="5842" y="9448"/>
                  </a:lnTo>
                  <a:lnTo>
                    <a:pt x="4254" y="11595"/>
                  </a:lnTo>
                  <a:lnTo>
                    <a:pt x="4254" y="7327"/>
                  </a:lnTo>
                  <a:lnTo>
                    <a:pt x="0" y="7327"/>
                  </a:lnTo>
                  <a:lnTo>
                    <a:pt x="0" y="34366"/>
                  </a:lnTo>
                  <a:lnTo>
                    <a:pt x="4597" y="34366"/>
                  </a:lnTo>
                  <a:lnTo>
                    <a:pt x="4597" y="15506"/>
                  </a:lnTo>
                  <a:lnTo>
                    <a:pt x="6184" y="10629"/>
                  </a:lnTo>
                  <a:lnTo>
                    <a:pt x="16052" y="10629"/>
                  </a:lnTo>
                  <a:lnTo>
                    <a:pt x="16344" y="14541"/>
                  </a:lnTo>
                  <a:lnTo>
                    <a:pt x="16344" y="34366"/>
                  </a:lnTo>
                  <a:lnTo>
                    <a:pt x="20942" y="34366"/>
                  </a:lnTo>
                  <a:lnTo>
                    <a:pt x="20942" y="15506"/>
                  </a:lnTo>
                  <a:lnTo>
                    <a:pt x="22529" y="10629"/>
                  </a:lnTo>
                  <a:lnTo>
                    <a:pt x="32385" y="10629"/>
                  </a:lnTo>
                  <a:lnTo>
                    <a:pt x="32677" y="14541"/>
                  </a:lnTo>
                  <a:lnTo>
                    <a:pt x="32677" y="34366"/>
                  </a:lnTo>
                  <a:lnTo>
                    <a:pt x="37274" y="34366"/>
                  </a:lnTo>
                  <a:lnTo>
                    <a:pt x="37274" y="12369"/>
                  </a:lnTo>
                  <a:close/>
                </a:path>
                <a:path w="315595" h="35560">
                  <a:moveTo>
                    <a:pt x="67475" y="21209"/>
                  </a:moveTo>
                  <a:lnTo>
                    <a:pt x="67449" y="17957"/>
                  </a:lnTo>
                  <a:lnTo>
                    <a:pt x="67424" y="14820"/>
                  </a:lnTo>
                  <a:lnTo>
                    <a:pt x="64643" y="10629"/>
                  </a:lnTo>
                  <a:lnTo>
                    <a:pt x="64109" y="9829"/>
                  </a:lnTo>
                  <a:lnTo>
                    <a:pt x="64109" y="17957"/>
                  </a:lnTo>
                  <a:lnTo>
                    <a:pt x="49542" y="17957"/>
                  </a:lnTo>
                  <a:lnTo>
                    <a:pt x="50482" y="13538"/>
                  </a:lnTo>
                  <a:lnTo>
                    <a:pt x="53619" y="10629"/>
                  </a:lnTo>
                  <a:lnTo>
                    <a:pt x="60032" y="10629"/>
                  </a:lnTo>
                  <a:lnTo>
                    <a:pt x="63347" y="12611"/>
                  </a:lnTo>
                  <a:lnTo>
                    <a:pt x="64109" y="17957"/>
                  </a:lnTo>
                  <a:lnTo>
                    <a:pt x="64109" y="9829"/>
                  </a:lnTo>
                  <a:lnTo>
                    <a:pt x="62699" y="7683"/>
                  </a:lnTo>
                  <a:lnTo>
                    <a:pt x="59093" y="7023"/>
                  </a:lnTo>
                  <a:lnTo>
                    <a:pt x="50431" y="7023"/>
                  </a:lnTo>
                  <a:lnTo>
                    <a:pt x="45123" y="13246"/>
                  </a:lnTo>
                  <a:lnTo>
                    <a:pt x="45123" y="28854"/>
                  </a:lnTo>
                  <a:lnTo>
                    <a:pt x="50787" y="35140"/>
                  </a:lnTo>
                  <a:lnTo>
                    <a:pt x="61569" y="35140"/>
                  </a:lnTo>
                  <a:lnTo>
                    <a:pt x="64947" y="33743"/>
                  </a:lnTo>
                  <a:lnTo>
                    <a:pt x="67233" y="32080"/>
                  </a:lnTo>
                  <a:lnTo>
                    <a:pt x="67195" y="31546"/>
                  </a:lnTo>
                  <a:lnTo>
                    <a:pt x="66878" y="28117"/>
                  </a:lnTo>
                  <a:lnTo>
                    <a:pt x="63169" y="31305"/>
                  </a:lnTo>
                  <a:lnTo>
                    <a:pt x="59283" y="31546"/>
                  </a:lnTo>
                  <a:lnTo>
                    <a:pt x="53200" y="31546"/>
                  </a:lnTo>
                  <a:lnTo>
                    <a:pt x="49415" y="27203"/>
                  </a:lnTo>
                  <a:lnTo>
                    <a:pt x="49250" y="21209"/>
                  </a:lnTo>
                  <a:lnTo>
                    <a:pt x="67475" y="21209"/>
                  </a:lnTo>
                  <a:close/>
                </a:path>
                <a:path w="315595" h="35560">
                  <a:moveTo>
                    <a:pt x="89496" y="32905"/>
                  </a:moveTo>
                  <a:lnTo>
                    <a:pt x="88557" y="29387"/>
                  </a:lnTo>
                  <a:lnTo>
                    <a:pt x="87020" y="30645"/>
                  </a:lnTo>
                  <a:lnTo>
                    <a:pt x="85128" y="31369"/>
                  </a:lnTo>
                  <a:lnTo>
                    <a:pt x="81064" y="31369"/>
                  </a:lnTo>
                  <a:lnTo>
                    <a:pt x="80238" y="29565"/>
                  </a:lnTo>
                  <a:lnTo>
                    <a:pt x="80238" y="11239"/>
                  </a:lnTo>
                  <a:lnTo>
                    <a:pt x="88557" y="11239"/>
                  </a:lnTo>
                  <a:lnTo>
                    <a:pt x="88557" y="7810"/>
                  </a:lnTo>
                  <a:lnTo>
                    <a:pt x="80238" y="7810"/>
                  </a:lnTo>
                  <a:lnTo>
                    <a:pt x="80238" y="0"/>
                  </a:lnTo>
                  <a:lnTo>
                    <a:pt x="76174" y="0"/>
                  </a:lnTo>
                  <a:lnTo>
                    <a:pt x="76174" y="7810"/>
                  </a:lnTo>
                  <a:lnTo>
                    <a:pt x="71031" y="7810"/>
                  </a:lnTo>
                  <a:lnTo>
                    <a:pt x="71031" y="11239"/>
                  </a:lnTo>
                  <a:lnTo>
                    <a:pt x="75984" y="11239"/>
                  </a:lnTo>
                  <a:lnTo>
                    <a:pt x="75984" y="31000"/>
                  </a:lnTo>
                  <a:lnTo>
                    <a:pt x="76822" y="35140"/>
                  </a:lnTo>
                  <a:lnTo>
                    <a:pt x="85013" y="35140"/>
                  </a:lnTo>
                  <a:lnTo>
                    <a:pt x="88023" y="33680"/>
                  </a:lnTo>
                  <a:lnTo>
                    <a:pt x="89496" y="32905"/>
                  </a:lnTo>
                  <a:close/>
                </a:path>
                <a:path w="315595" h="35560">
                  <a:moveTo>
                    <a:pt x="115709" y="11150"/>
                  </a:moveTo>
                  <a:lnTo>
                    <a:pt x="115049" y="10515"/>
                  </a:lnTo>
                  <a:lnTo>
                    <a:pt x="111404" y="7023"/>
                  </a:lnTo>
                  <a:lnTo>
                    <a:pt x="102158" y="7023"/>
                  </a:lnTo>
                  <a:lnTo>
                    <a:pt x="99491" y="7975"/>
                  </a:lnTo>
                  <a:lnTo>
                    <a:pt x="96723" y="9563"/>
                  </a:lnTo>
                  <a:lnTo>
                    <a:pt x="97078" y="13423"/>
                  </a:lnTo>
                  <a:lnTo>
                    <a:pt x="100139" y="11264"/>
                  </a:lnTo>
                  <a:lnTo>
                    <a:pt x="103098" y="10515"/>
                  </a:lnTo>
                  <a:lnTo>
                    <a:pt x="108762" y="10515"/>
                  </a:lnTo>
                  <a:lnTo>
                    <a:pt x="111112" y="12839"/>
                  </a:lnTo>
                  <a:lnTo>
                    <a:pt x="111112" y="19646"/>
                  </a:lnTo>
                  <a:lnTo>
                    <a:pt x="111112" y="22656"/>
                  </a:lnTo>
                  <a:lnTo>
                    <a:pt x="111112" y="29197"/>
                  </a:lnTo>
                  <a:lnTo>
                    <a:pt x="109118" y="30365"/>
                  </a:lnTo>
                  <a:lnTo>
                    <a:pt x="107403" y="31496"/>
                  </a:lnTo>
                  <a:lnTo>
                    <a:pt x="105156" y="31546"/>
                  </a:lnTo>
                  <a:lnTo>
                    <a:pt x="101676" y="31546"/>
                  </a:lnTo>
                  <a:lnTo>
                    <a:pt x="99021" y="30124"/>
                  </a:lnTo>
                  <a:lnTo>
                    <a:pt x="99021" y="23202"/>
                  </a:lnTo>
                  <a:lnTo>
                    <a:pt x="111112" y="22656"/>
                  </a:lnTo>
                  <a:lnTo>
                    <a:pt x="111112" y="19646"/>
                  </a:lnTo>
                  <a:lnTo>
                    <a:pt x="102273" y="19761"/>
                  </a:lnTo>
                  <a:lnTo>
                    <a:pt x="94780" y="22237"/>
                  </a:lnTo>
                  <a:lnTo>
                    <a:pt x="94792" y="30365"/>
                  </a:lnTo>
                  <a:lnTo>
                    <a:pt x="96367" y="35140"/>
                  </a:lnTo>
                  <a:lnTo>
                    <a:pt x="102323" y="35140"/>
                  </a:lnTo>
                  <a:lnTo>
                    <a:pt x="107873" y="35026"/>
                  </a:lnTo>
                  <a:lnTo>
                    <a:pt x="111290" y="32372"/>
                  </a:lnTo>
                  <a:lnTo>
                    <a:pt x="111290" y="34493"/>
                  </a:lnTo>
                  <a:lnTo>
                    <a:pt x="115709" y="34493"/>
                  </a:lnTo>
                  <a:lnTo>
                    <a:pt x="115709" y="32372"/>
                  </a:lnTo>
                  <a:lnTo>
                    <a:pt x="115709" y="31546"/>
                  </a:lnTo>
                  <a:lnTo>
                    <a:pt x="115709" y="22656"/>
                  </a:lnTo>
                  <a:lnTo>
                    <a:pt x="115709" y="11150"/>
                  </a:lnTo>
                  <a:close/>
                </a:path>
                <a:path w="315595" h="35560">
                  <a:moveTo>
                    <a:pt x="136855" y="19519"/>
                  </a:moveTo>
                  <a:lnTo>
                    <a:pt x="121221" y="19519"/>
                  </a:lnTo>
                  <a:lnTo>
                    <a:pt x="121221" y="22948"/>
                  </a:lnTo>
                  <a:lnTo>
                    <a:pt x="136855" y="22948"/>
                  </a:lnTo>
                  <a:lnTo>
                    <a:pt x="136855" y="19519"/>
                  </a:lnTo>
                  <a:close/>
                </a:path>
                <a:path w="315595" h="35560">
                  <a:moveTo>
                    <a:pt x="165074" y="32143"/>
                  </a:moveTo>
                  <a:lnTo>
                    <a:pt x="164719" y="28155"/>
                  </a:lnTo>
                  <a:lnTo>
                    <a:pt x="161721" y="30543"/>
                  </a:lnTo>
                  <a:lnTo>
                    <a:pt x="158534" y="31369"/>
                  </a:lnTo>
                  <a:lnTo>
                    <a:pt x="150622" y="31369"/>
                  </a:lnTo>
                  <a:lnTo>
                    <a:pt x="147320" y="27063"/>
                  </a:lnTo>
                  <a:lnTo>
                    <a:pt x="147320" y="16548"/>
                  </a:lnTo>
                  <a:lnTo>
                    <a:pt x="149504" y="10807"/>
                  </a:lnTo>
                  <a:lnTo>
                    <a:pt x="158826" y="10807"/>
                  </a:lnTo>
                  <a:lnTo>
                    <a:pt x="160832" y="11290"/>
                  </a:lnTo>
                  <a:lnTo>
                    <a:pt x="164071" y="13436"/>
                  </a:lnTo>
                  <a:lnTo>
                    <a:pt x="164782" y="9563"/>
                  </a:lnTo>
                  <a:lnTo>
                    <a:pt x="161302" y="7569"/>
                  </a:lnTo>
                  <a:lnTo>
                    <a:pt x="159308" y="7023"/>
                  </a:lnTo>
                  <a:lnTo>
                    <a:pt x="147510" y="7023"/>
                  </a:lnTo>
                  <a:lnTo>
                    <a:pt x="142722" y="14211"/>
                  </a:lnTo>
                  <a:lnTo>
                    <a:pt x="142722" y="28689"/>
                  </a:lnTo>
                  <a:lnTo>
                    <a:pt x="148082" y="35140"/>
                  </a:lnTo>
                  <a:lnTo>
                    <a:pt x="158648" y="35140"/>
                  </a:lnTo>
                  <a:lnTo>
                    <a:pt x="161886" y="34328"/>
                  </a:lnTo>
                  <a:lnTo>
                    <a:pt x="165074" y="32143"/>
                  </a:lnTo>
                  <a:close/>
                </a:path>
                <a:path w="315595" h="35560">
                  <a:moveTo>
                    <a:pt x="193116" y="7810"/>
                  </a:moveTo>
                  <a:lnTo>
                    <a:pt x="188518" y="7810"/>
                  </a:lnTo>
                  <a:lnTo>
                    <a:pt x="188518" y="29794"/>
                  </a:lnTo>
                  <a:lnTo>
                    <a:pt x="185216" y="31902"/>
                  </a:lnTo>
                  <a:lnTo>
                    <a:pt x="177253" y="31902"/>
                  </a:lnTo>
                  <a:lnTo>
                    <a:pt x="176847" y="30327"/>
                  </a:lnTo>
                  <a:lnTo>
                    <a:pt x="176847" y="7810"/>
                  </a:lnTo>
                  <a:lnTo>
                    <a:pt x="172237" y="7810"/>
                  </a:lnTo>
                  <a:lnTo>
                    <a:pt x="172237" y="32321"/>
                  </a:lnTo>
                  <a:lnTo>
                    <a:pt x="173596" y="35140"/>
                  </a:lnTo>
                  <a:lnTo>
                    <a:pt x="181610" y="35140"/>
                  </a:lnTo>
                  <a:lnTo>
                    <a:pt x="185813" y="34201"/>
                  </a:lnTo>
                  <a:lnTo>
                    <a:pt x="188683" y="31661"/>
                  </a:lnTo>
                  <a:lnTo>
                    <a:pt x="188683" y="34493"/>
                  </a:lnTo>
                  <a:lnTo>
                    <a:pt x="193116" y="34493"/>
                  </a:lnTo>
                  <a:lnTo>
                    <a:pt x="193116" y="7810"/>
                  </a:lnTo>
                  <a:close/>
                </a:path>
                <a:path w="315595" h="35560">
                  <a:moveTo>
                    <a:pt x="219786" y="23596"/>
                  </a:moveTo>
                  <a:lnTo>
                    <a:pt x="217614" y="21577"/>
                  </a:lnTo>
                  <a:lnTo>
                    <a:pt x="217500" y="21386"/>
                  </a:lnTo>
                  <a:lnTo>
                    <a:pt x="215188" y="19304"/>
                  </a:lnTo>
                  <a:lnTo>
                    <a:pt x="213601" y="18935"/>
                  </a:lnTo>
                  <a:lnTo>
                    <a:pt x="210654" y="18402"/>
                  </a:lnTo>
                  <a:lnTo>
                    <a:pt x="207403" y="17741"/>
                  </a:lnTo>
                  <a:lnTo>
                    <a:pt x="204698" y="17145"/>
                  </a:lnTo>
                  <a:lnTo>
                    <a:pt x="204698" y="10515"/>
                  </a:lnTo>
                  <a:lnTo>
                    <a:pt x="211607" y="10515"/>
                  </a:lnTo>
                  <a:lnTo>
                    <a:pt x="214718" y="10744"/>
                  </a:lnTo>
                  <a:lnTo>
                    <a:pt x="218084" y="12788"/>
                  </a:lnTo>
                  <a:lnTo>
                    <a:pt x="218795" y="8915"/>
                  </a:lnTo>
                  <a:lnTo>
                    <a:pt x="215722" y="7505"/>
                  </a:lnTo>
                  <a:lnTo>
                    <a:pt x="213309" y="7023"/>
                  </a:lnTo>
                  <a:lnTo>
                    <a:pt x="200507" y="7023"/>
                  </a:lnTo>
                  <a:lnTo>
                    <a:pt x="200507" y="17741"/>
                  </a:lnTo>
                  <a:lnTo>
                    <a:pt x="202222" y="19659"/>
                  </a:lnTo>
                  <a:lnTo>
                    <a:pt x="203695" y="20789"/>
                  </a:lnTo>
                  <a:lnTo>
                    <a:pt x="205524" y="22110"/>
                  </a:lnTo>
                  <a:lnTo>
                    <a:pt x="206819" y="22339"/>
                  </a:lnTo>
                  <a:lnTo>
                    <a:pt x="212191" y="23418"/>
                  </a:lnTo>
                  <a:lnTo>
                    <a:pt x="215607" y="24130"/>
                  </a:lnTo>
                  <a:lnTo>
                    <a:pt x="215607" y="31432"/>
                  </a:lnTo>
                  <a:lnTo>
                    <a:pt x="205282" y="31432"/>
                  </a:lnTo>
                  <a:lnTo>
                    <a:pt x="201993" y="29222"/>
                  </a:lnTo>
                  <a:lnTo>
                    <a:pt x="200926" y="28498"/>
                  </a:lnTo>
                  <a:lnTo>
                    <a:pt x="200215" y="32550"/>
                  </a:lnTo>
                  <a:lnTo>
                    <a:pt x="202095" y="33489"/>
                  </a:lnTo>
                  <a:lnTo>
                    <a:pt x="205346" y="35140"/>
                  </a:lnTo>
                  <a:lnTo>
                    <a:pt x="214439" y="35140"/>
                  </a:lnTo>
                  <a:lnTo>
                    <a:pt x="216966" y="33261"/>
                  </a:lnTo>
                  <a:lnTo>
                    <a:pt x="218795" y="31838"/>
                  </a:lnTo>
                  <a:lnTo>
                    <a:pt x="219786" y="29451"/>
                  </a:lnTo>
                  <a:lnTo>
                    <a:pt x="219786" y="23596"/>
                  </a:lnTo>
                  <a:close/>
                </a:path>
                <a:path w="315595" h="35560">
                  <a:moveTo>
                    <a:pt x="241236" y="32905"/>
                  </a:moveTo>
                  <a:lnTo>
                    <a:pt x="240296" y="29387"/>
                  </a:lnTo>
                  <a:lnTo>
                    <a:pt x="238760" y="30645"/>
                  </a:lnTo>
                  <a:lnTo>
                    <a:pt x="236867" y="31369"/>
                  </a:lnTo>
                  <a:lnTo>
                    <a:pt x="232803" y="31369"/>
                  </a:lnTo>
                  <a:lnTo>
                    <a:pt x="231978" y="29565"/>
                  </a:lnTo>
                  <a:lnTo>
                    <a:pt x="231978" y="11239"/>
                  </a:lnTo>
                  <a:lnTo>
                    <a:pt x="240296" y="11239"/>
                  </a:lnTo>
                  <a:lnTo>
                    <a:pt x="240296" y="7810"/>
                  </a:lnTo>
                  <a:lnTo>
                    <a:pt x="231978" y="7810"/>
                  </a:lnTo>
                  <a:lnTo>
                    <a:pt x="231978" y="0"/>
                  </a:lnTo>
                  <a:lnTo>
                    <a:pt x="227901" y="0"/>
                  </a:lnTo>
                  <a:lnTo>
                    <a:pt x="227901" y="7810"/>
                  </a:lnTo>
                  <a:lnTo>
                    <a:pt x="222770" y="7810"/>
                  </a:lnTo>
                  <a:lnTo>
                    <a:pt x="222770" y="11239"/>
                  </a:lnTo>
                  <a:lnTo>
                    <a:pt x="227723" y="11239"/>
                  </a:lnTo>
                  <a:lnTo>
                    <a:pt x="227723" y="31000"/>
                  </a:lnTo>
                  <a:lnTo>
                    <a:pt x="228561" y="35140"/>
                  </a:lnTo>
                  <a:lnTo>
                    <a:pt x="236753" y="35140"/>
                  </a:lnTo>
                  <a:lnTo>
                    <a:pt x="239763" y="33680"/>
                  </a:lnTo>
                  <a:lnTo>
                    <a:pt x="241236" y="32905"/>
                  </a:lnTo>
                  <a:close/>
                </a:path>
                <a:path w="315595" h="35560">
                  <a:moveTo>
                    <a:pt x="270992" y="13385"/>
                  </a:moveTo>
                  <a:lnTo>
                    <a:pt x="268427" y="10629"/>
                  </a:lnTo>
                  <a:lnTo>
                    <a:pt x="266395" y="8432"/>
                  </a:lnTo>
                  <a:lnTo>
                    <a:pt x="266395" y="13741"/>
                  </a:lnTo>
                  <a:lnTo>
                    <a:pt x="266395" y="27838"/>
                  </a:lnTo>
                  <a:lnTo>
                    <a:pt x="262382" y="31369"/>
                  </a:lnTo>
                  <a:lnTo>
                    <a:pt x="253936" y="31369"/>
                  </a:lnTo>
                  <a:lnTo>
                    <a:pt x="249694" y="28028"/>
                  </a:lnTo>
                  <a:lnTo>
                    <a:pt x="249694" y="13550"/>
                  </a:lnTo>
                  <a:lnTo>
                    <a:pt x="254190" y="10629"/>
                  </a:lnTo>
                  <a:lnTo>
                    <a:pt x="262140" y="10629"/>
                  </a:lnTo>
                  <a:lnTo>
                    <a:pt x="266395" y="13741"/>
                  </a:lnTo>
                  <a:lnTo>
                    <a:pt x="266395" y="8432"/>
                  </a:lnTo>
                  <a:lnTo>
                    <a:pt x="265099" y="7023"/>
                  </a:lnTo>
                  <a:lnTo>
                    <a:pt x="250812" y="7023"/>
                  </a:lnTo>
                  <a:lnTo>
                    <a:pt x="245097" y="13550"/>
                  </a:lnTo>
                  <a:lnTo>
                    <a:pt x="245097" y="29286"/>
                  </a:lnTo>
                  <a:lnTo>
                    <a:pt x="251104" y="35140"/>
                  </a:lnTo>
                  <a:lnTo>
                    <a:pt x="265099" y="35140"/>
                  </a:lnTo>
                  <a:lnTo>
                    <a:pt x="268808" y="31369"/>
                  </a:lnTo>
                  <a:lnTo>
                    <a:pt x="270865" y="29286"/>
                  </a:lnTo>
                  <a:lnTo>
                    <a:pt x="270992" y="13385"/>
                  </a:lnTo>
                  <a:close/>
                </a:path>
                <a:path w="315595" h="35560">
                  <a:moveTo>
                    <a:pt x="315544" y="12369"/>
                  </a:moveTo>
                  <a:lnTo>
                    <a:pt x="314591" y="7023"/>
                  </a:lnTo>
                  <a:lnTo>
                    <a:pt x="303923" y="7023"/>
                  </a:lnTo>
                  <a:lnTo>
                    <a:pt x="300863" y="8686"/>
                  </a:lnTo>
                  <a:lnTo>
                    <a:pt x="298665" y="11899"/>
                  </a:lnTo>
                  <a:lnTo>
                    <a:pt x="297141" y="7378"/>
                  </a:lnTo>
                  <a:lnTo>
                    <a:pt x="293014" y="7023"/>
                  </a:lnTo>
                  <a:lnTo>
                    <a:pt x="286880" y="7023"/>
                  </a:lnTo>
                  <a:lnTo>
                    <a:pt x="284099" y="9448"/>
                  </a:lnTo>
                  <a:lnTo>
                    <a:pt x="282511" y="11595"/>
                  </a:lnTo>
                  <a:lnTo>
                    <a:pt x="282511" y="7327"/>
                  </a:lnTo>
                  <a:lnTo>
                    <a:pt x="278269" y="7327"/>
                  </a:lnTo>
                  <a:lnTo>
                    <a:pt x="278269" y="34366"/>
                  </a:lnTo>
                  <a:lnTo>
                    <a:pt x="282867" y="34366"/>
                  </a:lnTo>
                  <a:lnTo>
                    <a:pt x="282867" y="15506"/>
                  </a:lnTo>
                  <a:lnTo>
                    <a:pt x="284454" y="10629"/>
                  </a:lnTo>
                  <a:lnTo>
                    <a:pt x="294309" y="10629"/>
                  </a:lnTo>
                  <a:lnTo>
                    <a:pt x="294601" y="14541"/>
                  </a:lnTo>
                  <a:lnTo>
                    <a:pt x="294601" y="34366"/>
                  </a:lnTo>
                  <a:lnTo>
                    <a:pt x="299212" y="34366"/>
                  </a:lnTo>
                  <a:lnTo>
                    <a:pt x="299212" y="15506"/>
                  </a:lnTo>
                  <a:lnTo>
                    <a:pt x="300799" y="10629"/>
                  </a:lnTo>
                  <a:lnTo>
                    <a:pt x="310642" y="10629"/>
                  </a:lnTo>
                  <a:lnTo>
                    <a:pt x="310934" y="14541"/>
                  </a:lnTo>
                  <a:lnTo>
                    <a:pt x="310934" y="34366"/>
                  </a:lnTo>
                  <a:lnTo>
                    <a:pt x="315544" y="34366"/>
                  </a:lnTo>
                  <a:lnTo>
                    <a:pt x="315544" y="1236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3868877" y="2370544"/>
              <a:ext cx="377825" cy="189230"/>
            </a:xfrm>
            <a:custGeom>
              <a:avLst/>
              <a:gdLst/>
              <a:ahLst/>
              <a:cxnLst/>
              <a:rect l="l" t="t" r="r" b="b"/>
              <a:pathLst>
                <a:path w="377825" h="189230">
                  <a:moveTo>
                    <a:pt x="377345" y="0"/>
                  </a:moveTo>
                  <a:lnTo>
                    <a:pt x="0" y="0"/>
                  </a:lnTo>
                  <a:lnTo>
                    <a:pt x="0" y="188673"/>
                  </a:lnTo>
                  <a:lnTo>
                    <a:pt x="377345" y="188673"/>
                  </a:lnTo>
                  <a:lnTo>
                    <a:pt x="377345" y="0"/>
                  </a:lnTo>
                  <a:close/>
                </a:path>
              </a:pathLst>
            </a:custGeom>
            <a:solidFill>
              <a:srgbClr val="C5E38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3868877" y="2370544"/>
              <a:ext cx="377825" cy="189230"/>
            </a:xfrm>
            <a:custGeom>
              <a:avLst/>
              <a:gdLst/>
              <a:ahLst/>
              <a:cxnLst/>
              <a:rect l="l" t="t" r="r" b="b"/>
              <a:pathLst>
                <a:path w="377825" h="189230">
                  <a:moveTo>
                    <a:pt x="0" y="188673"/>
                  </a:moveTo>
                  <a:lnTo>
                    <a:pt x="377345" y="188673"/>
                  </a:lnTo>
                  <a:lnTo>
                    <a:pt x="377345" y="0"/>
                  </a:lnTo>
                  <a:lnTo>
                    <a:pt x="0" y="0"/>
                  </a:lnTo>
                  <a:lnTo>
                    <a:pt x="0" y="188673"/>
                  </a:lnTo>
                  <a:close/>
                </a:path>
              </a:pathLst>
            </a:custGeom>
            <a:ln w="9433">
              <a:solidFill>
                <a:srgbClr val="6A8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3976535" y="2451315"/>
              <a:ext cx="165100" cy="50800"/>
            </a:xfrm>
            <a:custGeom>
              <a:avLst/>
              <a:gdLst/>
              <a:ahLst/>
              <a:cxnLst/>
              <a:rect l="l" t="t" r="r" b="b"/>
              <a:pathLst>
                <a:path w="165100" h="50800">
                  <a:moveTo>
                    <a:pt x="14439" y="11709"/>
                  </a:moveTo>
                  <a:lnTo>
                    <a:pt x="9194" y="11785"/>
                  </a:lnTo>
                  <a:lnTo>
                    <a:pt x="5956" y="14719"/>
                  </a:lnTo>
                  <a:lnTo>
                    <a:pt x="4114" y="17475"/>
                  </a:lnTo>
                  <a:lnTo>
                    <a:pt x="4114" y="12014"/>
                  </a:lnTo>
                  <a:lnTo>
                    <a:pt x="0" y="12014"/>
                  </a:lnTo>
                  <a:lnTo>
                    <a:pt x="0" y="39039"/>
                  </a:lnTo>
                  <a:lnTo>
                    <a:pt x="4419" y="39039"/>
                  </a:lnTo>
                  <a:lnTo>
                    <a:pt x="4419" y="20193"/>
                  </a:lnTo>
                  <a:lnTo>
                    <a:pt x="8661" y="15849"/>
                  </a:lnTo>
                  <a:lnTo>
                    <a:pt x="14439" y="15735"/>
                  </a:lnTo>
                  <a:lnTo>
                    <a:pt x="14439" y="11709"/>
                  </a:lnTo>
                  <a:close/>
                </a:path>
                <a:path w="165100" h="50800">
                  <a:moveTo>
                    <a:pt x="40297" y="25895"/>
                  </a:moveTo>
                  <a:lnTo>
                    <a:pt x="40284" y="22644"/>
                  </a:lnTo>
                  <a:lnTo>
                    <a:pt x="40259" y="19507"/>
                  </a:lnTo>
                  <a:lnTo>
                    <a:pt x="37477" y="15303"/>
                  </a:lnTo>
                  <a:lnTo>
                    <a:pt x="36944" y="14503"/>
                  </a:lnTo>
                  <a:lnTo>
                    <a:pt x="36944" y="22644"/>
                  </a:lnTo>
                  <a:lnTo>
                    <a:pt x="22377" y="22644"/>
                  </a:lnTo>
                  <a:lnTo>
                    <a:pt x="23317" y="18224"/>
                  </a:lnTo>
                  <a:lnTo>
                    <a:pt x="26454" y="15303"/>
                  </a:lnTo>
                  <a:lnTo>
                    <a:pt x="32867" y="15303"/>
                  </a:lnTo>
                  <a:lnTo>
                    <a:pt x="36182" y="17297"/>
                  </a:lnTo>
                  <a:lnTo>
                    <a:pt x="36944" y="22644"/>
                  </a:lnTo>
                  <a:lnTo>
                    <a:pt x="36944" y="14503"/>
                  </a:lnTo>
                  <a:lnTo>
                    <a:pt x="35534" y="12369"/>
                  </a:lnTo>
                  <a:lnTo>
                    <a:pt x="31927" y="11709"/>
                  </a:lnTo>
                  <a:lnTo>
                    <a:pt x="23266" y="11709"/>
                  </a:lnTo>
                  <a:lnTo>
                    <a:pt x="17957" y="17932"/>
                  </a:lnTo>
                  <a:lnTo>
                    <a:pt x="17957" y="33540"/>
                  </a:lnTo>
                  <a:lnTo>
                    <a:pt x="23622" y="39827"/>
                  </a:lnTo>
                  <a:lnTo>
                    <a:pt x="34404" y="39827"/>
                  </a:lnTo>
                  <a:lnTo>
                    <a:pt x="37782" y="38417"/>
                  </a:lnTo>
                  <a:lnTo>
                    <a:pt x="40068" y="36753"/>
                  </a:lnTo>
                  <a:lnTo>
                    <a:pt x="40017" y="36233"/>
                  </a:lnTo>
                  <a:lnTo>
                    <a:pt x="39712" y="32804"/>
                  </a:lnTo>
                  <a:lnTo>
                    <a:pt x="36004" y="35991"/>
                  </a:lnTo>
                  <a:lnTo>
                    <a:pt x="32118" y="36233"/>
                  </a:lnTo>
                  <a:lnTo>
                    <a:pt x="26035" y="36233"/>
                  </a:lnTo>
                  <a:lnTo>
                    <a:pt x="22250" y="31889"/>
                  </a:lnTo>
                  <a:lnTo>
                    <a:pt x="22085" y="25895"/>
                  </a:lnTo>
                  <a:lnTo>
                    <a:pt x="40297" y="25895"/>
                  </a:lnTo>
                  <a:close/>
                </a:path>
                <a:path w="165100" h="50800">
                  <a:moveTo>
                    <a:pt x="67221" y="36817"/>
                  </a:moveTo>
                  <a:lnTo>
                    <a:pt x="66865" y="32829"/>
                  </a:lnTo>
                  <a:lnTo>
                    <a:pt x="63868" y="35229"/>
                  </a:lnTo>
                  <a:lnTo>
                    <a:pt x="60680" y="36055"/>
                  </a:lnTo>
                  <a:lnTo>
                    <a:pt x="52781" y="36055"/>
                  </a:lnTo>
                  <a:lnTo>
                    <a:pt x="49466" y="31750"/>
                  </a:lnTo>
                  <a:lnTo>
                    <a:pt x="49466" y="21221"/>
                  </a:lnTo>
                  <a:lnTo>
                    <a:pt x="51650" y="15494"/>
                  </a:lnTo>
                  <a:lnTo>
                    <a:pt x="60972" y="15494"/>
                  </a:lnTo>
                  <a:lnTo>
                    <a:pt x="62979" y="15963"/>
                  </a:lnTo>
                  <a:lnTo>
                    <a:pt x="66230" y="18110"/>
                  </a:lnTo>
                  <a:lnTo>
                    <a:pt x="66929" y="14249"/>
                  </a:lnTo>
                  <a:lnTo>
                    <a:pt x="63461" y="12242"/>
                  </a:lnTo>
                  <a:lnTo>
                    <a:pt x="61455" y="11709"/>
                  </a:lnTo>
                  <a:lnTo>
                    <a:pt x="49657" y="11709"/>
                  </a:lnTo>
                  <a:lnTo>
                    <a:pt x="44869" y="18897"/>
                  </a:lnTo>
                  <a:lnTo>
                    <a:pt x="44869" y="33362"/>
                  </a:lnTo>
                  <a:lnTo>
                    <a:pt x="50241" y="39827"/>
                  </a:lnTo>
                  <a:lnTo>
                    <a:pt x="60794" y="39827"/>
                  </a:lnTo>
                  <a:lnTo>
                    <a:pt x="64046" y="39001"/>
                  </a:lnTo>
                  <a:lnTo>
                    <a:pt x="67221" y="36817"/>
                  </a:lnTo>
                  <a:close/>
                </a:path>
                <a:path w="165100" h="50800">
                  <a:moveTo>
                    <a:pt x="78803" y="12496"/>
                  </a:moveTo>
                  <a:lnTo>
                    <a:pt x="74383" y="12496"/>
                  </a:lnTo>
                  <a:lnTo>
                    <a:pt x="74383" y="39039"/>
                  </a:lnTo>
                  <a:lnTo>
                    <a:pt x="78803" y="39039"/>
                  </a:lnTo>
                  <a:lnTo>
                    <a:pt x="78803" y="12496"/>
                  </a:lnTo>
                  <a:close/>
                </a:path>
                <a:path w="165100" h="50800">
                  <a:moveTo>
                    <a:pt x="79286" y="0"/>
                  </a:moveTo>
                  <a:lnTo>
                    <a:pt x="74041" y="0"/>
                  </a:lnTo>
                  <a:lnTo>
                    <a:pt x="74041" y="5257"/>
                  </a:lnTo>
                  <a:lnTo>
                    <a:pt x="79286" y="5257"/>
                  </a:lnTo>
                  <a:lnTo>
                    <a:pt x="79286" y="0"/>
                  </a:lnTo>
                  <a:close/>
                </a:path>
                <a:path w="165100" h="50800">
                  <a:moveTo>
                    <a:pt x="112293" y="18402"/>
                  </a:moveTo>
                  <a:lnTo>
                    <a:pt x="110680" y="15494"/>
                  </a:lnTo>
                  <a:lnTo>
                    <a:pt x="110540" y="15252"/>
                  </a:lnTo>
                  <a:lnTo>
                    <a:pt x="108585" y="11709"/>
                  </a:lnTo>
                  <a:lnTo>
                    <a:pt x="107683" y="11709"/>
                  </a:lnTo>
                  <a:lnTo>
                    <a:pt x="107683" y="20116"/>
                  </a:lnTo>
                  <a:lnTo>
                    <a:pt x="107683" y="31978"/>
                  </a:lnTo>
                  <a:lnTo>
                    <a:pt x="103505" y="36233"/>
                  </a:lnTo>
                  <a:lnTo>
                    <a:pt x="96774" y="36233"/>
                  </a:lnTo>
                  <a:lnTo>
                    <a:pt x="95199" y="35013"/>
                  </a:lnTo>
                  <a:lnTo>
                    <a:pt x="94005" y="33362"/>
                  </a:lnTo>
                  <a:lnTo>
                    <a:pt x="93421" y="32461"/>
                  </a:lnTo>
                  <a:lnTo>
                    <a:pt x="93421" y="19011"/>
                  </a:lnTo>
                  <a:lnTo>
                    <a:pt x="94843" y="16878"/>
                  </a:lnTo>
                  <a:lnTo>
                    <a:pt x="97129" y="15494"/>
                  </a:lnTo>
                  <a:lnTo>
                    <a:pt x="104152" y="15494"/>
                  </a:lnTo>
                  <a:lnTo>
                    <a:pt x="107683" y="20116"/>
                  </a:lnTo>
                  <a:lnTo>
                    <a:pt x="107683" y="11709"/>
                  </a:lnTo>
                  <a:lnTo>
                    <a:pt x="99377" y="11709"/>
                  </a:lnTo>
                  <a:lnTo>
                    <a:pt x="95961" y="12954"/>
                  </a:lnTo>
                  <a:lnTo>
                    <a:pt x="93243" y="15252"/>
                  </a:lnTo>
                  <a:lnTo>
                    <a:pt x="93243" y="12369"/>
                  </a:lnTo>
                  <a:lnTo>
                    <a:pt x="88823" y="12369"/>
                  </a:lnTo>
                  <a:lnTo>
                    <a:pt x="88823" y="50761"/>
                  </a:lnTo>
                  <a:lnTo>
                    <a:pt x="93421" y="50761"/>
                  </a:lnTo>
                  <a:lnTo>
                    <a:pt x="93421" y="36461"/>
                  </a:lnTo>
                  <a:lnTo>
                    <a:pt x="95250" y="38176"/>
                  </a:lnTo>
                  <a:lnTo>
                    <a:pt x="97840" y="39827"/>
                  </a:lnTo>
                  <a:lnTo>
                    <a:pt x="107099" y="39827"/>
                  </a:lnTo>
                  <a:lnTo>
                    <a:pt x="110083" y="36461"/>
                  </a:lnTo>
                  <a:lnTo>
                    <a:pt x="110286" y="36233"/>
                  </a:lnTo>
                  <a:lnTo>
                    <a:pt x="112293" y="33972"/>
                  </a:lnTo>
                  <a:lnTo>
                    <a:pt x="112293" y="18402"/>
                  </a:lnTo>
                  <a:close/>
                </a:path>
                <a:path w="165100" h="50800">
                  <a:moveTo>
                    <a:pt x="141147" y="25895"/>
                  </a:moveTo>
                  <a:lnTo>
                    <a:pt x="141135" y="22644"/>
                  </a:lnTo>
                  <a:lnTo>
                    <a:pt x="141097" y="19507"/>
                  </a:lnTo>
                  <a:lnTo>
                    <a:pt x="138328" y="15303"/>
                  </a:lnTo>
                  <a:lnTo>
                    <a:pt x="137795" y="14503"/>
                  </a:lnTo>
                  <a:lnTo>
                    <a:pt x="137795" y="22644"/>
                  </a:lnTo>
                  <a:lnTo>
                    <a:pt x="123228" y="22644"/>
                  </a:lnTo>
                  <a:lnTo>
                    <a:pt x="124167" y="18224"/>
                  </a:lnTo>
                  <a:lnTo>
                    <a:pt x="127292" y="15303"/>
                  </a:lnTo>
                  <a:lnTo>
                    <a:pt x="133718" y="15303"/>
                  </a:lnTo>
                  <a:lnTo>
                    <a:pt x="137020" y="17297"/>
                  </a:lnTo>
                  <a:lnTo>
                    <a:pt x="137795" y="22644"/>
                  </a:lnTo>
                  <a:lnTo>
                    <a:pt x="137795" y="14503"/>
                  </a:lnTo>
                  <a:lnTo>
                    <a:pt x="136372" y="12369"/>
                  </a:lnTo>
                  <a:lnTo>
                    <a:pt x="132778" y="11709"/>
                  </a:lnTo>
                  <a:lnTo>
                    <a:pt x="124117" y="11709"/>
                  </a:lnTo>
                  <a:lnTo>
                    <a:pt x="118808" y="17932"/>
                  </a:lnTo>
                  <a:lnTo>
                    <a:pt x="118808" y="33540"/>
                  </a:lnTo>
                  <a:lnTo>
                    <a:pt x="124460" y="39827"/>
                  </a:lnTo>
                  <a:lnTo>
                    <a:pt x="135255" y="39827"/>
                  </a:lnTo>
                  <a:lnTo>
                    <a:pt x="138620" y="38417"/>
                  </a:lnTo>
                  <a:lnTo>
                    <a:pt x="140919" y="36753"/>
                  </a:lnTo>
                  <a:lnTo>
                    <a:pt x="140868" y="36233"/>
                  </a:lnTo>
                  <a:lnTo>
                    <a:pt x="140563" y="32804"/>
                  </a:lnTo>
                  <a:lnTo>
                    <a:pt x="136855" y="35991"/>
                  </a:lnTo>
                  <a:lnTo>
                    <a:pt x="132956" y="36233"/>
                  </a:lnTo>
                  <a:lnTo>
                    <a:pt x="126885" y="36233"/>
                  </a:lnTo>
                  <a:lnTo>
                    <a:pt x="123101" y="31889"/>
                  </a:lnTo>
                  <a:lnTo>
                    <a:pt x="122923" y="25895"/>
                  </a:lnTo>
                  <a:lnTo>
                    <a:pt x="141147" y="25895"/>
                  </a:lnTo>
                  <a:close/>
                </a:path>
                <a:path w="165100" h="50800">
                  <a:moveTo>
                    <a:pt x="164820" y="28282"/>
                  </a:moveTo>
                  <a:lnTo>
                    <a:pt x="162648" y="26250"/>
                  </a:lnTo>
                  <a:lnTo>
                    <a:pt x="162534" y="26073"/>
                  </a:lnTo>
                  <a:lnTo>
                    <a:pt x="160223" y="23990"/>
                  </a:lnTo>
                  <a:lnTo>
                    <a:pt x="158635" y="23622"/>
                  </a:lnTo>
                  <a:lnTo>
                    <a:pt x="155689" y="23075"/>
                  </a:lnTo>
                  <a:lnTo>
                    <a:pt x="152438" y="22415"/>
                  </a:lnTo>
                  <a:lnTo>
                    <a:pt x="149733" y="21818"/>
                  </a:lnTo>
                  <a:lnTo>
                    <a:pt x="149733" y="15201"/>
                  </a:lnTo>
                  <a:lnTo>
                    <a:pt x="156629" y="15201"/>
                  </a:lnTo>
                  <a:lnTo>
                    <a:pt x="159766" y="15430"/>
                  </a:lnTo>
                  <a:lnTo>
                    <a:pt x="163118" y="17462"/>
                  </a:lnTo>
                  <a:lnTo>
                    <a:pt x="163817" y="13601"/>
                  </a:lnTo>
                  <a:lnTo>
                    <a:pt x="160756" y="12179"/>
                  </a:lnTo>
                  <a:lnTo>
                    <a:pt x="158343" y="11709"/>
                  </a:lnTo>
                  <a:lnTo>
                    <a:pt x="145542" y="11709"/>
                  </a:lnTo>
                  <a:lnTo>
                    <a:pt x="145542" y="22415"/>
                  </a:lnTo>
                  <a:lnTo>
                    <a:pt x="147256" y="24333"/>
                  </a:lnTo>
                  <a:lnTo>
                    <a:pt x="148729" y="25476"/>
                  </a:lnTo>
                  <a:lnTo>
                    <a:pt x="150558" y="26797"/>
                  </a:lnTo>
                  <a:lnTo>
                    <a:pt x="151853" y="27025"/>
                  </a:lnTo>
                  <a:lnTo>
                    <a:pt x="157226" y="28105"/>
                  </a:lnTo>
                  <a:lnTo>
                    <a:pt x="160642" y="28816"/>
                  </a:lnTo>
                  <a:lnTo>
                    <a:pt x="160642" y="36118"/>
                  </a:lnTo>
                  <a:lnTo>
                    <a:pt x="150317" y="36118"/>
                  </a:lnTo>
                  <a:lnTo>
                    <a:pt x="147015" y="33909"/>
                  </a:lnTo>
                  <a:lnTo>
                    <a:pt x="145961" y="33185"/>
                  </a:lnTo>
                  <a:lnTo>
                    <a:pt x="145249" y="37236"/>
                  </a:lnTo>
                  <a:lnTo>
                    <a:pt x="147129" y="38176"/>
                  </a:lnTo>
                  <a:lnTo>
                    <a:pt x="150380" y="39827"/>
                  </a:lnTo>
                  <a:lnTo>
                    <a:pt x="159461" y="39827"/>
                  </a:lnTo>
                  <a:lnTo>
                    <a:pt x="161988" y="37947"/>
                  </a:lnTo>
                  <a:lnTo>
                    <a:pt x="163817" y="36525"/>
                  </a:lnTo>
                  <a:lnTo>
                    <a:pt x="164820" y="34137"/>
                  </a:lnTo>
                  <a:lnTo>
                    <a:pt x="164820" y="2828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3868877" y="2653553"/>
              <a:ext cx="283210" cy="189230"/>
            </a:xfrm>
            <a:custGeom>
              <a:avLst/>
              <a:gdLst/>
              <a:ahLst/>
              <a:cxnLst/>
              <a:rect l="l" t="t" r="r" b="b"/>
              <a:pathLst>
                <a:path w="283210" h="189230">
                  <a:moveTo>
                    <a:pt x="283009" y="0"/>
                  </a:moveTo>
                  <a:lnTo>
                    <a:pt x="0" y="0"/>
                  </a:lnTo>
                  <a:lnTo>
                    <a:pt x="0" y="188673"/>
                  </a:lnTo>
                  <a:lnTo>
                    <a:pt x="283009" y="188673"/>
                  </a:lnTo>
                  <a:lnTo>
                    <a:pt x="283009" y="0"/>
                  </a:lnTo>
                  <a:close/>
                </a:path>
              </a:pathLst>
            </a:custGeom>
            <a:solidFill>
              <a:srgbClr val="C5E38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3868877" y="2653553"/>
              <a:ext cx="283210" cy="189230"/>
            </a:xfrm>
            <a:custGeom>
              <a:avLst/>
              <a:gdLst/>
              <a:ahLst/>
              <a:cxnLst/>
              <a:rect l="l" t="t" r="r" b="b"/>
              <a:pathLst>
                <a:path w="283210" h="189230">
                  <a:moveTo>
                    <a:pt x="0" y="188673"/>
                  </a:moveTo>
                  <a:lnTo>
                    <a:pt x="283009" y="188673"/>
                  </a:lnTo>
                  <a:lnTo>
                    <a:pt x="283009" y="0"/>
                  </a:lnTo>
                  <a:lnTo>
                    <a:pt x="0" y="0"/>
                  </a:lnTo>
                  <a:lnTo>
                    <a:pt x="0" y="188673"/>
                  </a:lnTo>
                  <a:close/>
                </a:path>
              </a:pathLst>
            </a:custGeom>
            <a:ln w="9433">
              <a:solidFill>
                <a:srgbClr val="6A8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3990975" y="2768472"/>
              <a:ext cx="38735" cy="5080"/>
            </a:xfrm>
            <a:custGeom>
              <a:avLst/>
              <a:gdLst/>
              <a:ahLst/>
              <a:cxnLst/>
              <a:rect l="l" t="t" r="r" b="b"/>
              <a:pathLst>
                <a:path w="38735" h="5080">
                  <a:moveTo>
                    <a:pt x="4889" y="0"/>
                  </a:moveTo>
                  <a:lnTo>
                    <a:pt x="0" y="0"/>
                  </a:lnTo>
                  <a:lnTo>
                    <a:pt x="0" y="4889"/>
                  </a:lnTo>
                  <a:lnTo>
                    <a:pt x="4889" y="4889"/>
                  </a:lnTo>
                  <a:lnTo>
                    <a:pt x="4889" y="0"/>
                  </a:lnTo>
                  <a:close/>
                </a:path>
                <a:path w="38735" h="5080">
                  <a:moveTo>
                    <a:pt x="21615" y="0"/>
                  </a:moveTo>
                  <a:lnTo>
                    <a:pt x="16725" y="0"/>
                  </a:lnTo>
                  <a:lnTo>
                    <a:pt x="16725" y="4889"/>
                  </a:lnTo>
                  <a:lnTo>
                    <a:pt x="21615" y="4889"/>
                  </a:lnTo>
                  <a:lnTo>
                    <a:pt x="21615" y="0"/>
                  </a:lnTo>
                  <a:close/>
                </a:path>
                <a:path w="38735" h="5080">
                  <a:moveTo>
                    <a:pt x="38341" y="0"/>
                  </a:moveTo>
                  <a:lnTo>
                    <a:pt x="33451" y="0"/>
                  </a:lnTo>
                  <a:lnTo>
                    <a:pt x="33451" y="4889"/>
                  </a:lnTo>
                  <a:lnTo>
                    <a:pt x="38341" y="4889"/>
                  </a:lnTo>
                  <a:lnTo>
                    <a:pt x="3834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7" name="object 67"/>
          <p:cNvGrpSpPr/>
          <p:nvPr/>
        </p:nvGrpSpPr>
        <p:grpSpPr>
          <a:xfrm>
            <a:off x="939730" y="2177155"/>
            <a:ext cx="2085339" cy="764540"/>
            <a:chOff x="939730" y="2177155"/>
            <a:chExt cx="2085339" cy="764540"/>
          </a:xfrm>
        </p:grpSpPr>
        <p:sp>
          <p:nvSpPr>
            <p:cNvPr id="68" name="object 68"/>
            <p:cNvSpPr/>
            <p:nvPr/>
          </p:nvSpPr>
          <p:spPr>
            <a:xfrm>
              <a:off x="944446" y="2181871"/>
              <a:ext cx="2075814" cy="755015"/>
            </a:xfrm>
            <a:custGeom>
              <a:avLst/>
              <a:gdLst/>
              <a:ahLst/>
              <a:cxnLst/>
              <a:rect l="l" t="t" r="r" b="b"/>
              <a:pathLst>
                <a:path w="2075814" h="755014">
                  <a:moveTo>
                    <a:pt x="2075402" y="0"/>
                  </a:moveTo>
                  <a:lnTo>
                    <a:pt x="0" y="0"/>
                  </a:lnTo>
                  <a:lnTo>
                    <a:pt x="0" y="754691"/>
                  </a:lnTo>
                  <a:lnTo>
                    <a:pt x="2075402" y="754691"/>
                  </a:lnTo>
                  <a:lnTo>
                    <a:pt x="2075402" y="0"/>
                  </a:lnTo>
                  <a:close/>
                </a:path>
              </a:pathLst>
            </a:custGeom>
            <a:solidFill>
              <a:srgbClr val="ACD8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944446" y="2181871"/>
              <a:ext cx="2075814" cy="755015"/>
            </a:xfrm>
            <a:custGeom>
              <a:avLst/>
              <a:gdLst/>
              <a:ahLst/>
              <a:cxnLst/>
              <a:rect l="l" t="t" r="r" b="b"/>
              <a:pathLst>
                <a:path w="2075814" h="755014">
                  <a:moveTo>
                    <a:pt x="0" y="754691"/>
                  </a:moveTo>
                  <a:lnTo>
                    <a:pt x="2075402" y="754691"/>
                  </a:lnTo>
                  <a:lnTo>
                    <a:pt x="2075402" y="0"/>
                  </a:lnTo>
                  <a:lnTo>
                    <a:pt x="0" y="0"/>
                  </a:lnTo>
                  <a:lnTo>
                    <a:pt x="0" y="754691"/>
                  </a:lnTo>
                  <a:close/>
                </a:path>
              </a:pathLst>
            </a:custGeom>
            <a:ln w="9433">
              <a:solidFill>
                <a:srgbClr val="5CAB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1043546" y="2237168"/>
              <a:ext cx="172085" cy="40005"/>
            </a:xfrm>
            <a:custGeom>
              <a:avLst/>
              <a:gdLst/>
              <a:ahLst/>
              <a:cxnLst/>
              <a:rect l="l" t="t" r="r" b="b"/>
              <a:pathLst>
                <a:path w="172084" h="40005">
                  <a:moveTo>
                    <a:pt x="37274" y="17056"/>
                  </a:moveTo>
                  <a:lnTo>
                    <a:pt x="36334" y="11709"/>
                  </a:lnTo>
                  <a:lnTo>
                    <a:pt x="25654" y="11709"/>
                  </a:lnTo>
                  <a:lnTo>
                    <a:pt x="22593" y="13373"/>
                  </a:lnTo>
                  <a:lnTo>
                    <a:pt x="20408" y="16586"/>
                  </a:lnTo>
                  <a:lnTo>
                    <a:pt x="18884" y="12065"/>
                  </a:lnTo>
                  <a:lnTo>
                    <a:pt x="14744" y="11709"/>
                  </a:lnTo>
                  <a:lnTo>
                    <a:pt x="8623" y="11709"/>
                  </a:lnTo>
                  <a:lnTo>
                    <a:pt x="5829" y="14135"/>
                  </a:lnTo>
                  <a:lnTo>
                    <a:pt x="4254" y="16281"/>
                  </a:lnTo>
                  <a:lnTo>
                    <a:pt x="4254" y="12014"/>
                  </a:lnTo>
                  <a:lnTo>
                    <a:pt x="0" y="12014"/>
                  </a:lnTo>
                  <a:lnTo>
                    <a:pt x="0" y="39052"/>
                  </a:lnTo>
                  <a:lnTo>
                    <a:pt x="4597" y="39052"/>
                  </a:lnTo>
                  <a:lnTo>
                    <a:pt x="4597" y="20193"/>
                  </a:lnTo>
                  <a:lnTo>
                    <a:pt x="6184" y="15316"/>
                  </a:lnTo>
                  <a:lnTo>
                    <a:pt x="16052" y="15316"/>
                  </a:lnTo>
                  <a:lnTo>
                    <a:pt x="16344" y="19227"/>
                  </a:lnTo>
                  <a:lnTo>
                    <a:pt x="16344" y="39052"/>
                  </a:lnTo>
                  <a:lnTo>
                    <a:pt x="20942" y="39052"/>
                  </a:lnTo>
                  <a:lnTo>
                    <a:pt x="20942" y="20193"/>
                  </a:lnTo>
                  <a:lnTo>
                    <a:pt x="22529" y="15316"/>
                  </a:lnTo>
                  <a:lnTo>
                    <a:pt x="32372" y="15316"/>
                  </a:lnTo>
                  <a:lnTo>
                    <a:pt x="32664" y="19227"/>
                  </a:lnTo>
                  <a:lnTo>
                    <a:pt x="32664" y="39052"/>
                  </a:lnTo>
                  <a:lnTo>
                    <a:pt x="37274" y="39052"/>
                  </a:lnTo>
                  <a:lnTo>
                    <a:pt x="37274" y="17056"/>
                  </a:lnTo>
                  <a:close/>
                </a:path>
                <a:path w="172084" h="40005">
                  <a:moveTo>
                    <a:pt x="67462" y="25895"/>
                  </a:moveTo>
                  <a:lnTo>
                    <a:pt x="67449" y="22644"/>
                  </a:lnTo>
                  <a:lnTo>
                    <a:pt x="67424" y="19507"/>
                  </a:lnTo>
                  <a:lnTo>
                    <a:pt x="64643" y="15316"/>
                  </a:lnTo>
                  <a:lnTo>
                    <a:pt x="64109" y="14516"/>
                  </a:lnTo>
                  <a:lnTo>
                    <a:pt x="64109" y="22644"/>
                  </a:lnTo>
                  <a:lnTo>
                    <a:pt x="49542" y="22644"/>
                  </a:lnTo>
                  <a:lnTo>
                    <a:pt x="50482" y="18224"/>
                  </a:lnTo>
                  <a:lnTo>
                    <a:pt x="53619" y="15316"/>
                  </a:lnTo>
                  <a:lnTo>
                    <a:pt x="60032" y="15316"/>
                  </a:lnTo>
                  <a:lnTo>
                    <a:pt x="63347" y="17297"/>
                  </a:lnTo>
                  <a:lnTo>
                    <a:pt x="64109" y="22644"/>
                  </a:lnTo>
                  <a:lnTo>
                    <a:pt x="64109" y="14516"/>
                  </a:lnTo>
                  <a:lnTo>
                    <a:pt x="62699" y="12369"/>
                  </a:lnTo>
                  <a:lnTo>
                    <a:pt x="59093" y="11709"/>
                  </a:lnTo>
                  <a:lnTo>
                    <a:pt x="50431" y="11709"/>
                  </a:lnTo>
                  <a:lnTo>
                    <a:pt x="45123" y="17932"/>
                  </a:lnTo>
                  <a:lnTo>
                    <a:pt x="45123" y="33540"/>
                  </a:lnTo>
                  <a:lnTo>
                    <a:pt x="50787" y="39827"/>
                  </a:lnTo>
                  <a:lnTo>
                    <a:pt x="61569" y="39827"/>
                  </a:lnTo>
                  <a:lnTo>
                    <a:pt x="64947" y="38430"/>
                  </a:lnTo>
                  <a:lnTo>
                    <a:pt x="67233" y="36766"/>
                  </a:lnTo>
                  <a:lnTo>
                    <a:pt x="67183" y="36233"/>
                  </a:lnTo>
                  <a:lnTo>
                    <a:pt x="66878" y="32804"/>
                  </a:lnTo>
                  <a:lnTo>
                    <a:pt x="63169" y="35991"/>
                  </a:lnTo>
                  <a:lnTo>
                    <a:pt x="59283" y="36233"/>
                  </a:lnTo>
                  <a:lnTo>
                    <a:pt x="53200" y="36233"/>
                  </a:lnTo>
                  <a:lnTo>
                    <a:pt x="49415" y="31889"/>
                  </a:lnTo>
                  <a:lnTo>
                    <a:pt x="49250" y="25895"/>
                  </a:lnTo>
                  <a:lnTo>
                    <a:pt x="67462" y="25895"/>
                  </a:lnTo>
                  <a:close/>
                </a:path>
                <a:path w="172084" h="40005">
                  <a:moveTo>
                    <a:pt x="89496" y="37592"/>
                  </a:moveTo>
                  <a:lnTo>
                    <a:pt x="88557" y="34074"/>
                  </a:lnTo>
                  <a:lnTo>
                    <a:pt x="87020" y="35331"/>
                  </a:lnTo>
                  <a:lnTo>
                    <a:pt x="85128" y="36055"/>
                  </a:lnTo>
                  <a:lnTo>
                    <a:pt x="81064" y="36055"/>
                  </a:lnTo>
                  <a:lnTo>
                    <a:pt x="80238" y="34251"/>
                  </a:lnTo>
                  <a:lnTo>
                    <a:pt x="80238" y="15925"/>
                  </a:lnTo>
                  <a:lnTo>
                    <a:pt x="88557" y="15925"/>
                  </a:lnTo>
                  <a:lnTo>
                    <a:pt x="88557" y="12496"/>
                  </a:lnTo>
                  <a:lnTo>
                    <a:pt x="80238" y="12496"/>
                  </a:lnTo>
                  <a:lnTo>
                    <a:pt x="80238" y="4686"/>
                  </a:lnTo>
                  <a:lnTo>
                    <a:pt x="76174" y="4686"/>
                  </a:lnTo>
                  <a:lnTo>
                    <a:pt x="76174" y="12496"/>
                  </a:lnTo>
                  <a:lnTo>
                    <a:pt x="71031" y="12496"/>
                  </a:lnTo>
                  <a:lnTo>
                    <a:pt x="71031" y="15925"/>
                  </a:lnTo>
                  <a:lnTo>
                    <a:pt x="75984" y="15925"/>
                  </a:lnTo>
                  <a:lnTo>
                    <a:pt x="75984" y="35687"/>
                  </a:lnTo>
                  <a:lnTo>
                    <a:pt x="76822" y="39827"/>
                  </a:lnTo>
                  <a:lnTo>
                    <a:pt x="85013" y="39827"/>
                  </a:lnTo>
                  <a:lnTo>
                    <a:pt x="88023" y="38366"/>
                  </a:lnTo>
                  <a:lnTo>
                    <a:pt x="89496" y="37592"/>
                  </a:lnTo>
                  <a:close/>
                </a:path>
                <a:path w="172084" h="40005">
                  <a:moveTo>
                    <a:pt x="115709" y="15836"/>
                  </a:moveTo>
                  <a:lnTo>
                    <a:pt x="115049" y="15201"/>
                  </a:lnTo>
                  <a:lnTo>
                    <a:pt x="111404" y="11709"/>
                  </a:lnTo>
                  <a:lnTo>
                    <a:pt x="102158" y="11709"/>
                  </a:lnTo>
                  <a:lnTo>
                    <a:pt x="99491" y="12661"/>
                  </a:lnTo>
                  <a:lnTo>
                    <a:pt x="96723" y="14249"/>
                  </a:lnTo>
                  <a:lnTo>
                    <a:pt x="97078" y="18110"/>
                  </a:lnTo>
                  <a:lnTo>
                    <a:pt x="100139" y="15951"/>
                  </a:lnTo>
                  <a:lnTo>
                    <a:pt x="103098" y="15201"/>
                  </a:lnTo>
                  <a:lnTo>
                    <a:pt x="108750" y="15201"/>
                  </a:lnTo>
                  <a:lnTo>
                    <a:pt x="111112" y="17526"/>
                  </a:lnTo>
                  <a:lnTo>
                    <a:pt x="111112" y="24333"/>
                  </a:lnTo>
                  <a:lnTo>
                    <a:pt x="111112" y="27343"/>
                  </a:lnTo>
                  <a:lnTo>
                    <a:pt x="111112" y="33883"/>
                  </a:lnTo>
                  <a:lnTo>
                    <a:pt x="109105" y="35052"/>
                  </a:lnTo>
                  <a:lnTo>
                    <a:pt x="107403" y="36182"/>
                  </a:lnTo>
                  <a:lnTo>
                    <a:pt x="105156" y="36233"/>
                  </a:lnTo>
                  <a:lnTo>
                    <a:pt x="101676" y="36233"/>
                  </a:lnTo>
                  <a:lnTo>
                    <a:pt x="99021" y="34810"/>
                  </a:lnTo>
                  <a:lnTo>
                    <a:pt x="99021" y="27889"/>
                  </a:lnTo>
                  <a:lnTo>
                    <a:pt x="111112" y="27343"/>
                  </a:lnTo>
                  <a:lnTo>
                    <a:pt x="111112" y="24333"/>
                  </a:lnTo>
                  <a:lnTo>
                    <a:pt x="102260" y="24447"/>
                  </a:lnTo>
                  <a:lnTo>
                    <a:pt x="94767" y="26924"/>
                  </a:lnTo>
                  <a:lnTo>
                    <a:pt x="94792" y="35052"/>
                  </a:lnTo>
                  <a:lnTo>
                    <a:pt x="96367" y="39827"/>
                  </a:lnTo>
                  <a:lnTo>
                    <a:pt x="102323" y="39827"/>
                  </a:lnTo>
                  <a:lnTo>
                    <a:pt x="107861" y="39712"/>
                  </a:lnTo>
                  <a:lnTo>
                    <a:pt x="111290" y="37058"/>
                  </a:lnTo>
                  <a:lnTo>
                    <a:pt x="111290" y="39179"/>
                  </a:lnTo>
                  <a:lnTo>
                    <a:pt x="115709" y="39179"/>
                  </a:lnTo>
                  <a:lnTo>
                    <a:pt x="115709" y="37058"/>
                  </a:lnTo>
                  <a:lnTo>
                    <a:pt x="115709" y="36233"/>
                  </a:lnTo>
                  <a:lnTo>
                    <a:pt x="115709" y="27343"/>
                  </a:lnTo>
                  <a:lnTo>
                    <a:pt x="115709" y="15836"/>
                  </a:lnTo>
                  <a:close/>
                </a:path>
                <a:path w="172084" h="40005">
                  <a:moveTo>
                    <a:pt x="136842" y="24206"/>
                  </a:moveTo>
                  <a:lnTo>
                    <a:pt x="121221" y="24206"/>
                  </a:lnTo>
                  <a:lnTo>
                    <a:pt x="121221" y="27635"/>
                  </a:lnTo>
                  <a:lnTo>
                    <a:pt x="136842" y="27635"/>
                  </a:lnTo>
                  <a:lnTo>
                    <a:pt x="136842" y="24206"/>
                  </a:lnTo>
                  <a:close/>
                </a:path>
                <a:path w="172084" h="40005">
                  <a:moveTo>
                    <a:pt x="160185" y="37592"/>
                  </a:moveTo>
                  <a:lnTo>
                    <a:pt x="159245" y="34074"/>
                  </a:lnTo>
                  <a:lnTo>
                    <a:pt x="157708" y="35331"/>
                  </a:lnTo>
                  <a:lnTo>
                    <a:pt x="155816" y="36055"/>
                  </a:lnTo>
                  <a:lnTo>
                    <a:pt x="151752" y="36055"/>
                  </a:lnTo>
                  <a:lnTo>
                    <a:pt x="150914" y="34251"/>
                  </a:lnTo>
                  <a:lnTo>
                    <a:pt x="150914" y="15925"/>
                  </a:lnTo>
                  <a:lnTo>
                    <a:pt x="159245" y="15925"/>
                  </a:lnTo>
                  <a:lnTo>
                    <a:pt x="159245" y="12496"/>
                  </a:lnTo>
                  <a:lnTo>
                    <a:pt x="150914" y="12496"/>
                  </a:lnTo>
                  <a:lnTo>
                    <a:pt x="150914" y="4686"/>
                  </a:lnTo>
                  <a:lnTo>
                    <a:pt x="146850" y="4686"/>
                  </a:lnTo>
                  <a:lnTo>
                    <a:pt x="146850" y="12496"/>
                  </a:lnTo>
                  <a:lnTo>
                    <a:pt x="141719" y="12496"/>
                  </a:lnTo>
                  <a:lnTo>
                    <a:pt x="141719" y="15925"/>
                  </a:lnTo>
                  <a:lnTo>
                    <a:pt x="146672" y="15925"/>
                  </a:lnTo>
                  <a:lnTo>
                    <a:pt x="146672" y="35687"/>
                  </a:lnTo>
                  <a:lnTo>
                    <a:pt x="147497" y="39827"/>
                  </a:lnTo>
                  <a:lnTo>
                    <a:pt x="155702" y="39827"/>
                  </a:lnTo>
                  <a:lnTo>
                    <a:pt x="158699" y="38366"/>
                  </a:lnTo>
                  <a:lnTo>
                    <a:pt x="160185" y="37592"/>
                  </a:lnTo>
                  <a:close/>
                </a:path>
                <a:path w="172084" h="40005">
                  <a:moveTo>
                    <a:pt x="171475" y="12496"/>
                  </a:moveTo>
                  <a:lnTo>
                    <a:pt x="167055" y="12496"/>
                  </a:lnTo>
                  <a:lnTo>
                    <a:pt x="167055" y="39052"/>
                  </a:lnTo>
                  <a:lnTo>
                    <a:pt x="171475" y="39052"/>
                  </a:lnTo>
                  <a:lnTo>
                    <a:pt x="171475" y="12496"/>
                  </a:lnTo>
                  <a:close/>
                </a:path>
                <a:path w="172084" h="40005">
                  <a:moveTo>
                    <a:pt x="171945" y="0"/>
                  </a:moveTo>
                  <a:lnTo>
                    <a:pt x="166700" y="0"/>
                  </a:lnTo>
                  <a:lnTo>
                    <a:pt x="166700" y="5257"/>
                  </a:lnTo>
                  <a:lnTo>
                    <a:pt x="171945" y="5257"/>
                  </a:lnTo>
                  <a:lnTo>
                    <a:pt x="17194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1038783" y="2370544"/>
              <a:ext cx="471805" cy="189230"/>
            </a:xfrm>
            <a:custGeom>
              <a:avLst/>
              <a:gdLst/>
              <a:ahLst/>
              <a:cxnLst/>
              <a:rect l="l" t="t" r="r" b="b"/>
              <a:pathLst>
                <a:path w="471805" h="189230">
                  <a:moveTo>
                    <a:pt x="471682" y="0"/>
                  </a:moveTo>
                  <a:lnTo>
                    <a:pt x="0" y="0"/>
                  </a:lnTo>
                  <a:lnTo>
                    <a:pt x="0" y="188673"/>
                  </a:lnTo>
                  <a:lnTo>
                    <a:pt x="471682" y="188673"/>
                  </a:lnTo>
                  <a:lnTo>
                    <a:pt x="471682" y="0"/>
                  </a:lnTo>
                  <a:close/>
                </a:path>
              </a:pathLst>
            </a:custGeom>
            <a:solidFill>
              <a:srgbClr val="C5E38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1038783" y="2370544"/>
              <a:ext cx="471805" cy="189230"/>
            </a:xfrm>
            <a:custGeom>
              <a:avLst/>
              <a:gdLst/>
              <a:ahLst/>
              <a:cxnLst/>
              <a:rect l="l" t="t" r="r" b="b"/>
              <a:pathLst>
                <a:path w="471805" h="189230">
                  <a:moveTo>
                    <a:pt x="0" y="188673"/>
                  </a:moveTo>
                  <a:lnTo>
                    <a:pt x="471682" y="188673"/>
                  </a:lnTo>
                  <a:lnTo>
                    <a:pt x="471682" y="0"/>
                  </a:lnTo>
                  <a:lnTo>
                    <a:pt x="0" y="0"/>
                  </a:lnTo>
                  <a:lnTo>
                    <a:pt x="0" y="188673"/>
                  </a:lnTo>
                  <a:close/>
                </a:path>
              </a:pathLst>
            </a:custGeom>
            <a:ln w="9433">
              <a:solidFill>
                <a:srgbClr val="6A8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1140891" y="2449753"/>
              <a:ext cx="269240" cy="52705"/>
            </a:xfrm>
            <a:custGeom>
              <a:avLst/>
              <a:gdLst/>
              <a:ahLst/>
              <a:cxnLst/>
              <a:rect l="l" t="t" r="r" b="b"/>
              <a:pathLst>
                <a:path w="269240" h="52705">
                  <a:moveTo>
                    <a:pt x="14452" y="13271"/>
                  </a:moveTo>
                  <a:lnTo>
                    <a:pt x="9207" y="13347"/>
                  </a:lnTo>
                  <a:lnTo>
                    <a:pt x="5956" y="16281"/>
                  </a:lnTo>
                  <a:lnTo>
                    <a:pt x="4127" y="19037"/>
                  </a:lnTo>
                  <a:lnTo>
                    <a:pt x="4127" y="13576"/>
                  </a:lnTo>
                  <a:lnTo>
                    <a:pt x="0" y="13576"/>
                  </a:lnTo>
                  <a:lnTo>
                    <a:pt x="0" y="40601"/>
                  </a:lnTo>
                  <a:lnTo>
                    <a:pt x="4419" y="40601"/>
                  </a:lnTo>
                  <a:lnTo>
                    <a:pt x="4419" y="21755"/>
                  </a:lnTo>
                  <a:lnTo>
                    <a:pt x="8661" y="17411"/>
                  </a:lnTo>
                  <a:lnTo>
                    <a:pt x="14452" y="17297"/>
                  </a:lnTo>
                  <a:lnTo>
                    <a:pt x="14452" y="13271"/>
                  </a:lnTo>
                  <a:close/>
                </a:path>
                <a:path w="269240" h="52705">
                  <a:moveTo>
                    <a:pt x="40309" y="27457"/>
                  </a:moveTo>
                  <a:lnTo>
                    <a:pt x="40297" y="24206"/>
                  </a:lnTo>
                  <a:lnTo>
                    <a:pt x="40259" y="21069"/>
                  </a:lnTo>
                  <a:lnTo>
                    <a:pt x="37490" y="16865"/>
                  </a:lnTo>
                  <a:lnTo>
                    <a:pt x="36957" y="16065"/>
                  </a:lnTo>
                  <a:lnTo>
                    <a:pt x="36957" y="24206"/>
                  </a:lnTo>
                  <a:lnTo>
                    <a:pt x="22390" y="24206"/>
                  </a:lnTo>
                  <a:lnTo>
                    <a:pt x="23329" y="19786"/>
                  </a:lnTo>
                  <a:lnTo>
                    <a:pt x="26454" y="16865"/>
                  </a:lnTo>
                  <a:lnTo>
                    <a:pt x="32880" y="16865"/>
                  </a:lnTo>
                  <a:lnTo>
                    <a:pt x="36182" y="18859"/>
                  </a:lnTo>
                  <a:lnTo>
                    <a:pt x="36957" y="24206"/>
                  </a:lnTo>
                  <a:lnTo>
                    <a:pt x="36957" y="16065"/>
                  </a:lnTo>
                  <a:lnTo>
                    <a:pt x="35534" y="13931"/>
                  </a:lnTo>
                  <a:lnTo>
                    <a:pt x="31940" y="13271"/>
                  </a:lnTo>
                  <a:lnTo>
                    <a:pt x="23279" y="13271"/>
                  </a:lnTo>
                  <a:lnTo>
                    <a:pt x="17970" y="19494"/>
                  </a:lnTo>
                  <a:lnTo>
                    <a:pt x="17970" y="35102"/>
                  </a:lnTo>
                  <a:lnTo>
                    <a:pt x="23634" y="41389"/>
                  </a:lnTo>
                  <a:lnTo>
                    <a:pt x="34417" y="41389"/>
                  </a:lnTo>
                  <a:lnTo>
                    <a:pt x="37782" y="39979"/>
                  </a:lnTo>
                  <a:lnTo>
                    <a:pt x="40081" y="38315"/>
                  </a:lnTo>
                  <a:lnTo>
                    <a:pt x="40030" y="37795"/>
                  </a:lnTo>
                  <a:lnTo>
                    <a:pt x="39725" y="34366"/>
                  </a:lnTo>
                  <a:lnTo>
                    <a:pt x="36017" y="37553"/>
                  </a:lnTo>
                  <a:lnTo>
                    <a:pt x="32118" y="37795"/>
                  </a:lnTo>
                  <a:lnTo>
                    <a:pt x="26047" y="37795"/>
                  </a:lnTo>
                  <a:lnTo>
                    <a:pt x="22263" y="33451"/>
                  </a:lnTo>
                  <a:lnTo>
                    <a:pt x="22085" y="27457"/>
                  </a:lnTo>
                  <a:lnTo>
                    <a:pt x="40309" y="27457"/>
                  </a:lnTo>
                  <a:close/>
                </a:path>
                <a:path w="269240" h="52705">
                  <a:moveTo>
                    <a:pt x="67233" y="38379"/>
                  </a:moveTo>
                  <a:lnTo>
                    <a:pt x="66878" y="34391"/>
                  </a:lnTo>
                  <a:lnTo>
                    <a:pt x="63881" y="36791"/>
                  </a:lnTo>
                  <a:lnTo>
                    <a:pt x="60693" y="37617"/>
                  </a:lnTo>
                  <a:lnTo>
                    <a:pt x="52781" y="37617"/>
                  </a:lnTo>
                  <a:lnTo>
                    <a:pt x="49479" y="33312"/>
                  </a:lnTo>
                  <a:lnTo>
                    <a:pt x="49479" y="22783"/>
                  </a:lnTo>
                  <a:lnTo>
                    <a:pt x="51663" y="17056"/>
                  </a:lnTo>
                  <a:lnTo>
                    <a:pt x="60985" y="17056"/>
                  </a:lnTo>
                  <a:lnTo>
                    <a:pt x="62979" y="17526"/>
                  </a:lnTo>
                  <a:lnTo>
                    <a:pt x="66230" y="19672"/>
                  </a:lnTo>
                  <a:lnTo>
                    <a:pt x="66941" y="15811"/>
                  </a:lnTo>
                  <a:lnTo>
                    <a:pt x="63461" y="13804"/>
                  </a:lnTo>
                  <a:lnTo>
                    <a:pt x="61455" y="13271"/>
                  </a:lnTo>
                  <a:lnTo>
                    <a:pt x="49657" y="13271"/>
                  </a:lnTo>
                  <a:lnTo>
                    <a:pt x="44881" y="20459"/>
                  </a:lnTo>
                  <a:lnTo>
                    <a:pt x="44881" y="34925"/>
                  </a:lnTo>
                  <a:lnTo>
                    <a:pt x="50241" y="41389"/>
                  </a:lnTo>
                  <a:lnTo>
                    <a:pt x="60794" y="41389"/>
                  </a:lnTo>
                  <a:lnTo>
                    <a:pt x="64046" y="40563"/>
                  </a:lnTo>
                  <a:lnTo>
                    <a:pt x="67233" y="38379"/>
                  </a:lnTo>
                  <a:close/>
                </a:path>
                <a:path w="269240" h="52705">
                  <a:moveTo>
                    <a:pt x="78816" y="14058"/>
                  </a:moveTo>
                  <a:lnTo>
                    <a:pt x="74396" y="14058"/>
                  </a:lnTo>
                  <a:lnTo>
                    <a:pt x="74396" y="40601"/>
                  </a:lnTo>
                  <a:lnTo>
                    <a:pt x="78816" y="40601"/>
                  </a:lnTo>
                  <a:lnTo>
                    <a:pt x="78816" y="14058"/>
                  </a:lnTo>
                  <a:close/>
                </a:path>
                <a:path w="269240" h="52705">
                  <a:moveTo>
                    <a:pt x="79286" y="1562"/>
                  </a:moveTo>
                  <a:lnTo>
                    <a:pt x="74041" y="1562"/>
                  </a:lnTo>
                  <a:lnTo>
                    <a:pt x="74041" y="6819"/>
                  </a:lnTo>
                  <a:lnTo>
                    <a:pt x="79286" y="6819"/>
                  </a:lnTo>
                  <a:lnTo>
                    <a:pt x="79286" y="1562"/>
                  </a:lnTo>
                  <a:close/>
                </a:path>
                <a:path w="269240" h="52705">
                  <a:moveTo>
                    <a:pt x="112293" y="19964"/>
                  </a:moveTo>
                  <a:lnTo>
                    <a:pt x="110680" y="17056"/>
                  </a:lnTo>
                  <a:lnTo>
                    <a:pt x="110540" y="16814"/>
                  </a:lnTo>
                  <a:lnTo>
                    <a:pt x="108585" y="13271"/>
                  </a:lnTo>
                  <a:lnTo>
                    <a:pt x="107696" y="13271"/>
                  </a:lnTo>
                  <a:lnTo>
                    <a:pt x="107696" y="21678"/>
                  </a:lnTo>
                  <a:lnTo>
                    <a:pt x="107696" y="33540"/>
                  </a:lnTo>
                  <a:lnTo>
                    <a:pt x="103505" y="37795"/>
                  </a:lnTo>
                  <a:lnTo>
                    <a:pt x="96786" y="37795"/>
                  </a:lnTo>
                  <a:lnTo>
                    <a:pt x="95199" y="36576"/>
                  </a:lnTo>
                  <a:lnTo>
                    <a:pt x="94018" y="34925"/>
                  </a:lnTo>
                  <a:lnTo>
                    <a:pt x="93433" y="34023"/>
                  </a:lnTo>
                  <a:lnTo>
                    <a:pt x="93433" y="20574"/>
                  </a:lnTo>
                  <a:lnTo>
                    <a:pt x="94843" y="18440"/>
                  </a:lnTo>
                  <a:lnTo>
                    <a:pt x="97142" y="17056"/>
                  </a:lnTo>
                  <a:lnTo>
                    <a:pt x="104152" y="17056"/>
                  </a:lnTo>
                  <a:lnTo>
                    <a:pt x="107696" y="21678"/>
                  </a:lnTo>
                  <a:lnTo>
                    <a:pt x="107696" y="13271"/>
                  </a:lnTo>
                  <a:lnTo>
                    <a:pt x="99390" y="13271"/>
                  </a:lnTo>
                  <a:lnTo>
                    <a:pt x="95973" y="14516"/>
                  </a:lnTo>
                  <a:lnTo>
                    <a:pt x="93243" y="16814"/>
                  </a:lnTo>
                  <a:lnTo>
                    <a:pt x="93243" y="13931"/>
                  </a:lnTo>
                  <a:lnTo>
                    <a:pt x="88836" y="13931"/>
                  </a:lnTo>
                  <a:lnTo>
                    <a:pt x="88836" y="52324"/>
                  </a:lnTo>
                  <a:lnTo>
                    <a:pt x="93433" y="52324"/>
                  </a:lnTo>
                  <a:lnTo>
                    <a:pt x="93433" y="38023"/>
                  </a:lnTo>
                  <a:lnTo>
                    <a:pt x="95262" y="39738"/>
                  </a:lnTo>
                  <a:lnTo>
                    <a:pt x="97853" y="41389"/>
                  </a:lnTo>
                  <a:lnTo>
                    <a:pt x="107111" y="41389"/>
                  </a:lnTo>
                  <a:lnTo>
                    <a:pt x="110083" y="38023"/>
                  </a:lnTo>
                  <a:lnTo>
                    <a:pt x="110286" y="37795"/>
                  </a:lnTo>
                  <a:lnTo>
                    <a:pt x="112293" y="35534"/>
                  </a:lnTo>
                  <a:lnTo>
                    <a:pt x="112293" y="19964"/>
                  </a:lnTo>
                  <a:close/>
                </a:path>
                <a:path w="269240" h="52705">
                  <a:moveTo>
                    <a:pt x="141147" y="27457"/>
                  </a:moveTo>
                  <a:lnTo>
                    <a:pt x="141135" y="24206"/>
                  </a:lnTo>
                  <a:lnTo>
                    <a:pt x="141109" y="21069"/>
                  </a:lnTo>
                  <a:lnTo>
                    <a:pt x="138328" y="16865"/>
                  </a:lnTo>
                  <a:lnTo>
                    <a:pt x="137795" y="16065"/>
                  </a:lnTo>
                  <a:lnTo>
                    <a:pt x="137795" y="24206"/>
                  </a:lnTo>
                  <a:lnTo>
                    <a:pt x="123228" y="24206"/>
                  </a:lnTo>
                  <a:lnTo>
                    <a:pt x="124167" y="19786"/>
                  </a:lnTo>
                  <a:lnTo>
                    <a:pt x="127304" y="16865"/>
                  </a:lnTo>
                  <a:lnTo>
                    <a:pt x="133718" y="16865"/>
                  </a:lnTo>
                  <a:lnTo>
                    <a:pt x="137033" y="18859"/>
                  </a:lnTo>
                  <a:lnTo>
                    <a:pt x="137795" y="24206"/>
                  </a:lnTo>
                  <a:lnTo>
                    <a:pt x="137795" y="16065"/>
                  </a:lnTo>
                  <a:lnTo>
                    <a:pt x="136385" y="13931"/>
                  </a:lnTo>
                  <a:lnTo>
                    <a:pt x="132778" y="13271"/>
                  </a:lnTo>
                  <a:lnTo>
                    <a:pt x="124117" y="13271"/>
                  </a:lnTo>
                  <a:lnTo>
                    <a:pt x="118808" y="19494"/>
                  </a:lnTo>
                  <a:lnTo>
                    <a:pt x="118808" y="35102"/>
                  </a:lnTo>
                  <a:lnTo>
                    <a:pt x="124472" y="41389"/>
                  </a:lnTo>
                  <a:lnTo>
                    <a:pt x="135255" y="41389"/>
                  </a:lnTo>
                  <a:lnTo>
                    <a:pt x="138633" y="39979"/>
                  </a:lnTo>
                  <a:lnTo>
                    <a:pt x="140919" y="38315"/>
                  </a:lnTo>
                  <a:lnTo>
                    <a:pt x="140881" y="37795"/>
                  </a:lnTo>
                  <a:lnTo>
                    <a:pt x="140563" y="34366"/>
                  </a:lnTo>
                  <a:lnTo>
                    <a:pt x="136855" y="37553"/>
                  </a:lnTo>
                  <a:lnTo>
                    <a:pt x="132969" y="37795"/>
                  </a:lnTo>
                  <a:lnTo>
                    <a:pt x="126885" y="37795"/>
                  </a:lnTo>
                  <a:lnTo>
                    <a:pt x="123113" y="33451"/>
                  </a:lnTo>
                  <a:lnTo>
                    <a:pt x="122936" y="27457"/>
                  </a:lnTo>
                  <a:lnTo>
                    <a:pt x="141147" y="27457"/>
                  </a:lnTo>
                  <a:close/>
                </a:path>
                <a:path w="269240" h="52705">
                  <a:moveTo>
                    <a:pt x="164833" y="29845"/>
                  </a:moveTo>
                  <a:lnTo>
                    <a:pt x="162661" y="27813"/>
                  </a:lnTo>
                  <a:lnTo>
                    <a:pt x="162534" y="27635"/>
                  </a:lnTo>
                  <a:lnTo>
                    <a:pt x="160235" y="25552"/>
                  </a:lnTo>
                  <a:lnTo>
                    <a:pt x="158648" y="25184"/>
                  </a:lnTo>
                  <a:lnTo>
                    <a:pt x="155689" y="24638"/>
                  </a:lnTo>
                  <a:lnTo>
                    <a:pt x="152450" y="23977"/>
                  </a:lnTo>
                  <a:lnTo>
                    <a:pt x="149733" y="23380"/>
                  </a:lnTo>
                  <a:lnTo>
                    <a:pt x="149733" y="16764"/>
                  </a:lnTo>
                  <a:lnTo>
                    <a:pt x="156641" y="16764"/>
                  </a:lnTo>
                  <a:lnTo>
                    <a:pt x="159766" y="16992"/>
                  </a:lnTo>
                  <a:lnTo>
                    <a:pt x="163118" y="19024"/>
                  </a:lnTo>
                  <a:lnTo>
                    <a:pt x="163830" y="15163"/>
                  </a:lnTo>
                  <a:lnTo>
                    <a:pt x="160769" y="13741"/>
                  </a:lnTo>
                  <a:lnTo>
                    <a:pt x="158356" y="13271"/>
                  </a:lnTo>
                  <a:lnTo>
                    <a:pt x="145554" y="13271"/>
                  </a:lnTo>
                  <a:lnTo>
                    <a:pt x="145554" y="23977"/>
                  </a:lnTo>
                  <a:lnTo>
                    <a:pt x="147256" y="25895"/>
                  </a:lnTo>
                  <a:lnTo>
                    <a:pt x="148729" y="27038"/>
                  </a:lnTo>
                  <a:lnTo>
                    <a:pt x="150571" y="28359"/>
                  </a:lnTo>
                  <a:lnTo>
                    <a:pt x="151866" y="28587"/>
                  </a:lnTo>
                  <a:lnTo>
                    <a:pt x="157226" y="29667"/>
                  </a:lnTo>
                  <a:lnTo>
                    <a:pt x="160642" y="30378"/>
                  </a:lnTo>
                  <a:lnTo>
                    <a:pt x="160642" y="37680"/>
                  </a:lnTo>
                  <a:lnTo>
                    <a:pt x="150317" y="37680"/>
                  </a:lnTo>
                  <a:lnTo>
                    <a:pt x="147027" y="35471"/>
                  </a:lnTo>
                  <a:lnTo>
                    <a:pt x="145961" y="34747"/>
                  </a:lnTo>
                  <a:lnTo>
                    <a:pt x="145262" y="38798"/>
                  </a:lnTo>
                  <a:lnTo>
                    <a:pt x="147142" y="39738"/>
                  </a:lnTo>
                  <a:lnTo>
                    <a:pt x="150380" y="41389"/>
                  </a:lnTo>
                  <a:lnTo>
                    <a:pt x="159473" y="41389"/>
                  </a:lnTo>
                  <a:lnTo>
                    <a:pt x="162001" y="39509"/>
                  </a:lnTo>
                  <a:lnTo>
                    <a:pt x="163830" y="38087"/>
                  </a:lnTo>
                  <a:lnTo>
                    <a:pt x="164833" y="35699"/>
                  </a:lnTo>
                  <a:lnTo>
                    <a:pt x="164833" y="29845"/>
                  </a:lnTo>
                  <a:close/>
                </a:path>
                <a:path w="269240" h="52705">
                  <a:moveTo>
                    <a:pt x="182968" y="25768"/>
                  </a:moveTo>
                  <a:lnTo>
                    <a:pt x="167347" y="25768"/>
                  </a:lnTo>
                  <a:lnTo>
                    <a:pt x="167347" y="29197"/>
                  </a:lnTo>
                  <a:lnTo>
                    <a:pt x="182968" y="29197"/>
                  </a:lnTo>
                  <a:lnTo>
                    <a:pt x="182968" y="25768"/>
                  </a:lnTo>
                  <a:close/>
                </a:path>
                <a:path w="269240" h="52705">
                  <a:moveTo>
                    <a:pt x="215023" y="19646"/>
                  </a:moveTo>
                  <a:lnTo>
                    <a:pt x="213283" y="16865"/>
                  </a:lnTo>
                  <a:lnTo>
                    <a:pt x="213182" y="16713"/>
                  </a:lnTo>
                  <a:lnTo>
                    <a:pt x="211023" y="13271"/>
                  </a:lnTo>
                  <a:lnTo>
                    <a:pt x="210426" y="13271"/>
                  </a:lnTo>
                  <a:lnTo>
                    <a:pt x="210426" y="19405"/>
                  </a:lnTo>
                  <a:lnTo>
                    <a:pt x="210426" y="35153"/>
                  </a:lnTo>
                  <a:lnTo>
                    <a:pt x="205473" y="37795"/>
                  </a:lnTo>
                  <a:lnTo>
                    <a:pt x="199580" y="37795"/>
                  </a:lnTo>
                  <a:lnTo>
                    <a:pt x="197637" y="36690"/>
                  </a:lnTo>
                  <a:lnTo>
                    <a:pt x="196164" y="33870"/>
                  </a:lnTo>
                  <a:lnTo>
                    <a:pt x="196164" y="20294"/>
                  </a:lnTo>
                  <a:lnTo>
                    <a:pt x="197104" y="18935"/>
                  </a:lnTo>
                  <a:lnTo>
                    <a:pt x="199224" y="16865"/>
                  </a:lnTo>
                  <a:lnTo>
                    <a:pt x="205943" y="16865"/>
                  </a:lnTo>
                  <a:lnTo>
                    <a:pt x="210426" y="19405"/>
                  </a:lnTo>
                  <a:lnTo>
                    <a:pt x="210426" y="13271"/>
                  </a:lnTo>
                  <a:lnTo>
                    <a:pt x="205473" y="13271"/>
                  </a:lnTo>
                  <a:lnTo>
                    <a:pt x="203174" y="13398"/>
                  </a:lnTo>
                  <a:lnTo>
                    <a:pt x="199517" y="13970"/>
                  </a:lnTo>
                  <a:lnTo>
                    <a:pt x="195973" y="16713"/>
                  </a:lnTo>
                  <a:lnTo>
                    <a:pt x="195973" y="0"/>
                  </a:lnTo>
                  <a:lnTo>
                    <a:pt x="191554" y="0"/>
                  </a:lnTo>
                  <a:lnTo>
                    <a:pt x="191554" y="40068"/>
                  </a:lnTo>
                  <a:lnTo>
                    <a:pt x="196164" y="40741"/>
                  </a:lnTo>
                  <a:lnTo>
                    <a:pt x="196164" y="38023"/>
                  </a:lnTo>
                  <a:lnTo>
                    <a:pt x="197573" y="39319"/>
                  </a:lnTo>
                  <a:lnTo>
                    <a:pt x="200113" y="41389"/>
                  </a:lnTo>
                  <a:lnTo>
                    <a:pt x="209956" y="41389"/>
                  </a:lnTo>
                  <a:lnTo>
                    <a:pt x="212801" y="38023"/>
                  </a:lnTo>
                  <a:lnTo>
                    <a:pt x="213004" y="37795"/>
                  </a:lnTo>
                  <a:lnTo>
                    <a:pt x="215023" y="35407"/>
                  </a:lnTo>
                  <a:lnTo>
                    <a:pt x="215023" y="19646"/>
                  </a:lnTo>
                  <a:close/>
                </a:path>
                <a:path w="269240" h="52705">
                  <a:moveTo>
                    <a:pt x="239052" y="29845"/>
                  </a:moveTo>
                  <a:lnTo>
                    <a:pt x="236880" y="27813"/>
                  </a:lnTo>
                  <a:lnTo>
                    <a:pt x="236753" y="27635"/>
                  </a:lnTo>
                  <a:lnTo>
                    <a:pt x="234454" y="25552"/>
                  </a:lnTo>
                  <a:lnTo>
                    <a:pt x="232867" y="25184"/>
                  </a:lnTo>
                  <a:lnTo>
                    <a:pt x="229908" y="24638"/>
                  </a:lnTo>
                  <a:lnTo>
                    <a:pt x="226669" y="23977"/>
                  </a:lnTo>
                  <a:lnTo>
                    <a:pt x="223951" y="23380"/>
                  </a:lnTo>
                  <a:lnTo>
                    <a:pt x="223951" y="16764"/>
                  </a:lnTo>
                  <a:lnTo>
                    <a:pt x="230860" y="16764"/>
                  </a:lnTo>
                  <a:lnTo>
                    <a:pt x="233984" y="16992"/>
                  </a:lnTo>
                  <a:lnTo>
                    <a:pt x="237337" y="19024"/>
                  </a:lnTo>
                  <a:lnTo>
                    <a:pt x="238048" y="15163"/>
                  </a:lnTo>
                  <a:lnTo>
                    <a:pt x="234988" y="13741"/>
                  </a:lnTo>
                  <a:lnTo>
                    <a:pt x="232575" y="13271"/>
                  </a:lnTo>
                  <a:lnTo>
                    <a:pt x="219773" y="13271"/>
                  </a:lnTo>
                  <a:lnTo>
                    <a:pt x="219773" y="23977"/>
                  </a:lnTo>
                  <a:lnTo>
                    <a:pt x="221475" y="25895"/>
                  </a:lnTo>
                  <a:lnTo>
                    <a:pt x="222948" y="27038"/>
                  </a:lnTo>
                  <a:lnTo>
                    <a:pt x="224790" y="28359"/>
                  </a:lnTo>
                  <a:lnTo>
                    <a:pt x="226072" y="28587"/>
                  </a:lnTo>
                  <a:lnTo>
                    <a:pt x="231444" y="29667"/>
                  </a:lnTo>
                  <a:lnTo>
                    <a:pt x="234861" y="30378"/>
                  </a:lnTo>
                  <a:lnTo>
                    <a:pt x="234861" y="37680"/>
                  </a:lnTo>
                  <a:lnTo>
                    <a:pt x="224536" y="37680"/>
                  </a:lnTo>
                  <a:lnTo>
                    <a:pt x="221246" y="35471"/>
                  </a:lnTo>
                  <a:lnTo>
                    <a:pt x="220179" y="34747"/>
                  </a:lnTo>
                  <a:lnTo>
                    <a:pt x="219481" y="38798"/>
                  </a:lnTo>
                  <a:lnTo>
                    <a:pt x="221361" y="39738"/>
                  </a:lnTo>
                  <a:lnTo>
                    <a:pt x="224599" y="41389"/>
                  </a:lnTo>
                  <a:lnTo>
                    <a:pt x="233692" y="41389"/>
                  </a:lnTo>
                  <a:lnTo>
                    <a:pt x="236220" y="39509"/>
                  </a:lnTo>
                  <a:lnTo>
                    <a:pt x="238048" y="38087"/>
                  </a:lnTo>
                  <a:lnTo>
                    <a:pt x="239052" y="35699"/>
                  </a:lnTo>
                  <a:lnTo>
                    <a:pt x="239052" y="29845"/>
                  </a:lnTo>
                  <a:close/>
                </a:path>
                <a:path w="269240" h="52705">
                  <a:moveTo>
                    <a:pt x="269214" y="19964"/>
                  </a:moveTo>
                  <a:lnTo>
                    <a:pt x="267601" y="17056"/>
                  </a:lnTo>
                  <a:lnTo>
                    <a:pt x="267462" y="16814"/>
                  </a:lnTo>
                  <a:lnTo>
                    <a:pt x="265506" y="13271"/>
                  </a:lnTo>
                  <a:lnTo>
                    <a:pt x="264617" y="13271"/>
                  </a:lnTo>
                  <a:lnTo>
                    <a:pt x="264617" y="21678"/>
                  </a:lnTo>
                  <a:lnTo>
                    <a:pt x="264617" y="33540"/>
                  </a:lnTo>
                  <a:lnTo>
                    <a:pt x="260426" y="37795"/>
                  </a:lnTo>
                  <a:lnTo>
                    <a:pt x="253707" y="37795"/>
                  </a:lnTo>
                  <a:lnTo>
                    <a:pt x="252120" y="36576"/>
                  </a:lnTo>
                  <a:lnTo>
                    <a:pt x="250939" y="34925"/>
                  </a:lnTo>
                  <a:lnTo>
                    <a:pt x="250355" y="34023"/>
                  </a:lnTo>
                  <a:lnTo>
                    <a:pt x="250355" y="20574"/>
                  </a:lnTo>
                  <a:lnTo>
                    <a:pt x="251764" y="18440"/>
                  </a:lnTo>
                  <a:lnTo>
                    <a:pt x="254063" y="17056"/>
                  </a:lnTo>
                  <a:lnTo>
                    <a:pt x="261073" y="17056"/>
                  </a:lnTo>
                  <a:lnTo>
                    <a:pt x="264617" y="21678"/>
                  </a:lnTo>
                  <a:lnTo>
                    <a:pt x="264617" y="13271"/>
                  </a:lnTo>
                  <a:lnTo>
                    <a:pt x="256311" y="13271"/>
                  </a:lnTo>
                  <a:lnTo>
                    <a:pt x="252895" y="14516"/>
                  </a:lnTo>
                  <a:lnTo>
                    <a:pt x="250164" y="16814"/>
                  </a:lnTo>
                  <a:lnTo>
                    <a:pt x="250164" y="13931"/>
                  </a:lnTo>
                  <a:lnTo>
                    <a:pt x="245745" y="13931"/>
                  </a:lnTo>
                  <a:lnTo>
                    <a:pt x="245745" y="52324"/>
                  </a:lnTo>
                  <a:lnTo>
                    <a:pt x="250355" y="52324"/>
                  </a:lnTo>
                  <a:lnTo>
                    <a:pt x="250355" y="38023"/>
                  </a:lnTo>
                  <a:lnTo>
                    <a:pt x="252183" y="39738"/>
                  </a:lnTo>
                  <a:lnTo>
                    <a:pt x="254774" y="41389"/>
                  </a:lnTo>
                  <a:lnTo>
                    <a:pt x="264033" y="41389"/>
                  </a:lnTo>
                  <a:lnTo>
                    <a:pt x="267004" y="38023"/>
                  </a:lnTo>
                  <a:lnTo>
                    <a:pt x="267208" y="37795"/>
                  </a:lnTo>
                  <a:lnTo>
                    <a:pt x="269214" y="35534"/>
                  </a:lnTo>
                  <a:lnTo>
                    <a:pt x="269214" y="1996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1604801" y="2370544"/>
              <a:ext cx="660400" cy="189230"/>
            </a:xfrm>
            <a:custGeom>
              <a:avLst/>
              <a:gdLst/>
              <a:ahLst/>
              <a:cxnLst/>
              <a:rect l="l" t="t" r="r" b="b"/>
              <a:pathLst>
                <a:path w="660400" h="189230">
                  <a:moveTo>
                    <a:pt x="660355" y="0"/>
                  </a:moveTo>
                  <a:lnTo>
                    <a:pt x="0" y="0"/>
                  </a:lnTo>
                  <a:lnTo>
                    <a:pt x="0" y="188673"/>
                  </a:lnTo>
                  <a:lnTo>
                    <a:pt x="660355" y="188673"/>
                  </a:lnTo>
                  <a:lnTo>
                    <a:pt x="660355" y="0"/>
                  </a:lnTo>
                  <a:close/>
                </a:path>
              </a:pathLst>
            </a:custGeom>
            <a:solidFill>
              <a:srgbClr val="C5E38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1604801" y="2370544"/>
              <a:ext cx="660400" cy="189230"/>
            </a:xfrm>
            <a:custGeom>
              <a:avLst/>
              <a:gdLst/>
              <a:ahLst/>
              <a:cxnLst/>
              <a:rect l="l" t="t" r="r" b="b"/>
              <a:pathLst>
                <a:path w="660400" h="189230">
                  <a:moveTo>
                    <a:pt x="0" y="188673"/>
                  </a:moveTo>
                  <a:lnTo>
                    <a:pt x="660355" y="188673"/>
                  </a:lnTo>
                  <a:lnTo>
                    <a:pt x="660355" y="0"/>
                  </a:lnTo>
                  <a:lnTo>
                    <a:pt x="0" y="0"/>
                  </a:lnTo>
                  <a:lnTo>
                    <a:pt x="0" y="188673"/>
                  </a:lnTo>
                  <a:close/>
                </a:path>
              </a:pathLst>
            </a:custGeom>
            <a:ln w="9433">
              <a:solidFill>
                <a:srgbClr val="6A8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1694294" y="2451315"/>
              <a:ext cx="484505" cy="51435"/>
            </a:xfrm>
            <a:custGeom>
              <a:avLst/>
              <a:gdLst/>
              <a:ahLst/>
              <a:cxnLst/>
              <a:rect l="l" t="t" r="r" b="b"/>
              <a:pathLst>
                <a:path w="484505" h="51435">
                  <a:moveTo>
                    <a:pt x="14452" y="11709"/>
                  </a:moveTo>
                  <a:lnTo>
                    <a:pt x="9194" y="11785"/>
                  </a:lnTo>
                  <a:lnTo>
                    <a:pt x="5956" y="14719"/>
                  </a:lnTo>
                  <a:lnTo>
                    <a:pt x="4127" y="17475"/>
                  </a:lnTo>
                  <a:lnTo>
                    <a:pt x="4127" y="12014"/>
                  </a:lnTo>
                  <a:lnTo>
                    <a:pt x="0" y="12014"/>
                  </a:lnTo>
                  <a:lnTo>
                    <a:pt x="0" y="39039"/>
                  </a:lnTo>
                  <a:lnTo>
                    <a:pt x="4419" y="39039"/>
                  </a:lnTo>
                  <a:lnTo>
                    <a:pt x="4419" y="20193"/>
                  </a:lnTo>
                  <a:lnTo>
                    <a:pt x="8661" y="15849"/>
                  </a:lnTo>
                  <a:lnTo>
                    <a:pt x="14452" y="15735"/>
                  </a:lnTo>
                  <a:lnTo>
                    <a:pt x="14452" y="11709"/>
                  </a:lnTo>
                  <a:close/>
                </a:path>
                <a:path w="484505" h="51435">
                  <a:moveTo>
                    <a:pt x="40309" y="25895"/>
                  </a:moveTo>
                  <a:lnTo>
                    <a:pt x="40297" y="22644"/>
                  </a:lnTo>
                  <a:lnTo>
                    <a:pt x="40259" y="19507"/>
                  </a:lnTo>
                  <a:lnTo>
                    <a:pt x="37490" y="15303"/>
                  </a:lnTo>
                  <a:lnTo>
                    <a:pt x="36957" y="14503"/>
                  </a:lnTo>
                  <a:lnTo>
                    <a:pt x="36957" y="22644"/>
                  </a:lnTo>
                  <a:lnTo>
                    <a:pt x="22377" y="22644"/>
                  </a:lnTo>
                  <a:lnTo>
                    <a:pt x="23317" y="18224"/>
                  </a:lnTo>
                  <a:lnTo>
                    <a:pt x="26454" y="15303"/>
                  </a:lnTo>
                  <a:lnTo>
                    <a:pt x="32880" y="15303"/>
                  </a:lnTo>
                  <a:lnTo>
                    <a:pt x="36182" y="17297"/>
                  </a:lnTo>
                  <a:lnTo>
                    <a:pt x="36957" y="22644"/>
                  </a:lnTo>
                  <a:lnTo>
                    <a:pt x="36957" y="14503"/>
                  </a:lnTo>
                  <a:lnTo>
                    <a:pt x="35534" y="12369"/>
                  </a:lnTo>
                  <a:lnTo>
                    <a:pt x="31940" y="11709"/>
                  </a:lnTo>
                  <a:lnTo>
                    <a:pt x="23279" y="11709"/>
                  </a:lnTo>
                  <a:lnTo>
                    <a:pt x="17970" y="17932"/>
                  </a:lnTo>
                  <a:lnTo>
                    <a:pt x="17970" y="33540"/>
                  </a:lnTo>
                  <a:lnTo>
                    <a:pt x="23622" y="39827"/>
                  </a:lnTo>
                  <a:lnTo>
                    <a:pt x="34417" y="39827"/>
                  </a:lnTo>
                  <a:lnTo>
                    <a:pt x="37782" y="38417"/>
                  </a:lnTo>
                  <a:lnTo>
                    <a:pt x="40081" y="36753"/>
                  </a:lnTo>
                  <a:lnTo>
                    <a:pt x="40030" y="36233"/>
                  </a:lnTo>
                  <a:lnTo>
                    <a:pt x="39725" y="32804"/>
                  </a:lnTo>
                  <a:lnTo>
                    <a:pt x="36017" y="35991"/>
                  </a:lnTo>
                  <a:lnTo>
                    <a:pt x="32118" y="36233"/>
                  </a:lnTo>
                  <a:lnTo>
                    <a:pt x="26047" y="36233"/>
                  </a:lnTo>
                  <a:lnTo>
                    <a:pt x="22263" y="31889"/>
                  </a:lnTo>
                  <a:lnTo>
                    <a:pt x="22085" y="25895"/>
                  </a:lnTo>
                  <a:lnTo>
                    <a:pt x="40309" y="25895"/>
                  </a:lnTo>
                  <a:close/>
                </a:path>
                <a:path w="484505" h="51435">
                  <a:moveTo>
                    <a:pt x="67233" y="36817"/>
                  </a:moveTo>
                  <a:lnTo>
                    <a:pt x="66878" y="32829"/>
                  </a:lnTo>
                  <a:lnTo>
                    <a:pt x="63881" y="35229"/>
                  </a:lnTo>
                  <a:lnTo>
                    <a:pt x="60693" y="36055"/>
                  </a:lnTo>
                  <a:lnTo>
                    <a:pt x="52781" y="36055"/>
                  </a:lnTo>
                  <a:lnTo>
                    <a:pt x="49479" y="31750"/>
                  </a:lnTo>
                  <a:lnTo>
                    <a:pt x="49479" y="21221"/>
                  </a:lnTo>
                  <a:lnTo>
                    <a:pt x="51663" y="15494"/>
                  </a:lnTo>
                  <a:lnTo>
                    <a:pt x="60985" y="15494"/>
                  </a:lnTo>
                  <a:lnTo>
                    <a:pt x="62979" y="15963"/>
                  </a:lnTo>
                  <a:lnTo>
                    <a:pt x="66230" y="18110"/>
                  </a:lnTo>
                  <a:lnTo>
                    <a:pt x="66941" y="14249"/>
                  </a:lnTo>
                  <a:lnTo>
                    <a:pt x="63461" y="12242"/>
                  </a:lnTo>
                  <a:lnTo>
                    <a:pt x="61455" y="11709"/>
                  </a:lnTo>
                  <a:lnTo>
                    <a:pt x="49657" y="11709"/>
                  </a:lnTo>
                  <a:lnTo>
                    <a:pt x="44881" y="18897"/>
                  </a:lnTo>
                  <a:lnTo>
                    <a:pt x="44881" y="33362"/>
                  </a:lnTo>
                  <a:lnTo>
                    <a:pt x="50241" y="39827"/>
                  </a:lnTo>
                  <a:lnTo>
                    <a:pt x="60794" y="39827"/>
                  </a:lnTo>
                  <a:lnTo>
                    <a:pt x="64046" y="39001"/>
                  </a:lnTo>
                  <a:lnTo>
                    <a:pt x="67233" y="36817"/>
                  </a:lnTo>
                  <a:close/>
                </a:path>
                <a:path w="484505" h="51435">
                  <a:moveTo>
                    <a:pt x="78816" y="12496"/>
                  </a:moveTo>
                  <a:lnTo>
                    <a:pt x="74396" y="12496"/>
                  </a:lnTo>
                  <a:lnTo>
                    <a:pt x="74396" y="39039"/>
                  </a:lnTo>
                  <a:lnTo>
                    <a:pt x="78816" y="39039"/>
                  </a:lnTo>
                  <a:lnTo>
                    <a:pt x="78816" y="12496"/>
                  </a:lnTo>
                  <a:close/>
                </a:path>
                <a:path w="484505" h="51435">
                  <a:moveTo>
                    <a:pt x="79286" y="0"/>
                  </a:moveTo>
                  <a:lnTo>
                    <a:pt x="74041" y="0"/>
                  </a:lnTo>
                  <a:lnTo>
                    <a:pt x="74041" y="5257"/>
                  </a:lnTo>
                  <a:lnTo>
                    <a:pt x="79286" y="5257"/>
                  </a:lnTo>
                  <a:lnTo>
                    <a:pt x="79286" y="0"/>
                  </a:lnTo>
                  <a:close/>
                </a:path>
                <a:path w="484505" h="51435">
                  <a:moveTo>
                    <a:pt x="112293" y="18402"/>
                  </a:moveTo>
                  <a:lnTo>
                    <a:pt x="110680" y="15494"/>
                  </a:lnTo>
                  <a:lnTo>
                    <a:pt x="110540" y="15252"/>
                  </a:lnTo>
                  <a:lnTo>
                    <a:pt x="108585" y="11709"/>
                  </a:lnTo>
                  <a:lnTo>
                    <a:pt x="107696" y="11709"/>
                  </a:lnTo>
                  <a:lnTo>
                    <a:pt x="107696" y="20116"/>
                  </a:lnTo>
                  <a:lnTo>
                    <a:pt x="107696" y="31978"/>
                  </a:lnTo>
                  <a:lnTo>
                    <a:pt x="103505" y="36233"/>
                  </a:lnTo>
                  <a:lnTo>
                    <a:pt x="96786" y="36233"/>
                  </a:lnTo>
                  <a:lnTo>
                    <a:pt x="95199" y="35013"/>
                  </a:lnTo>
                  <a:lnTo>
                    <a:pt x="94018" y="33362"/>
                  </a:lnTo>
                  <a:lnTo>
                    <a:pt x="93433" y="32461"/>
                  </a:lnTo>
                  <a:lnTo>
                    <a:pt x="93433" y="19011"/>
                  </a:lnTo>
                  <a:lnTo>
                    <a:pt x="94843" y="16878"/>
                  </a:lnTo>
                  <a:lnTo>
                    <a:pt x="97142" y="15494"/>
                  </a:lnTo>
                  <a:lnTo>
                    <a:pt x="104152" y="15494"/>
                  </a:lnTo>
                  <a:lnTo>
                    <a:pt x="107696" y="20116"/>
                  </a:lnTo>
                  <a:lnTo>
                    <a:pt x="107696" y="11709"/>
                  </a:lnTo>
                  <a:lnTo>
                    <a:pt x="99390" y="11709"/>
                  </a:lnTo>
                  <a:lnTo>
                    <a:pt x="95973" y="12954"/>
                  </a:lnTo>
                  <a:lnTo>
                    <a:pt x="93243" y="15252"/>
                  </a:lnTo>
                  <a:lnTo>
                    <a:pt x="93243" y="12369"/>
                  </a:lnTo>
                  <a:lnTo>
                    <a:pt x="88836" y="12369"/>
                  </a:lnTo>
                  <a:lnTo>
                    <a:pt x="88836" y="50761"/>
                  </a:lnTo>
                  <a:lnTo>
                    <a:pt x="93433" y="50761"/>
                  </a:lnTo>
                  <a:lnTo>
                    <a:pt x="93433" y="36461"/>
                  </a:lnTo>
                  <a:lnTo>
                    <a:pt x="95262" y="38176"/>
                  </a:lnTo>
                  <a:lnTo>
                    <a:pt x="97840" y="39827"/>
                  </a:lnTo>
                  <a:lnTo>
                    <a:pt x="107111" y="39827"/>
                  </a:lnTo>
                  <a:lnTo>
                    <a:pt x="110083" y="36461"/>
                  </a:lnTo>
                  <a:lnTo>
                    <a:pt x="110286" y="36233"/>
                  </a:lnTo>
                  <a:lnTo>
                    <a:pt x="112293" y="33972"/>
                  </a:lnTo>
                  <a:lnTo>
                    <a:pt x="112293" y="18402"/>
                  </a:lnTo>
                  <a:close/>
                </a:path>
                <a:path w="484505" h="51435">
                  <a:moveTo>
                    <a:pt x="141147" y="25895"/>
                  </a:moveTo>
                  <a:lnTo>
                    <a:pt x="141135" y="22644"/>
                  </a:lnTo>
                  <a:lnTo>
                    <a:pt x="141109" y="19507"/>
                  </a:lnTo>
                  <a:lnTo>
                    <a:pt x="138328" y="15303"/>
                  </a:lnTo>
                  <a:lnTo>
                    <a:pt x="137795" y="14503"/>
                  </a:lnTo>
                  <a:lnTo>
                    <a:pt x="137795" y="22644"/>
                  </a:lnTo>
                  <a:lnTo>
                    <a:pt x="123228" y="22644"/>
                  </a:lnTo>
                  <a:lnTo>
                    <a:pt x="124167" y="18224"/>
                  </a:lnTo>
                  <a:lnTo>
                    <a:pt x="127304" y="15303"/>
                  </a:lnTo>
                  <a:lnTo>
                    <a:pt x="133718" y="15303"/>
                  </a:lnTo>
                  <a:lnTo>
                    <a:pt x="137033" y="17297"/>
                  </a:lnTo>
                  <a:lnTo>
                    <a:pt x="137795" y="22644"/>
                  </a:lnTo>
                  <a:lnTo>
                    <a:pt x="137795" y="14503"/>
                  </a:lnTo>
                  <a:lnTo>
                    <a:pt x="136385" y="12369"/>
                  </a:lnTo>
                  <a:lnTo>
                    <a:pt x="132778" y="11709"/>
                  </a:lnTo>
                  <a:lnTo>
                    <a:pt x="124117" y="11709"/>
                  </a:lnTo>
                  <a:lnTo>
                    <a:pt x="118808" y="17932"/>
                  </a:lnTo>
                  <a:lnTo>
                    <a:pt x="118808" y="33540"/>
                  </a:lnTo>
                  <a:lnTo>
                    <a:pt x="124472" y="39827"/>
                  </a:lnTo>
                  <a:lnTo>
                    <a:pt x="135255" y="39827"/>
                  </a:lnTo>
                  <a:lnTo>
                    <a:pt x="138633" y="38417"/>
                  </a:lnTo>
                  <a:lnTo>
                    <a:pt x="140919" y="36753"/>
                  </a:lnTo>
                  <a:lnTo>
                    <a:pt x="140868" y="36233"/>
                  </a:lnTo>
                  <a:lnTo>
                    <a:pt x="140563" y="32804"/>
                  </a:lnTo>
                  <a:lnTo>
                    <a:pt x="136855" y="35991"/>
                  </a:lnTo>
                  <a:lnTo>
                    <a:pt x="132969" y="36233"/>
                  </a:lnTo>
                  <a:lnTo>
                    <a:pt x="126885" y="36233"/>
                  </a:lnTo>
                  <a:lnTo>
                    <a:pt x="123101" y="31889"/>
                  </a:lnTo>
                  <a:lnTo>
                    <a:pt x="122936" y="25895"/>
                  </a:lnTo>
                  <a:lnTo>
                    <a:pt x="141147" y="25895"/>
                  </a:lnTo>
                  <a:close/>
                </a:path>
                <a:path w="484505" h="51435">
                  <a:moveTo>
                    <a:pt x="164833" y="28282"/>
                  </a:moveTo>
                  <a:lnTo>
                    <a:pt x="162661" y="26250"/>
                  </a:lnTo>
                  <a:lnTo>
                    <a:pt x="162534" y="26073"/>
                  </a:lnTo>
                  <a:lnTo>
                    <a:pt x="160235" y="23990"/>
                  </a:lnTo>
                  <a:lnTo>
                    <a:pt x="158648" y="23622"/>
                  </a:lnTo>
                  <a:lnTo>
                    <a:pt x="155689" y="23075"/>
                  </a:lnTo>
                  <a:lnTo>
                    <a:pt x="152450" y="22415"/>
                  </a:lnTo>
                  <a:lnTo>
                    <a:pt x="149733" y="21818"/>
                  </a:lnTo>
                  <a:lnTo>
                    <a:pt x="149733" y="15201"/>
                  </a:lnTo>
                  <a:lnTo>
                    <a:pt x="156641" y="15201"/>
                  </a:lnTo>
                  <a:lnTo>
                    <a:pt x="159766" y="15430"/>
                  </a:lnTo>
                  <a:lnTo>
                    <a:pt x="163118" y="17462"/>
                  </a:lnTo>
                  <a:lnTo>
                    <a:pt x="163830" y="13601"/>
                  </a:lnTo>
                  <a:lnTo>
                    <a:pt x="160769" y="12179"/>
                  </a:lnTo>
                  <a:lnTo>
                    <a:pt x="158343" y="11709"/>
                  </a:lnTo>
                  <a:lnTo>
                    <a:pt x="145554" y="11709"/>
                  </a:lnTo>
                  <a:lnTo>
                    <a:pt x="145554" y="22415"/>
                  </a:lnTo>
                  <a:lnTo>
                    <a:pt x="147256" y="24333"/>
                  </a:lnTo>
                  <a:lnTo>
                    <a:pt x="148729" y="25476"/>
                  </a:lnTo>
                  <a:lnTo>
                    <a:pt x="150571" y="26797"/>
                  </a:lnTo>
                  <a:lnTo>
                    <a:pt x="151853" y="27025"/>
                  </a:lnTo>
                  <a:lnTo>
                    <a:pt x="157226" y="28105"/>
                  </a:lnTo>
                  <a:lnTo>
                    <a:pt x="160642" y="28816"/>
                  </a:lnTo>
                  <a:lnTo>
                    <a:pt x="160642" y="36118"/>
                  </a:lnTo>
                  <a:lnTo>
                    <a:pt x="150317" y="36118"/>
                  </a:lnTo>
                  <a:lnTo>
                    <a:pt x="147027" y="33909"/>
                  </a:lnTo>
                  <a:lnTo>
                    <a:pt x="145961" y="33185"/>
                  </a:lnTo>
                  <a:lnTo>
                    <a:pt x="145262" y="37236"/>
                  </a:lnTo>
                  <a:lnTo>
                    <a:pt x="147142" y="38176"/>
                  </a:lnTo>
                  <a:lnTo>
                    <a:pt x="150380" y="39827"/>
                  </a:lnTo>
                  <a:lnTo>
                    <a:pt x="159473" y="39827"/>
                  </a:lnTo>
                  <a:lnTo>
                    <a:pt x="162001" y="37947"/>
                  </a:lnTo>
                  <a:lnTo>
                    <a:pt x="163830" y="36525"/>
                  </a:lnTo>
                  <a:lnTo>
                    <a:pt x="164833" y="34137"/>
                  </a:lnTo>
                  <a:lnTo>
                    <a:pt x="164833" y="28282"/>
                  </a:lnTo>
                  <a:close/>
                </a:path>
                <a:path w="484505" h="51435">
                  <a:moveTo>
                    <a:pt x="182968" y="24206"/>
                  </a:moveTo>
                  <a:lnTo>
                    <a:pt x="167347" y="24206"/>
                  </a:lnTo>
                  <a:lnTo>
                    <a:pt x="167347" y="27635"/>
                  </a:lnTo>
                  <a:lnTo>
                    <a:pt x="182968" y="27635"/>
                  </a:lnTo>
                  <a:lnTo>
                    <a:pt x="182968" y="24206"/>
                  </a:lnTo>
                  <a:close/>
                </a:path>
                <a:path w="484505" h="51435">
                  <a:moveTo>
                    <a:pt x="211188" y="36817"/>
                  </a:moveTo>
                  <a:lnTo>
                    <a:pt x="210845" y="32829"/>
                  </a:lnTo>
                  <a:lnTo>
                    <a:pt x="207835" y="35229"/>
                  </a:lnTo>
                  <a:lnTo>
                    <a:pt x="204647" y="36055"/>
                  </a:lnTo>
                  <a:lnTo>
                    <a:pt x="196748" y="36055"/>
                  </a:lnTo>
                  <a:lnTo>
                    <a:pt x="193433" y="31750"/>
                  </a:lnTo>
                  <a:lnTo>
                    <a:pt x="193433" y="21221"/>
                  </a:lnTo>
                  <a:lnTo>
                    <a:pt x="195618" y="15494"/>
                  </a:lnTo>
                  <a:lnTo>
                    <a:pt x="204939" y="15494"/>
                  </a:lnTo>
                  <a:lnTo>
                    <a:pt x="206946" y="15963"/>
                  </a:lnTo>
                  <a:lnTo>
                    <a:pt x="210185" y="18110"/>
                  </a:lnTo>
                  <a:lnTo>
                    <a:pt x="210896" y="14249"/>
                  </a:lnTo>
                  <a:lnTo>
                    <a:pt x="207416" y="12242"/>
                  </a:lnTo>
                  <a:lnTo>
                    <a:pt x="205422" y="11709"/>
                  </a:lnTo>
                  <a:lnTo>
                    <a:pt x="193624" y="11709"/>
                  </a:lnTo>
                  <a:lnTo>
                    <a:pt x="188836" y="18897"/>
                  </a:lnTo>
                  <a:lnTo>
                    <a:pt x="188836" y="33362"/>
                  </a:lnTo>
                  <a:lnTo>
                    <a:pt x="194208" y="39827"/>
                  </a:lnTo>
                  <a:lnTo>
                    <a:pt x="204762" y="39827"/>
                  </a:lnTo>
                  <a:lnTo>
                    <a:pt x="208013" y="39001"/>
                  </a:lnTo>
                  <a:lnTo>
                    <a:pt x="211188" y="36817"/>
                  </a:lnTo>
                  <a:close/>
                </a:path>
                <a:path w="484505" h="51435">
                  <a:moveTo>
                    <a:pt x="241236" y="18059"/>
                  </a:moveTo>
                  <a:lnTo>
                    <a:pt x="238683" y="15303"/>
                  </a:lnTo>
                  <a:lnTo>
                    <a:pt x="236639" y="13106"/>
                  </a:lnTo>
                  <a:lnTo>
                    <a:pt x="236639" y="18415"/>
                  </a:lnTo>
                  <a:lnTo>
                    <a:pt x="236639" y="32524"/>
                  </a:lnTo>
                  <a:lnTo>
                    <a:pt x="232638" y="36055"/>
                  </a:lnTo>
                  <a:lnTo>
                    <a:pt x="224193" y="36055"/>
                  </a:lnTo>
                  <a:lnTo>
                    <a:pt x="219951" y="32702"/>
                  </a:lnTo>
                  <a:lnTo>
                    <a:pt x="219951" y="18237"/>
                  </a:lnTo>
                  <a:lnTo>
                    <a:pt x="224434" y="15303"/>
                  </a:lnTo>
                  <a:lnTo>
                    <a:pt x="232397" y="15303"/>
                  </a:lnTo>
                  <a:lnTo>
                    <a:pt x="236639" y="18415"/>
                  </a:lnTo>
                  <a:lnTo>
                    <a:pt x="236639" y="13106"/>
                  </a:lnTo>
                  <a:lnTo>
                    <a:pt x="235343" y="11709"/>
                  </a:lnTo>
                  <a:lnTo>
                    <a:pt x="221068" y="11709"/>
                  </a:lnTo>
                  <a:lnTo>
                    <a:pt x="215341" y="18237"/>
                  </a:lnTo>
                  <a:lnTo>
                    <a:pt x="215341" y="33972"/>
                  </a:lnTo>
                  <a:lnTo>
                    <a:pt x="221361" y="39827"/>
                  </a:lnTo>
                  <a:lnTo>
                    <a:pt x="235343" y="39827"/>
                  </a:lnTo>
                  <a:lnTo>
                    <a:pt x="239064" y="36055"/>
                  </a:lnTo>
                  <a:lnTo>
                    <a:pt x="241122" y="33972"/>
                  </a:lnTo>
                  <a:lnTo>
                    <a:pt x="241236" y="18059"/>
                  </a:lnTo>
                  <a:close/>
                </a:path>
                <a:path w="484505" h="51435">
                  <a:moveTo>
                    <a:pt x="269392" y="17119"/>
                  </a:moveTo>
                  <a:lnTo>
                    <a:pt x="268503" y="11709"/>
                  </a:lnTo>
                  <a:lnTo>
                    <a:pt x="256006" y="11709"/>
                  </a:lnTo>
                  <a:lnTo>
                    <a:pt x="253123" y="15735"/>
                  </a:lnTo>
                  <a:lnTo>
                    <a:pt x="252768" y="16217"/>
                  </a:lnTo>
                  <a:lnTo>
                    <a:pt x="252768" y="12014"/>
                  </a:lnTo>
                  <a:lnTo>
                    <a:pt x="248513" y="12014"/>
                  </a:lnTo>
                  <a:lnTo>
                    <a:pt x="248513" y="39039"/>
                  </a:lnTo>
                  <a:lnTo>
                    <a:pt x="253123" y="39039"/>
                  </a:lnTo>
                  <a:lnTo>
                    <a:pt x="253123" y="20307"/>
                  </a:lnTo>
                  <a:lnTo>
                    <a:pt x="254596" y="15303"/>
                  </a:lnTo>
                  <a:lnTo>
                    <a:pt x="264731" y="15303"/>
                  </a:lnTo>
                  <a:lnTo>
                    <a:pt x="264795" y="19596"/>
                  </a:lnTo>
                  <a:lnTo>
                    <a:pt x="264795" y="39039"/>
                  </a:lnTo>
                  <a:lnTo>
                    <a:pt x="269392" y="39039"/>
                  </a:lnTo>
                  <a:lnTo>
                    <a:pt x="269392" y="17119"/>
                  </a:lnTo>
                  <a:close/>
                </a:path>
                <a:path w="484505" h="51435">
                  <a:moveTo>
                    <a:pt x="300494" y="17119"/>
                  </a:moveTo>
                  <a:lnTo>
                    <a:pt x="299605" y="11709"/>
                  </a:lnTo>
                  <a:lnTo>
                    <a:pt x="287108" y="11709"/>
                  </a:lnTo>
                  <a:lnTo>
                    <a:pt x="284213" y="15735"/>
                  </a:lnTo>
                  <a:lnTo>
                    <a:pt x="283870" y="16217"/>
                  </a:lnTo>
                  <a:lnTo>
                    <a:pt x="283870" y="12014"/>
                  </a:lnTo>
                  <a:lnTo>
                    <a:pt x="279615" y="12014"/>
                  </a:lnTo>
                  <a:lnTo>
                    <a:pt x="279615" y="39039"/>
                  </a:lnTo>
                  <a:lnTo>
                    <a:pt x="284213" y="39039"/>
                  </a:lnTo>
                  <a:lnTo>
                    <a:pt x="284213" y="20307"/>
                  </a:lnTo>
                  <a:lnTo>
                    <a:pt x="285699" y="15303"/>
                  </a:lnTo>
                  <a:lnTo>
                    <a:pt x="295833" y="15303"/>
                  </a:lnTo>
                  <a:lnTo>
                    <a:pt x="295897" y="19596"/>
                  </a:lnTo>
                  <a:lnTo>
                    <a:pt x="295897" y="39039"/>
                  </a:lnTo>
                  <a:lnTo>
                    <a:pt x="300494" y="39039"/>
                  </a:lnTo>
                  <a:lnTo>
                    <a:pt x="300494" y="17119"/>
                  </a:lnTo>
                  <a:close/>
                </a:path>
                <a:path w="484505" h="51435">
                  <a:moveTo>
                    <a:pt x="330352" y="25895"/>
                  </a:moveTo>
                  <a:lnTo>
                    <a:pt x="330339" y="22644"/>
                  </a:lnTo>
                  <a:lnTo>
                    <a:pt x="330301" y="19507"/>
                  </a:lnTo>
                  <a:lnTo>
                    <a:pt x="327533" y="15303"/>
                  </a:lnTo>
                  <a:lnTo>
                    <a:pt x="326999" y="14503"/>
                  </a:lnTo>
                  <a:lnTo>
                    <a:pt x="326999" y="22644"/>
                  </a:lnTo>
                  <a:lnTo>
                    <a:pt x="312432" y="22644"/>
                  </a:lnTo>
                  <a:lnTo>
                    <a:pt x="313372" y="18224"/>
                  </a:lnTo>
                  <a:lnTo>
                    <a:pt x="316509" y="15303"/>
                  </a:lnTo>
                  <a:lnTo>
                    <a:pt x="322922" y="15303"/>
                  </a:lnTo>
                  <a:lnTo>
                    <a:pt x="326237" y="17297"/>
                  </a:lnTo>
                  <a:lnTo>
                    <a:pt x="326999" y="22644"/>
                  </a:lnTo>
                  <a:lnTo>
                    <a:pt x="326999" y="14503"/>
                  </a:lnTo>
                  <a:lnTo>
                    <a:pt x="325577" y="12369"/>
                  </a:lnTo>
                  <a:lnTo>
                    <a:pt x="321983" y="11709"/>
                  </a:lnTo>
                  <a:lnTo>
                    <a:pt x="313321" y="11709"/>
                  </a:lnTo>
                  <a:lnTo>
                    <a:pt x="308013" y="17932"/>
                  </a:lnTo>
                  <a:lnTo>
                    <a:pt x="308013" y="33540"/>
                  </a:lnTo>
                  <a:lnTo>
                    <a:pt x="313677" y="39827"/>
                  </a:lnTo>
                  <a:lnTo>
                    <a:pt x="324459" y="39827"/>
                  </a:lnTo>
                  <a:lnTo>
                    <a:pt x="327825" y="38417"/>
                  </a:lnTo>
                  <a:lnTo>
                    <a:pt x="330123" y="36753"/>
                  </a:lnTo>
                  <a:lnTo>
                    <a:pt x="330073" y="36233"/>
                  </a:lnTo>
                  <a:lnTo>
                    <a:pt x="329768" y="32804"/>
                  </a:lnTo>
                  <a:lnTo>
                    <a:pt x="326059" y="35991"/>
                  </a:lnTo>
                  <a:lnTo>
                    <a:pt x="322173" y="36233"/>
                  </a:lnTo>
                  <a:lnTo>
                    <a:pt x="316090" y="36233"/>
                  </a:lnTo>
                  <a:lnTo>
                    <a:pt x="312305" y="31889"/>
                  </a:lnTo>
                  <a:lnTo>
                    <a:pt x="312140" y="25895"/>
                  </a:lnTo>
                  <a:lnTo>
                    <a:pt x="330352" y="25895"/>
                  </a:lnTo>
                  <a:close/>
                </a:path>
                <a:path w="484505" h="51435">
                  <a:moveTo>
                    <a:pt x="357276" y="36817"/>
                  </a:moveTo>
                  <a:lnTo>
                    <a:pt x="356920" y="32829"/>
                  </a:lnTo>
                  <a:lnTo>
                    <a:pt x="353923" y="35229"/>
                  </a:lnTo>
                  <a:lnTo>
                    <a:pt x="350735" y="36055"/>
                  </a:lnTo>
                  <a:lnTo>
                    <a:pt x="342823" y="36055"/>
                  </a:lnTo>
                  <a:lnTo>
                    <a:pt x="339521" y="31750"/>
                  </a:lnTo>
                  <a:lnTo>
                    <a:pt x="339521" y="21221"/>
                  </a:lnTo>
                  <a:lnTo>
                    <a:pt x="341706" y="15494"/>
                  </a:lnTo>
                  <a:lnTo>
                    <a:pt x="351028" y="15494"/>
                  </a:lnTo>
                  <a:lnTo>
                    <a:pt x="353034" y="15963"/>
                  </a:lnTo>
                  <a:lnTo>
                    <a:pt x="356273" y="18110"/>
                  </a:lnTo>
                  <a:lnTo>
                    <a:pt x="356984" y="14249"/>
                  </a:lnTo>
                  <a:lnTo>
                    <a:pt x="353504" y="12242"/>
                  </a:lnTo>
                  <a:lnTo>
                    <a:pt x="351510" y="11709"/>
                  </a:lnTo>
                  <a:lnTo>
                    <a:pt x="339699" y="11709"/>
                  </a:lnTo>
                  <a:lnTo>
                    <a:pt x="334924" y="18897"/>
                  </a:lnTo>
                  <a:lnTo>
                    <a:pt x="334924" y="33362"/>
                  </a:lnTo>
                  <a:lnTo>
                    <a:pt x="340283" y="39827"/>
                  </a:lnTo>
                  <a:lnTo>
                    <a:pt x="350850" y="39827"/>
                  </a:lnTo>
                  <a:lnTo>
                    <a:pt x="354088" y="39001"/>
                  </a:lnTo>
                  <a:lnTo>
                    <a:pt x="357276" y="36817"/>
                  </a:lnTo>
                  <a:close/>
                </a:path>
                <a:path w="484505" h="51435">
                  <a:moveTo>
                    <a:pt x="379247" y="37592"/>
                  </a:moveTo>
                  <a:lnTo>
                    <a:pt x="378307" y="34061"/>
                  </a:lnTo>
                  <a:lnTo>
                    <a:pt x="376770" y="35331"/>
                  </a:lnTo>
                  <a:lnTo>
                    <a:pt x="374878" y="36055"/>
                  </a:lnTo>
                  <a:lnTo>
                    <a:pt x="370814" y="36055"/>
                  </a:lnTo>
                  <a:lnTo>
                    <a:pt x="369989" y="34251"/>
                  </a:lnTo>
                  <a:lnTo>
                    <a:pt x="369989" y="15913"/>
                  </a:lnTo>
                  <a:lnTo>
                    <a:pt x="378307" y="15913"/>
                  </a:lnTo>
                  <a:lnTo>
                    <a:pt x="378307" y="12496"/>
                  </a:lnTo>
                  <a:lnTo>
                    <a:pt x="369989" y="12496"/>
                  </a:lnTo>
                  <a:lnTo>
                    <a:pt x="369989" y="4686"/>
                  </a:lnTo>
                  <a:lnTo>
                    <a:pt x="365925" y="4686"/>
                  </a:lnTo>
                  <a:lnTo>
                    <a:pt x="365925" y="12496"/>
                  </a:lnTo>
                  <a:lnTo>
                    <a:pt x="360781" y="12496"/>
                  </a:lnTo>
                  <a:lnTo>
                    <a:pt x="360781" y="15913"/>
                  </a:lnTo>
                  <a:lnTo>
                    <a:pt x="365734" y="15913"/>
                  </a:lnTo>
                  <a:lnTo>
                    <a:pt x="365734" y="35687"/>
                  </a:lnTo>
                  <a:lnTo>
                    <a:pt x="366560" y="39827"/>
                  </a:lnTo>
                  <a:lnTo>
                    <a:pt x="374764" y="39827"/>
                  </a:lnTo>
                  <a:lnTo>
                    <a:pt x="377761" y="38354"/>
                  </a:lnTo>
                  <a:lnTo>
                    <a:pt x="379247" y="37592"/>
                  </a:lnTo>
                  <a:close/>
                </a:path>
                <a:path w="484505" h="51435">
                  <a:moveTo>
                    <a:pt x="390537" y="12496"/>
                  </a:moveTo>
                  <a:lnTo>
                    <a:pt x="386118" y="12496"/>
                  </a:lnTo>
                  <a:lnTo>
                    <a:pt x="386118" y="39039"/>
                  </a:lnTo>
                  <a:lnTo>
                    <a:pt x="390537" y="39039"/>
                  </a:lnTo>
                  <a:lnTo>
                    <a:pt x="390537" y="12496"/>
                  </a:lnTo>
                  <a:close/>
                </a:path>
                <a:path w="484505" h="51435">
                  <a:moveTo>
                    <a:pt x="391007" y="0"/>
                  </a:moveTo>
                  <a:lnTo>
                    <a:pt x="385762" y="0"/>
                  </a:lnTo>
                  <a:lnTo>
                    <a:pt x="385762" y="5257"/>
                  </a:lnTo>
                  <a:lnTo>
                    <a:pt x="391007" y="5257"/>
                  </a:lnTo>
                  <a:lnTo>
                    <a:pt x="391007" y="0"/>
                  </a:lnTo>
                  <a:close/>
                </a:path>
                <a:path w="484505" h="51435">
                  <a:moveTo>
                    <a:pt x="422021" y="12496"/>
                  </a:moveTo>
                  <a:lnTo>
                    <a:pt x="417601" y="12496"/>
                  </a:lnTo>
                  <a:lnTo>
                    <a:pt x="412940" y="24942"/>
                  </a:lnTo>
                  <a:lnTo>
                    <a:pt x="409867" y="33058"/>
                  </a:lnTo>
                  <a:lnTo>
                    <a:pt x="409397" y="35877"/>
                  </a:lnTo>
                  <a:lnTo>
                    <a:pt x="408978" y="33718"/>
                  </a:lnTo>
                  <a:lnTo>
                    <a:pt x="407441" y="29591"/>
                  </a:lnTo>
                  <a:lnTo>
                    <a:pt x="406857" y="27990"/>
                  </a:lnTo>
                  <a:lnTo>
                    <a:pt x="401142" y="12496"/>
                  </a:lnTo>
                  <a:lnTo>
                    <a:pt x="396532" y="12496"/>
                  </a:lnTo>
                  <a:lnTo>
                    <a:pt x="406679" y="39039"/>
                  </a:lnTo>
                  <a:lnTo>
                    <a:pt x="411873" y="39039"/>
                  </a:lnTo>
                  <a:lnTo>
                    <a:pt x="422021" y="12496"/>
                  </a:lnTo>
                  <a:close/>
                </a:path>
                <a:path w="484505" h="51435">
                  <a:moveTo>
                    <a:pt x="432714" y="12496"/>
                  </a:moveTo>
                  <a:lnTo>
                    <a:pt x="428294" y="12496"/>
                  </a:lnTo>
                  <a:lnTo>
                    <a:pt x="428294" y="39039"/>
                  </a:lnTo>
                  <a:lnTo>
                    <a:pt x="432714" y="39039"/>
                  </a:lnTo>
                  <a:lnTo>
                    <a:pt x="432714" y="12496"/>
                  </a:lnTo>
                  <a:close/>
                </a:path>
                <a:path w="484505" h="51435">
                  <a:moveTo>
                    <a:pt x="433184" y="0"/>
                  </a:moveTo>
                  <a:lnTo>
                    <a:pt x="427939" y="0"/>
                  </a:lnTo>
                  <a:lnTo>
                    <a:pt x="427939" y="5257"/>
                  </a:lnTo>
                  <a:lnTo>
                    <a:pt x="433184" y="5257"/>
                  </a:lnTo>
                  <a:lnTo>
                    <a:pt x="433184" y="0"/>
                  </a:lnTo>
                  <a:close/>
                </a:path>
                <a:path w="484505" h="51435">
                  <a:moveTo>
                    <a:pt x="457466" y="37592"/>
                  </a:moveTo>
                  <a:lnTo>
                    <a:pt x="456526" y="34061"/>
                  </a:lnTo>
                  <a:lnTo>
                    <a:pt x="454990" y="35331"/>
                  </a:lnTo>
                  <a:lnTo>
                    <a:pt x="453097" y="36055"/>
                  </a:lnTo>
                  <a:lnTo>
                    <a:pt x="449033" y="36055"/>
                  </a:lnTo>
                  <a:lnTo>
                    <a:pt x="448208" y="34251"/>
                  </a:lnTo>
                  <a:lnTo>
                    <a:pt x="448208" y="15913"/>
                  </a:lnTo>
                  <a:lnTo>
                    <a:pt x="456526" y="15913"/>
                  </a:lnTo>
                  <a:lnTo>
                    <a:pt x="456526" y="12496"/>
                  </a:lnTo>
                  <a:lnTo>
                    <a:pt x="448208" y="12496"/>
                  </a:lnTo>
                  <a:lnTo>
                    <a:pt x="448208" y="4686"/>
                  </a:lnTo>
                  <a:lnTo>
                    <a:pt x="444144" y="4686"/>
                  </a:lnTo>
                  <a:lnTo>
                    <a:pt x="444144" y="12496"/>
                  </a:lnTo>
                  <a:lnTo>
                    <a:pt x="439000" y="12496"/>
                  </a:lnTo>
                  <a:lnTo>
                    <a:pt x="439000" y="15913"/>
                  </a:lnTo>
                  <a:lnTo>
                    <a:pt x="443966" y="15913"/>
                  </a:lnTo>
                  <a:lnTo>
                    <a:pt x="443966" y="35687"/>
                  </a:lnTo>
                  <a:lnTo>
                    <a:pt x="444792" y="39827"/>
                  </a:lnTo>
                  <a:lnTo>
                    <a:pt x="452996" y="39827"/>
                  </a:lnTo>
                  <a:lnTo>
                    <a:pt x="455993" y="38354"/>
                  </a:lnTo>
                  <a:lnTo>
                    <a:pt x="457466" y="37592"/>
                  </a:lnTo>
                  <a:close/>
                </a:path>
                <a:path w="484505" h="51435">
                  <a:moveTo>
                    <a:pt x="484225" y="12496"/>
                  </a:moveTo>
                  <a:lnTo>
                    <a:pt x="479806" y="12496"/>
                  </a:lnTo>
                  <a:lnTo>
                    <a:pt x="472122" y="31546"/>
                  </a:lnTo>
                  <a:lnTo>
                    <a:pt x="472020" y="34315"/>
                  </a:lnTo>
                  <a:lnTo>
                    <a:pt x="471957" y="35687"/>
                  </a:lnTo>
                  <a:lnTo>
                    <a:pt x="471538" y="31673"/>
                  </a:lnTo>
                  <a:lnTo>
                    <a:pt x="466585" y="19977"/>
                  </a:lnTo>
                  <a:lnTo>
                    <a:pt x="463397" y="12496"/>
                  </a:lnTo>
                  <a:lnTo>
                    <a:pt x="458736" y="12496"/>
                  </a:lnTo>
                  <a:lnTo>
                    <a:pt x="470192" y="39039"/>
                  </a:lnTo>
                  <a:lnTo>
                    <a:pt x="468058" y="44272"/>
                  </a:lnTo>
                  <a:lnTo>
                    <a:pt x="466521" y="47637"/>
                  </a:lnTo>
                  <a:lnTo>
                    <a:pt x="463753" y="47637"/>
                  </a:lnTo>
                  <a:lnTo>
                    <a:pt x="461860" y="47396"/>
                  </a:lnTo>
                  <a:lnTo>
                    <a:pt x="460095" y="46710"/>
                  </a:lnTo>
                  <a:lnTo>
                    <a:pt x="460451" y="50533"/>
                  </a:lnTo>
                  <a:lnTo>
                    <a:pt x="461759" y="50825"/>
                  </a:lnTo>
                  <a:lnTo>
                    <a:pt x="463397" y="51003"/>
                  </a:lnTo>
                  <a:lnTo>
                    <a:pt x="464693" y="51003"/>
                  </a:lnTo>
                  <a:lnTo>
                    <a:pt x="466763" y="51231"/>
                  </a:lnTo>
                  <a:lnTo>
                    <a:pt x="468947" y="50533"/>
                  </a:lnTo>
                  <a:lnTo>
                    <a:pt x="484225" y="1249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1510465" y="2653553"/>
              <a:ext cx="377825" cy="189230"/>
            </a:xfrm>
            <a:custGeom>
              <a:avLst/>
              <a:gdLst/>
              <a:ahLst/>
              <a:cxnLst/>
              <a:rect l="l" t="t" r="r" b="b"/>
              <a:pathLst>
                <a:path w="377825" h="189230">
                  <a:moveTo>
                    <a:pt x="377345" y="0"/>
                  </a:moveTo>
                  <a:lnTo>
                    <a:pt x="0" y="0"/>
                  </a:lnTo>
                  <a:lnTo>
                    <a:pt x="0" y="188673"/>
                  </a:lnTo>
                  <a:lnTo>
                    <a:pt x="377345" y="188673"/>
                  </a:lnTo>
                  <a:lnTo>
                    <a:pt x="377345" y="0"/>
                  </a:lnTo>
                  <a:close/>
                </a:path>
              </a:pathLst>
            </a:custGeom>
            <a:solidFill>
              <a:srgbClr val="C5E38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1510465" y="2653553"/>
              <a:ext cx="377825" cy="189230"/>
            </a:xfrm>
            <a:custGeom>
              <a:avLst/>
              <a:gdLst/>
              <a:ahLst/>
              <a:cxnLst/>
              <a:rect l="l" t="t" r="r" b="b"/>
              <a:pathLst>
                <a:path w="377825" h="189230">
                  <a:moveTo>
                    <a:pt x="0" y="188673"/>
                  </a:moveTo>
                  <a:lnTo>
                    <a:pt x="377345" y="188673"/>
                  </a:lnTo>
                  <a:lnTo>
                    <a:pt x="377345" y="0"/>
                  </a:lnTo>
                  <a:lnTo>
                    <a:pt x="0" y="0"/>
                  </a:lnTo>
                  <a:lnTo>
                    <a:pt x="0" y="188673"/>
                  </a:lnTo>
                  <a:close/>
                </a:path>
              </a:pathLst>
            </a:custGeom>
            <a:ln w="9433">
              <a:solidFill>
                <a:srgbClr val="6A8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1556562" y="2734322"/>
              <a:ext cx="287655" cy="50800"/>
            </a:xfrm>
            <a:custGeom>
              <a:avLst/>
              <a:gdLst/>
              <a:ahLst/>
              <a:cxnLst/>
              <a:rect l="l" t="t" r="r" b="b"/>
              <a:pathLst>
                <a:path w="287655" h="50800">
                  <a:moveTo>
                    <a:pt x="14452" y="11709"/>
                  </a:moveTo>
                  <a:lnTo>
                    <a:pt x="9207" y="11785"/>
                  </a:lnTo>
                  <a:lnTo>
                    <a:pt x="5956" y="14719"/>
                  </a:lnTo>
                  <a:lnTo>
                    <a:pt x="4127" y="17487"/>
                  </a:lnTo>
                  <a:lnTo>
                    <a:pt x="4127" y="12014"/>
                  </a:lnTo>
                  <a:lnTo>
                    <a:pt x="0" y="12014"/>
                  </a:lnTo>
                  <a:lnTo>
                    <a:pt x="0" y="39039"/>
                  </a:lnTo>
                  <a:lnTo>
                    <a:pt x="4419" y="39039"/>
                  </a:lnTo>
                  <a:lnTo>
                    <a:pt x="4419" y="20193"/>
                  </a:lnTo>
                  <a:lnTo>
                    <a:pt x="8661" y="15862"/>
                  </a:lnTo>
                  <a:lnTo>
                    <a:pt x="14452" y="15735"/>
                  </a:lnTo>
                  <a:lnTo>
                    <a:pt x="14452" y="11709"/>
                  </a:lnTo>
                  <a:close/>
                </a:path>
                <a:path w="287655" h="50800">
                  <a:moveTo>
                    <a:pt x="40309" y="25895"/>
                  </a:moveTo>
                  <a:lnTo>
                    <a:pt x="40297" y="22644"/>
                  </a:lnTo>
                  <a:lnTo>
                    <a:pt x="40259" y="19507"/>
                  </a:lnTo>
                  <a:lnTo>
                    <a:pt x="37490" y="15316"/>
                  </a:lnTo>
                  <a:lnTo>
                    <a:pt x="36957" y="14516"/>
                  </a:lnTo>
                  <a:lnTo>
                    <a:pt x="36957" y="22644"/>
                  </a:lnTo>
                  <a:lnTo>
                    <a:pt x="22377" y="22644"/>
                  </a:lnTo>
                  <a:lnTo>
                    <a:pt x="23317" y="18224"/>
                  </a:lnTo>
                  <a:lnTo>
                    <a:pt x="26454" y="15316"/>
                  </a:lnTo>
                  <a:lnTo>
                    <a:pt x="32880" y="15316"/>
                  </a:lnTo>
                  <a:lnTo>
                    <a:pt x="36182" y="17297"/>
                  </a:lnTo>
                  <a:lnTo>
                    <a:pt x="36957" y="22644"/>
                  </a:lnTo>
                  <a:lnTo>
                    <a:pt x="36957" y="14516"/>
                  </a:lnTo>
                  <a:lnTo>
                    <a:pt x="35534" y="12369"/>
                  </a:lnTo>
                  <a:lnTo>
                    <a:pt x="31940" y="11709"/>
                  </a:lnTo>
                  <a:lnTo>
                    <a:pt x="23266" y="11709"/>
                  </a:lnTo>
                  <a:lnTo>
                    <a:pt x="17970" y="17932"/>
                  </a:lnTo>
                  <a:lnTo>
                    <a:pt x="17970" y="33540"/>
                  </a:lnTo>
                  <a:lnTo>
                    <a:pt x="23634" y="39827"/>
                  </a:lnTo>
                  <a:lnTo>
                    <a:pt x="34417" y="39827"/>
                  </a:lnTo>
                  <a:lnTo>
                    <a:pt x="37782" y="38417"/>
                  </a:lnTo>
                  <a:lnTo>
                    <a:pt x="40081" y="36766"/>
                  </a:lnTo>
                  <a:lnTo>
                    <a:pt x="40030" y="36233"/>
                  </a:lnTo>
                  <a:lnTo>
                    <a:pt x="39725" y="32804"/>
                  </a:lnTo>
                  <a:lnTo>
                    <a:pt x="36017" y="35991"/>
                  </a:lnTo>
                  <a:lnTo>
                    <a:pt x="32118" y="36233"/>
                  </a:lnTo>
                  <a:lnTo>
                    <a:pt x="26047" y="36233"/>
                  </a:lnTo>
                  <a:lnTo>
                    <a:pt x="22263" y="31889"/>
                  </a:lnTo>
                  <a:lnTo>
                    <a:pt x="22085" y="25895"/>
                  </a:lnTo>
                  <a:lnTo>
                    <a:pt x="40309" y="25895"/>
                  </a:lnTo>
                  <a:close/>
                </a:path>
                <a:path w="287655" h="50800">
                  <a:moveTo>
                    <a:pt x="67233" y="36830"/>
                  </a:moveTo>
                  <a:lnTo>
                    <a:pt x="66878" y="32829"/>
                  </a:lnTo>
                  <a:lnTo>
                    <a:pt x="63868" y="35229"/>
                  </a:lnTo>
                  <a:lnTo>
                    <a:pt x="60693" y="36055"/>
                  </a:lnTo>
                  <a:lnTo>
                    <a:pt x="52781" y="36055"/>
                  </a:lnTo>
                  <a:lnTo>
                    <a:pt x="49479" y="31750"/>
                  </a:lnTo>
                  <a:lnTo>
                    <a:pt x="49479" y="21234"/>
                  </a:lnTo>
                  <a:lnTo>
                    <a:pt x="51663" y="15494"/>
                  </a:lnTo>
                  <a:lnTo>
                    <a:pt x="60985" y="15494"/>
                  </a:lnTo>
                  <a:lnTo>
                    <a:pt x="62979" y="15963"/>
                  </a:lnTo>
                  <a:lnTo>
                    <a:pt x="66230" y="18122"/>
                  </a:lnTo>
                  <a:lnTo>
                    <a:pt x="66941" y="14249"/>
                  </a:lnTo>
                  <a:lnTo>
                    <a:pt x="63461" y="12242"/>
                  </a:lnTo>
                  <a:lnTo>
                    <a:pt x="61455" y="11709"/>
                  </a:lnTo>
                  <a:lnTo>
                    <a:pt x="49657" y="11709"/>
                  </a:lnTo>
                  <a:lnTo>
                    <a:pt x="44869" y="18897"/>
                  </a:lnTo>
                  <a:lnTo>
                    <a:pt x="44869" y="33375"/>
                  </a:lnTo>
                  <a:lnTo>
                    <a:pt x="50241" y="39827"/>
                  </a:lnTo>
                  <a:lnTo>
                    <a:pt x="60794" y="39827"/>
                  </a:lnTo>
                  <a:lnTo>
                    <a:pt x="64046" y="39014"/>
                  </a:lnTo>
                  <a:lnTo>
                    <a:pt x="67233" y="36830"/>
                  </a:lnTo>
                  <a:close/>
                </a:path>
                <a:path w="287655" h="50800">
                  <a:moveTo>
                    <a:pt x="78816" y="12496"/>
                  </a:moveTo>
                  <a:lnTo>
                    <a:pt x="74396" y="12496"/>
                  </a:lnTo>
                  <a:lnTo>
                    <a:pt x="74396" y="39039"/>
                  </a:lnTo>
                  <a:lnTo>
                    <a:pt x="78816" y="39039"/>
                  </a:lnTo>
                  <a:lnTo>
                    <a:pt x="78816" y="12496"/>
                  </a:lnTo>
                  <a:close/>
                </a:path>
                <a:path w="287655" h="50800">
                  <a:moveTo>
                    <a:pt x="79286" y="0"/>
                  </a:moveTo>
                  <a:lnTo>
                    <a:pt x="74041" y="0"/>
                  </a:lnTo>
                  <a:lnTo>
                    <a:pt x="74041" y="5257"/>
                  </a:lnTo>
                  <a:lnTo>
                    <a:pt x="79286" y="5257"/>
                  </a:lnTo>
                  <a:lnTo>
                    <a:pt x="79286" y="0"/>
                  </a:lnTo>
                  <a:close/>
                </a:path>
                <a:path w="287655" h="50800">
                  <a:moveTo>
                    <a:pt x="112293" y="18415"/>
                  </a:moveTo>
                  <a:lnTo>
                    <a:pt x="110680" y="15494"/>
                  </a:lnTo>
                  <a:lnTo>
                    <a:pt x="110540" y="15252"/>
                  </a:lnTo>
                  <a:lnTo>
                    <a:pt x="108585" y="11709"/>
                  </a:lnTo>
                  <a:lnTo>
                    <a:pt x="107696" y="11709"/>
                  </a:lnTo>
                  <a:lnTo>
                    <a:pt x="107696" y="20116"/>
                  </a:lnTo>
                  <a:lnTo>
                    <a:pt x="107696" y="31978"/>
                  </a:lnTo>
                  <a:lnTo>
                    <a:pt x="103505" y="36233"/>
                  </a:lnTo>
                  <a:lnTo>
                    <a:pt x="96786" y="36233"/>
                  </a:lnTo>
                  <a:lnTo>
                    <a:pt x="95199" y="35013"/>
                  </a:lnTo>
                  <a:lnTo>
                    <a:pt x="94018" y="33375"/>
                  </a:lnTo>
                  <a:lnTo>
                    <a:pt x="93433" y="32473"/>
                  </a:lnTo>
                  <a:lnTo>
                    <a:pt x="93433" y="19024"/>
                  </a:lnTo>
                  <a:lnTo>
                    <a:pt x="94843" y="16891"/>
                  </a:lnTo>
                  <a:lnTo>
                    <a:pt x="97142" y="15494"/>
                  </a:lnTo>
                  <a:lnTo>
                    <a:pt x="104152" y="15494"/>
                  </a:lnTo>
                  <a:lnTo>
                    <a:pt x="107696" y="20116"/>
                  </a:lnTo>
                  <a:lnTo>
                    <a:pt x="107696" y="11709"/>
                  </a:lnTo>
                  <a:lnTo>
                    <a:pt x="99390" y="11709"/>
                  </a:lnTo>
                  <a:lnTo>
                    <a:pt x="95961" y="12954"/>
                  </a:lnTo>
                  <a:lnTo>
                    <a:pt x="93243" y="15252"/>
                  </a:lnTo>
                  <a:lnTo>
                    <a:pt x="93243" y="12369"/>
                  </a:lnTo>
                  <a:lnTo>
                    <a:pt x="88836" y="12369"/>
                  </a:lnTo>
                  <a:lnTo>
                    <a:pt x="88836" y="50761"/>
                  </a:lnTo>
                  <a:lnTo>
                    <a:pt x="93433" y="50761"/>
                  </a:lnTo>
                  <a:lnTo>
                    <a:pt x="93433" y="36474"/>
                  </a:lnTo>
                  <a:lnTo>
                    <a:pt x="95262" y="38176"/>
                  </a:lnTo>
                  <a:lnTo>
                    <a:pt x="97840" y="39827"/>
                  </a:lnTo>
                  <a:lnTo>
                    <a:pt x="107111" y="39827"/>
                  </a:lnTo>
                  <a:lnTo>
                    <a:pt x="110083" y="36474"/>
                  </a:lnTo>
                  <a:lnTo>
                    <a:pt x="110299" y="36233"/>
                  </a:lnTo>
                  <a:lnTo>
                    <a:pt x="112293" y="33985"/>
                  </a:lnTo>
                  <a:lnTo>
                    <a:pt x="112293" y="18415"/>
                  </a:lnTo>
                  <a:close/>
                </a:path>
                <a:path w="287655" h="50800">
                  <a:moveTo>
                    <a:pt x="141160" y="25895"/>
                  </a:moveTo>
                  <a:lnTo>
                    <a:pt x="141135" y="22644"/>
                  </a:lnTo>
                  <a:lnTo>
                    <a:pt x="141109" y="19507"/>
                  </a:lnTo>
                  <a:lnTo>
                    <a:pt x="138328" y="15316"/>
                  </a:lnTo>
                  <a:lnTo>
                    <a:pt x="137795" y="14516"/>
                  </a:lnTo>
                  <a:lnTo>
                    <a:pt x="137795" y="22644"/>
                  </a:lnTo>
                  <a:lnTo>
                    <a:pt x="123228" y="22644"/>
                  </a:lnTo>
                  <a:lnTo>
                    <a:pt x="124167" y="18224"/>
                  </a:lnTo>
                  <a:lnTo>
                    <a:pt x="127304" y="15316"/>
                  </a:lnTo>
                  <a:lnTo>
                    <a:pt x="133718" y="15316"/>
                  </a:lnTo>
                  <a:lnTo>
                    <a:pt x="137033" y="17297"/>
                  </a:lnTo>
                  <a:lnTo>
                    <a:pt x="137795" y="22644"/>
                  </a:lnTo>
                  <a:lnTo>
                    <a:pt x="137795" y="14516"/>
                  </a:lnTo>
                  <a:lnTo>
                    <a:pt x="136385" y="12369"/>
                  </a:lnTo>
                  <a:lnTo>
                    <a:pt x="132778" y="11709"/>
                  </a:lnTo>
                  <a:lnTo>
                    <a:pt x="124117" y="11709"/>
                  </a:lnTo>
                  <a:lnTo>
                    <a:pt x="118808" y="17932"/>
                  </a:lnTo>
                  <a:lnTo>
                    <a:pt x="118808" y="33540"/>
                  </a:lnTo>
                  <a:lnTo>
                    <a:pt x="124472" y="39827"/>
                  </a:lnTo>
                  <a:lnTo>
                    <a:pt x="135255" y="39827"/>
                  </a:lnTo>
                  <a:lnTo>
                    <a:pt x="138633" y="38417"/>
                  </a:lnTo>
                  <a:lnTo>
                    <a:pt x="140919" y="36766"/>
                  </a:lnTo>
                  <a:lnTo>
                    <a:pt x="140881" y="36233"/>
                  </a:lnTo>
                  <a:lnTo>
                    <a:pt x="140563" y="32804"/>
                  </a:lnTo>
                  <a:lnTo>
                    <a:pt x="136855" y="35991"/>
                  </a:lnTo>
                  <a:lnTo>
                    <a:pt x="132969" y="36233"/>
                  </a:lnTo>
                  <a:lnTo>
                    <a:pt x="126885" y="36233"/>
                  </a:lnTo>
                  <a:lnTo>
                    <a:pt x="123101" y="31889"/>
                  </a:lnTo>
                  <a:lnTo>
                    <a:pt x="122936" y="25895"/>
                  </a:lnTo>
                  <a:lnTo>
                    <a:pt x="141160" y="25895"/>
                  </a:lnTo>
                  <a:close/>
                </a:path>
                <a:path w="287655" h="50800">
                  <a:moveTo>
                    <a:pt x="164833" y="28282"/>
                  </a:moveTo>
                  <a:lnTo>
                    <a:pt x="162661" y="26250"/>
                  </a:lnTo>
                  <a:lnTo>
                    <a:pt x="162534" y="26073"/>
                  </a:lnTo>
                  <a:lnTo>
                    <a:pt x="160223" y="23990"/>
                  </a:lnTo>
                  <a:lnTo>
                    <a:pt x="158648" y="23622"/>
                  </a:lnTo>
                  <a:lnTo>
                    <a:pt x="155689" y="23088"/>
                  </a:lnTo>
                  <a:lnTo>
                    <a:pt x="152438" y="22428"/>
                  </a:lnTo>
                  <a:lnTo>
                    <a:pt x="149733" y="21831"/>
                  </a:lnTo>
                  <a:lnTo>
                    <a:pt x="149733" y="15201"/>
                  </a:lnTo>
                  <a:lnTo>
                    <a:pt x="156641" y="15201"/>
                  </a:lnTo>
                  <a:lnTo>
                    <a:pt x="159766" y="15430"/>
                  </a:lnTo>
                  <a:lnTo>
                    <a:pt x="163118" y="17475"/>
                  </a:lnTo>
                  <a:lnTo>
                    <a:pt x="163830" y="13601"/>
                  </a:lnTo>
                  <a:lnTo>
                    <a:pt x="160769" y="12192"/>
                  </a:lnTo>
                  <a:lnTo>
                    <a:pt x="158356" y="11709"/>
                  </a:lnTo>
                  <a:lnTo>
                    <a:pt x="145542" y="11709"/>
                  </a:lnTo>
                  <a:lnTo>
                    <a:pt x="145542" y="22428"/>
                  </a:lnTo>
                  <a:lnTo>
                    <a:pt x="147256" y="24345"/>
                  </a:lnTo>
                  <a:lnTo>
                    <a:pt x="148729" y="25476"/>
                  </a:lnTo>
                  <a:lnTo>
                    <a:pt x="150571" y="26797"/>
                  </a:lnTo>
                  <a:lnTo>
                    <a:pt x="151853" y="27025"/>
                  </a:lnTo>
                  <a:lnTo>
                    <a:pt x="157226" y="28117"/>
                  </a:lnTo>
                  <a:lnTo>
                    <a:pt x="160642" y="28816"/>
                  </a:lnTo>
                  <a:lnTo>
                    <a:pt x="160642" y="36118"/>
                  </a:lnTo>
                  <a:lnTo>
                    <a:pt x="150317" y="36118"/>
                  </a:lnTo>
                  <a:lnTo>
                    <a:pt x="147027" y="33909"/>
                  </a:lnTo>
                  <a:lnTo>
                    <a:pt x="145961" y="33185"/>
                  </a:lnTo>
                  <a:lnTo>
                    <a:pt x="145262" y="37236"/>
                  </a:lnTo>
                  <a:lnTo>
                    <a:pt x="147129" y="38176"/>
                  </a:lnTo>
                  <a:lnTo>
                    <a:pt x="150380" y="39827"/>
                  </a:lnTo>
                  <a:lnTo>
                    <a:pt x="159473" y="39827"/>
                  </a:lnTo>
                  <a:lnTo>
                    <a:pt x="162001" y="37947"/>
                  </a:lnTo>
                  <a:lnTo>
                    <a:pt x="163830" y="36525"/>
                  </a:lnTo>
                  <a:lnTo>
                    <a:pt x="164833" y="34137"/>
                  </a:lnTo>
                  <a:lnTo>
                    <a:pt x="164833" y="28282"/>
                  </a:lnTo>
                  <a:close/>
                </a:path>
                <a:path w="287655" h="50800">
                  <a:moveTo>
                    <a:pt x="182968" y="24206"/>
                  </a:moveTo>
                  <a:lnTo>
                    <a:pt x="167347" y="24206"/>
                  </a:lnTo>
                  <a:lnTo>
                    <a:pt x="167347" y="27635"/>
                  </a:lnTo>
                  <a:lnTo>
                    <a:pt x="182968" y="27635"/>
                  </a:lnTo>
                  <a:lnTo>
                    <a:pt x="182968" y="24206"/>
                  </a:lnTo>
                  <a:close/>
                </a:path>
                <a:path w="287655" h="50800">
                  <a:moveTo>
                    <a:pt x="211188" y="36830"/>
                  </a:moveTo>
                  <a:lnTo>
                    <a:pt x="210845" y="32829"/>
                  </a:lnTo>
                  <a:lnTo>
                    <a:pt x="207835" y="35229"/>
                  </a:lnTo>
                  <a:lnTo>
                    <a:pt x="204647" y="36055"/>
                  </a:lnTo>
                  <a:lnTo>
                    <a:pt x="196748" y="36055"/>
                  </a:lnTo>
                  <a:lnTo>
                    <a:pt x="193433" y="31750"/>
                  </a:lnTo>
                  <a:lnTo>
                    <a:pt x="193433" y="21234"/>
                  </a:lnTo>
                  <a:lnTo>
                    <a:pt x="195630" y="15494"/>
                  </a:lnTo>
                  <a:lnTo>
                    <a:pt x="204952" y="15494"/>
                  </a:lnTo>
                  <a:lnTo>
                    <a:pt x="206946" y="15963"/>
                  </a:lnTo>
                  <a:lnTo>
                    <a:pt x="210197" y="18122"/>
                  </a:lnTo>
                  <a:lnTo>
                    <a:pt x="210896" y="14249"/>
                  </a:lnTo>
                  <a:lnTo>
                    <a:pt x="207416" y="12242"/>
                  </a:lnTo>
                  <a:lnTo>
                    <a:pt x="205422" y="11709"/>
                  </a:lnTo>
                  <a:lnTo>
                    <a:pt x="193624" y="11709"/>
                  </a:lnTo>
                  <a:lnTo>
                    <a:pt x="188836" y="18897"/>
                  </a:lnTo>
                  <a:lnTo>
                    <a:pt x="188836" y="33375"/>
                  </a:lnTo>
                  <a:lnTo>
                    <a:pt x="194208" y="39827"/>
                  </a:lnTo>
                  <a:lnTo>
                    <a:pt x="204762" y="39827"/>
                  </a:lnTo>
                  <a:lnTo>
                    <a:pt x="208013" y="39014"/>
                  </a:lnTo>
                  <a:lnTo>
                    <a:pt x="211188" y="36830"/>
                  </a:lnTo>
                  <a:close/>
                </a:path>
                <a:path w="287655" h="50800">
                  <a:moveTo>
                    <a:pt x="241236" y="18072"/>
                  </a:moveTo>
                  <a:lnTo>
                    <a:pt x="238683" y="15316"/>
                  </a:lnTo>
                  <a:lnTo>
                    <a:pt x="236639" y="13119"/>
                  </a:lnTo>
                  <a:lnTo>
                    <a:pt x="236639" y="18427"/>
                  </a:lnTo>
                  <a:lnTo>
                    <a:pt x="236639" y="32524"/>
                  </a:lnTo>
                  <a:lnTo>
                    <a:pt x="232638" y="36055"/>
                  </a:lnTo>
                  <a:lnTo>
                    <a:pt x="224193" y="36055"/>
                  </a:lnTo>
                  <a:lnTo>
                    <a:pt x="219951" y="32715"/>
                  </a:lnTo>
                  <a:lnTo>
                    <a:pt x="219951" y="18237"/>
                  </a:lnTo>
                  <a:lnTo>
                    <a:pt x="224434" y="15316"/>
                  </a:lnTo>
                  <a:lnTo>
                    <a:pt x="232397" y="15316"/>
                  </a:lnTo>
                  <a:lnTo>
                    <a:pt x="236639" y="18427"/>
                  </a:lnTo>
                  <a:lnTo>
                    <a:pt x="236639" y="13119"/>
                  </a:lnTo>
                  <a:lnTo>
                    <a:pt x="235343" y="11709"/>
                  </a:lnTo>
                  <a:lnTo>
                    <a:pt x="221068" y="11709"/>
                  </a:lnTo>
                  <a:lnTo>
                    <a:pt x="215341" y="18237"/>
                  </a:lnTo>
                  <a:lnTo>
                    <a:pt x="215341" y="33972"/>
                  </a:lnTo>
                  <a:lnTo>
                    <a:pt x="221361" y="39827"/>
                  </a:lnTo>
                  <a:lnTo>
                    <a:pt x="235343" y="39827"/>
                  </a:lnTo>
                  <a:lnTo>
                    <a:pt x="239064" y="36055"/>
                  </a:lnTo>
                  <a:lnTo>
                    <a:pt x="241122" y="33972"/>
                  </a:lnTo>
                  <a:lnTo>
                    <a:pt x="241236" y="18072"/>
                  </a:lnTo>
                  <a:close/>
                </a:path>
                <a:path w="287655" h="50800">
                  <a:moveTo>
                    <a:pt x="261378" y="11709"/>
                  </a:moveTo>
                  <a:lnTo>
                    <a:pt x="256133" y="11785"/>
                  </a:lnTo>
                  <a:lnTo>
                    <a:pt x="252882" y="14719"/>
                  </a:lnTo>
                  <a:lnTo>
                    <a:pt x="251053" y="17487"/>
                  </a:lnTo>
                  <a:lnTo>
                    <a:pt x="251053" y="12014"/>
                  </a:lnTo>
                  <a:lnTo>
                    <a:pt x="246926" y="12014"/>
                  </a:lnTo>
                  <a:lnTo>
                    <a:pt x="246926" y="39039"/>
                  </a:lnTo>
                  <a:lnTo>
                    <a:pt x="251345" y="39039"/>
                  </a:lnTo>
                  <a:lnTo>
                    <a:pt x="251345" y="20193"/>
                  </a:lnTo>
                  <a:lnTo>
                    <a:pt x="255587" y="15862"/>
                  </a:lnTo>
                  <a:lnTo>
                    <a:pt x="261378" y="15735"/>
                  </a:lnTo>
                  <a:lnTo>
                    <a:pt x="261378" y="11709"/>
                  </a:lnTo>
                  <a:close/>
                </a:path>
                <a:path w="287655" h="50800">
                  <a:moveTo>
                    <a:pt x="287235" y="25895"/>
                  </a:moveTo>
                  <a:lnTo>
                    <a:pt x="287223" y="22644"/>
                  </a:lnTo>
                  <a:lnTo>
                    <a:pt x="287185" y="19507"/>
                  </a:lnTo>
                  <a:lnTo>
                    <a:pt x="284416" y="15316"/>
                  </a:lnTo>
                  <a:lnTo>
                    <a:pt x="283883" y="14516"/>
                  </a:lnTo>
                  <a:lnTo>
                    <a:pt x="283883" y="22644"/>
                  </a:lnTo>
                  <a:lnTo>
                    <a:pt x="269316" y="22644"/>
                  </a:lnTo>
                  <a:lnTo>
                    <a:pt x="270256" y="18224"/>
                  </a:lnTo>
                  <a:lnTo>
                    <a:pt x="273392" y="15316"/>
                  </a:lnTo>
                  <a:lnTo>
                    <a:pt x="279806" y="15316"/>
                  </a:lnTo>
                  <a:lnTo>
                    <a:pt x="283108" y="17297"/>
                  </a:lnTo>
                  <a:lnTo>
                    <a:pt x="283883" y="22644"/>
                  </a:lnTo>
                  <a:lnTo>
                    <a:pt x="283883" y="14516"/>
                  </a:lnTo>
                  <a:lnTo>
                    <a:pt x="282460" y="12369"/>
                  </a:lnTo>
                  <a:lnTo>
                    <a:pt x="278866" y="11709"/>
                  </a:lnTo>
                  <a:lnTo>
                    <a:pt x="270205" y="11709"/>
                  </a:lnTo>
                  <a:lnTo>
                    <a:pt x="264896" y="17932"/>
                  </a:lnTo>
                  <a:lnTo>
                    <a:pt x="264896" y="33540"/>
                  </a:lnTo>
                  <a:lnTo>
                    <a:pt x="270560" y="39827"/>
                  </a:lnTo>
                  <a:lnTo>
                    <a:pt x="281343" y="39827"/>
                  </a:lnTo>
                  <a:lnTo>
                    <a:pt x="284708" y="38417"/>
                  </a:lnTo>
                  <a:lnTo>
                    <a:pt x="287007" y="36766"/>
                  </a:lnTo>
                  <a:lnTo>
                    <a:pt x="286956" y="36233"/>
                  </a:lnTo>
                  <a:lnTo>
                    <a:pt x="286651" y="32804"/>
                  </a:lnTo>
                  <a:lnTo>
                    <a:pt x="282943" y="35991"/>
                  </a:lnTo>
                  <a:lnTo>
                    <a:pt x="279044" y="36233"/>
                  </a:lnTo>
                  <a:lnTo>
                    <a:pt x="272973" y="36233"/>
                  </a:lnTo>
                  <a:lnTo>
                    <a:pt x="269189" y="31889"/>
                  </a:lnTo>
                  <a:lnTo>
                    <a:pt x="269011" y="25895"/>
                  </a:lnTo>
                  <a:lnTo>
                    <a:pt x="287235" y="2589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2359493" y="2370544"/>
              <a:ext cx="566420" cy="189230"/>
            </a:xfrm>
            <a:custGeom>
              <a:avLst/>
              <a:gdLst/>
              <a:ahLst/>
              <a:cxnLst/>
              <a:rect l="l" t="t" r="r" b="b"/>
              <a:pathLst>
                <a:path w="566419" h="189230">
                  <a:moveTo>
                    <a:pt x="566018" y="0"/>
                  </a:moveTo>
                  <a:lnTo>
                    <a:pt x="0" y="0"/>
                  </a:lnTo>
                  <a:lnTo>
                    <a:pt x="0" y="188673"/>
                  </a:lnTo>
                  <a:lnTo>
                    <a:pt x="566018" y="188673"/>
                  </a:lnTo>
                  <a:lnTo>
                    <a:pt x="566018" y="0"/>
                  </a:lnTo>
                  <a:close/>
                </a:path>
              </a:pathLst>
            </a:custGeom>
            <a:solidFill>
              <a:srgbClr val="C5E38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2359493" y="2370544"/>
              <a:ext cx="566420" cy="189230"/>
            </a:xfrm>
            <a:custGeom>
              <a:avLst/>
              <a:gdLst/>
              <a:ahLst/>
              <a:cxnLst/>
              <a:rect l="l" t="t" r="r" b="b"/>
              <a:pathLst>
                <a:path w="566419" h="189230">
                  <a:moveTo>
                    <a:pt x="0" y="188673"/>
                  </a:moveTo>
                  <a:lnTo>
                    <a:pt x="566018" y="188673"/>
                  </a:lnTo>
                  <a:lnTo>
                    <a:pt x="566018" y="0"/>
                  </a:lnTo>
                  <a:lnTo>
                    <a:pt x="0" y="0"/>
                  </a:lnTo>
                  <a:lnTo>
                    <a:pt x="0" y="188673"/>
                  </a:lnTo>
                  <a:close/>
                </a:path>
              </a:pathLst>
            </a:custGeom>
            <a:ln w="9433">
              <a:solidFill>
                <a:srgbClr val="6A8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2477528" y="2449753"/>
              <a:ext cx="329565" cy="52705"/>
            </a:xfrm>
            <a:custGeom>
              <a:avLst/>
              <a:gdLst/>
              <a:ahLst/>
              <a:cxnLst/>
              <a:rect l="l" t="t" r="r" b="b"/>
              <a:pathLst>
                <a:path w="329564" h="52705">
                  <a:moveTo>
                    <a:pt x="14439" y="13271"/>
                  </a:moveTo>
                  <a:lnTo>
                    <a:pt x="9194" y="13347"/>
                  </a:lnTo>
                  <a:lnTo>
                    <a:pt x="5956" y="16281"/>
                  </a:lnTo>
                  <a:lnTo>
                    <a:pt x="4114" y="19037"/>
                  </a:lnTo>
                  <a:lnTo>
                    <a:pt x="4114" y="13576"/>
                  </a:lnTo>
                  <a:lnTo>
                    <a:pt x="0" y="13576"/>
                  </a:lnTo>
                  <a:lnTo>
                    <a:pt x="0" y="40601"/>
                  </a:lnTo>
                  <a:lnTo>
                    <a:pt x="4419" y="40601"/>
                  </a:lnTo>
                  <a:lnTo>
                    <a:pt x="4419" y="21755"/>
                  </a:lnTo>
                  <a:lnTo>
                    <a:pt x="8661" y="17411"/>
                  </a:lnTo>
                  <a:lnTo>
                    <a:pt x="14439" y="17297"/>
                  </a:lnTo>
                  <a:lnTo>
                    <a:pt x="14439" y="13271"/>
                  </a:lnTo>
                  <a:close/>
                </a:path>
                <a:path w="329564" h="52705">
                  <a:moveTo>
                    <a:pt x="40297" y="27457"/>
                  </a:moveTo>
                  <a:lnTo>
                    <a:pt x="40284" y="24206"/>
                  </a:lnTo>
                  <a:lnTo>
                    <a:pt x="40259" y="21069"/>
                  </a:lnTo>
                  <a:lnTo>
                    <a:pt x="37477" y="16865"/>
                  </a:lnTo>
                  <a:lnTo>
                    <a:pt x="36944" y="16065"/>
                  </a:lnTo>
                  <a:lnTo>
                    <a:pt x="36944" y="24206"/>
                  </a:lnTo>
                  <a:lnTo>
                    <a:pt x="22377" y="24206"/>
                  </a:lnTo>
                  <a:lnTo>
                    <a:pt x="23317" y="19786"/>
                  </a:lnTo>
                  <a:lnTo>
                    <a:pt x="26454" y="16865"/>
                  </a:lnTo>
                  <a:lnTo>
                    <a:pt x="32867" y="16865"/>
                  </a:lnTo>
                  <a:lnTo>
                    <a:pt x="36182" y="18859"/>
                  </a:lnTo>
                  <a:lnTo>
                    <a:pt x="36944" y="24206"/>
                  </a:lnTo>
                  <a:lnTo>
                    <a:pt x="36944" y="16065"/>
                  </a:lnTo>
                  <a:lnTo>
                    <a:pt x="35534" y="13931"/>
                  </a:lnTo>
                  <a:lnTo>
                    <a:pt x="31927" y="13271"/>
                  </a:lnTo>
                  <a:lnTo>
                    <a:pt x="23266" y="13271"/>
                  </a:lnTo>
                  <a:lnTo>
                    <a:pt x="17957" y="19494"/>
                  </a:lnTo>
                  <a:lnTo>
                    <a:pt x="17957" y="35102"/>
                  </a:lnTo>
                  <a:lnTo>
                    <a:pt x="23622" y="41389"/>
                  </a:lnTo>
                  <a:lnTo>
                    <a:pt x="34404" y="41389"/>
                  </a:lnTo>
                  <a:lnTo>
                    <a:pt x="37782" y="39979"/>
                  </a:lnTo>
                  <a:lnTo>
                    <a:pt x="40068" y="38315"/>
                  </a:lnTo>
                  <a:lnTo>
                    <a:pt x="40017" y="37795"/>
                  </a:lnTo>
                  <a:lnTo>
                    <a:pt x="39712" y="34366"/>
                  </a:lnTo>
                  <a:lnTo>
                    <a:pt x="36004" y="37553"/>
                  </a:lnTo>
                  <a:lnTo>
                    <a:pt x="32118" y="37795"/>
                  </a:lnTo>
                  <a:lnTo>
                    <a:pt x="26035" y="37795"/>
                  </a:lnTo>
                  <a:lnTo>
                    <a:pt x="22250" y="33451"/>
                  </a:lnTo>
                  <a:lnTo>
                    <a:pt x="22085" y="27457"/>
                  </a:lnTo>
                  <a:lnTo>
                    <a:pt x="40297" y="27457"/>
                  </a:lnTo>
                  <a:close/>
                </a:path>
                <a:path w="329564" h="52705">
                  <a:moveTo>
                    <a:pt x="67221" y="38379"/>
                  </a:moveTo>
                  <a:lnTo>
                    <a:pt x="66865" y="34391"/>
                  </a:lnTo>
                  <a:lnTo>
                    <a:pt x="63868" y="36791"/>
                  </a:lnTo>
                  <a:lnTo>
                    <a:pt x="60680" y="37617"/>
                  </a:lnTo>
                  <a:lnTo>
                    <a:pt x="52781" y="37617"/>
                  </a:lnTo>
                  <a:lnTo>
                    <a:pt x="49466" y="33312"/>
                  </a:lnTo>
                  <a:lnTo>
                    <a:pt x="49466" y="22783"/>
                  </a:lnTo>
                  <a:lnTo>
                    <a:pt x="51650" y="17056"/>
                  </a:lnTo>
                  <a:lnTo>
                    <a:pt x="60972" y="17056"/>
                  </a:lnTo>
                  <a:lnTo>
                    <a:pt x="62979" y="17526"/>
                  </a:lnTo>
                  <a:lnTo>
                    <a:pt x="66230" y="19672"/>
                  </a:lnTo>
                  <a:lnTo>
                    <a:pt x="66929" y="15811"/>
                  </a:lnTo>
                  <a:lnTo>
                    <a:pt x="63461" y="13804"/>
                  </a:lnTo>
                  <a:lnTo>
                    <a:pt x="61455" y="13271"/>
                  </a:lnTo>
                  <a:lnTo>
                    <a:pt x="49657" y="13271"/>
                  </a:lnTo>
                  <a:lnTo>
                    <a:pt x="44869" y="20459"/>
                  </a:lnTo>
                  <a:lnTo>
                    <a:pt x="44869" y="34925"/>
                  </a:lnTo>
                  <a:lnTo>
                    <a:pt x="50241" y="41389"/>
                  </a:lnTo>
                  <a:lnTo>
                    <a:pt x="60794" y="41389"/>
                  </a:lnTo>
                  <a:lnTo>
                    <a:pt x="64033" y="40563"/>
                  </a:lnTo>
                  <a:lnTo>
                    <a:pt x="67221" y="38379"/>
                  </a:lnTo>
                  <a:close/>
                </a:path>
                <a:path w="329564" h="52705">
                  <a:moveTo>
                    <a:pt x="78803" y="14058"/>
                  </a:moveTo>
                  <a:lnTo>
                    <a:pt x="74396" y="14058"/>
                  </a:lnTo>
                  <a:lnTo>
                    <a:pt x="74396" y="40601"/>
                  </a:lnTo>
                  <a:lnTo>
                    <a:pt x="78803" y="40601"/>
                  </a:lnTo>
                  <a:lnTo>
                    <a:pt x="78803" y="14058"/>
                  </a:lnTo>
                  <a:close/>
                </a:path>
                <a:path w="329564" h="52705">
                  <a:moveTo>
                    <a:pt x="79286" y="1562"/>
                  </a:moveTo>
                  <a:lnTo>
                    <a:pt x="74041" y="1562"/>
                  </a:lnTo>
                  <a:lnTo>
                    <a:pt x="74041" y="6819"/>
                  </a:lnTo>
                  <a:lnTo>
                    <a:pt x="79286" y="6819"/>
                  </a:lnTo>
                  <a:lnTo>
                    <a:pt x="79286" y="1562"/>
                  </a:lnTo>
                  <a:close/>
                </a:path>
                <a:path w="329564" h="52705">
                  <a:moveTo>
                    <a:pt x="112293" y="19964"/>
                  </a:moveTo>
                  <a:lnTo>
                    <a:pt x="110680" y="17056"/>
                  </a:lnTo>
                  <a:lnTo>
                    <a:pt x="110540" y="16814"/>
                  </a:lnTo>
                  <a:lnTo>
                    <a:pt x="108585" y="13271"/>
                  </a:lnTo>
                  <a:lnTo>
                    <a:pt x="107683" y="13271"/>
                  </a:lnTo>
                  <a:lnTo>
                    <a:pt x="107683" y="21678"/>
                  </a:lnTo>
                  <a:lnTo>
                    <a:pt x="107683" y="33540"/>
                  </a:lnTo>
                  <a:lnTo>
                    <a:pt x="103505" y="37795"/>
                  </a:lnTo>
                  <a:lnTo>
                    <a:pt x="96774" y="37795"/>
                  </a:lnTo>
                  <a:lnTo>
                    <a:pt x="95186" y="36576"/>
                  </a:lnTo>
                  <a:lnTo>
                    <a:pt x="94005" y="34925"/>
                  </a:lnTo>
                  <a:lnTo>
                    <a:pt x="93421" y="34023"/>
                  </a:lnTo>
                  <a:lnTo>
                    <a:pt x="93421" y="20574"/>
                  </a:lnTo>
                  <a:lnTo>
                    <a:pt x="94843" y="18440"/>
                  </a:lnTo>
                  <a:lnTo>
                    <a:pt x="97129" y="17056"/>
                  </a:lnTo>
                  <a:lnTo>
                    <a:pt x="104152" y="17056"/>
                  </a:lnTo>
                  <a:lnTo>
                    <a:pt x="107683" y="21678"/>
                  </a:lnTo>
                  <a:lnTo>
                    <a:pt x="107683" y="13271"/>
                  </a:lnTo>
                  <a:lnTo>
                    <a:pt x="99377" y="13271"/>
                  </a:lnTo>
                  <a:lnTo>
                    <a:pt x="95961" y="14516"/>
                  </a:lnTo>
                  <a:lnTo>
                    <a:pt x="93243" y="16814"/>
                  </a:lnTo>
                  <a:lnTo>
                    <a:pt x="93243" y="13931"/>
                  </a:lnTo>
                  <a:lnTo>
                    <a:pt x="88823" y="13931"/>
                  </a:lnTo>
                  <a:lnTo>
                    <a:pt x="88823" y="52324"/>
                  </a:lnTo>
                  <a:lnTo>
                    <a:pt x="93421" y="52324"/>
                  </a:lnTo>
                  <a:lnTo>
                    <a:pt x="93421" y="38023"/>
                  </a:lnTo>
                  <a:lnTo>
                    <a:pt x="95250" y="39738"/>
                  </a:lnTo>
                  <a:lnTo>
                    <a:pt x="97840" y="41389"/>
                  </a:lnTo>
                  <a:lnTo>
                    <a:pt x="107099" y="41389"/>
                  </a:lnTo>
                  <a:lnTo>
                    <a:pt x="110083" y="38023"/>
                  </a:lnTo>
                  <a:lnTo>
                    <a:pt x="110286" y="37795"/>
                  </a:lnTo>
                  <a:lnTo>
                    <a:pt x="112293" y="35534"/>
                  </a:lnTo>
                  <a:lnTo>
                    <a:pt x="112293" y="19964"/>
                  </a:lnTo>
                  <a:close/>
                </a:path>
                <a:path w="329564" h="52705">
                  <a:moveTo>
                    <a:pt x="141147" y="27457"/>
                  </a:moveTo>
                  <a:lnTo>
                    <a:pt x="141135" y="24206"/>
                  </a:lnTo>
                  <a:lnTo>
                    <a:pt x="141097" y="21069"/>
                  </a:lnTo>
                  <a:lnTo>
                    <a:pt x="138328" y="16865"/>
                  </a:lnTo>
                  <a:lnTo>
                    <a:pt x="137795" y="16065"/>
                  </a:lnTo>
                  <a:lnTo>
                    <a:pt x="137795" y="24206"/>
                  </a:lnTo>
                  <a:lnTo>
                    <a:pt x="123228" y="24206"/>
                  </a:lnTo>
                  <a:lnTo>
                    <a:pt x="124167" y="19786"/>
                  </a:lnTo>
                  <a:lnTo>
                    <a:pt x="127292" y="16865"/>
                  </a:lnTo>
                  <a:lnTo>
                    <a:pt x="133718" y="16865"/>
                  </a:lnTo>
                  <a:lnTo>
                    <a:pt x="137020" y="18859"/>
                  </a:lnTo>
                  <a:lnTo>
                    <a:pt x="137795" y="24206"/>
                  </a:lnTo>
                  <a:lnTo>
                    <a:pt x="137795" y="16065"/>
                  </a:lnTo>
                  <a:lnTo>
                    <a:pt x="136372" y="13931"/>
                  </a:lnTo>
                  <a:lnTo>
                    <a:pt x="132778" y="13271"/>
                  </a:lnTo>
                  <a:lnTo>
                    <a:pt x="124117" y="13271"/>
                  </a:lnTo>
                  <a:lnTo>
                    <a:pt x="118808" y="19494"/>
                  </a:lnTo>
                  <a:lnTo>
                    <a:pt x="118808" y="35102"/>
                  </a:lnTo>
                  <a:lnTo>
                    <a:pt x="124460" y="41389"/>
                  </a:lnTo>
                  <a:lnTo>
                    <a:pt x="135255" y="41389"/>
                  </a:lnTo>
                  <a:lnTo>
                    <a:pt x="138620" y="39979"/>
                  </a:lnTo>
                  <a:lnTo>
                    <a:pt x="140919" y="38315"/>
                  </a:lnTo>
                  <a:lnTo>
                    <a:pt x="140868" y="37795"/>
                  </a:lnTo>
                  <a:lnTo>
                    <a:pt x="140563" y="34366"/>
                  </a:lnTo>
                  <a:lnTo>
                    <a:pt x="136855" y="37553"/>
                  </a:lnTo>
                  <a:lnTo>
                    <a:pt x="132956" y="37795"/>
                  </a:lnTo>
                  <a:lnTo>
                    <a:pt x="126885" y="37795"/>
                  </a:lnTo>
                  <a:lnTo>
                    <a:pt x="123101" y="33451"/>
                  </a:lnTo>
                  <a:lnTo>
                    <a:pt x="122923" y="27457"/>
                  </a:lnTo>
                  <a:lnTo>
                    <a:pt x="141147" y="27457"/>
                  </a:lnTo>
                  <a:close/>
                </a:path>
                <a:path w="329564" h="52705">
                  <a:moveTo>
                    <a:pt x="164820" y="29845"/>
                  </a:moveTo>
                  <a:lnTo>
                    <a:pt x="162648" y="27813"/>
                  </a:lnTo>
                  <a:lnTo>
                    <a:pt x="162534" y="27635"/>
                  </a:lnTo>
                  <a:lnTo>
                    <a:pt x="160223" y="25552"/>
                  </a:lnTo>
                  <a:lnTo>
                    <a:pt x="158635" y="25184"/>
                  </a:lnTo>
                  <a:lnTo>
                    <a:pt x="155676" y="24638"/>
                  </a:lnTo>
                  <a:lnTo>
                    <a:pt x="152438" y="23977"/>
                  </a:lnTo>
                  <a:lnTo>
                    <a:pt x="149733" y="23380"/>
                  </a:lnTo>
                  <a:lnTo>
                    <a:pt x="149733" y="16764"/>
                  </a:lnTo>
                  <a:lnTo>
                    <a:pt x="156629" y="16764"/>
                  </a:lnTo>
                  <a:lnTo>
                    <a:pt x="159753" y="16992"/>
                  </a:lnTo>
                  <a:lnTo>
                    <a:pt x="163118" y="19024"/>
                  </a:lnTo>
                  <a:lnTo>
                    <a:pt x="163817" y="15163"/>
                  </a:lnTo>
                  <a:lnTo>
                    <a:pt x="160756" y="13741"/>
                  </a:lnTo>
                  <a:lnTo>
                    <a:pt x="158343" y="13271"/>
                  </a:lnTo>
                  <a:lnTo>
                    <a:pt x="145542" y="13271"/>
                  </a:lnTo>
                  <a:lnTo>
                    <a:pt x="145542" y="23977"/>
                  </a:lnTo>
                  <a:lnTo>
                    <a:pt x="147256" y="25895"/>
                  </a:lnTo>
                  <a:lnTo>
                    <a:pt x="148729" y="27038"/>
                  </a:lnTo>
                  <a:lnTo>
                    <a:pt x="150558" y="28359"/>
                  </a:lnTo>
                  <a:lnTo>
                    <a:pt x="151853" y="28587"/>
                  </a:lnTo>
                  <a:lnTo>
                    <a:pt x="155092" y="29248"/>
                  </a:lnTo>
                  <a:lnTo>
                    <a:pt x="157226" y="29667"/>
                  </a:lnTo>
                  <a:lnTo>
                    <a:pt x="160642" y="30378"/>
                  </a:lnTo>
                  <a:lnTo>
                    <a:pt x="160642" y="37680"/>
                  </a:lnTo>
                  <a:lnTo>
                    <a:pt x="150317" y="37680"/>
                  </a:lnTo>
                  <a:lnTo>
                    <a:pt x="147015" y="35471"/>
                  </a:lnTo>
                  <a:lnTo>
                    <a:pt x="145961" y="34747"/>
                  </a:lnTo>
                  <a:lnTo>
                    <a:pt x="145249" y="38798"/>
                  </a:lnTo>
                  <a:lnTo>
                    <a:pt x="147129" y="39738"/>
                  </a:lnTo>
                  <a:lnTo>
                    <a:pt x="150380" y="41389"/>
                  </a:lnTo>
                  <a:lnTo>
                    <a:pt x="159461" y="41389"/>
                  </a:lnTo>
                  <a:lnTo>
                    <a:pt x="161988" y="39509"/>
                  </a:lnTo>
                  <a:lnTo>
                    <a:pt x="163817" y="38087"/>
                  </a:lnTo>
                  <a:lnTo>
                    <a:pt x="164820" y="35699"/>
                  </a:lnTo>
                  <a:lnTo>
                    <a:pt x="164820" y="29845"/>
                  </a:lnTo>
                  <a:close/>
                </a:path>
                <a:path w="329564" h="52705">
                  <a:moveTo>
                    <a:pt x="182956" y="25768"/>
                  </a:moveTo>
                  <a:lnTo>
                    <a:pt x="167335" y="25768"/>
                  </a:lnTo>
                  <a:lnTo>
                    <a:pt x="167335" y="29197"/>
                  </a:lnTo>
                  <a:lnTo>
                    <a:pt x="182956" y="29197"/>
                  </a:lnTo>
                  <a:lnTo>
                    <a:pt x="182956" y="25768"/>
                  </a:lnTo>
                  <a:close/>
                </a:path>
                <a:path w="329564" h="52705">
                  <a:moveTo>
                    <a:pt x="214490" y="40601"/>
                  </a:moveTo>
                  <a:lnTo>
                    <a:pt x="203288" y="24688"/>
                  </a:lnTo>
                  <a:lnTo>
                    <a:pt x="213194" y="14643"/>
                  </a:lnTo>
                  <a:lnTo>
                    <a:pt x="207899" y="14643"/>
                  </a:lnTo>
                  <a:lnTo>
                    <a:pt x="195910" y="26797"/>
                  </a:lnTo>
                  <a:lnTo>
                    <a:pt x="195910" y="0"/>
                  </a:lnTo>
                  <a:lnTo>
                    <a:pt x="191668" y="0"/>
                  </a:lnTo>
                  <a:lnTo>
                    <a:pt x="191668" y="40601"/>
                  </a:lnTo>
                  <a:lnTo>
                    <a:pt x="195745" y="40601"/>
                  </a:lnTo>
                  <a:lnTo>
                    <a:pt x="195745" y="32359"/>
                  </a:lnTo>
                  <a:lnTo>
                    <a:pt x="200456" y="27495"/>
                  </a:lnTo>
                  <a:lnTo>
                    <a:pt x="209664" y="40601"/>
                  </a:lnTo>
                  <a:lnTo>
                    <a:pt x="214490" y="40601"/>
                  </a:lnTo>
                  <a:close/>
                </a:path>
                <a:path w="329564" h="52705">
                  <a:moveTo>
                    <a:pt x="238925" y="27457"/>
                  </a:moveTo>
                  <a:lnTo>
                    <a:pt x="238912" y="24206"/>
                  </a:lnTo>
                  <a:lnTo>
                    <a:pt x="238874" y="21069"/>
                  </a:lnTo>
                  <a:lnTo>
                    <a:pt x="236105" y="16865"/>
                  </a:lnTo>
                  <a:lnTo>
                    <a:pt x="235572" y="16065"/>
                  </a:lnTo>
                  <a:lnTo>
                    <a:pt x="235572" y="24206"/>
                  </a:lnTo>
                  <a:lnTo>
                    <a:pt x="221005" y="24206"/>
                  </a:lnTo>
                  <a:lnTo>
                    <a:pt x="221945" y="19786"/>
                  </a:lnTo>
                  <a:lnTo>
                    <a:pt x="225082" y="16865"/>
                  </a:lnTo>
                  <a:lnTo>
                    <a:pt x="231495" y="16865"/>
                  </a:lnTo>
                  <a:lnTo>
                    <a:pt x="234797" y="18859"/>
                  </a:lnTo>
                  <a:lnTo>
                    <a:pt x="235572" y="24206"/>
                  </a:lnTo>
                  <a:lnTo>
                    <a:pt x="235572" y="16065"/>
                  </a:lnTo>
                  <a:lnTo>
                    <a:pt x="234162" y="13931"/>
                  </a:lnTo>
                  <a:lnTo>
                    <a:pt x="230555" y="13271"/>
                  </a:lnTo>
                  <a:lnTo>
                    <a:pt x="221894" y="13271"/>
                  </a:lnTo>
                  <a:lnTo>
                    <a:pt x="216585" y="19494"/>
                  </a:lnTo>
                  <a:lnTo>
                    <a:pt x="216585" y="35102"/>
                  </a:lnTo>
                  <a:lnTo>
                    <a:pt x="222250" y="41389"/>
                  </a:lnTo>
                  <a:lnTo>
                    <a:pt x="233032" y="41389"/>
                  </a:lnTo>
                  <a:lnTo>
                    <a:pt x="236397" y="39979"/>
                  </a:lnTo>
                  <a:lnTo>
                    <a:pt x="238696" y="38315"/>
                  </a:lnTo>
                  <a:lnTo>
                    <a:pt x="238645" y="37795"/>
                  </a:lnTo>
                  <a:lnTo>
                    <a:pt x="238340" y="34366"/>
                  </a:lnTo>
                  <a:lnTo>
                    <a:pt x="234632" y="37553"/>
                  </a:lnTo>
                  <a:lnTo>
                    <a:pt x="230746" y="37795"/>
                  </a:lnTo>
                  <a:lnTo>
                    <a:pt x="224663" y="37795"/>
                  </a:lnTo>
                  <a:lnTo>
                    <a:pt x="220878" y="33451"/>
                  </a:lnTo>
                  <a:lnTo>
                    <a:pt x="220713" y="27457"/>
                  </a:lnTo>
                  <a:lnTo>
                    <a:pt x="238925" y="27457"/>
                  </a:lnTo>
                  <a:close/>
                </a:path>
                <a:path w="329564" h="52705">
                  <a:moveTo>
                    <a:pt x="260667" y="13271"/>
                  </a:moveTo>
                  <a:lnTo>
                    <a:pt x="255422" y="13347"/>
                  </a:lnTo>
                  <a:lnTo>
                    <a:pt x="252171" y="16281"/>
                  </a:lnTo>
                  <a:lnTo>
                    <a:pt x="250342" y="19037"/>
                  </a:lnTo>
                  <a:lnTo>
                    <a:pt x="250342" y="13576"/>
                  </a:lnTo>
                  <a:lnTo>
                    <a:pt x="246214" y="13576"/>
                  </a:lnTo>
                  <a:lnTo>
                    <a:pt x="246214" y="40601"/>
                  </a:lnTo>
                  <a:lnTo>
                    <a:pt x="250634" y="40601"/>
                  </a:lnTo>
                  <a:lnTo>
                    <a:pt x="250634" y="21755"/>
                  </a:lnTo>
                  <a:lnTo>
                    <a:pt x="254876" y="17411"/>
                  </a:lnTo>
                  <a:lnTo>
                    <a:pt x="260667" y="17297"/>
                  </a:lnTo>
                  <a:lnTo>
                    <a:pt x="260667" y="13271"/>
                  </a:lnTo>
                  <a:close/>
                </a:path>
                <a:path w="329564" h="52705">
                  <a:moveTo>
                    <a:pt x="287769" y="18681"/>
                  </a:moveTo>
                  <a:lnTo>
                    <a:pt x="286880" y="13271"/>
                  </a:lnTo>
                  <a:lnTo>
                    <a:pt x="274383" y="13271"/>
                  </a:lnTo>
                  <a:lnTo>
                    <a:pt x="271487" y="17297"/>
                  </a:lnTo>
                  <a:lnTo>
                    <a:pt x="271132" y="17780"/>
                  </a:lnTo>
                  <a:lnTo>
                    <a:pt x="271132" y="13576"/>
                  </a:lnTo>
                  <a:lnTo>
                    <a:pt x="266890" y="13576"/>
                  </a:lnTo>
                  <a:lnTo>
                    <a:pt x="266890" y="40601"/>
                  </a:lnTo>
                  <a:lnTo>
                    <a:pt x="271487" y="40601"/>
                  </a:lnTo>
                  <a:lnTo>
                    <a:pt x="271487" y="21869"/>
                  </a:lnTo>
                  <a:lnTo>
                    <a:pt x="272961" y="16865"/>
                  </a:lnTo>
                  <a:lnTo>
                    <a:pt x="283108" y="16865"/>
                  </a:lnTo>
                  <a:lnTo>
                    <a:pt x="283171" y="21158"/>
                  </a:lnTo>
                  <a:lnTo>
                    <a:pt x="283171" y="40601"/>
                  </a:lnTo>
                  <a:lnTo>
                    <a:pt x="287769" y="40601"/>
                  </a:lnTo>
                  <a:lnTo>
                    <a:pt x="287769" y="18681"/>
                  </a:lnTo>
                  <a:close/>
                </a:path>
                <a:path w="329564" h="52705">
                  <a:moveTo>
                    <a:pt x="317627" y="27457"/>
                  </a:moveTo>
                  <a:lnTo>
                    <a:pt x="317614" y="24206"/>
                  </a:lnTo>
                  <a:lnTo>
                    <a:pt x="317576" y="21069"/>
                  </a:lnTo>
                  <a:lnTo>
                    <a:pt x="314807" y="16865"/>
                  </a:lnTo>
                  <a:lnTo>
                    <a:pt x="314274" y="16065"/>
                  </a:lnTo>
                  <a:lnTo>
                    <a:pt x="314274" y="24206"/>
                  </a:lnTo>
                  <a:lnTo>
                    <a:pt x="299694" y="24206"/>
                  </a:lnTo>
                  <a:lnTo>
                    <a:pt x="300634" y="19786"/>
                  </a:lnTo>
                  <a:lnTo>
                    <a:pt x="303771" y="16865"/>
                  </a:lnTo>
                  <a:lnTo>
                    <a:pt x="310197" y="16865"/>
                  </a:lnTo>
                  <a:lnTo>
                    <a:pt x="313499" y="18859"/>
                  </a:lnTo>
                  <a:lnTo>
                    <a:pt x="314274" y="24206"/>
                  </a:lnTo>
                  <a:lnTo>
                    <a:pt x="314274" y="16065"/>
                  </a:lnTo>
                  <a:lnTo>
                    <a:pt x="312851" y="13931"/>
                  </a:lnTo>
                  <a:lnTo>
                    <a:pt x="309257" y="13271"/>
                  </a:lnTo>
                  <a:lnTo>
                    <a:pt x="300596" y="13271"/>
                  </a:lnTo>
                  <a:lnTo>
                    <a:pt x="295287" y="19494"/>
                  </a:lnTo>
                  <a:lnTo>
                    <a:pt x="295287" y="35102"/>
                  </a:lnTo>
                  <a:lnTo>
                    <a:pt x="300939" y="41389"/>
                  </a:lnTo>
                  <a:lnTo>
                    <a:pt x="311734" y="41389"/>
                  </a:lnTo>
                  <a:lnTo>
                    <a:pt x="315099" y="39979"/>
                  </a:lnTo>
                  <a:lnTo>
                    <a:pt x="317398" y="38315"/>
                  </a:lnTo>
                  <a:lnTo>
                    <a:pt x="317347" y="37795"/>
                  </a:lnTo>
                  <a:lnTo>
                    <a:pt x="317042" y="34366"/>
                  </a:lnTo>
                  <a:lnTo>
                    <a:pt x="313334" y="37553"/>
                  </a:lnTo>
                  <a:lnTo>
                    <a:pt x="309435" y="37795"/>
                  </a:lnTo>
                  <a:lnTo>
                    <a:pt x="303364" y="37795"/>
                  </a:lnTo>
                  <a:lnTo>
                    <a:pt x="299580" y="33451"/>
                  </a:lnTo>
                  <a:lnTo>
                    <a:pt x="299402" y="27457"/>
                  </a:lnTo>
                  <a:lnTo>
                    <a:pt x="317627" y="27457"/>
                  </a:lnTo>
                  <a:close/>
                </a:path>
                <a:path w="329564" h="52705">
                  <a:moveTo>
                    <a:pt x="329272" y="0"/>
                  </a:moveTo>
                  <a:lnTo>
                    <a:pt x="324853" y="0"/>
                  </a:lnTo>
                  <a:lnTo>
                    <a:pt x="324853" y="40601"/>
                  </a:lnTo>
                  <a:lnTo>
                    <a:pt x="329272" y="40601"/>
                  </a:lnTo>
                  <a:lnTo>
                    <a:pt x="32927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1982147" y="2653553"/>
              <a:ext cx="566420" cy="189230"/>
            </a:xfrm>
            <a:custGeom>
              <a:avLst/>
              <a:gdLst/>
              <a:ahLst/>
              <a:cxnLst/>
              <a:rect l="l" t="t" r="r" b="b"/>
              <a:pathLst>
                <a:path w="566419" h="189230">
                  <a:moveTo>
                    <a:pt x="566018" y="0"/>
                  </a:moveTo>
                  <a:lnTo>
                    <a:pt x="0" y="0"/>
                  </a:lnTo>
                  <a:lnTo>
                    <a:pt x="0" y="188673"/>
                  </a:lnTo>
                  <a:lnTo>
                    <a:pt x="566018" y="188673"/>
                  </a:lnTo>
                  <a:lnTo>
                    <a:pt x="566018" y="0"/>
                  </a:lnTo>
                  <a:close/>
                </a:path>
              </a:pathLst>
            </a:custGeom>
            <a:solidFill>
              <a:srgbClr val="C5E38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1982147" y="2653553"/>
              <a:ext cx="566420" cy="189230"/>
            </a:xfrm>
            <a:custGeom>
              <a:avLst/>
              <a:gdLst/>
              <a:ahLst/>
              <a:cxnLst/>
              <a:rect l="l" t="t" r="r" b="b"/>
              <a:pathLst>
                <a:path w="566419" h="189230">
                  <a:moveTo>
                    <a:pt x="0" y="188673"/>
                  </a:moveTo>
                  <a:lnTo>
                    <a:pt x="566018" y="188673"/>
                  </a:lnTo>
                  <a:lnTo>
                    <a:pt x="566018" y="0"/>
                  </a:lnTo>
                  <a:lnTo>
                    <a:pt x="0" y="0"/>
                  </a:lnTo>
                  <a:lnTo>
                    <a:pt x="0" y="188673"/>
                  </a:lnTo>
                  <a:close/>
                </a:path>
              </a:pathLst>
            </a:custGeom>
            <a:ln w="9433">
              <a:solidFill>
                <a:srgbClr val="6A8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2070811" y="2732760"/>
              <a:ext cx="391795" cy="52705"/>
            </a:xfrm>
            <a:custGeom>
              <a:avLst/>
              <a:gdLst/>
              <a:ahLst/>
              <a:cxnLst/>
              <a:rect l="l" t="t" r="r" b="b"/>
              <a:pathLst>
                <a:path w="391794" h="52705">
                  <a:moveTo>
                    <a:pt x="14452" y="13271"/>
                  </a:moveTo>
                  <a:lnTo>
                    <a:pt x="9207" y="13347"/>
                  </a:lnTo>
                  <a:lnTo>
                    <a:pt x="5956" y="16281"/>
                  </a:lnTo>
                  <a:lnTo>
                    <a:pt x="4127" y="19050"/>
                  </a:lnTo>
                  <a:lnTo>
                    <a:pt x="4127" y="13576"/>
                  </a:lnTo>
                  <a:lnTo>
                    <a:pt x="0" y="13576"/>
                  </a:lnTo>
                  <a:lnTo>
                    <a:pt x="0" y="40601"/>
                  </a:lnTo>
                  <a:lnTo>
                    <a:pt x="4419" y="40601"/>
                  </a:lnTo>
                  <a:lnTo>
                    <a:pt x="4419" y="21755"/>
                  </a:lnTo>
                  <a:lnTo>
                    <a:pt x="8674" y="17424"/>
                  </a:lnTo>
                  <a:lnTo>
                    <a:pt x="14452" y="17297"/>
                  </a:lnTo>
                  <a:lnTo>
                    <a:pt x="14452" y="13271"/>
                  </a:lnTo>
                  <a:close/>
                </a:path>
                <a:path w="391794" h="52705">
                  <a:moveTo>
                    <a:pt x="40309" y="27457"/>
                  </a:moveTo>
                  <a:lnTo>
                    <a:pt x="40297" y="24206"/>
                  </a:lnTo>
                  <a:lnTo>
                    <a:pt x="40259" y="21069"/>
                  </a:lnTo>
                  <a:lnTo>
                    <a:pt x="37490" y="16878"/>
                  </a:lnTo>
                  <a:lnTo>
                    <a:pt x="36957" y="16078"/>
                  </a:lnTo>
                  <a:lnTo>
                    <a:pt x="36957" y="24206"/>
                  </a:lnTo>
                  <a:lnTo>
                    <a:pt x="22390" y="24206"/>
                  </a:lnTo>
                  <a:lnTo>
                    <a:pt x="23329" y="19786"/>
                  </a:lnTo>
                  <a:lnTo>
                    <a:pt x="26466" y="16878"/>
                  </a:lnTo>
                  <a:lnTo>
                    <a:pt x="32880" y="16878"/>
                  </a:lnTo>
                  <a:lnTo>
                    <a:pt x="36182" y="18859"/>
                  </a:lnTo>
                  <a:lnTo>
                    <a:pt x="36957" y="24206"/>
                  </a:lnTo>
                  <a:lnTo>
                    <a:pt x="36957" y="16078"/>
                  </a:lnTo>
                  <a:lnTo>
                    <a:pt x="35547" y="13931"/>
                  </a:lnTo>
                  <a:lnTo>
                    <a:pt x="31940" y="13271"/>
                  </a:lnTo>
                  <a:lnTo>
                    <a:pt x="23279" y="13271"/>
                  </a:lnTo>
                  <a:lnTo>
                    <a:pt x="17970" y="19494"/>
                  </a:lnTo>
                  <a:lnTo>
                    <a:pt x="17970" y="35102"/>
                  </a:lnTo>
                  <a:lnTo>
                    <a:pt x="23634" y="41389"/>
                  </a:lnTo>
                  <a:lnTo>
                    <a:pt x="34417" y="41389"/>
                  </a:lnTo>
                  <a:lnTo>
                    <a:pt x="37782" y="39979"/>
                  </a:lnTo>
                  <a:lnTo>
                    <a:pt x="40081" y="38328"/>
                  </a:lnTo>
                  <a:lnTo>
                    <a:pt x="40030" y="37795"/>
                  </a:lnTo>
                  <a:lnTo>
                    <a:pt x="39725" y="34366"/>
                  </a:lnTo>
                  <a:lnTo>
                    <a:pt x="36017" y="37553"/>
                  </a:lnTo>
                  <a:lnTo>
                    <a:pt x="32118" y="37795"/>
                  </a:lnTo>
                  <a:lnTo>
                    <a:pt x="26047" y="37795"/>
                  </a:lnTo>
                  <a:lnTo>
                    <a:pt x="22263" y="33451"/>
                  </a:lnTo>
                  <a:lnTo>
                    <a:pt x="22098" y="27457"/>
                  </a:lnTo>
                  <a:lnTo>
                    <a:pt x="40309" y="27457"/>
                  </a:lnTo>
                  <a:close/>
                </a:path>
                <a:path w="391794" h="52705">
                  <a:moveTo>
                    <a:pt x="67233" y="38392"/>
                  </a:moveTo>
                  <a:lnTo>
                    <a:pt x="66878" y="34391"/>
                  </a:lnTo>
                  <a:lnTo>
                    <a:pt x="63881" y="36791"/>
                  </a:lnTo>
                  <a:lnTo>
                    <a:pt x="60693" y="37617"/>
                  </a:lnTo>
                  <a:lnTo>
                    <a:pt x="52781" y="37617"/>
                  </a:lnTo>
                  <a:lnTo>
                    <a:pt x="49479" y="33312"/>
                  </a:lnTo>
                  <a:lnTo>
                    <a:pt x="49479" y="22796"/>
                  </a:lnTo>
                  <a:lnTo>
                    <a:pt x="51663" y="17056"/>
                  </a:lnTo>
                  <a:lnTo>
                    <a:pt x="60985" y="17056"/>
                  </a:lnTo>
                  <a:lnTo>
                    <a:pt x="62992" y="17526"/>
                  </a:lnTo>
                  <a:lnTo>
                    <a:pt x="66230" y="19685"/>
                  </a:lnTo>
                  <a:lnTo>
                    <a:pt x="66941" y="15811"/>
                  </a:lnTo>
                  <a:lnTo>
                    <a:pt x="63461" y="13804"/>
                  </a:lnTo>
                  <a:lnTo>
                    <a:pt x="61455" y="13271"/>
                  </a:lnTo>
                  <a:lnTo>
                    <a:pt x="49657" y="13271"/>
                  </a:lnTo>
                  <a:lnTo>
                    <a:pt x="44881" y="20459"/>
                  </a:lnTo>
                  <a:lnTo>
                    <a:pt x="44881" y="34937"/>
                  </a:lnTo>
                  <a:lnTo>
                    <a:pt x="50253" y="41389"/>
                  </a:lnTo>
                  <a:lnTo>
                    <a:pt x="60807" y="41389"/>
                  </a:lnTo>
                  <a:lnTo>
                    <a:pt x="64046" y="40576"/>
                  </a:lnTo>
                  <a:lnTo>
                    <a:pt x="67233" y="38392"/>
                  </a:lnTo>
                  <a:close/>
                </a:path>
                <a:path w="391794" h="52705">
                  <a:moveTo>
                    <a:pt x="78816" y="14058"/>
                  </a:moveTo>
                  <a:lnTo>
                    <a:pt x="74396" y="14058"/>
                  </a:lnTo>
                  <a:lnTo>
                    <a:pt x="74396" y="40601"/>
                  </a:lnTo>
                  <a:lnTo>
                    <a:pt x="78816" y="40601"/>
                  </a:lnTo>
                  <a:lnTo>
                    <a:pt x="78816" y="14058"/>
                  </a:lnTo>
                  <a:close/>
                </a:path>
                <a:path w="391794" h="52705">
                  <a:moveTo>
                    <a:pt x="79298" y="1562"/>
                  </a:moveTo>
                  <a:lnTo>
                    <a:pt x="74053" y="1562"/>
                  </a:lnTo>
                  <a:lnTo>
                    <a:pt x="74053" y="6819"/>
                  </a:lnTo>
                  <a:lnTo>
                    <a:pt x="79298" y="6819"/>
                  </a:lnTo>
                  <a:lnTo>
                    <a:pt x="79298" y="1562"/>
                  </a:lnTo>
                  <a:close/>
                </a:path>
                <a:path w="391794" h="52705">
                  <a:moveTo>
                    <a:pt x="112306" y="19977"/>
                  </a:moveTo>
                  <a:lnTo>
                    <a:pt x="110680" y="17056"/>
                  </a:lnTo>
                  <a:lnTo>
                    <a:pt x="110553" y="16814"/>
                  </a:lnTo>
                  <a:lnTo>
                    <a:pt x="108585" y="13271"/>
                  </a:lnTo>
                  <a:lnTo>
                    <a:pt x="107696" y="13271"/>
                  </a:lnTo>
                  <a:lnTo>
                    <a:pt x="107696" y="21678"/>
                  </a:lnTo>
                  <a:lnTo>
                    <a:pt x="107696" y="33540"/>
                  </a:lnTo>
                  <a:lnTo>
                    <a:pt x="103517" y="37795"/>
                  </a:lnTo>
                  <a:lnTo>
                    <a:pt x="96786" y="37795"/>
                  </a:lnTo>
                  <a:lnTo>
                    <a:pt x="95199" y="36576"/>
                  </a:lnTo>
                  <a:lnTo>
                    <a:pt x="94018" y="34937"/>
                  </a:lnTo>
                  <a:lnTo>
                    <a:pt x="93433" y="34036"/>
                  </a:lnTo>
                  <a:lnTo>
                    <a:pt x="93433" y="20586"/>
                  </a:lnTo>
                  <a:lnTo>
                    <a:pt x="94843" y="18453"/>
                  </a:lnTo>
                  <a:lnTo>
                    <a:pt x="97142" y="17056"/>
                  </a:lnTo>
                  <a:lnTo>
                    <a:pt x="104165" y="17056"/>
                  </a:lnTo>
                  <a:lnTo>
                    <a:pt x="107696" y="21678"/>
                  </a:lnTo>
                  <a:lnTo>
                    <a:pt x="107696" y="13271"/>
                  </a:lnTo>
                  <a:lnTo>
                    <a:pt x="99390" y="13271"/>
                  </a:lnTo>
                  <a:lnTo>
                    <a:pt x="95973" y="14516"/>
                  </a:lnTo>
                  <a:lnTo>
                    <a:pt x="93256" y="16814"/>
                  </a:lnTo>
                  <a:lnTo>
                    <a:pt x="93256" y="13931"/>
                  </a:lnTo>
                  <a:lnTo>
                    <a:pt x="88836" y="13931"/>
                  </a:lnTo>
                  <a:lnTo>
                    <a:pt x="88836" y="52324"/>
                  </a:lnTo>
                  <a:lnTo>
                    <a:pt x="93433" y="52324"/>
                  </a:lnTo>
                  <a:lnTo>
                    <a:pt x="93433" y="38036"/>
                  </a:lnTo>
                  <a:lnTo>
                    <a:pt x="95262" y="39738"/>
                  </a:lnTo>
                  <a:lnTo>
                    <a:pt x="97853" y="41389"/>
                  </a:lnTo>
                  <a:lnTo>
                    <a:pt x="107111" y="41389"/>
                  </a:lnTo>
                  <a:lnTo>
                    <a:pt x="110096" y="38036"/>
                  </a:lnTo>
                  <a:lnTo>
                    <a:pt x="110299" y="37795"/>
                  </a:lnTo>
                  <a:lnTo>
                    <a:pt x="112306" y="35547"/>
                  </a:lnTo>
                  <a:lnTo>
                    <a:pt x="112306" y="19977"/>
                  </a:lnTo>
                  <a:close/>
                </a:path>
                <a:path w="391794" h="52705">
                  <a:moveTo>
                    <a:pt x="141160" y="27457"/>
                  </a:moveTo>
                  <a:lnTo>
                    <a:pt x="141147" y="24206"/>
                  </a:lnTo>
                  <a:lnTo>
                    <a:pt x="141109" y="21069"/>
                  </a:lnTo>
                  <a:lnTo>
                    <a:pt x="138328" y="16878"/>
                  </a:lnTo>
                  <a:lnTo>
                    <a:pt x="137807" y="16090"/>
                  </a:lnTo>
                  <a:lnTo>
                    <a:pt x="137807" y="24206"/>
                  </a:lnTo>
                  <a:lnTo>
                    <a:pt x="123228" y="24206"/>
                  </a:lnTo>
                  <a:lnTo>
                    <a:pt x="137807" y="24206"/>
                  </a:lnTo>
                  <a:lnTo>
                    <a:pt x="137807" y="16090"/>
                  </a:lnTo>
                  <a:lnTo>
                    <a:pt x="136385" y="13931"/>
                  </a:lnTo>
                  <a:lnTo>
                    <a:pt x="132791" y="13271"/>
                  </a:lnTo>
                  <a:lnTo>
                    <a:pt x="124129" y="13271"/>
                  </a:lnTo>
                  <a:lnTo>
                    <a:pt x="118821" y="19494"/>
                  </a:lnTo>
                  <a:lnTo>
                    <a:pt x="118821" y="35102"/>
                  </a:lnTo>
                  <a:lnTo>
                    <a:pt x="124472" y="41389"/>
                  </a:lnTo>
                  <a:lnTo>
                    <a:pt x="135267" y="41389"/>
                  </a:lnTo>
                  <a:lnTo>
                    <a:pt x="138633" y="39979"/>
                  </a:lnTo>
                  <a:lnTo>
                    <a:pt x="140919" y="38328"/>
                  </a:lnTo>
                  <a:lnTo>
                    <a:pt x="140881" y="37795"/>
                  </a:lnTo>
                  <a:lnTo>
                    <a:pt x="140576" y="34366"/>
                  </a:lnTo>
                  <a:lnTo>
                    <a:pt x="136855" y="37553"/>
                  </a:lnTo>
                  <a:lnTo>
                    <a:pt x="132969" y="37795"/>
                  </a:lnTo>
                  <a:lnTo>
                    <a:pt x="126898" y="37795"/>
                  </a:lnTo>
                  <a:lnTo>
                    <a:pt x="123113" y="33451"/>
                  </a:lnTo>
                  <a:lnTo>
                    <a:pt x="122936" y="27457"/>
                  </a:lnTo>
                  <a:lnTo>
                    <a:pt x="141160" y="27457"/>
                  </a:lnTo>
                  <a:close/>
                </a:path>
                <a:path w="391794" h="52705">
                  <a:moveTo>
                    <a:pt x="164833" y="29845"/>
                  </a:moveTo>
                  <a:lnTo>
                    <a:pt x="162661" y="27813"/>
                  </a:lnTo>
                  <a:lnTo>
                    <a:pt x="162534" y="27635"/>
                  </a:lnTo>
                  <a:lnTo>
                    <a:pt x="160235" y="25552"/>
                  </a:lnTo>
                  <a:lnTo>
                    <a:pt x="158648" y="25184"/>
                  </a:lnTo>
                  <a:lnTo>
                    <a:pt x="155689" y="24650"/>
                  </a:lnTo>
                  <a:lnTo>
                    <a:pt x="152450" y="23990"/>
                  </a:lnTo>
                  <a:lnTo>
                    <a:pt x="149733" y="23393"/>
                  </a:lnTo>
                  <a:lnTo>
                    <a:pt x="149733" y="16764"/>
                  </a:lnTo>
                  <a:lnTo>
                    <a:pt x="156641" y="16764"/>
                  </a:lnTo>
                  <a:lnTo>
                    <a:pt x="159766" y="16992"/>
                  </a:lnTo>
                  <a:lnTo>
                    <a:pt x="163131" y="19037"/>
                  </a:lnTo>
                  <a:lnTo>
                    <a:pt x="163830" y="15163"/>
                  </a:lnTo>
                  <a:lnTo>
                    <a:pt x="160769" y="13754"/>
                  </a:lnTo>
                  <a:lnTo>
                    <a:pt x="158356" y="13271"/>
                  </a:lnTo>
                  <a:lnTo>
                    <a:pt x="145554" y="13271"/>
                  </a:lnTo>
                  <a:lnTo>
                    <a:pt x="145554" y="23990"/>
                  </a:lnTo>
                  <a:lnTo>
                    <a:pt x="147256" y="25908"/>
                  </a:lnTo>
                  <a:lnTo>
                    <a:pt x="148742" y="27038"/>
                  </a:lnTo>
                  <a:lnTo>
                    <a:pt x="150571" y="28359"/>
                  </a:lnTo>
                  <a:lnTo>
                    <a:pt x="151866" y="28587"/>
                  </a:lnTo>
                  <a:lnTo>
                    <a:pt x="157226" y="29679"/>
                  </a:lnTo>
                  <a:lnTo>
                    <a:pt x="160655" y="30378"/>
                  </a:lnTo>
                  <a:lnTo>
                    <a:pt x="160655" y="37680"/>
                  </a:lnTo>
                  <a:lnTo>
                    <a:pt x="150329" y="37680"/>
                  </a:lnTo>
                  <a:lnTo>
                    <a:pt x="147027" y="35471"/>
                  </a:lnTo>
                  <a:lnTo>
                    <a:pt x="145973" y="34747"/>
                  </a:lnTo>
                  <a:lnTo>
                    <a:pt x="145262" y="38798"/>
                  </a:lnTo>
                  <a:lnTo>
                    <a:pt x="147142" y="39738"/>
                  </a:lnTo>
                  <a:lnTo>
                    <a:pt x="150380" y="41389"/>
                  </a:lnTo>
                  <a:lnTo>
                    <a:pt x="159473" y="41389"/>
                  </a:lnTo>
                  <a:lnTo>
                    <a:pt x="162001" y="39509"/>
                  </a:lnTo>
                  <a:lnTo>
                    <a:pt x="163830" y="38087"/>
                  </a:lnTo>
                  <a:lnTo>
                    <a:pt x="164833" y="35699"/>
                  </a:lnTo>
                  <a:lnTo>
                    <a:pt x="164833" y="29845"/>
                  </a:lnTo>
                  <a:close/>
                </a:path>
                <a:path w="391794" h="52705">
                  <a:moveTo>
                    <a:pt x="182968" y="25768"/>
                  </a:moveTo>
                  <a:lnTo>
                    <a:pt x="167347" y="25768"/>
                  </a:lnTo>
                  <a:lnTo>
                    <a:pt x="167347" y="29197"/>
                  </a:lnTo>
                  <a:lnTo>
                    <a:pt x="182968" y="29197"/>
                  </a:lnTo>
                  <a:lnTo>
                    <a:pt x="182968" y="25768"/>
                  </a:lnTo>
                  <a:close/>
                </a:path>
                <a:path w="391794" h="52705">
                  <a:moveTo>
                    <a:pt x="215328" y="17119"/>
                  </a:moveTo>
                  <a:lnTo>
                    <a:pt x="215265" y="16637"/>
                  </a:lnTo>
                  <a:lnTo>
                    <a:pt x="215011" y="15163"/>
                  </a:lnTo>
                  <a:lnTo>
                    <a:pt x="214668" y="13271"/>
                  </a:lnTo>
                  <a:lnTo>
                    <a:pt x="210553" y="13271"/>
                  </a:lnTo>
                  <a:lnTo>
                    <a:pt x="207137" y="14401"/>
                  </a:lnTo>
                  <a:lnTo>
                    <a:pt x="205359" y="15163"/>
                  </a:lnTo>
                  <a:lnTo>
                    <a:pt x="205066" y="14935"/>
                  </a:lnTo>
                  <a:lnTo>
                    <a:pt x="205066" y="18300"/>
                  </a:lnTo>
                  <a:lnTo>
                    <a:pt x="205066" y="27800"/>
                  </a:lnTo>
                  <a:lnTo>
                    <a:pt x="202285" y="29438"/>
                  </a:lnTo>
                  <a:lnTo>
                    <a:pt x="199758" y="29438"/>
                  </a:lnTo>
                  <a:lnTo>
                    <a:pt x="197573" y="29260"/>
                  </a:lnTo>
                  <a:lnTo>
                    <a:pt x="194500" y="27889"/>
                  </a:lnTo>
                  <a:lnTo>
                    <a:pt x="194500" y="18008"/>
                  </a:lnTo>
                  <a:lnTo>
                    <a:pt x="197573" y="16637"/>
                  </a:lnTo>
                  <a:lnTo>
                    <a:pt x="202285" y="16637"/>
                  </a:lnTo>
                  <a:lnTo>
                    <a:pt x="205066" y="18300"/>
                  </a:lnTo>
                  <a:lnTo>
                    <a:pt x="205066" y="14935"/>
                  </a:lnTo>
                  <a:lnTo>
                    <a:pt x="204114" y="14160"/>
                  </a:lnTo>
                  <a:lnTo>
                    <a:pt x="202120" y="13271"/>
                  </a:lnTo>
                  <a:lnTo>
                    <a:pt x="194691" y="13271"/>
                  </a:lnTo>
                  <a:lnTo>
                    <a:pt x="190373" y="17526"/>
                  </a:lnTo>
                  <a:lnTo>
                    <a:pt x="190373" y="25069"/>
                  </a:lnTo>
                  <a:lnTo>
                    <a:pt x="191147" y="27190"/>
                  </a:lnTo>
                  <a:lnTo>
                    <a:pt x="192328" y="28740"/>
                  </a:lnTo>
                  <a:lnTo>
                    <a:pt x="190652" y="31089"/>
                  </a:lnTo>
                  <a:lnTo>
                    <a:pt x="190614" y="35280"/>
                  </a:lnTo>
                  <a:lnTo>
                    <a:pt x="191147" y="36982"/>
                  </a:lnTo>
                  <a:lnTo>
                    <a:pt x="192151" y="38227"/>
                  </a:lnTo>
                  <a:lnTo>
                    <a:pt x="189090" y="40373"/>
                  </a:lnTo>
                  <a:lnTo>
                    <a:pt x="188379" y="43078"/>
                  </a:lnTo>
                  <a:lnTo>
                    <a:pt x="188480" y="49085"/>
                  </a:lnTo>
                  <a:lnTo>
                    <a:pt x="194208" y="52565"/>
                  </a:lnTo>
                  <a:lnTo>
                    <a:pt x="208661" y="52565"/>
                  </a:lnTo>
                  <a:lnTo>
                    <a:pt x="214274" y="49225"/>
                  </a:lnTo>
                  <a:lnTo>
                    <a:pt x="214503" y="49085"/>
                  </a:lnTo>
                  <a:lnTo>
                    <a:pt x="214503" y="40601"/>
                  </a:lnTo>
                  <a:lnTo>
                    <a:pt x="214503" y="36372"/>
                  </a:lnTo>
                  <a:lnTo>
                    <a:pt x="210375" y="36372"/>
                  </a:lnTo>
                  <a:lnTo>
                    <a:pt x="210375" y="40601"/>
                  </a:lnTo>
                  <a:lnTo>
                    <a:pt x="210375" y="47231"/>
                  </a:lnTo>
                  <a:lnTo>
                    <a:pt x="206298" y="49199"/>
                  </a:lnTo>
                  <a:lnTo>
                    <a:pt x="196684" y="49225"/>
                  </a:lnTo>
                  <a:lnTo>
                    <a:pt x="192506" y="47396"/>
                  </a:lnTo>
                  <a:lnTo>
                    <a:pt x="192506" y="40601"/>
                  </a:lnTo>
                  <a:lnTo>
                    <a:pt x="210375" y="40601"/>
                  </a:lnTo>
                  <a:lnTo>
                    <a:pt x="210375" y="36372"/>
                  </a:lnTo>
                  <a:lnTo>
                    <a:pt x="193751" y="36372"/>
                  </a:lnTo>
                  <a:lnTo>
                    <a:pt x="193751" y="32562"/>
                  </a:lnTo>
                  <a:lnTo>
                    <a:pt x="193979" y="31623"/>
                  </a:lnTo>
                  <a:lnTo>
                    <a:pt x="194398" y="31089"/>
                  </a:lnTo>
                  <a:lnTo>
                    <a:pt x="195630" y="31978"/>
                  </a:lnTo>
                  <a:lnTo>
                    <a:pt x="197573" y="32804"/>
                  </a:lnTo>
                  <a:lnTo>
                    <a:pt x="205066" y="32804"/>
                  </a:lnTo>
                  <a:lnTo>
                    <a:pt x="206692" y="31089"/>
                  </a:lnTo>
                  <a:lnTo>
                    <a:pt x="208254" y="29438"/>
                  </a:lnTo>
                  <a:lnTo>
                    <a:pt x="209194" y="28448"/>
                  </a:lnTo>
                  <a:lnTo>
                    <a:pt x="209194" y="20358"/>
                  </a:lnTo>
                  <a:lnTo>
                    <a:pt x="207899" y="18173"/>
                  </a:lnTo>
                  <a:lnTo>
                    <a:pt x="207238" y="17284"/>
                  </a:lnTo>
                  <a:lnTo>
                    <a:pt x="207492" y="17348"/>
                  </a:lnTo>
                  <a:lnTo>
                    <a:pt x="208775" y="17348"/>
                  </a:lnTo>
                  <a:lnTo>
                    <a:pt x="209219" y="17284"/>
                  </a:lnTo>
                  <a:lnTo>
                    <a:pt x="210426" y="17119"/>
                  </a:lnTo>
                  <a:lnTo>
                    <a:pt x="212902" y="17119"/>
                  </a:lnTo>
                  <a:lnTo>
                    <a:pt x="215328" y="17284"/>
                  </a:lnTo>
                  <a:lnTo>
                    <a:pt x="215328" y="17119"/>
                  </a:lnTo>
                  <a:close/>
                </a:path>
                <a:path w="391794" h="52705">
                  <a:moveTo>
                    <a:pt x="236169" y="13271"/>
                  </a:moveTo>
                  <a:lnTo>
                    <a:pt x="230924" y="13347"/>
                  </a:lnTo>
                  <a:lnTo>
                    <a:pt x="227672" y="16281"/>
                  </a:lnTo>
                  <a:lnTo>
                    <a:pt x="225844" y="19050"/>
                  </a:lnTo>
                  <a:lnTo>
                    <a:pt x="225844" y="13576"/>
                  </a:lnTo>
                  <a:lnTo>
                    <a:pt x="221716" y="13576"/>
                  </a:lnTo>
                  <a:lnTo>
                    <a:pt x="221716" y="40601"/>
                  </a:lnTo>
                  <a:lnTo>
                    <a:pt x="226136" y="40601"/>
                  </a:lnTo>
                  <a:lnTo>
                    <a:pt x="226136" y="21755"/>
                  </a:lnTo>
                  <a:lnTo>
                    <a:pt x="230390" y="17424"/>
                  </a:lnTo>
                  <a:lnTo>
                    <a:pt x="236169" y="17297"/>
                  </a:lnTo>
                  <a:lnTo>
                    <a:pt x="236169" y="13271"/>
                  </a:lnTo>
                  <a:close/>
                </a:path>
                <a:path w="391794" h="52705">
                  <a:moveTo>
                    <a:pt x="261734" y="17399"/>
                  </a:moveTo>
                  <a:lnTo>
                    <a:pt x="261073" y="16764"/>
                  </a:lnTo>
                  <a:lnTo>
                    <a:pt x="257429" y="13271"/>
                  </a:lnTo>
                  <a:lnTo>
                    <a:pt x="248183" y="13271"/>
                  </a:lnTo>
                  <a:lnTo>
                    <a:pt x="245516" y="14224"/>
                  </a:lnTo>
                  <a:lnTo>
                    <a:pt x="242747" y="15811"/>
                  </a:lnTo>
                  <a:lnTo>
                    <a:pt x="243103" y="19672"/>
                  </a:lnTo>
                  <a:lnTo>
                    <a:pt x="246164" y="17526"/>
                  </a:lnTo>
                  <a:lnTo>
                    <a:pt x="249123" y="16764"/>
                  </a:lnTo>
                  <a:lnTo>
                    <a:pt x="254774" y="16764"/>
                  </a:lnTo>
                  <a:lnTo>
                    <a:pt x="257136" y="19075"/>
                  </a:lnTo>
                  <a:lnTo>
                    <a:pt x="257136" y="25895"/>
                  </a:lnTo>
                  <a:lnTo>
                    <a:pt x="257136" y="28905"/>
                  </a:lnTo>
                  <a:lnTo>
                    <a:pt x="257136" y="35445"/>
                  </a:lnTo>
                  <a:lnTo>
                    <a:pt x="255130" y="36614"/>
                  </a:lnTo>
                  <a:lnTo>
                    <a:pt x="253428" y="37744"/>
                  </a:lnTo>
                  <a:lnTo>
                    <a:pt x="251180" y="37795"/>
                  </a:lnTo>
                  <a:lnTo>
                    <a:pt x="247700" y="37795"/>
                  </a:lnTo>
                  <a:lnTo>
                    <a:pt x="245046" y="36372"/>
                  </a:lnTo>
                  <a:lnTo>
                    <a:pt x="245046" y="29451"/>
                  </a:lnTo>
                  <a:lnTo>
                    <a:pt x="257136" y="28905"/>
                  </a:lnTo>
                  <a:lnTo>
                    <a:pt x="257136" y="25895"/>
                  </a:lnTo>
                  <a:lnTo>
                    <a:pt x="248285" y="26009"/>
                  </a:lnTo>
                  <a:lnTo>
                    <a:pt x="240792" y="28486"/>
                  </a:lnTo>
                  <a:lnTo>
                    <a:pt x="240817" y="36614"/>
                  </a:lnTo>
                  <a:lnTo>
                    <a:pt x="242392" y="41389"/>
                  </a:lnTo>
                  <a:lnTo>
                    <a:pt x="248348" y="41389"/>
                  </a:lnTo>
                  <a:lnTo>
                    <a:pt x="253885" y="41275"/>
                  </a:lnTo>
                  <a:lnTo>
                    <a:pt x="257314" y="38620"/>
                  </a:lnTo>
                  <a:lnTo>
                    <a:pt x="257314" y="40741"/>
                  </a:lnTo>
                  <a:lnTo>
                    <a:pt x="261734" y="40741"/>
                  </a:lnTo>
                  <a:lnTo>
                    <a:pt x="261734" y="38620"/>
                  </a:lnTo>
                  <a:lnTo>
                    <a:pt x="261734" y="37795"/>
                  </a:lnTo>
                  <a:lnTo>
                    <a:pt x="261734" y="28905"/>
                  </a:lnTo>
                  <a:lnTo>
                    <a:pt x="261734" y="17399"/>
                  </a:lnTo>
                  <a:close/>
                </a:path>
                <a:path w="391794" h="52705">
                  <a:moveTo>
                    <a:pt x="294906" y="19977"/>
                  </a:moveTo>
                  <a:lnTo>
                    <a:pt x="293293" y="17056"/>
                  </a:lnTo>
                  <a:lnTo>
                    <a:pt x="293154" y="16814"/>
                  </a:lnTo>
                  <a:lnTo>
                    <a:pt x="291185" y="13271"/>
                  </a:lnTo>
                  <a:lnTo>
                    <a:pt x="290309" y="13271"/>
                  </a:lnTo>
                  <a:lnTo>
                    <a:pt x="290309" y="21678"/>
                  </a:lnTo>
                  <a:lnTo>
                    <a:pt x="290309" y="33540"/>
                  </a:lnTo>
                  <a:lnTo>
                    <a:pt x="286118" y="37795"/>
                  </a:lnTo>
                  <a:lnTo>
                    <a:pt x="279400" y="37795"/>
                  </a:lnTo>
                  <a:lnTo>
                    <a:pt x="277812" y="36576"/>
                  </a:lnTo>
                  <a:lnTo>
                    <a:pt x="276631" y="34937"/>
                  </a:lnTo>
                  <a:lnTo>
                    <a:pt x="276034" y="34036"/>
                  </a:lnTo>
                  <a:lnTo>
                    <a:pt x="276034" y="20586"/>
                  </a:lnTo>
                  <a:lnTo>
                    <a:pt x="277456" y="18453"/>
                  </a:lnTo>
                  <a:lnTo>
                    <a:pt x="279742" y="17056"/>
                  </a:lnTo>
                  <a:lnTo>
                    <a:pt x="286766" y="17056"/>
                  </a:lnTo>
                  <a:lnTo>
                    <a:pt x="290309" y="21678"/>
                  </a:lnTo>
                  <a:lnTo>
                    <a:pt x="290309" y="13271"/>
                  </a:lnTo>
                  <a:lnTo>
                    <a:pt x="281990" y="13271"/>
                  </a:lnTo>
                  <a:lnTo>
                    <a:pt x="278574" y="14516"/>
                  </a:lnTo>
                  <a:lnTo>
                    <a:pt x="275856" y="16814"/>
                  </a:lnTo>
                  <a:lnTo>
                    <a:pt x="275856" y="13931"/>
                  </a:lnTo>
                  <a:lnTo>
                    <a:pt x="271437" y="13931"/>
                  </a:lnTo>
                  <a:lnTo>
                    <a:pt x="271437" y="52324"/>
                  </a:lnTo>
                  <a:lnTo>
                    <a:pt x="276034" y="52324"/>
                  </a:lnTo>
                  <a:lnTo>
                    <a:pt x="276034" y="38036"/>
                  </a:lnTo>
                  <a:lnTo>
                    <a:pt x="277863" y="39738"/>
                  </a:lnTo>
                  <a:lnTo>
                    <a:pt x="280454" y="41389"/>
                  </a:lnTo>
                  <a:lnTo>
                    <a:pt x="289712" y="41389"/>
                  </a:lnTo>
                  <a:lnTo>
                    <a:pt x="292696" y="38036"/>
                  </a:lnTo>
                  <a:lnTo>
                    <a:pt x="292900" y="37795"/>
                  </a:lnTo>
                  <a:lnTo>
                    <a:pt x="294906" y="35547"/>
                  </a:lnTo>
                  <a:lnTo>
                    <a:pt x="294906" y="19977"/>
                  </a:lnTo>
                  <a:close/>
                </a:path>
                <a:path w="391794" h="52705">
                  <a:moveTo>
                    <a:pt x="323354" y="18681"/>
                  </a:moveTo>
                  <a:lnTo>
                    <a:pt x="322465" y="13271"/>
                  </a:lnTo>
                  <a:lnTo>
                    <a:pt x="311619" y="13271"/>
                  </a:lnTo>
                  <a:lnTo>
                    <a:pt x="308787" y="15100"/>
                  </a:lnTo>
                  <a:lnTo>
                    <a:pt x="306895" y="17526"/>
                  </a:lnTo>
                  <a:lnTo>
                    <a:pt x="306895" y="0"/>
                  </a:lnTo>
                  <a:lnTo>
                    <a:pt x="302475" y="0"/>
                  </a:lnTo>
                  <a:lnTo>
                    <a:pt x="302475" y="40601"/>
                  </a:lnTo>
                  <a:lnTo>
                    <a:pt x="307073" y="40601"/>
                  </a:lnTo>
                  <a:lnTo>
                    <a:pt x="307073" y="21882"/>
                  </a:lnTo>
                  <a:lnTo>
                    <a:pt x="308559" y="16878"/>
                  </a:lnTo>
                  <a:lnTo>
                    <a:pt x="318693" y="16878"/>
                  </a:lnTo>
                  <a:lnTo>
                    <a:pt x="318757" y="21158"/>
                  </a:lnTo>
                  <a:lnTo>
                    <a:pt x="318757" y="40601"/>
                  </a:lnTo>
                  <a:lnTo>
                    <a:pt x="323354" y="40601"/>
                  </a:lnTo>
                  <a:lnTo>
                    <a:pt x="323354" y="18681"/>
                  </a:lnTo>
                  <a:close/>
                </a:path>
                <a:path w="391794" h="52705">
                  <a:moveTo>
                    <a:pt x="337997" y="14058"/>
                  </a:moveTo>
                  <a:lnTo>
                    <a:pt x="333578" y="14058"/>
                  </a:lnTo>
                  <a:lnTo>
                    <a:pt x="333578" y="40601"/>
                  </a:lnTo>
                  <a:lnTo>
                    <a:pt x="337997" y="40601"/>
                  </a:lnTo>
                  <a:lnTo>
                    <a:pt x="337997" y="14058"/>
                  </a:lnTo>
                  <a:close/>
                </a:path>
                <a:path w="391794" h="52705">
                  <a:moveTo>
                    <a:pt x="338467" y="1562"/>
                  </a:moveTo>
                  <a:lnTo>
                    <a:pt x="333222" y="1562"/>
                  </a:lnTo>
                  <a:lnTo>
                    <a:pt x="333222" y="6819"/>
                  </a:lnTo>
                  <a:lnTo>
                    <a:pt x="338467" y="6819"/>
                  </a:lnTo>
                  <a:lnTo>
                    <a:pt x="338467" y="1562"/>
                  </a:lnTo>
                  <a:close/>
                </a:path>
                <a:path w="391794" h="52705">
                  <a:moveTo>
                    <a:pt x="367652" y="38392"/>
                  </a:moveTo>
                  <a:lnTo>
                    <a:pt x="367296" y="34391"/>
                  </a:lnTo>
                  <a:lnTo>
                    <a:pt x="364286" y="36791"/>
                  </a:lnTo>
                  <a:lnTo>
                    <a:pt x="361111" y="37617"/>
                  </a:lnTo>
                  <a:lnTo>
                    <a:pt x="353199" y="37617"/>
                  </a:lnTo>
                  <a:lnTo>
                    <a:pt x="349897" y="33312"/>
                  </a:lnTo>
                  <a:lnTo>
                    <a:pt x="349897" y="22796"/>
                  </a:lnTo>
                  <a:lnTo>
                    <a:pt x="352069" y="17056"/>
                  </a:lnTo>
                  <a:lnTo>
                    <a:pt x="361403" y="17056"/>
                  </a:lnTo>
                  <a:lnTo>
                    <a:pt x="363397" y="17526"/>
                  </a:lnTo>
                  <a:lnTo>
                    <a:pt x="366649" y="19685"/>
                  </a:lnTo>
                  <a:lnTo>
                    <a:pt x="367360" y="15811"/>
                  </a:lnTo>
                  <a:lnTo>
                    <a:pt x="363880" y="13804"/>
                  </a:lnTo>
                  <a:lnTo>
                    <a:pt x="361873" y="13271"/>
                  </a:lnTo>
                  <a:lnTo>
                    <a:pt x="350075" y="13271"/>
                  </a:lnTo>
                  <a:lnTo>
                    <a:pt x="345287" y="20459"/>
                  </a:lnTo>
                  <a:lnTo>
                    <a:pt x="345287" y="34937"/>
                  </a:lnTo>
                  <a:lnTo>
                    <a:pt x="350659" y="41389"/>
                  </a:lnTo>
                  <a:lnTo>
                    <a:pt x="361213" y="41389"/>
                  </a:lnTo>
                  <a:lnTo>
                    <a:pt x="364464" y="40576"/>
                  </a:lnTo>
                  <a:lnTo>
                    <a:pt x="367652" y="38392"/>
                  </a:lnTo>
                  <a:close/>
                </a:path>
                <a:path w="391794" h="52705">
                  <a:moveTo>
                    <a:pt x="391261" y="29845"/>
                  </a:moveTo>
                  <a:lnTo>
                    <a:pt x="389089" y="27813"/>
                  </a:lnTo>
                  <a:lnTo>
                    <a:pt x="388962" y="27635"/>
                  </a:lnTo>
                  <a:lnTo>
                    <a:pt x="386664" y="25552"/>
                  </a:lnTo>
                  <a:lnTo>
                    <a:pt x="385076" y="25184"/>
                  </a:lnTo>
                  <a:lnTo>
                    <a:pt x="382117" y="24650"/>
                  </a:lnTo>
                  <a:lnTo>
                    <a:pt x="378879" y="23990"/>
                  </a:lnTo>
                  <a:lnTo>
                    <a:pt x="376161" y="23393"/>
                  </a:lnTo>
                  <a:lnTo>
                    <a:pt x="376161" y="16764"/>
                  </a:lnTo>
                  <a:lnTo>
                    <a:pt x="383070" y="16764"/>
                  </a:lnTo>
                  <a:lnTo>
                    <a:pt x="386194" y="16992"/>
                  </a:lnTo>
                  <a:lnTo>
                    <a:pt x="389547" y="19037"/>
                  </a:lnTo>
                  <a:lnTo>
                    <a:pt x="390258" y="15163"/>
                  </a:lnTo>
                  <a:lnTo>
                    <a:pt x="387197" y="13754"/>
                  </a:lnTo>
                  <a:lnTo>
                    <a:pt x="384784" y="13271"/>
                  </a:lnTo>
                  <a:lnTo>
                    <a:pt x="371983" y="13271"/>
                  </a:lnTo>
                  <a:lnTo>
                    <a:pt x="371983" y="23990"/>
                  </a:lnTo>
                  <a:lnTo>
                    <a:pt x="373684" y="25908"/>
                  </a:lnTo>
                  <a:lnTo>
                    <a:pt x="375170" y="27038"/>
                  </a:lnTo>
                  <a:lnTo>
                    <a:pt x="376999" y="28359"/>
                  </a:lnTo>
                  <a:lnTo>
                    <a:pt x="378294" y="28587"/>
                  </a:lnTo>
                  <a:lnTo>
                    <a:pt x="383654" y="29679"/>
                  </a:lnTo>
                  <a:lnTo>
                    <a:pt x="387070" y="30378"/>
                  </a:lnTo>
                  <a:lnTo>
                    <a:pt x="387070" y="37680"/>
                  </a:lnTo>
                  <a:lnTo>
                    <a:pt x="376758" y="37680"/>
                  </a:lnTo>
                  <a:lnTo>
                    <a:pt x="373456" y="35471"/>
                  </a:lnTo>
                  <a:lnTo>
                    <a:pt x="372402" y="34747"/>
                  </a:lnTo>
                  <a:lnTo>
                    <a:pt x="371690" y="38798"/>
                  </a:lnTo>
                  <a:lnTo>
                    <a:pt x="373570" y="39738"/>
                  </a:lnTo>
                  <a:lnTo>
                    <a:pt x="376809" y="41389"/>
                  </a:lnTo>
                  <a:lnTo>
                    <a:pt x="385902" y="41389"/>
                  </a:lnTo>
                  <a:lnTo>
                    <a:pt x="388429" y="39509"/>
                  </a:lnTo>
                  <a:lnTo>
                    <a:pt x="390258" y="38087"/>
                  </a:lnTo>
                  <a:lnTo>
                    <a:pt x="391261" y="35699"/>
                  </a:lnTo>
                  <a:lnTo>
                    <a:pt x="391261" y="2984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1038783" y="2653553"/>
              <a:ext cx="377825" cy="189230"/>
            </a:xfrm>
            <a:custGeom>
              <a:avLst/>
              <a:gdLst/>
              <a:ahLst/>
              <a:cxnLst/>
              <a:rect l="l" t="t" r="r" b="b"/>
              <a:pathLst>
                <a:path w="377825" h="189230">
                  <a:moveTo>
                    <a:pt x="377345" y="0"/>
                  </a:moveTo>
                  <a:lnTo>
                    <a:pt x="0" y="0"/>
                  </a:lnTo>
                  <a:lnTo>
                    <a:pt x="0" y="188673"/>
                  </a:lnTo>
                  <a:lnTo>
                    <a:pt x="377345" y="188673"/>
                  </a:lnTo>
                  <a:lnTo>
                    <a:pt x="377345" y="0"/>
                  </a:lnTo>
                  <a:close/>
                </a:path>
              </a:pathLst>
            </a:custGeom>
            <a:solidFill>
              <a:srgbClr val="C5E38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1038783" y="2653553"/>
              <a:ext cx="377825" cy="189230"/>
            </a:xfrm>
            <a:custGeom>
              <a:avLst/>
              <a:gdLst/>
              <a:ahLst/>
              <a:cxnLst/>
              <a:rect l="l" t="t" r="r" b="b"/>
              <a:pathLst>
                <a:path w="377825" h="189230">
                  <a:moveTo>
                    <a:pt x="0" y="188673"/>
                  </a:moveTo>
                  <a:lnTo>
                    <a:pt x="377345" y="188673"/>
                  </a:lnTo>
                  <a:lnTo>
                    <a:pt x="377345" y="0"/>
                  </a:lnTo>
                  <a:lnTo>
                    <a:pt x="0" y="0"/>
                  </a:lnTo>
                  <a:lnTo>
                    <a:pt x="0" y="188673"/>
                  </a:lnTo>
                  <a:close/>
                </a:path>
              </a:pathLst>
            </a:custGeom>
            <a:ln w="9433">
              <a:solidFill>
                <a:srgbClr val="6A8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1118374" y="2734322"/>
              <a:ext cx="218440" cy="50800"/>
            </a:xfrm>
            <a:custGeom>
              <a:avLst/>
              <a:gdLst/>
              <a:ahLst/>
              <a:cxnLst/>
              <a:rect l="l" t="t" r="r" b="b"/>
              <a:pathLst>
                <a:path w="218440" h="50800">
                  <a:moveTo>
                    <a:pt x="14439" y="11709"/>
                  </a:moveTo>
                  <a:lnTo>
                    <a:pt x="9194" y="11785"/>
                  </a:lnTo>
                  <a:lnTo>
                    <a:pt x="5956" y="14719"/>
                  </a:lnTo>
                  <a:lnTo>
                    <a:pt x="4114" y="17487"/>
                  </a:lnTo>
                  <a:lnTo>
                    <a:pt x="4114" y="12014"/>
                  </a:lnTo>
                  <a:lnTo>
                    <a:pt x="0" y="12014"/>
                  </a:lnTo>
                  <a:lnTo>
                    <a:pt x="0" y="39039"/>
                  </a:lnTo>
                  <a:lnTo>
                    <a:pt x="4419" y="39039"/>
                  </a:lnTo>
                  <a:lnTo>
                    <a:pt x="4419" y="20193"/>
                  </a:lnTo>
                  <a:lnTo>
                    <a:pt x="8661" y="15862"/>
                  </a:lnTo>
                  <a:lnTo>
                    <a:pt x="14439" y="15735"/>
                  </a:lnTo>
                  <a:lnTo>
                    <a:pt x="14439" y="11709"/>
                  </a:lnTo>
                  <a:close/>
                </a:path>
                <a:path w="218440" h="50800">
                  <a:moveTo>
                    <a:pt x="40309" y="25895"/>
                  </a:moveTo>
                  <a:lnTo>
                    <a:pt x="40284" y="22644"/>
                  </a:lnTo>
                  <a:lnTo>
                    <a:pt x="40259" y="19507"/>
                  </a:lnTo>
                  <a:lnTo>
                    <a:pt x="37477" y="15316"/>
                  </a:lnTo>
                  <a:lnTo>
                    <a:pt x="36944" y="14516"/>
                  </a:lnTo>
                  <a:lnTo>
                    <a:pt x="36944" y="22644"/>
                  </a:lnTo>
                  <a:lnTo>
                    <a:pt x="22377" y="22644"/>
                  </a:lnTo>
                  <a:lnTo>
                    <a:pt x="23317" y="18224"/>
                  </a:lnTo>
                  <a:lnTo>
                    <a:pt x="26454" y="15316"/>
                  </a:lnTo>
                  <a:lnTo>
                    <a:pt x="32867" y="15316"/>
                  </a:lnTo>
                  <a:lnTo>
                    <a:pt x="36182" y="17297"/>
                  </a:lnTo>
                  <a:lnTo>
                    <a:pt x="36944" y="22644"/>
                  </a:lnTo>
                  <a:lnTo>
                    <a:pt x="36944" y="14516"/>
                  </a:lnTo>
                  <a:lnTo>
                    <a:pt x="35534" y="12369"/>
                  </a:lnTo>
                  <a:lnTo>
                    <a:pt x="31927" y="11709"/>
                  </a:lnTo>
                  <a:lnTo>
                    <a:pt x="23266" y="11709"/>
                  </a:lnTo>
                  <a:lnTo>
                    <a:pt x="17957" y="17932"/>
                  </a:lnTo>
                  <a:lnTo>
                    <a:pt x="17957" y="33540"/>
                  </a:lnTo>
                  <a:lnTo>
                    <a:pt x="23622" y="39827"/>
                  </a:lnTo>
                  <a:lnTo>
                    <a:pt x="34404" y="39827"/>
                  </a:lnTo>
                  <a:lnTo>
                    <a:pt x="37782" y="38417"/>
                  </a:lnTo>
                  <a:lnTo>
                    <a:pt x="40068" y="36766"/>
                  </a:lnTo>
                  <a:lnTo>
                    <a:pt x="40030" y="36233"/>
                  </a:lnTo>
                  <a:lnTo>
                    <a:pt x="39712" y="32804"/>
                  </a:lnTo>
                  <a:lnTo>
                    <a:pt x="36004" y="35991"/>
                  </a:lnTo>
                  <a:lnTo>
                    <a:pt x="32118" y="36233"/>
                  </a:lnTo>
                  <a:lnTo>
                    <a:pt x="26035" y="36233"/>
                  </a:lnTo>
                  <a:lnTo>
                    <a:pt x="22250" y="31889"/>
                  </a:lnTo>
                  <a:lnTo>
                    <a:pt x="22085" y="25895"/>
                  </a:lnTo>
                  <a:lnTo>
                    <a:pt x="40309" y="25895"/>
                  </a:lnTo>
                  <a:close/>
                </a:path>
                <a:path w="218440" h="50800">
                  <a:moveTo>
                    <a:pt x="67221" y="36830"/>
                  </a:moveTo>
                  <a:lnTo>
                    <a:pt x="66878" y="32829"/>
                  </a:lnTo>
                  <a:lnTo>
                    <a:pt x="63868" y="35229"/>
                  </a:lnTo>
                  <a:lnTo>
                    <a:pt x="60680" y="36055"/>
                  </a:lnTo>
                  <a:lnTo>
                    <a:pt x="52781" y="36055"/>
                  </a:lnTo>
                  <a:lnTo>
                    <a:pt x="49466" y="31750"/>
                  </a:lnTo>
                  <a:lnTo>
                    <a:pt x="49466" y="21234"/>
                  </a:lnTo>
                  <a:lnTo>
                    <a:pt x="51650" y="15494"/>
                  </a:lnTo>
                  <a:lnTo>
                    <a:pt x="60972" y="15494"/>
                  </a:lnTo>
                  <a:lnTo>
                    <a:pt x="62979" y="15963"/>
                  </a:lnTo>
                  <a:lnTo>
                    <a:pt x="66230" y="18122"/>
                  </a:lnTo>
                  <a:lnTo>
                    <a:pt x="66929" y="14249"/>
                  </a:lnTo>
                  <a:lnTo>
                    <a:pt x="63449" y="12242"/>
                  </a:lnTo>
                  <a:lnTo>
                    <a:pt x="61455" y="11709"/>
                  </a:lnTo>
                  <a:lnTo>
                    <a:pt x="49657" y="11709"/>
                  </a:lnTo>
                  <a:lnTo>
                    <a:pt x="44869" y="18897"/>
                  </a:lnTo>
                  <a:lnTo>
                    <a:pt x="44869" y="33375"/>
                  </a:lnTo>
                  <a:lnTo>
                    <a:pt x="50241" y="39827"/>
                  </a:lnTo>
                  <a:lnTo>
                    <a:pt x="60794" y="39827"/>
                  </a:lnTo>
                  <a:lnTo>
                    <a:pt x="64046" y="39014"/>
                  </a:lnTo>
                  <a:lnTo>
                    <a:pt x="67221" y="36830"/>
                  </a:lnTo>
                  <a:close/>
                </a:path>
                <a:path w="218440" h="50800">
                  <a:moveTo>
                    <a:pt x="78803" y="12496"/>
                  </a:moveTo>
                  <a:lnTo>
                    <a:pt x="74396" y="12496"/>
                  </a:lnTo>
                  <a:lnTo>
                    <a:pt x="74396" y="39039"/>
                  </a:lnTo>
                  <a:lnTo>
                    <a:pt x="78803" y="39039"/>
                  </a:lnTo>
                  <a:lnTo>
                    <a:pt x="78803" y="12496"/>
                  </a:lnTo>
                  <a:close/>
                </a:path>
                <a:path w="218440" h="50800">
                  <a:moveTo>
                    <a:pt x="79286" y="0"/>
                  </a:moveTo>
                  <a:lnTo>
                    <a:pt x="74041" y="0"/>
                  </a:lnTo>
                  <a:lnTo>
                    <a:pt x="74041" y="5257"/>
                  </a:lnTo>
                  <a:lnTo>
                    <a:pt x="79286" y="5257"/>
                  </a:lnTo>
                  <a:lnTo>
                    <a:pt x="79286" y="0"/>
                  </a:lnTo>
                  <a:close/>
                </a:path>
                <a:path w="218440" h="50800">
                  <a:moveTo>
                    <a:pt x="112293" y="18415"/>
                  </a:moveTo>
                  <a:lnTo>
                    <a:pt x="110680" y="15494"/>
                  </a:lnTo>
                  <a:lnTo>
                    <a:pt x="110540" y="15252"/>
                  </a:lnTo>
                  <a:lnTo>
                    <a:pt x="108585" y="11709"/>
                  </a:lnTo>
                  <a:lnTo>
                    <a:pt x="107696" y="11709"/>
                  </a:lnTo>
                  <a:lnTo>
                    <a:pt x="107696" y="20116"/>
                  </a:lnTo>
                  <a:lnTo>
                    <a:pt x="107696" y="31978"/>
                  </a:lnTo>
                  <a:lnTo>
                    <a:pt x="103505" y="36233"/>
                  </a:lnTo>
                  <a:lnTo>
                    <a:pt x="96786" y="36233"/>
                  </a:lnTo>
                  <a:lnTo>
                    <a:pt x="95199" y="35013"/>
                  </a:lnTo>
                  <a:lnTo>
                    <a:pt x="94005" y="33375"/>
                  </a:lnTo>
                  <a:lnTo>
                    <a:pt x="93421" y="32473"/>
                  </a:lnTo>
                  <a:lnTo>
                    <a:pt x="93421" y="19024"/>
                  </a:lnTo>
                  <a:lnTo>
                    <a:pt x="94843" y="16891"/>
                  </a:lnTo>
                  <a:lnTo>
                    <a:pt x="97129" y="15494"/>
                  </a:lnTo>
                  <a:lnTo>
                    <a:pt x="104152" y="15494"/>
                  </a:lnTo>
                  <a:lnTo>
                    <a:pt x="107696" y="20116"/>
                  </a:lnTo>
                  <a:lnTo>
                    <a:pt x="107696" y="11709"/>
                  </a:lnTo>
                  <a:lnTo>
                    <a:pt x="99377" y="11709"/>
                  </a:lnTo>
                  <a:lnTo>
                    <a:pt x="95961" y="12954"/>
                  </a:lnTo>
                  <a:lnTo>
                    <a:pt x="93243" y="15252"/>
                  </a:lnTo>
                  <a:lnTo>
                    <a:pt x="93243" y="12369"/>
                  </a:lnTo>
                  <a:lnTo>
                    <a:pt x="88823" y="12369"/>
                  </a:lnTo>
                  <a:lnTo>
                    <a:pt x="88823" y="50761"/>
                  </a:lnTo>
                  <a:lnTo>
                    <a:pt x="93421" y="50761"/>
                  </a:lnTo>
                  <a:lnTo>
                    <a:pt x="93421" y="36474"/>
                  </a:lnTo>
                  <a:lnTo>
                    <a:pt x="95250" y="38176"/>
                  </a:lnTo>
                  <a:lnTo>
                    <a:pt x="97840" y="39827"/>
                  </a:lnTo>
                  <a:lnTo>
                    <a:pt x="107099" y="39827"/>
                  </a:lnTo>
                  <a:lnTo>
                    <a:pt x="110083" y="36474"/>
                  </a:lnTo>
                  <a:lnTo>
                    <a:pt x="110286" y="36233"/>
                  </a:lnTo>
                  <a:lnTo>
                    <a:pt x="112293" y="33985"/>
                  </a:lnTo>
                  <a:lnTo>
                    <a:pt x="112293" y="18415"/>
                  </a:lnTo>
                  <a:close/>
                </a:path>
                <a:path w="218440" h="50800">
                  <a:moveTo>
                    <a:pt x="141147" y="25895"/>
                  </a:moveTo>
                  <a:lnTo>
                    <a:pt x="141135" y="22644"/>
                  </a:lnTo>
                  <a:lnTo>
                    <a:pt x="141097" y="19507"/>
                  </a:lnTo>
                  <a:lnTo>
                    <a:pt x="138328" y="15316"/>
                  </a:lnTo>
                  <a:lnTo>
                    <a:pt x="137795" y="14516"/>
                  </a:lnTo>
                  <a:lnTo>
                    <a:pt x="137795" y="22644"/>
                  </a:lnTo>
                  <a:lnTo>
                    <a:pt x="123228" y="22644"/>
                  </a:lnTo>
                  <a:lnTo>
                    <a:pt x="124167" y="18224"/>
                  </a:lnTo>
                  <a:lnTo>
                    <a:pt x="127304" y="15316"/>
                  </a:lnTo>
                  <a:lnTo>
                    <a:pt x="133718" y="15316"/>
                  </a:lnTo>
                  <a:lnTo>
                    <a:pt x="137020" y="17297"/>
                  </a:lnTo>
                  <a:lnTo>
                    <a:pt x="137795" y="22644"/>
                  </a:lnTo>
                  <a:lnTo>
                    <a:pt x="137795" y="14516"/>
                  </a:lnTo>
                  <a:lnTo>
                    <a:pt x="136372" y="12369"/>
                  </a:lnTo>
                  <a:lnTo>
                    <a:pt x="132778" y="11709"/>
                  </a:lnTo>
                  <a:lnTo>
                    <a:pt x="124117" y="11709"/>
                  </a:lnTo>
                  <a:lnTo>
                    <a:pt x="118808" y="17932"/>
                  </a:lnTo>
                  <a:lnTo>
                    <a:pt x="118808" y="33540"/>
                  </a:lnTo>
                  <a:lnTo>
                    <a:pt x="124472" y="39827"/>
                  </a:lnTo>
                  <a:lnTo>
                    <a:pt x="135255" y="39827"/>
                  </a:lnTo>
                  <a:lnTo>
                    <a:pt x="138620" y="38417"/>
                  </a:lnTo>
                  <a:lnTo>
                    <a:pt x="140919" y="36766"/>
                  </a:lnTo>
                  <a:lnTo>
                    <a:pt x="140868" y="36233"/>
                  </a:lnTo>
                  <a:lnTo>
                    <a:pt x="140563" y="32804"/>
                  </a:lnTo>
                  <a:lnTo>
                    <a:pt x="136855" y="35991"/>
                  </a:lnTo>
                  <a:lnTo>
                    <a:pt x="132956" y="36233"/>
                  </a:lnTo>
                  <a:lnTo>
                    <a:pt x="126885" y="36233"/>
                  </a:lnTo>
                  <a:lnTo>
                    <a:pt x="123101" y="31889"/>
                  </a:lnTo>
                  <a:lnTo>
                    <a:pt x="122936" y="25895"/>
                  </a:lnTo>
                  <a:lnTo>
                    <a:pt x="141147" y="25895"/>
                  </a:lnTo>
                  <a:close/>
                </a:path>
                <a:path w="218440" h="50800">
                  <a:moveTo>
                    <a:pt x="164820" y="28282"/>
                  </a:moveTo>
                  <a:lnTo>
                    <a:pt x="162648" y="26250"/>
                  </a:lnTo>
                  <a:lnTo>
                    <a:pt x="162534" y="26073"/>
                  </a:lnTo>
                  <a:lnTo>
                    <a:pt x="160223" y="23990"/>
                  </a:lnTo>
                  <a:lnTo>
                    <a:pt x="158635" y="23622"/>
                  </a:lnTo>
                  <a:lnTo>
                    <a:pt x="155689" y="23088"/>
                  </a:lnTo>
                  <a:lnTo>
                    <a:pt x="152438" y="22428"/>
                  </a:lnTo>
                  <a:lnTo>
                    <a:pt x="149733" y="21831"/>
                  </a:lnTo>
                  <a:lnTo>
                    <a:pt x="149733" y="15201"/>
                  </a:lnTo>
                  <a:lnTo>
                    <a:pt x="156641" y="15201"/>
                  </a:lnTo>
                  <a:lnTo>
                    <a:pt x="159766" y="15430"/>
                  </a:lnTo>
                  <a:lnTo>
                    <a:pt x="163118" y="17475"/>
                  </a:lnTo>
                  <a:lnTo>
                    <a:pt x="163830" y="13601"/>
                  </a:lnTo>
                  <a:lnTo>
                    <a:pt x="160756" y="12192"/>
                  </a:lnTo>
                  <a:lnTo>
                    <a:pt x="158343" y="11709"/>
                  </a:lnTo>
                  <a:lnTo>
                    <a:pt x="145542" y="11709"/>
                  </a:lnTo>
                  <a:lnTo>
                    <a:pt x="145542" y="22428"/>
                  </a:lnTo>
                  <a:lnTo>
                    <a:pt x="147256" y="24345"/>
                  </a:lnTo>
                  <a:lnTo>
                    <a:pt x="148729" y="25476"/>
                  </a:lnTo>
                  <a:lnTo>
                    <a:pt x="150558" y="26797"/>
                  </a:lnTo>
                  <a:lnTo>
                    <a:pt x="151853" y="27025"/>
                  </a:lnTo>
                  <a:lnTo>
                    <a:pt x="157226" y="28117"/>
                  </a:lnTo>
                  <a:lnTo>
                    <a:pt x="160642" y="28816"/>
                  </a:lnTo>
                  <a:lnTo>
                    <a:pt x="160642" y="36118"/>
                  </a:lnTo>
                  <a:lnTo>
                    <a:pt x="150317" y="36118"/>
                  </a:lnTo>
                  <a:lnTo>
                    <a:pt x="147015" y="33909"/>
                  </a:lnTo>
                  <a:lnTo>
                    <a:pt x="145961" y="33185"/>
                  </a:lnTo>
                  <a:lnTo>
                    <a:pt x="145249" y="37236"/>
                  </a:lnTo>
                  <a:lnTo>
                    <a:pt x="147129" y="38176"/>
                  </a:lnTo>
                  <a:lnTo>
                    <a:pt x="150380" y="39827"/>
                  </a:lnTo>
                  <a:lnTo>
                    <a:pt x="159473" y="39827"/>
                  </a:lnTo>
                  <a:lnTo>
                    <a:pt x="161988" y="37947"/>
                  </a:lnTo>
                  <a:lnTo>
                    <a:pt x="163830" y="36525"/>
                  </a:lnTo>
                  <a:lnTo>
                    <a:pt x="164820" y="34137"/>
                  </a:lnTo>
                  <a:lnTo>
                    <a:pt x="164820" y="28282"/>
                  </a:lnTo>
                  <a:close/>
                </a:path>
                <a:path w="218440" h="50800">
                  <a:moveTo>
                    <a:pt x="182956" y="24206"/>
                  </a:moveTo>
                  <a:lnTo>
                    <a:pt x="167347" y="24206"/>
                  </a:lnTo>
                  <a:lnTo>
                    <a:pt x="167347" y="27635"/>
                  </a:lnTo>
                  <a:lnTo>
                    <a:pt x="182956" y="27635"/>
                  </a:lnTo>
                  <a:lnTo>
                    <a:pt x="182956" y="24206"/>
                  </a:lnTo>
                  <a:close/>
                </a:path>
                <a:path w="218440" h="50800">
                  <a:moveTo>
                    <a:pt x="206298" y="37592"/>
                  </a:moveTo>
                  <a:lnTo>
                    <a:pt x="205359" y="34061"/>
                  </a:lnTo>
                  <a:lnTo>
                    <a:pt x="203822" y="35331"/>
                  </a:lnTo>
                  <a:lnTo>
                    <a:pt x="201930" y="36055"/>
                  </a:lnTo>
                  <a:lnTo>
                    <a:pt x="197866" y="36055"/>
                  </a:lnTo>
                  <a:lnTo>
                    <a:pt x="197040" y="34251"/>
                  </a:lnTo>
                  <a:lnTo>
                    <a:pt x="197040" y="15925"/>
                  </a:lnTo>
                  <a:lnTo>
                    <a:pt x="205359" y="15925"/>
                  </a:lnTo>
                  <a:lnTo>
                    <a:pt x="205359" y="12496"/>
                  </a:lnTo>
                  <a:lnTo>
                    <a:pt x="197040" y="12496"/>
                  </a:lnTo>
                  <a:lnTo>
                    <a:pt x="197040" y="4686"/>
                  </a:lnTo>
                  <a:lnTo>
                    <a:pt x="192976" y="4686"/>
                  </a:lnTo>
                  <a:lnTo>
                    <a:pt x="192976" y="12496"/>
                  </a:lnTo>
                  <a:lnTo>
                    <a:pt x="187833" y="12496"/>
                  </a:lnTo>
                  <a:lnTo>
                    <a:pt x="187833" y="15925"/>
                  </a:lnTo>
                  <a:lnTo>
                    <a:pt x="192786" y="15925"/>
                  </a:lnTo>
                  <a:lnTo>
                    <a:pt x="192786" y="35687"/>
                  </a:lnTo>
                  <a:lnTo>
                    <a:pt x="193611" y="39827"/>
                  </a:lnTo>
                  <a:lnTo>
                    <a:pt x="201815" y="39827"/>
                  </a:lnTo>
                  <a:lnTo>
                    <a:pt x="204812" y="38366"/>
                  </a:lnTo>
                  <a:lnTo>
                    <a:pt x="206298" y="37592"/>
                  </a:lnTo>
                  <a:close/>
                </a:path>
                <a:path w="218440" h="50800">
                  <a:moveTo>
                    <a:pt x="217589" y="12496"/>
                  </a:moveTo>
                  <a:lnTo>
                    <a:pt x="213169" y="12496"/>
                  </a:lnTo>
                  <a:lnTo>
                    <a:pt x="213169" y="39039"/>
                  </a:lnTo>
                  <a:lnTo>
                    <a:pt x="217589" y="39039"/>
                  </a:lnTo>
                  <a:lnTo>
                    <a:pt x="217589" y="12496"/>
                  </a:lnTo>
                  <a:close/>
                </a:path>
                <a:path w="218440" h="50800">
                  <a:moveTo>
                    <a:pt x="218059" y="0"/>
                  </a:moveTo>
                  <a:lnTo>
                    <a:pt x="212813" y="0"/>
                  </a:lnTo>
                  <a:lnTo>
                    <a:pt x="212813" y="5257"/>
                  </a:lnTo>
                  <a:lnTo>
                    <a:pt x="218059" y="5257"/>
                  </a:lnTo>
                  <a:lnTo>
                    <a:pt x="21805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9" name="object 89"/>
          <p:cNvGrpSpPr/>
          <p:nvPr/>
        </p:nvGrpSpPr>
        <p:grpSpPr>
          <a:xfrm>
            <a:off x="3109468" y="2177155"/>
            <a:ext cx="575945" cy="764540"/>
            <a:chOff x="3109468" y="2177155"/>
            <a:chExt cx="575945" cy="764540"/>
          </a:xfrm>
        </p:grpSpPr>
        <p:sp>
          <p:nvSpPr>
            <p:cNvPr id="90" name="object 90"/>
            <p:cNvSpPr/>
            <p:nvPr/>
          </p:nvSpPr>
          <p:spPr>
            <a:xfrm>
              <a:off x="3114185" y="2181871"/>
              <a:ext cx="566420" cy="755015"/>
            </a:xfrm>
            <a:custGeom>
              <a:avLst/>
              <a:gdLst/>
              <a:ahLst/>
              <a:cxnLst/>
              <a:rect l="l" t="t" r="r" b="b"/>
              <a:pathLst>
                <a:path w="566420" h="755014">
                  <a:moveTo>
                    <a:pt x="566018" y="0"/>
                  </a:moveTo>
                  <a:lnTo>
                    <a:pt x="0" y="0"/>
                  </a:lnTo>
                  <a:lnTo>
                    <a:pt x="0" y="754691"/>
                  </a:lnTo>
                  <a:lnTo>
                    <a:pt x="566018" y="754691"/>
                  </a:lnTo>
                  <a:lnTo>
                    <a:pt x="566018" y="0"/>
                  </a:lnTo>
                  <a:close/>
                </a:path>
              </a:pathLst>
            </a:custGeom>
            <a:solidFill>
              <a:srgbClr val="ACD8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3114185" y="2181871"/>
              <a:ext cx="566420" cy="755015"/>
            </a:xfrm>
            <a:custGeom>
              <a:avLst/>
              <a:gdLst/>
              <a:ahLst/>
              <a:cxnLst/>
              <a:rect l="l" t="t" r="r" b="b"/>
              <a:pathLst>
                <a:path w="566420" h="755014">
                  <a:moveTo>
                    <a:pt x="0" y="754691"/>
                  </a:moveTo>
                  <a:lnTo>
                    <a:pt x="566018" y="754691"/>
                  </a:lnTo>
                  <a:lnTo>
                    <a:pt x="566018" y="0"/>
                  </a:lnTo>
                  <a:lnTo>
                    <a:pt x="0" y="0"/>
                  </a:lnTo>
                  <a:lnTo>
                    <a:pt x="0" y="754691"/>
                  </a:lnTo>
                  <a:close/>
                </a:path>
              </a:pathLst>
            </a:custGeom>
            <a:ln w="9433">
              <a:solidFill>
                <a:srgbClr val="5CAB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3213290" y="2237168"/>
              <a:ext cx="220345" cy="50800"/>
            </a:xfrm>
            <a:custGeom>
              <a:avLst/>
              <a:gdLst/>
              <a:ahLst/>
              <a:cxnLst/>
              <a:rect l="l" t="t" r="r" b="b"/>
              <a:pathLst>
                <a:path w="220345" h="50800">
                  <a:moveTo>
                    <a:pt x="37261" y="17056"/>
                  </a:moveTo>
                  <a:lnTo>
                    <a:pt x="36322" y="11709"/>
                  </a:lnTo>
                  <a:lnTo>
                    <a:pt x="25641" y="11709"/>
                  </a:lnTo>
                  <a:lnTo>
                    <a:pt x="22580" y="13373"/>
                  </a:lnTo>
                  <a:lnTo>
                    <a:pt x="20396" y="16586"/>
                  </a:lnTo>
                  <a:lnTo>
                    <a:pt x="18872" y="12065"/>
                  </a:lnTo>
                  <a:lnTo>
                    <a:pt x="14732" y="11709"/>
                  </a:lnTo>
                  <a:lnTo>
                    <a:pt x="8610" y="11709"/>
                  </a:lnTo>
                  <a:lnTo>
                    <a:pt x="5829" y="14135"/>
                  </a:lnTo>
                  <a:lnTo>
                    <a:pt x="4241" y="16281"/>
                  </a:lnTo>
                  <a:lnTo>
                    <a:pt x="4241" y="12014"/>
                  </a:lnTo>
                  <a:lnTo>
                    <a:pt x="0" y="12014"/>
                  </a:lnTo>
                  <a:lnTo>
                    <a:pt x="0" y="39052"/>
                  </a:lnTo>
                  <a:lnTo>
                    <a:pt x="4597" y="39052"/>
                  </a:lnTo>
                  <a:lnTo>
                    <a:pt x="4597" y="20193"/>
                  </a:lnTo>
                  <a:lnTo>
                    <a:pt x="6184" y="15316"/>
                  </a:lnTo>
                  <a:lnTo>
                    <a:pt x="16040" y="15316"/>
                  </a:lnTo>
                  <a:lnTo>
                    <a:pt x="16332" y="19227"/>
                  </a:lnTo>
                  <a:lnTo>
                    <a:pt x="16332" y="39052"/>
                  </a:lnTo>
                  <a:lnTo>
                    <a:pt x="20942" y="39052"/>
                  </a:lnTo>
                  <a:lnTo>
                    <a:pt x="20942" y="20193"/>
                  </a:lnTo>
                  <a:lnTo>
                    <a:pt x="22517" y="15316"/>
                  </a:lnTo>
                  <a:lnTo>
                    <a:pt x="32372" y="15316"/>
                  </a:lnTo>
                  <a:lnTo>
                    <a:pt x="32664" y="19227"/>
                  </a:lnTo>
                  <a:lnTo>
                    <a:pt x="32664" y="39052"/>
                  </a:lnTo>
                  <a:lnTo>
                    <a:pt x="37261" y="39052"/>
                  </a:lnTo>
                  <a:lnTo>
                    <a:pt x="37261" y="17056"/>
                  </a:lnTo>
                  <a:close/>
                </a:path>
                <a:path w="220345" h="50800">
                  <a:moveTo>
                    <a:pt x="67462" y="25895"/>
                  </a:moveTo>
                  <a:lnTo>
                    <a:pt x="67449" y="22644"/>
                  </a:lnTo>
                  <a:lnTo>
                    <a:pt x="67411" y="19507"/>
                  </a:lnTo>
                  <a:lnTo>
                    <a:pt x="64643" y="15316"/>
                  </a:lnTo>
                  <a:lnTo>
                    <a:pt x="64109" y="14516"/>
                  </a:lnTo>
                  <a:lnTo>
                    <a:pt x="64109" y="22644"/>
                  </a:lnTo>
                  <a:lnTo>
                    <a:pt x="49542" y="22644"/>
                  </a:lnTo>
                  <a:lnTo>
                    <a:pt x="50482" y="18224"/>
                  </a:lnTo>
                  <a:lnTo>
                    <a:pt x="53606" y="15316"/>
                  </a:lnTo>
                  <a:lnTo>
                    <a:pt x="60032" y="15316"/>
                  </a:lnTo>
                  <a:lnTo>
                    <a:pt x="63334" y="17297"/>
                  </a:lnTo>
                  <a:lnTo>
                    <a:pt x="64109" y="22644"/>
                  </a:lnTo>
                  <a:lnTo>
                    <a:pt x="64109" y="14516"/>
                  </a:lnTo>
                  <a:lnTo>
                    <a:pt x="62687" y="12369"/>
                  </a:lnTo>
                  <a:lnTo>
                    <a:pt x="59093" y="11709"/>
                  </a:lnTo>
                  <a:lnTo>
                    <a:pt x="50431" y="11709"/>
                  </a:lnTo>
                  <a:lnTo>
                    <a:pt x="45123" y="17932"/>
                  </a:lnTo>
                  <a:lnTo>
                    <a:pt x="45123" y="33540"/>
                  </a:lnTo>
                  <a:lnTo>
                    <a:pt x="50774" y="39827"/>
                  </a:lnTo>
                  <a:lnTo>
                    <a:pt x="61569" y="39827"/>
                  </a:lnTo>
                  <a:lnTo>
                    <a:pt x="64935" y="38430"/>
                  </a:lnTo>
                  <a:lnTo>
                    <a:pt x="67233" y="36766"/>
                  </a:lnTo>
                  <a:lnTo>
                    <a:pt x="67183" y="36233"/>
                  </a:lnTo>
                  <a:lnTo>
                    <a:pt x="66878" y="32804"/>
                  </a:lnTo>
                  <a:lnTo>
                    <a:pt x="63169" y="35991"/>
                  </a:lnTo>
                  <a:lnTo>
                    <a:pt x="59270" y="36233"/>
                  </a:lnTo>
                  <a:lnTo>
                    <a:pt x="53200" y="36233"/>
                  </a:lnTo>
                  <a:lnTo>
                    <a:pt x="49415" y="31889"/>
                  </a:lnTo>
                  <a:lnTo>
                    <a:pt x="49237" y="25895"/>
                  </a:lnTo>
                  <a:lnTo>
                    <a:pt x="67462" y="25895"/>
                  </a:lnTo>
                  <a:close/>
                </a:path>
                <a:path w="220345" h="50800">
                  <a:moveTo>
                    <a:pt x="89496" y="37592"/>
                  </a:moveTo>
                  <a:lnTo>
                    <a:pt x="88544" y="34074"/>
                  </a:lnTo>
                  <a:lnTo>
                    <a:pt x="87020" y="35331"/>
                  </a:lnTo>
                  <a:lnTo>
                    <a:pt x="85128" y="36055"/>
                  </a:lnTo>
                  <a:lnTo>
                    <a:pt x="81064" y="36055"/>
                  </a:lnTo>
                  <a:lnTo>
                    <a:pt x="80225" y="34251"/>
                  </a:lnTo>
                  <a:lnTo>
                    <a:pt x="80225" y="15925"/>
                  </a:lnTo>
                  <a:lnTo>
                    <a:pt x="88544" y="15925"/>
                  </a:lnTo>
                  <a:lnTo>
                    <a:pt x="88544" y="12496"/>
                  </a:lnTo>
                  <a:lnTo>
                    <a:pt x="80225" y="12496"/>
                  </a:lnTo>
                  <a:lnTo>
                    <a:pt x="80225" y="4686"/>
                  </a:lnTo>
                  <a:lnTo>
                    <a:pt x="76161" y="4686"/>
                  </a:lnTo>
                  <a:lnTo>
                    <a:pt x="76161" y="12496"/>
                  </a:lnTo>
                  <a:lnTo>
                    <a:pt x="71031" y="12496"/>
                  </a:lnTo>
                  <a:lnTo>
                    <a:pt x="71031" y="15925"/>
                  </a:lnTo>
                  <a:lnTo>
                    <a:pt x="75984" y="15925"/>
                  </a:lnTo>
                  <a:lnTo>
                    <a:pt x="75984" y="35687"/>
                  </a:lnTo>
                  <a:lnTo>
                    <a:pt x="76809" y="39827"/>
                  </a:lnTo>
                  <a:lnTo>
                    <a:pt x="85013" y="39827"/>
                  </a:lnTo>
                  <a:lnTo>
                    <a:pt x="88011" y="38366"/>
                  </a:lnTo>
                  <a:lnTo>
                    <a:pt x="89496" y="37592"/>
                  </a:lnTo>
                  <a:close/>
                </a:path>
                <a:path w="220345" h="50800">
                  <a:moveTo>
                    <a:pt x="115709" y="15836"/>
                  </a:moveTo>
                  <a:lnTo>
                    <a:pt x="115049" y="15201"/>
                  </a:lnTo>
                  <a:lnTo>
                    <a:pt x="111404" y="11709"/>
                  </a:lnTo>
                  <a:lnTo>
                    <a:pt x="102146" y="11709"/>
                  </a:lnTo>
                  <a:lnTo>
                    <a:pt x="99491" y="12661"/>
                  </a:lnTo>
                  <a:lnTo>
                    <a:pt x="96723" y="14249"/>
                  </a:lnTo>
                  <a:lnTo>
                    <a:pt x="97078" y="18110"/>
                  </a:lnTo>
                  <a:lnTo>
                    <a:pt x="100139" y="15951"/>
                  </a:lnTo>
                  <a:lnTo>
                    <a:pt x="103085" y="15201"/>
                  </a:lnTo>
                  <a:lnTo>
                    <a:pt x="108750" y="15201"/>
                  </a:lnTo>
                  <a:lnTo>
                    <a:pt x="111112" y="17526"/>
                  </a:lnTo>
                  <a:lnTo>
                    <a:pt x="111112" y="24333"/>
                  </a:lnTo>
                  <a:lnTo>
                    <a:pt x="111112" y="27343"/>
                  </a:lnTo>
                  <a:lnTo>
                    <a:pt x="111112" y="33883"/>
                  </a:lnTo>
                  <a:lnTo>
                    <a:pt x="109105" y="35052"/>
                  </a:lnTo>
                  <a:lnTo>
                    <a:pt x="107391" y="36182"/>
                  </a:lnTo>
                  <a:lnTo>
                    <a:pt x="105156" y="36233"/>
                  </a:lnTo>
                  <a:lnTo>
                    <a:pt x="101676" y="36233"/>
                  </a:lnTo>
                  <a:lnTo>
                    <a:pt x="99009" y="34810"/>
                  </a:lnTo>
                  <a:lnTo>
                    <a:pt x="99009" y="27889"/>
                  </a:lnTo>
                  <a:lnTo>
                    <a:pt x="111112" y="27343"/>
                  </a:lnTo>
                  <a:lnTo>
                    <a:pt x="111112" y="24333"/>
                  </a:lnTo>
                  <a:lnTo>
                    <a:pt x="102260" y="24447"/>
                  </a:lnTo>
                  <a:lnTo>
                    <a:pt x="94767" y="26924"/>
                  </a:lnTo>
                  <a:lnTo>
                    <a:pt x="94792" y="35052"/>
                  </a:lnTo>
                  <a:lnTo>
                    <a:pt x="96367" y="39827"/>
                  </a:lnTo>
                  <a:lnTo>
                    <a:pt x="102323" y="39827"/>
                  </a:lnTo>
                  <a:lnTo>
                    <a:pt x="107861" y="39712"/>
                  </a:lnTo>
                  <a:lnTo>
                    <a:pt x="111290" y="37058"/>
                  </a:lnTo>
                  <a:lnTo>
                    <a:pt x="111290" y="39179"/>
                  </a:lnTo>
                  <a:lnTo>
                    <a:pt x="115709" y="39179"/>
                  </a:lnTo>
                  <a:lnTo>
                    <a:pt x="115709" y="37058"/>
                  </a:lnTo>
                  <a:lnTo>
                    <a:pt x="115709" y="36233"/>
                  </a:lnTo>
                  <a:lnTo>
                    <a:pt x="115709" y="27343"/>
                  </a:lnTo>
                  <a:lnTo>
                    <a:pt x="115709" y="15836"/>
                  </a:lnTo>
                  <a:close/>
                </a:path>
                <a:path w="220345" h="50800">
                  <a:moveTo>
                    <a:pt x="136842" y="24206"/>
                  </a:moveTo>
                  <a:lnTo>
                    <a:pt x="121221" y="24206"/>
                  </a:lnTo>
                  <a:lnTo>
                    <a:pt x="121221" y="27635"/>
                  </a:lnTo>
                  <a:lnTo>
                    <a:pt x="136842" y="27635"/>
                  </a:lnTo>
                  <a:lnTo>
                    <a:pt x="136842" y="24206"/>
                  </a:lnTo>
                  <a:close/>
                </a:path>
                <a:path w="220345" h="50800">
                  <a:moveTo>
                    <a:pt x="166192" y="11709"/>
                  </a:moveTo>
                  <a:lnTo>
                    <a:pt x="161772" y="11709"/>
                  </a:lnTo>
                  <a:lnTo>
                    <a:pt x="161772" y="15735"/>
                  </a:lnTo>
                  <a:lnTo>
                    <a:pt x="161772" y="31978"/>
                  </a:lnTo>
                  <a:lnTo>
                    <a:pt x="161175" y="32778"/>
                  </a:lnTo>
                  <a:lnTo>
                    <a:pt x="159651" y="35204"/>
                  </a:lnTo>
                  <a:lnTo>
                    <a:pt x="157467" y="36233"/>
                  </a:lnTo>
                  <a:lnTo>
                    <a:pt x="150850" y="36233"/>
                  </a:lnTo>
                  <a:lnTo>
                    <a:pt x="147307" y="31496"/>
                  </a:lnTo>
                  <a:lnTo>
                    <a:pt x="147307" y="19634"/>
                  </a:lnTo>
                  <a:lnTo>
                    <a:pt x="151561" y="15494"/>
                  </a:lnTo>
                  <a:lnTo>
                    <a:pt x="159943" y="15494"/>
                  </a:lnTo>
                  <a:lnTo>
                    <a:pt x="161696" y="19634"/>
                  </a:lnTo>
                  <a:lnTo>
                    <a:pt x="161772" y="31978"/>
                  </a:lnTo>
                  <a:lnTo>
                    <a:pt x="161772" y="15735"/>
                  </a:lnTo>
                  <a:lnTo>
                    <a:pt x="161582" y="15494"/>
                  </a:lnTo>
                  <a:lnTo>
                    <a:pt x="161175" y="14960"/>
                  </a:lnTo>
                  <a:lnTo>
                    <a:pt x="158280" y="11709"/>
                  </a:lnTo>
                  <a:lnTo>
                    <a:pt x="147789" y="11709"/>
                  </a:lnTo>
                  <a:lnTo>
                    <a:pt x="142709" y="17614"/>
                  </a:lnTo>
                  <a:lnTo>
                    <a:pt x="142709" y="33553"/>
                  </a:lnTo>
                  <a:lnTo>
                    <a:pt x="147015" y="39827"/>
                  </a:lnTo>
                  <a:lnTo>
                    <a:pt x="155994" y="39827"/>
                  </a:lnTo>
                  <a:lnTo>
                    <a:pt x="159118" y="38468"/>
                  </a:lnTo>
                  <a:lnTo>
                    <a:pt x="161594" y="36233"/>
                  </a:lnTo>
                  <a:lnTo>
                    <a:pt x="161594" y="50761"/>
                  </a:lnTo>
                  <a:lnTo>
                    <a:pt x="166192" y="50761"/>
                  </a:lnTo>
                  <a:lnTo>
                    <a:pt x="166192" y="15735"/>
                  </a:lnTo>
                  <a:lnTo>
                    <a:pt x="166192" y="11709"/>
                  </a:lnTo>
                  <a:close/>
                </a:path>
                <a:path w="220345" h="50800">
                  <a:moveTo>
                    <a:pt x="191274" y="37592"/>
                  </a:moveTo>
                  <a:lnTo>
                    <a:pt x="190334" y="34074"/>
                  </a:lnTo>
                  <a:lnTo>
                    <a:pt x="188798" y="35331"/>
                  </a:lnTo>
                  <a:lnTo>
                    <a:pt x="186905" y="36055"/>
                  </a:lnTo>
                  <a:lnTo>
                    <a:pt x="182841" y="36055"/>
                  </a:lnTo>
                  <a:lnTo>
                    <a:pt x="182016" y="34251"/>
                  </a:lnTo>
                  <a:lnTo>
                    <a:pt x="182016" y="15925"/>
                  </a:lnTo>
                  <a:lnTo>
                    <a:pt x="190334" y="15925"/>
                  </a:lnTo>
                  <a:lnTo>
                    <a:pt x="190334" y="12496"/>
                  </a:lnTo>
                  <a:lnTo>
                    <a:pt x="182016" y="12496"/>
                  </a:lnTo>
                  <a:lnTo>
                    <a:pt x="182016" y="4686"/>
                  </a:lnTo>
                  <a:lnTo>
                    <a:pt x="177952" y="4686"/>
                  </a:lnTo>
                  <a:lnTo>
                    <a:pt x="177952" y="12496"/>
                  </a:lnTo>
                  <a:lnTo>
                    <a:pt x="172821" y="12496"/>
                  </a:lnTo>
                  <a:lnTo>
                    <a:pt x="172821" y="15925"/>
                  </a:lnTo>
                  <a:lnTo>
                    <a:pt x="177761" y="15925"/>
                  </a:lnTo>
                  <a:lnTo>
                    <a:pt x="177761" y="35687"/>
                  </a:lnTo>
                  <a:lnTo>
                    <a:pt x="178600" y="39827"/>
                  </a:lnTo>
                  <a:lnTo>
                    <a:pt x="186804" y="39827"/>
                  </a:lnTo>
                  <a:lnTo>
                    <a:pt x="189801" y="38366"/>
                  </a:lnTo>
                  <a:lnTo>
                    <a:pt x="191274" y="37592"/>
                  </a:lnTo>
                  <a:close/>
                </a:path>
                <a:path w="220345" h="50800">
                  <a:moveTo>
                    <a:pt x="219862" y="19481"/>
                  </a:moveTo>
                  <a:lnTo>
                    <a:pt x="214782" y="13589"/>
                  </a:lnTo>
                  <a:lnTo>
                    <a:pt x="206349" y="13589"/>
                  </a:lnTo>
                  <a:lnTo>
                    <a:pt x="204114" y="14465"/>
                  </a:lnTo>
                  <a:lnTo>
                    <a:pt x="202399" y="16002"/>
                  </a:lnTo>
                  <a:lnTo>
                    <a:pt x="202399" y="3784"/>
                  </a:lnTo>
                  <a:lnTo>
                    <a:pt x="217906" y="3784"/>
                  </a:lnTo>
                  <a:lnTo>
                    <a:pt x="217906" y="0"/>
                  </a:lnTo>
                  <a:lnTo>
                    <a:pt x="198158" y="0"/>
                  </a:lnTo>
                  <a:lnTo>
                    <a:pt x="198158" y="21971"/>
                  </a:lnTo>
                  <a:lnTo>
                    <a:pt x="202044" y="21971"/>
                  </a:lnTo>
                  <a:lnTo>
                    <a:pt x="203047" y="19545"/>
                  </a:lnTo>
                  <a:lnTo>
                    <a:pt x="205232" y="17183"/>
                  </a:lnTo>
                  <a:lnTo>
                    <a:pt x="211416" y="17183"/>
                  </a:lnTo>
                  <a:lnTo>
                    <a:pt x="214604" y="19672"/>
                  </a:lnTo>
                  <a:lnTo>
                    <a:pt x="214604" y="37020"/>
                  </a:lnTo>
                  <a:lnTo>
                    <a:pt x="202920" y="37020"/>
                  </a:lnTo>
                  <a:lnTo>
                    <a:pt x="199339" y="34658"/>
                  </a:lnTo>
                  <a:lnTo>
                    <a:pt x="197612" y="31381"/>
                  </a:lnTo>
                  <a:lnTo>
                    <a:pt x="195681" y="34772"/>
                  </a:lnTo>
                  <a:lnTo>
                    <a:pt x="198094" y="38188"/>
                  </a:lnTo>
                  <a:lnTo>
                    <a:pt x="202171" y="40601"/>
                  </a:lnTo>
                  <a:lnTo>
                    <a:pt x="213956" y="40601"/>
                  </a:lnTo>
                  <a:lnTo>
                    <a:pt x="219862" y="34709"/>
                  </a:lnTo>
                  <a:lnTo>
                    <a:pt x="219862" y="1948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3208521" y="2370544"/>
              <a:ext cx="377825" cy="189230"/>
            </a:xfrm>
            <a:custGeom>
              <a:avLst/>
              <a:gdLst/>
              <a:ahLst/>
              <a:cxnLst/>
              <a:rect l="l" t="t" r="r" b="b"/>
              <a:pathLst>
                <a:path w="377825" h="189230">
                  <a:moveTo>
                    <a:pt x="377345" y="0"/>
                  </a:moveTo>
                  <a:lnTo>
                    <a:pt x="0" y="0"/>
                  </a:lnTo>
                  <a:lnTo>
                    <a:pt x="0" y="188673"/>
                  </a:lnTo>
                  <a:lnTo>
                    <a:pt x="377345" y="188673"/>
                  </a:lnTo>
                  <a:lnTo>
                    <a:pt x="377345" y="0"/>
                  </a:lnTo>
                  <a:close/>
                </a:path>
              </a:pathLst>
            </a:custGeom>
            <a:solidFill>
              <a:srgbClr val="C5E38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3208521" y="2370544"/>
              <a:ext cx="377825" cy="189230"/>
            </a:xfrm>
            <a:custGeom>
              <a:avLst/>
              <a:gdLst/>
              <a:ahLst/>
              <a:cxnLst/>
              <a:rect l="l" t="t" r="r" b="b"/>
              <a:pathLst>
                <a:path w="377825" h="189230">
                  <a:moveTo>
                    <a:pt x="0" y="188673"/>
                  </a:moveTo>
                  <a:lnTo>
                    <a:pt x="377345" y="188673"/>
                  </a:lnTo>
                  <a:lnTo>
                    <a:pt x="377345" y="0"/>
                  </a:lnTo>
                  <a:lnTo>
                    <a:pt x="0" y="0"/>
                  </a:lnTo>
                  <a:lnTo>
                    <a:pt x="0" y="188673"/>
                  </a:lnTo>
                  <a:close/>
                </a:path>
              </a:pathLst>
            </a:custGeom>
            <a:ln w="9433">
              <a:solidFill>
                <a:srgbClr val="6A8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3279737" y="2451315"/>
              <a:ext cx="237490" cy="50800"/>
            </a:xfrm>
            <a:custGeom>
              <a:avLst/>
              <a:gdLst/>
              <a:ahLst/>
              <a:cxnLst/>
              <a:rect l="l" t="t" r="r" b="b"/>
              <a:pathLst>
                <a:path w="237489" h="50800">
                  <a:moveTo>
                    <a:pt x="14452" y="11709"/>
                  </a:moveTo>
                  <a:lnTo>
                    <a:pt x="9207" y="11785"/>
                  </a:lnTo>
                  <a:lnTo>
                    <a:pt x="5956" y="14719"/>
                  </a:lnTo>
                  <a:lnTo>
                    <a:pt x="4127" y="17475"/>
                  </a:lnTo>
                  <a:lnTo>
                    <a:pt x="4127" y="12014"/>
                  </a:lnTo>
                  <a:lnTo>
                    <a:pt x="0" y="12014"/>
                  </a:lnTo>
                  <a:lnTo>
                    <a:pt x="0" y="39039"/>
                  </a:lnTo>
                  <a:lnTo>
                    <a:pt x="4419" y="39039"/>
                  </a:lnTo>
                  <a:lnTo>
                    <a:pt x="4419" y="20193"/>
                  </a:lnTo>
                  <a:lnTo>
                    <a:pt x="8661" y="15849"/>
                  </a:lnTo>
                  <a:lnTo>
                    <a:pt x="14452" y="15735"/>
                  </a:lnTo>
                  <a:lnTo>
                    <a:pt x="14452" y="11709"/>
                  </a:lnTo>
                  <a:close/>
                </a:path>
                <a:path w="237489" h="50800">
                  <a:moveTo>
                    <a:pt x="40309" y="25895"/>
                  </a:moveTo>
                  <a:lnTo>
                    <a:pt x="40297" y="22644"/>
                  </a:lnTo>
                  <a:lnTo>
                    <a:pt x="40259" y="19507"/>
                  </a:lnTo>
                  <a:lnTo>
                    <a:pt x="37490" y="15303"/>
                  </a:lnTo>
                  <a:lnTo>
                    <a:pt x="36957" y="14503"/>
                  </a:lnTo>
                  <a:lnTo>
                    <a:pt x="36957" y="22644"/>
                  </a:lnTo>
                  <a:lnTo>
                    <a:pt x="22377" y="22644"/>
                  </a:lnTo>
                  <a:lnTo>
                    <a:pt x="23317" y="18224"/>
                  </a:lnTo>
                  <a:lnTo>
                    <a:pt x="26454" y="15303"/>
                  </a:lnTo>
                  <a:lnTo>
                    <a:pt x="32880" y="15303"/>
                  </a:lnTo>
                  <a:lnTo>
                    <a:pt x="36182" y="17297"/>
                  </a:lnTo>
                  <a:lnTo>
                    <a:pt x="36957" y="22644"/>
                  </a:lnTo>
                  <a:lnTo>
                    <a:pt x="36957" y="14503"/>
                  </a:lnTo>
                  <a:lnTo>
                    <a:pt x="35534" y="12369"/>
                  </a:lnTo>
                  <a:lnTo>
                    <a:pt x="31940" y="11709"/>
                  </a:lnTo>
                  <a:lnTo>
                    <a:pt x="23279" y="11709"/>
                  </a:lnTo>
                  <a:lnTo>
                    <a:pt x="17970" y="17932"/>
                  </a:lnTo>
                  <a:lnTo>
                    <a:pt x="17970" y="33540"/>
                  </a:lnTo>
                  <a:lnTo>
                    <a:pt x="23622" y="39827"/>
                  </a:lnTo>
                  <a:lnTo>
                    <a:pt x="34417" y="39827"/>
                  </a:lnTo>
                  <a:lnTo>
                    <a:pt x="37782" y="38417"/>
                  </a:lnTo>
                  <a:lnTo>
                    <a:pt x="40081" y="36753"/>
                  </a:lnTo>
                  <a:lnTo>
                    <a:pt x="40030" y="36233"/>
                  </a:lnTo>
                  <a:lnTo>
                    <a:pt x="39725" y="32804"/>
                  </a:lnTo>
                  <a:lnTo>
                    <a:pt x="36017" y="35991"/>
                  </a:lnTo>
                  <a:lnTo>
                    <a:pt x="32118" y="36233"/>
                  </a:lnTo>
                  <a:lnTo>
                    <a:pt x="26047" y="36233"/>
                  </a:lnTo>
                  <a:lnTo>
                    <a:pt x="22263" y="31889"/>
                  </a:lnTo>
                  <a:lnTo>
                    <a:pt x="22085" y="25895"/>
                  </a:lnTo>
                  <a:lnTo>
                    <a:pt x="40309" y="25895"/>
                  </a:lnTo>
                  <a:close/>
                </a:path>
                <a:path w="237489" h="50800">
                  <a:moveTo>
                    <a:pt x="67233" y="36817"/>
                  </a:moveTo>
                  <a:lnTo>
                    <a:pt x="66878" y="32829"/>
                  </a:lnTo>
                  <a:lnTo>
                    <a:pt x="63868" y="35229"/>
                  </a:lnTo>
                  <a:lnTo>
                    <a:pt x="60693" y="36055"/>
                  </a:lnTo>
                  <a:lnTo>
                    <a:pt x="52781" y="36055"/>
                  </a:lnTo>
                  <a:lnTo>
                    <a:pt x="49479" y="31750"/>
                  </a:lnTo>
                  <a:lnTo>
                    <a:pt x="49479" y="21221"/>
                  </a:lnTo>
                  <a:lnTo>
                    <a:pt x="51663" y="15494"/>
                  </a:lnTo>
                  <a:lnTo>
                    <a:pt x="60985" y="15494"/>
                  </a:lnTo>
                  <a:lnTo>
                    <a:pt x="62979" y="15963"/>
                  </a:lnTo>
                  <a:lnTo>
                    <a:pt x="66230" y="18110"/>
                  </a:lnTo>
                  <a:lnTo>
                    <a:pt x="66941" y="14249"/>
                  </a:lnTo>
                  <a:lnTo>
                    <a:pt x="63461" y="12242"/>
                  </a:lnTo>
                  <a:lnTo>
                    <a:pt x="61455" y="11709"/>
                  </a:lnTo>
                  <a:lnTo>
                    <a:pt x="49657" y="11709"/>
                  </a:lnTo>
                  <a:lnTo>
                    <a:pt x="44869" y="18897"/>
                  </a:lnTo>
                  <a:lnTo>
                    <a:pt x="44869" y="33362"/>
                  </a:lnTo>
                  <a:lnTo>
                    <a:pt x="50241" y="39827"/>
                  </a:lnTo>
                  <a:lnTo>
                    <a:pt x="60807" y="39827"/>
                  </a:lnTo>
                  <a:lnTo>
                    <a:pt x="64046" y="39001"/>
                  </a:lnTo>
                  <a:lnTo>
                    <a:pt x="67233" y="36817"/>
                  </a:lnTo>
                  <a:close/>
                </a:path>
                <a:path w="237489" h="50800">
                  <a:moveTo>
                    <a:pt x="78816" y="12496"/>
                  </a:moveTo>
                  <a:lnTo>
                    <a:pt x="74396" y="12496"/>
                  </a:lnTo>
                  <a:lnTo>
                    <a:pt x="74396" y="39039"/>
                  </a:lnTo>
                  <a:lnTo>
                    <a:pt x="78816" y="39039"/>
                  </a:lnTo>
                  <a:lnTo>
                    <a:pt x="78816" y="12496"/>
                  </a:lnTo>
                  <a:close/>
                </a:path>
                <a:path w="237489" h="50800">
                  <a:moveTo>
                    <a:pt x="79286" y="0"/>
                  </a:moveTo>
                  <a:lnTo>
                    <a:pt x="74041" y="0"/>
                  </a:lnTo>
                  <a:lnTo>
                    <a:pt x="74041" y="5257"/>
                  </a:lnTo>
                  <a:lnTo>
                    <a:pt x="79286" y="5257"/>
                  </a:lnTo>
                  <a:lnTo>
                    <a:pt x="79286" y="0"/>
                  </a:lnTo>
                  <a:close/>
                </a:path>
                <a:path w="237489" h="50800">
                  <a:moveTo>
                    <a:pt x="112293" y="18402"/>
                  </a:moveTo>
                  <a:lnTo>
                    <a:pt x="110680" y="15494"/>
                  </a:lnTo>
                  <a:lnTo>
                    <a:pt x="110540" y="15252"/>
                  </a:lnTo>
                  <a:lnTo>
                    <a:pt x="108585" y="11709"/>
                  </a:lnTo>
                  <a:lnTo>
                    <a:pt x="107696" y="11709"/>
                  </a:lnTo>
                  <a:lnTo>
                    <a:pt x="107696" y="20116"/>
                  </a:lnTo>
                  <a:lnTo>
                    <a:pt x="107696" y="31978"/>
                  </a:lnTo>
                  <a:lnTo>
                    <a:pt x="103505" y="36233"/>
                  </a:lnTo>
                  <a:lnTo>
                    <a:pt x="96786" y="36233"/>
                  </a:lnTo>
                  <a:lnTo>
                    <a:pt x="95199" y="35013"/>
                  </a:lnTo>
                  <a:lnTo>
                    <a:pt x="94018" y="33362"/>
                  </a:lnTo>
                  <a:lnTo>
                    <a:pt x="93433" y="32461"/>
                  </a:lnTo>
                  <a:lnTo>
                    <a:pt x="93433" y="19011"/>
                  </a:lnTo>
                  <a:lnTo>
                    <a:pt x="94843" y="16878"/>
                  </a:lnTo>
                  <a:lnTo>
                    <a:pt x="97142" y="15494"/>
                  </a:lnTo>
                  <a:lnTo>
                    <a:pt x="104152" y="15494"/>
                  </a:lnTo>
                  <a:lnTo>
                    <a:pt x="107696" y="20116"/>
                  </a:lnTo>
                  <a:lnTo>
                    <a:pt x="107696" y="11709"/>
                  </a:lnTo>
                  <a:lnTo>
                    <a:pt x="99377" y="11709"/>
                  </a:lnTo>
                  <a:lnTo>
                    <a:pt x="95973" y="12954"/>
                  </a:lnTo>
                  <a:lnTo>
                    <a:pt x="93243" y="15252"/>
                  </a:lnTo>
                  <a:lnTo>
                    <a:pt x="93243" y="12369"/>
                  </a:lnTo>
                  <a:lnTo>
                    <a:pt x="88836" y="12369"/>
                  </a:lnTo>
                  <a:lnTo>
                    <a:pt x="88836" y="50761"/>
                  </a:lnTo>
                  <a:lnTo>
                    <a:pt x="93433" y="50761"/>
                  </a:lnTo>
                  <a:lnTo>
                    <a:pt x="93433" y="36461"/>
                  </a:lnTo>
                  <a:lnTo>
                    <a:pt x="95262" y="38176"/>
                  </a:lnTo>
                  <a:lnTo>
                    <a:pt x="97840" y="39827"/>
                  </a:lnTo>
                  <a:lnTo>
                    <a:pt x="107111" y="39827"/>
                  </a:lnTo>
                  <a:lnTo>
                    <a:pt x="110083" y="36461"/>
                  </a:lnTo>
                  <a:lnTo>
                    <a:pt x="110286" y="36233"/>
                  </a:lnTo>
                  <a:lnTo>
                    <a:pt x="112293" y="33972"/>
                  </a:lnTo>
                  <a:lnTo>
                    <a:pt x="112293" y="18402"/>
                  </a:lnTo>
                  <a:close/>
                </a:path>
                <a:path w="237489" h="50800">
                  <a:moveTo>
                    <a:pt x="141147" y="25895"/>
                  </a:moveTo>
                  <a:lnTo>
                    <a:pt x="141135" y="22644"/>
                  </a:lnTo>
                  <a:lnTo>
                    <a:pt x="141109" y="19507"/>
                  </a:lnTo>
                  <a:lnTo>
                    <a:pt x="138328" y="15303"/>
                  </a:lnTo>
                  <a:lnTo>
                    <a:pt x="137795" y="14503"/>
                  </a:lnTo>
                  <a:lnTo>
                    <a:pt x="137795" y="22644"/>
                  </a:lnTo>
                  <a:lnTo>
                    <a:pt x="123228" y="22644"/>
                  </a:lnTo>
                  <a:lnTo>
                    <a:pt x="124167" y="18224"/>
                  </a:lnTo>
                  <a:lnTo>
                    <a:pt x="127304" y="15303"/>
                  </a:lnTo>
                  <a:lnTo>
                    <a:pt x="133718" y="15303"/>
                  </a:lnTo>
                  <a:lnTo>
                    <a:pt x="137033" y="17297"/>
                  </a:lnTo>
                  <a:lnTo>
                    <a:pt x="137795" y="22644"/>
                  </a:lnTo>
                  <a:lnTo>
                    <a:pt x="137795" y="14503"/>
                  </a:lnTo>
                  <a:lnTo>
                    <a:pt x="136385" y="12369"/>
                  </a:lnTo>
                  <a:lnTo>
                    <a:pt x="132778" y="11709"/>
                  </a:lnTo>
                  <a:lnTo>
                    <a:pt x="124117" y="11709"/>
                  </a:lnTo>
                  <a:lnTo>
                    <a:pt x="118808" y="17932"/>
                  </a:lnTo>
                  <a:lnTo>
                    <a:pt x="118808" y="33540"/>
                  </a:lnTo>
                  <a:lnTo>
                    <a:pt x="124472" y="39827"/>
                  </a:lnTo>
                  <a:lnTo>
                    <a:pt x="135255" y="39827"/>
                  </a:lnTo>
                  <a:lnTo>
                    <a:pt x="138633" y="38417"/>
                  </a:lnTo>
                  <a:lnTo>
                    <a:pt x="140919" y="36753"/>
                  </a:lnTo>
                  <a:lnTo>
                    <a:pt x="140868" y="36233"/>
                  </a:lnTo>
                  <a:lnTo>
                    <a:pt x="140563" y="32804"/>
                  </a:lnTo>
                  <a:lnTo>
                    <a:pt x="136855" y="35991"/>
                  </a:lnTo>
                  <a:lnTo>
                    <a:pt x="132969" y="36233"/>
                  </a:lnTo>
                  <a:lnTo>
                    <a:pt x="126885" y="36233"/>
                  </a:lnTo>
                  <a:lnTo>
                    <a:pt x="123101" y="31889"/>
                  </a:lnTo>
                  <a:lnTo>
                    <a:pt x="122936" y="25895"/>
                  </a:lnTo>
                  <a:lnTo>
                    <a:pt x="141147" y="25895"/>
                  </a:lnTo>
                  <a:close/>
                </a:path>
                <a:path w="237489" h="50800">
                  <a:moveTo>
                    <a:pt x="164833" y="28282"/>
                  </a:moveTo>
                  <a:lnTo>
                    <a:pt x="162661" y="26250"/>
                  </a:lnTo>
                  <a:lnTo>
                    <a:pt x="162534" y="26073"/>
                  </a:lnTo>
                  <a:lnTo>
                    <a:pt x="160235" y="23990"/>
                  </a:lnTo>
                  <a:lnTo>
                    <a:pt x="158648" y="23622"/>
                  </a:lnTo>
                  <a:lnTo>
                    <a:pt x="155689" y="23075"/>
                  </a:lnTo>
                  <a:lnTo>
                    <a:pt x="152438" y="22415"/>
                  </a:lnTo>
                  <a:lnTo>
                    <a:pt x="149733" y="21818"/>
                  </a:lnTo>
                  <a:lnTo>
                    <a:pt x="149733" y="15201"/>
                  </a:lnTo>
                  <a:lnTo>
                    <a:pt x="156641" y="15201"/>
                  </a:lnTo>
                  <a:lnTo>
                    <a:pt x="159766" y="15430"/>
                  </a:lnTo>
                  <a:lnTo>
                    <a:pt x="163118" y="17462"/>
                  </a:lnTo>
                  <a:lnTo>
                    <a:pt x="163830" y="13601"/>
                  </a:lnTo>
                  <a:lnTo>
                    <a:pt x="160769" y="12179"/>
                  </a:lnTo>
                  <a:lnTo>
                    <a:pt x="158343" y="11709"/>
                  </a:lnTo>
                  <a:lnTo>
                    <a:pt x="145554" y="11709"/>
                  </a:lnTo>
                  <a:lnTo>
                    <a:pt x="145554" y="22415"/>
                  </a:lnTo>
                  <a:lnTo>
                    <a:pt x="147256" y="24333"/>
                  </a:lnTo>
                  <a:lnTo>
                    <a:pt x="148729" y="25476"/>
                  </a:lnTo>
                  <a:lnTo>
                    <a:pt x="150571" y="26797"/>
                  </a:lnTo>
                  <a:lnTo>
                    <a:pt x="151853" y="27025"/>
                  </a:lnTo>
                  <a:lnTo>
                    <a:pt x="157226" y="28105"/>
                  </a:lnTo>
                  <a:lnTo>
                    <a:pt x="160642" y="28816"/>
                  </a:lnTo>
                  <a:lnTo>
                    <a:pt x="160642" y="36118"/>
                  </a:lnTo>
                  <a:lnTo>
                    <a:pt x="150317" y="36118"/>
                  </a:lnTo>
                  <a:lnTo>
                    <a:pt x="145961" y="33185"/>
                  </a:lnTo>
                  <a:lnTo>
                    <a:pt x="145262" y="37236"/>
                  </a:lnTo>
                  <a:lnTo>
                    <a:pt x="147129" y="38176"/>
                  </a:lnTo>
                  <a:lnTo>
                    <a:pt x="150380" y="39827"/>
                  </a:lnTo>
                  <a:lnTo>
                    <a:pt x="159473" y="39827"/>
                  </a:lnTo>
                  <a:lnTo>
                    <a:pt x="162001" y="37947"/>
                  </a:lnTo>
                  <a:lnTo>
                    <a:pt x="163830" y="36525"/>
                  </a:lnTo>
                  <a:lnTo>
                    <a:pt x="164833" y="34137"/>
                  </a:lnTo>
                  <a:lnTo>
                    <a:pt x="164833" y="28282"/>
                  </a:lnTo>
                  <a:close/>
                </a:path>
                <a:path w="237489" h="50800">
                  <a:moveTo>
                    <a:pt x="182968" y="24206"/>
                  </a:moveTo>
                  <a:lnTo>
                    <a:pt x="167347" y="24206"/>
                  </a:lnTo>
                  <a:lnTo>
                    <a:pt x="167347" y="27635"/>
                  </a:lnTo>
                  <a:lnTo>
                    <a:pt x="182968" y="27635"/>
                  </a:lnTo>
                  <a:lnTo>
                    <a:pt x="182968" y="24206"/>
                  </a:lnTo>
                  <a:close/>
                </a:path>
                <a:path w="237489" h="50800">
                  <a:moveTo>
                    <a:pt x="212318" y="11709"/>
                  </a:moveTo>
                  <a:lnTo>
                    <a:pt x="207899" y="11709"/>
                  </a:lnTo>
                  <a:lnTo>
                    <a:pt x="207899" y="15735"/>
                  </a:lnTo>
                  <a:lnTo>
                    <a:pt x="207899" y="31978"/>
                  </a:lnTo>
                  <a:lnTo>
                    <a:pt x="207302" y="32766"/>
                  </a:lnTo>
                  <a:lnTo>
                    <a:pt x="205778" y="35204"/>
                  </a:lnTo>
                  <a:lnTo>
                    <a:pt x="203593" y="36233"/>
                  </a:lnTo>
                  <a:lnTo>
                    <a:pt x="196977" y="36233"/>
                  </a:lnTo>
                  <a:lnTo>
                    <a:pt x="193433" y="31483"/>
                  </a:lnTo>
                  <a:lnTo>
                    <a:pt x="193433" y="19634"/>
                  </a:lnTo>
                  <a:lnTo>
                    <a:pt x="197688" y="15494"/>
                  </a:lnTo>
                  <a:lnTo>
                    <a:pt x="206070" y="15494"/>
                  </a:lnTo>
                  <a:lnTo>
                    <a:pt x="207822" y="19634"/>
                  </a:lnTo>
                  <a:lnTo>
                    <a:pt x="207899" y="31978"/>
                  </a:lnTo>
                  <a:lnTo>
                    <a:pt x="207899" y="15735"/>
                  </a:lnTo>
                  <a:lnTo>
                    <a:pt x="207708" y="15494"/>
                  </a:lnTo>
                  <a:lnTo>
                    <a:pt x="207302" y="14947"/>
                  </a:lnTo>
                  <a:lnTo>
                    <a:pt x="204406" y="11709"/>
                  </a:lnTo>
                  <a:lnTo>
                    <a:pt x="193916" y="11709"/>
                  </a:lnTo>
                  <a:lnTo>
                    <a:pt x="188836" y="17614"/>
                  </a:lnTo>
                  <a:lnTo>
                    <a:pt x="188836" y="33553"/>
                  </a:lnTo>
                  <a:lnTo>
                    <a:pt x="193141" y="39827"/>
                  </a:lnTo>
                  <a:lnTo>
                    <a:pt x="202107" y="39827"/>
                  </a:lnTo>
                  <a:lnTo>
                    <a:pt x="205244" y="38468"/>
                  </a:lnTo>
                  <a:lnTo>
                    <a:pt x="207708" y="36233"/>
                  </a:lnTo>
                  <a:lnTo>
                    <a:pt x="207708" y="50761"/>
                  </a:lnTo>
                  <a:lnTo>
                    <a:pt x="212318" y="50761"/>
                  </a:lnTo>
                  <a:lnTo>
                    <a:pt x="212318" y="15735"/>
                  </a:lnTo>
                  <a:lnTo>
                    <a:pt x="212318" y="11709"/>
                  </a:lnTo>
                  <a:close/>
                </a:path>
                <a:path w="237489" h="50800">
                  <a:moveTo>
                    <a:pt x="237401" y="37592"/>
                  </a:moveTo>
                  <a:lnTo>
                    <a:pt x="236461" y="34061"/>
                  </a:lnTo>
                  <a:lnTo>
                    <a:pt x="234924" y="35331"/>
                  </a:lnTo>
                  <a:lnTo>
                    <a:pt x="233032" y="36055"/>
                  </a:lnTo>
                  <a:lnTo>
                    <a:pt x="228968" y="36055"/>
                  </a:lnTo>
                  <a:lnTo>
                    <a:pt x="228142" y="34251"/>
                  </a:lnTo>
                  <a:lnTo>
                    <a:pt x="228142" y="15913"/>
                  </a:lnTo>
                  <a:lnTo>
                    <a:pt x="236461" y="15913"/>
                  </a:lnTo>
                  <a:lnTo>
                    <a:pt x="236461" y="12496"/>
                  </a:lnTo>
                  <a:lnTo>
                    <a:pt x="228142" y="12496"/>
                  </a:lnTo>
                  <a:lnTo>
                    <a:pt x="228142" y="4686"/>
                  </a:lnTo>
                  <a:lnTo>
                    <a:pt x="224078" y="4686"/>
                  </a:lnTo>
                  <a:lnTo>
                    <a:pt x="224078" y="12496"/>
                  </a:lnTo>
                  <a:lnTo>
                    <a:pt x="218935" y="12496"/>
                  </a:lnTo>
                  <a:lnTo>
                    <a:pt x="218935" y="15913"/>
                  </a:lnTo>
                  <a:lnTo>
                    <a:pt x="223888" y="15913"/>
                  </a:lnTo>
                  <a:lnTo>
                    <a:pt x="223888" y="35687"/>
                  </a:lnTo>
                  <a:lnTo>
                    <a:pt x="224726" y="39827"/>
                  </a:lnTo>
                  <a:lnTo>
                    <a:pt x="232918" y="39827"/>
                  </a:lnTo>
                  <a:lnTo>
                    <a:pt x="235927" y="38354"/>
                  </a:lnTo>
                  <a:lnTo>
                    <a:pt x="237401" y="375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3208521" y="2653553"/>
              <a:ext cx="283210" cy="189230"/>
            </a:xfrm>
            <a:custGeom>
              <a:avLst/>
              <a:gdLst/>
              <a:ahLst/>
              <a:cxnLst/>
              <a:rect l="l" t="t" r="r" b="b"/>
              <a:pathLst>
                <a:path w="283210" h="189230">
                  <a:moveTo>
                    <a:pt x="283009" y="0"/>
                  </a:moveTo>
                  <a:lnTo>
                    <a:pt x="0" y="0"/>
                  </a:lnTo>
                  <a:lnTo>
                    <a:pt x="0" y="188673"/>
                  </a:lnTo>
                  <a:lnTo>
                    <a:pt x="283009" y="188673"/>
                  </a:lnTo>
                  <a:lnTo>
                    <a:pt x="283009" y="0"/>
                  </a:lnTo>
                  <a:close/>
                </a:path>
              </a:pathLst>
            </a:custGeom>
            <a:solidFill>
              <a:srgbClr val="C5E38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3208521" y="2653553"/>
              <a:ext cx="283210" cy="189230"/>
            </a:xfrm>
            <a:custGeom>
              <a:avLst/>
              <a:gdLst/>
              <a:ahLst/>
              <a:cxnLst/>
              <a:rect l="l" t="t" r="r" b="b"/>
              <a:pathLst>
                <a:path w="283210" h="189230">
                  <a:moveTo>
                    <a:pt x="0" y="188673"/>
                  </a:moveTo>
                  <a:lnTo>
                    <a:pt x="283009" y="188673"/>
                  </a:lnTo>
                  <a:lnTo>
                    <a:pt x="283009" y="0"/>
                  </a:lnTo>
                  <a:lnTo>
                    <a:pt x="0" y="0"/>
                  </a:lnTo>
                  <a:lnTo>
                    <a:pt x="0" y="188673"/>
                  </a:lnTo>
                  <a:close/>
                </a:path>
              </a:pathLst>
            </a:custGeom>
            <a:ln w="9433">
              <a:solidFill>
                <a:srgbClr val="6A8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3330613" y="2768472"/>
              <a:ext cx="38735" cy="5080"/>
            </a:xfrm>
            <a:custGeom>
              <a:avLst/>
              <a:gdLst/>
              <a:ahLst/>
              <a:cxnLst/>
              <a:rect l="l" t="t" r="r" b="b"/>
              <a:pathLst>
                <a:path w="38735" h="5080">
                  <a:moveTo>
                    <a:pt x="4902" y="0"/>
                  </a:moveTo>
                  <a:lnTo>
                    <a:pt x="0" y="0"/>
                  </a:lnTo>
                  <a:lnTo>
                    <a:pt x="0" y="4889"/>
                  </a:lnTo>
                  <a:lnTo>
                    <a:pt x="4902" y="4889"/>
                  </a:lnTo>
                  <a:lnTo>
                    <a:pt x="4902" y="0"/>
                  </a:lnTo>
                  <a:close/>
                </a:path>
                <a:path w="38735" h="5080">
                  <a:moveTo>
                    <a:pt x="21628" y="0"/>
                  </a:moveTo>
                  <a:lnTo>
                    <a:pt x="16725" y="0"/>
                  </a:lnTo>
                  <a:lnTo>
                    <a:pt x="16725" y="4889"/>
                  </a:lnTo>
                  <a:lnTo>
                    <a:pt x="21628" y="4889"/>
                  </a:lnTo>
                  <a:lnTo>
                    <a:pt x="21628" y="0"/>
                  </a:lnTo>
                  <a:close/>
                </a:path>
                <a:path w="38735" h="5080">
                  <a:moveTo>
                    <a:pt x="38354" y="0"/>
                  </a:moveTo>
                  <a:lnTo>
                    <a:pt x="33464" y="0"/>
                  </a:lnTo>
                  <a:lnTo>
                    <a:pt x="33464" y="4889"/>
                  </a:lnTo>
                  <a:lnTo>
                    <a:pt x="38354" y="4889"/>
                  </a:lnTo>
                  <a:lnTo>
                    <a:pt x="3835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9" name="object 99"/>
          <p:cNvGrpSpPr/>
          <p:nvPr/>
        </p:nvGrpSpPr>
        <p:grpSpPr>
          <a:xfrm>
            <a:off x="4430182" y="479099"/>
            <a:ext cx="387350" cy="198120"/>
            <a:chOff x="4430182" y="479099"/>
            <a:chExt cx="387350" cy="198120"/>
          </a:xfrm>
        </p:grpSpPr>
        <p:sp>
          <p:nvSpPr>
            <p:cNvPr id="100" name="object 100"/>
            <p:cNvSpPr/>
            <p:nvPr/>
          </p:nvSpPr>
          <p:spPr>
            <a:xfrm>
              <a:off x="4434899" y="483816"/>
              <a:ext cx="377825" cy="189230"/>
            </a:xfrm>
            <a:custGeom>
              <a:avLst/>
              <a:gdLst/>
              <a:ahLst/>
              <a:cxnLst/>
              <a:rect l="l" t="t" r="r" b="b"/>
              <a:pathLst>
                <a:path w="377825" h="189229">
                  <a:moveTo>
                    <a:pt x="377345" y="0"/>
                  </a:moveTo>
                  <a:lnTo>
                    <a:pt x="0" y="0"/>
                  </a:lnTo>
                  <a:lnTo>
                    <a:pt x="0" y="188672"/>
                  </a:lnTo>
                  <a:lnTo>
                    <a:pt x="377345" y="188672"/>
                  </a:lnTo>
                  <a:lnTo>
                    <a:pt x="377345" y="0"/>
                  </a:lnTo>
                  <a:close/>
                </a:path>
              </a:pathLst>
            </a:custGeom>
            <a:solidFill>
              <a:srgbClr val="FFAB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4434899" y="483816"/>
              <a:ext cx="377825" cy="189230"/>
            </a:xfrm>
            <a:custGeom>
              <a:avLst/>
              <a:gdLst/>
              <a:ahLst/>
              <a:cxnLst/>
              <a:rect l="l" t="t" r="r" b="b"/>
              <a:pathLst>
                <a:path w="377825" h="189229">
                  <a:moveTo>
                    <a:pt x="0" y="188672"/>
                  </a:moveTo>
                  <a:lnTo>
                    <a:pt x="377345" y="188672"/>
                  </a:lnTo>
                  <a:lnTo>
                    <a:pt x="377345" y="0"/>
                  </a:lnTo>
                  <a:lnTo>
                    <a:pt x="0" y="0"/>
                  </a:lnTo>
                  <a:lnTo>
                    <a:pt x="0" y="188672"/>
                  </a:lnTo>
                  <a:close/>
                </a:path>
              </a:pathLst>
            </a:custGeom>
            <a:ln w="9433">
              <a:solidFill>
                <a:srgbClr val="CC1F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4541291" y="553732"/>
              <a:ext cx="168275" cy="58419"/>
            </a:xfrm>
            <a:custGeom>
              <a:avLst/>
              <a:gdLst/>
              <a:ahLst/>
              <a:cxnLst/>
              <a:rect l="l" t="t" r="r" b="b"/>
              <a:pathLst>
                <a:path w="168275" h="58420">
                  <a:moveTo>
                    <a:pt x="27889" y="40614"/>
                  </a:moveTo>
                  <a:lnTo>
                    <a:pt x="5854" y="40614"/>
                  </a:lnTo>
                  <a:lnTo>
                    <a:pt x="5854" y="24206"/>
                  </a:lnTo>
                  <a:lnTo>
                    <a:pt x="26492" y="24206"/>
                  </a:lnTo>
                  <a:lnTo>
                    <a:pt x="26492" y="19519"/>
                  </a:lnTo>
                  <a:lnTo>
                    <a:pt x="5854" y="19519"/>
                  </a:lnTo>
                  <a:lnTo>
                    <a:pt x="5854" y="7035"/>
                  </a:lnTo>
                  <a:lnTo>
                    <a:pt x="27355" y="7035"/>
                  </a:lnTo>
                  <a:lnTo>
                    <a:pt x="27355" y="2349"/>
                  </a:lnTo>
                  <a:lnTo>
                    <a:pt x="0" y="2349"/>
                  </a:lnTo>
                  <a:lnTo>
                    <a:pt x="0" y="45300"/>
                  </a:lnTo>
                  <a:lnTo>
                    <a:pt x="27889" y="45300"/>
                  </a:lnTo>
                  <a:lnTo>
                    <a:pt x="27889" y="40614"/>
                  </a:lnTo>
                  <a:close/>
                </a:path>
                <a:path w="168275" h="58420">
                  <a:moveTo>
                    <a:pt x="64935" y="20777"/>
                  </a:moveTo>
                  <a:lnTo>
                    <a:pt x="63995" y="17424"/>
                  </a:lnTo>
                  <a:lnTo>
                    <a:pt x="62064" y="15138"/>
                  </a:lnTo>
                  <a:lnTo>
                    <a:pt x="60172" y="12852"/>
                  </a:lnTo>
                  <a:lnTo>
                    <a:pt x="57340" y="11722"/>
                  </a:lnTo>
                  <a:lnTo>
                    <a:pt x="51346" y="11722"/>
                  </a:lnTo>
                  <a:lnTo>
                    <a:pt x="49352" y="12166"/>
                  </a:lnTo>
                  <a:lnTo>
                    <a:pt x="45897" y="13982"/>
                  </a:lnTo>
                  <a:lnTo>
                    <a:pt x="44399" y="15354"/>
                  </a:lnTo>
                  <a:lnTo>
                    <a:pt x="43091" y="17183"/>
                  </a:lnTo>
                  <a:lnTo>
                    <a:pt x="43091" y="12496"/>
                  </a:lnTo>
                  <a:lnTo>
                    <a:pt x="37744" y="12496"/>
                  </a:lnTo>
                  <a:lnTo>
                    <a:pt x="37744" y="45300"/>
                  </a:lnTo>
                  <a:lnTo>
                    <a:pt x="43091" y="45300"/>
                  </a:lnTo>
                  <a:lnTo>
                    <a:pt x="43091" y="23368"/>
                  </a:lnTo>
                  <a:lnTo>
                    <a:pt x="43929" y="20904"/>
                  </a:lnTo>
                  <a:lnTo>
                    <a:pt x="45593" y="19113"/>
                  </a:lnTo>
                  <a:lnTo>
                    <a:pt x="47256" y="17310"/>
                  </a:lnTo>
                  <a:lnTo>
                    <a:pt x="49555" y="16395"/>
                  </a:lnTo>
                  <a:lnTo>
                    <a:pt x="54813" y="16395"/>
                  </a:lnTo>
                  <a:lnTo>
                    <a:pt x="56603" y="17145"/>
                  </a:lnTo>
                  <a:lnTo>
                    <a:pt x="59004" y="20142"/>
                  </a:lnTo>
                  <a:lnTo>
                    <a:pt x="59601" y="22377"/>
                  </a:lnTo>
                  <a:lnTo>
                    <a:pt x="59601" y="45300"/>
                  </a:lnTo>
                  <a:lnTo>
                    <a:pt x="64935" y="45300"/>
                  </a:lnTo>
                  <a:lnTo>
                    <a:pt x="64935" y="20777"/>
                  </a:lnTo>
                  <a:close/>
                </a:path>
                <a:path w="168275" h="58420">
                  <a:moveTo>
                    <a:pt x="92379" y="12496"/>
                  </a:moveTo>
                  <a:lnTo>
                    <a:pt x="81407" y="12496"/>
                  </a:lnTo>
                  <a:lnTo>
                    <a:pt x="81407" y="3124"/>
                  </a:lnTo>
                  <a:lnTo>
                    <a:pt x="76047" y="3124"/>
                  </a:lnTo>
                  <a:lnTo>
                    <a:pt x="76047" y="12496"/>
                  </a:lnTo>
                  <a:lnTo>
                    <a:pt x="72123" y="12496"/>
                  </a:lnTo>
                  <a:lnTo>
                    <a:pt x="72123" y="16395"/>
                  </a:lnTo>
                  <a:lnTo>
                    <a:pt x="76047" y="16395"/>
                  </a:lnTo>
                  <a:lnTo>
                    <a:pt x="76047" y="38468"/>
                  </a:lnTo>
                  <a:lnTo>
                    <a:pt x="76809" y="41338"/>
                  </a:lnTo>
                  <a:lnTo>
                    <a:pt x="78371" y="42926"/>
                  </a:lnTo>
                  <a:lnTo>
                    <a:pt x="79933" y="44513"/>
                  </a:lnTo>
                  <a:lnTo>
                    <a:pt x="82804" y="45300"/>
                  </a:lnTo>
                  <a:lnTo>
                    <a:pt x="92379" y="45300"/>
                  </a:lnTo>
                  <a:lnTo>
                    <a:pt x="92379" y="40614"/>
                  </a:lnTo>
                  <a:lnTo>
                    <a:pt x="84696" y="40614"/>
                  </a:lnTo>
                  <a:lnTo>
                    <a:pt x="83197" y="40233"/>
                  </a:lnTo>
                  <a:lnTo>
                    <a:pt x="82499" y="39471"/>
                  </a:lnTo>
                  <a:lnTo>
                    <a:pt x="81762" y="38696"/>
                  </a:lnTo>
                  <a:lnTo>
                    <a:pt x="81407" y="36982"/>
                  </a:lnTo>
                  <a:lnTo>
                    <a:pt x="81407" y="16395"/>
                  </a:lnTo>
                  <a:lnTo>
                    <a:pt x="92379" y="16395"/>
                  </a:lnTo>
                  <a:lnTo>
                    <a:pt x="92379" y="12496"/>
                  </a:lnTo>
                  <a:close/>
                </a:path>
                <a:path w="168275" h="58420">
                  <a:moveTo>
                    <a:pt x="105003" y="12496"/>
                  </a:moveTo>
                  <a:lnTo>
                    <a:pt x="99669" y="12496"/>
                  </a:lnTo>
                  <a:lnTo>
                    <a:pt x="99669" y="45300"/>
                  </a:lnTo>
                  <a:lnTo>
                    <a:pt x="105003" y="45300"/>
                  </a:lnTo>
                  <a:lnTo>
                    <a:pt x="105003" y="12496"/>
                  </a:lnTo>
                  <a:close/>
                </a:path>
                <a:path w="168275" h="58420">
                  <a:moveTo>
                    <a:pt x="105003" y="0"/>
                  </a:moveTo>
                  <a:lnTo>
                    <a:pt x="99669" y="0"/>
                  </a:lnTo>
                  <a:lnTo>
                    <a:pt x="99669" y="7035"/>
                  </a:lnTo>
                  <a:lnTo>
                    <a:pt x="105003" y="7035"/>
                  </a:lnTo>
                  <a:lnTo>
                    <a:pt x="105003" y="0"/>
                  </a:lnTo>
                  <a:close/>
                </a:path>
                <a:path w="168275" h="58420">
                  <a:moveTo>
                    <a:pt x="132689" y="12496"/>
                  </a:moveTo>
                  <a:lnTo>
                    <a:pt x="121704" y="12496"/>
                  </a:lnTo>
                  <a:lnTo>
                    <a:pt x="121704" y="3124"/>
                  </a:lnTo>
                  <a:lnTo>
                    <a:pt x="116319" y="3124"/>
                  </a:lnTo>
                  <a:lnTo>
                    <a:pt x="116319" y="12496"/>
                  </a:lnTo>
                  <a:lnTo>
                    <a:pt x="112420" y="12496"/>
                  </a:lnTo>
                  <a:lnTo>
                    <a:pt x="112420" y="16395"/>
                  </a:lnTo>
                  <a:lnTo>
                    <a:pt x="116319" y="16395"/>
                  </a:lnTo>
                  <a:lnTo>
                    <a:pt x="116319" y="38468"/>
                  </a:lnTo>
                  <a:lnTo>
                    <a:pt x="117106" y="41338"/>
                  </a:lnTo>
                  <a:lnTo>
                    <a:pt x="118681" y="42926"/>
                  </a:lnTo>
                  <a:lnTo>
                    <a:pt x="120243" y="44513"/>
                  </a:lnTo>
                  <a:lnTo>
                    <a:pt x="123075" y="45300"/>
                  </a:lnTo>
                  <a:lnTo>
                    <a:pt x="132689" y="45300"/>
                  </a:lnTo>
                  <a:lnTo>
                    <a:pt x="132689" y="40614"/>
                  </a:lnTo>
                  <a:lnTo>
                    <a:pt x="124968" y="40614"/>
                  </a:lnTo>
                  <a:lnTo>
                    <a:pt x="123507" y="40233"/>
                  </a:lnTo>
                  <a:lnTo>
                    <a:pt x="122034" y="38696"/>
                  </a:lnTo>
                  <a:lnTo>
                    <a:pt x="121704" y="36982"/>
                  </a:lnTo>
                  <a:lnTo>
                    <a:pt x="121704" y="16395"/>
                  </a:lnTo>
                  <a:lnTo>
                    <a:pt x="132689" y="16395"/>
                  </a:lnTo>
                  <a:lnTo>
                    <a:pt x="132689" y="12496"/>
                  </a:lnTo>
                  <a:close/>
                </a:path>
                <a:path w="168275" h="58420">
                  <a:moveTo>
                    <a:pt x="167728" y="12496"/>
                  </a:moveTo>
                  <a:lnTo>
                    <a:pt x="162077" y="12496"/>
                  </a:lnTo>
                  <a:lnTo>
                    <a:pt x="151917" y="38138"/>
                  </a:lnTo>
                  <a:lnTo>
                    <a:pt x="141808" y="12496"/>
                  </a:lnTo>
                  <a:lnTo>
                    <a:pt x="136144" y="12496"/>
                  </a:lnTo>
                  <a:lnTo>
                    <a:pt x="149263" y="44742"/>
                  </a:lnTo>
                  <a:lnTo>
                    <a:pt x="148323" y="47193"/>
                  </a:lnTo>
                  <a:lnTo>
                    <a:pt x="147332" y="49758"/>
                  </a:lnTo>
                  <a:lnTo>
                    <a:pt x="146431" y="51371"/>
                  </a:lnTo>
                  <a:lnTo>
                    <a:pt x="145605" y="52070"/>
                  </a:lnTo>
                  <a:lnTo>
                    <a:pt x="144805" y="52755"/>
                  </a:lnTo>
                  <a:lnTo>
                    <a:pt x="143675" y="53111"/>
                  </a:lnTo>
                  <a:lnTo>
                    <a:pt x="139077" y="53111"/>
                  </a:lnTo>
                  <a:lnTo>
                    <a:pt x="139077" y="57797"/>
                  </a:lnTo>
                  <a:lnTo>
                    <a:pt x="145732" y="57797"/>
                  </a:lnTo>
                  <a:lnTo>
                    <a:pt x="147624" y="57188"/>
                  </a:lnTo>
                  <a:lnTo>
                    <a:pt x="150495" y="54762"/>
                  </a:lnTo>
                  <a:lnTo>
                    <a:pt x="151955" y="52171"/>
                  </a:lnTo>
                  <a:lnTo>
                    <a:pt x="153492" y="48196"/>
                  </a:lnTo>
                  <a:lnTo>
                    <a:pt x="167728" y="1249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3" name="object 103"/>
          <p:cNvGrpSpPr/>
          <p:nvPr/>
        </p:nvGrpSpPr>
        <p:grpSpPr>
          <a:xfrm>
            <a:off x="4430182" y="1328128"/>
            <a:ext cx="387350" cy="198120"/>
            <a:chOff x="4430182" y="1328128"/>
            <a:chExt cx="387350" cy="198120"/>
          </a:xfrm>
        </p:grpSpPr>
        <p:sp>
          <p:nvSpPr>
            <p:cNvPr id="104" name="object 104"/>
            <p:cNvSpPr/>
            <p:nvPr/>
          </p:nvSpPr>
          <p:spPr>
            <a:xfrm>
              <a:off x="4434899" y="1332844"/>
              <a:ext cx="377825" cy="189230"/>
            </a:xfrm>
            <a:custGeom>
              <a:avLst/>
              <a:gdLst/>
              <a:ahLst/>
              <a:cxnLst/>
              <a:rect l="l" t="t" r="r" b="b"/>
              <a:pathLst>
                <a:path w="377825" h="189230">
                  <a:moveTo>
                    <a:pt x="0" y="188672"/>
                  </a:moveTo>
                  <a:lnTo>
                    <a:pt x="377345" y="188672"/>
                  </a:lnTo>
                  <a:lnTo>
                    <a:pt x="377345" y="0"/>
                  </a:lnTo>
                  <a:lnTo>
                    <a:pt x="0" y="0"/>
                  </a:lnTo>
                  <a:lnTo>
                    <a:pt x="0" y="188672"/>
                  </a:lnTo>
                  <a:close/>
                </a:path>
              </a:pathLst>
            </a:custGeom>
            <a:ln w="94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4554474" y="1410487"/>
              <a:ext cx="140335" cy="43815"/>
            </a:xfrm>
            <a:custGeom>
              <a:avLst/>
              <a:gdLst/>
              <a:ahLst/>
              <a:cxnLst/>
              <a:rect l="l" t="t" r="r" b="b"/>
              <a:pathLst>
                <a:path w="140335" h="43815">
                  <a:moveTo>
                    <a:pt x="36741" y="21983"/>
                  </a:moveTo>
                  <a:lnTo>
                    <a:pt x="35242" y="13296"/>
                  </a:lnTo>
                  <a:lnTo>
                    <a:pt x="31483" y="6756"/>
                  </a:lnTo>
                  <a:lnTo>
                    <a:pt x="31483" y="10477"/>
                  </a:lnTo>
                  <a:lnTo>
                    <a:pt x="31483" y="32664"/>
                  </a:lnTo>
                  <a:lnTo>
                    <a:pt x="25120" y="39903"/>
                  </a:lnTo>
                  <a:lnTo>
                    <a:pt x="11442" y="39903"/>
                  </a:lnTo>
                  <a:lnTo>
                    <a:pt x="5219" y="32499"/>
                  </a:lnTo>
                  <a:lnTo>
                    <a:pt x="5219" y="10248"/>
                  </a:lnTo>
                  <a:lnTo>
                    <a:pt x="11709" y="3784"/>
                  </a:lnTo>
                  <a:lnTo>
                    <a:pt x="25158" y="3784"/>
                  </a:lnTo>
                  <a:lnTo>
                    <a:pt x="31483" y="10477"/>
                  </a:lnTo>
                  <a:lnTo>
                    <a:pt x="31483" y="6756"/>
                  </a:lnTo>
                  <a:lnTo>
                    <a:pt x="31242" y="6324"/>
                  </a:lnTo>
                  <a:lnTo>
                    <a:pt x="28041" y="3784"/>
                  </a:lnTo>
                  <a:lnTo>
                    <a:pt x="25387" y="1676"/>
                  </a:lnTo>
                  <a:lnTo>
                    <a:pt x="0" y="21983"/>
                  </a:lnTo>
                  <a:lnTo>
                    <a:pt x="1511" y="30695"/>
                  </a:lnTo>
                  <a:lnTo>
                    <a:pt x="5562" y="37579"/>
                  </a:lnTo>
                  <a:lnTo>
                    <a:pt x="11404" y="42100"/>
                  </a:lnTo>
                  <a:lnTo>
                    <a:pt x="18338" y="43738"/>
                  </a:lnTo>
                  <a:lnTo>
                    <a:pt x="25361" y="42087"/>
                  </a:lnTo>
                  <a:lnTo>
                    <a:pt x="28181" y="39903"/>
                  </a:lnTo>
                  <a:lnTo>
                    <a:pt x="31229" y="37528"/>
                  </a:lnTo>
                  <a:lnTo>
                    <a:pt x="35242" y="30645"/>
                  </a:lnTo>
                  <a:lnTo>
                    <a:pt x="36741" y="21983"/>
                  </a:lnTo>
                  <a:close/>
                </a:path>
                <a:path w="140335" h="43815">
                  <a:moveTo>
                    <a:pt x="60566" y="40716"/>
                  </a:moveTo>
                  <a:lnTo>
                    <a:pt x="59601" y="37185"/>
                  </a:lnTo>
                  <a:lnTo>
                    <a:pt x="58064" y="38455"/>
                  </a:lnTo>
                  <a:lnTo>
                    <a:pt x="56172" y="39179"/>
                  </a:lnTo>
                  <a:lnTo>
                    <a:pt x="52108" y="39179"/>
                  </a:lnTo>
                  <a:lnTo>
                    <a:pt x="51282" y="37376"/>
                  </a:lnTo>
                  <a:lnTo>
                    <a:pt x="51282" y="19050"/>
                  </a:lnTo>
                  <a:lnTo>
                    <a:pt x="59601" y="19050"/>
                  </a:lnTo>
                  <a:lnTo>
                    <a:pt x="59601" y="15621"/>
                  </a:lnTo>
                  <a:lnTo>
                    <a:pt x="51282" y="15621"/>
                  </a:lnTo>
                  <a:lnTo>
                    <a:pt x="51282" y="7810"/>
                  </a:lnTo>
                  <a:lnTo>
                    <a:pt x="47218" y="7810"/>
                  </a:lnTo>
                  <a:lnTo>
                    <a:pt x="47218" y="15621"/>
                  </a:lnTo>
                  <a:lnTo>
                    <a:pt x="42100" y="15621"/>
                  </a:lnTo>
                  <a:lnTo>
                    <a:pt x="42100" y="19050"/>
                  </a:lnTo>
                  <a:lnTo>
                    <a:pt x="47053" y="19050"/>
                  </a:lnTo>
                  <a:lnTo>
                    <a:pt x="47053" y="38811"/>
                  </a:lnTo>
                  <a:lnTo>
                    <a:pt x="47891" y="42951"/>
                  </a:lnTo>
                  <a:lnTo>
                    <a:pt x="56070" y="42951"/>
                  </a:lnTo>
                  <a:lnTo>
                    <a:pt x="59067" y="41490"/>
                  </a:lnTo>
                  <a:lnTo>
                    <a:pt x="60566" y="40716"/>
                  </a:lnTo>
                  <a:close/>
                </a:path>
                <a:path w="140335" h="43815">
                  <a:moveTo>
                    <a:pt x="88315" y="20243"/>
                  </a:moveTo>
                  <a:lnTo>
                    <a:pt x="87426" y="14833"/>
                  </a:lnTo>
                  <a:lnTo>
                    <a:pt x="76568" y="14833"/>
                  </a:lnTo>
                  <a:lnTo>
                    <a:pt x="73748" y="16662"/>
                  </a:lnTo>
                  <a:lnTo>
                    <a:pt x="71843" y="19088"/>
                  </a:lnTo>
                  <a:lnTo>
                    <a:pt x="71843" y="1562"/>
                  </a:lnTo>
                  <a:lnTo>
                    <a:pt x="67424" y="1562"/>
                  </a:lnTo>
                  <a:lnTo>
                    <a:pt x="67424" y="42164"/>
                  </a:lnTo>
                  <a:lnTo>
                    <a:pt x="72047" y="42164"/>
                  </a:lnTo>
                  <a:lnTo>
                    <a:pt x="72047" y="23444"/>
                  </a:lnTo>
                  <a:lnTo>
                    <a:pt x="73507" y="18427"/>
                  </a:lnTo>
                  <a:lnTo>
                    <a:pt x="83667" y="18427"/>
                  </a:lnTo>
                  <a:lnTo>
                    <a:pt x="83693" y="22720"/>
                  </a:lnTo>
                  <a:lnTo>
                    <a:pt x="83693" y="42164"/>
                  </a:lnTo>
                  <a:lnTo>
                    <a:pt x="88315" y="42164"/>
                  </a:lnTo>
                  <a:lnTo>
                    <a:pt x="88315" y="20243"/>
                  </a:lnTo>
                  <a:close/>
                </a:path>
                <a:path w="140335" h="43815">
                  <a:moveTo>
                    <a:pt x="118173" y="29019"/>
                  </a:moveTo>
                  <a:lnTo>
                    <a:pt x="118160" y="25768"/>
                  </a:lnTo>
                  <a:lnTo>
                    <a:pt x="118110" y="22631"/>
                  </a:lnTo>
                  <a:lnTo>
                    <a:pt x="115328" y="18427"/>
                  </a:lnTo>
                  <a:lnTo>
                    <a:pt x="114808" y="17653"/>
                  </a:lnTo>
                  <a:lnTo>
                    <a:pt x="114808" y="25768"/>
                  </a:lnTo>
                  <a:lnTo>
                    <a:pt x="100241" y="25768"/>
                  </a:lnTo>
                  <a:lnTo>
                    <a:pt x="101168" y="21348"/>
                  </a:lnTo>
                  <a:lnTo>
                    <a:pt x="104330" y="18427"/>
                  </a:lnTo>
                  <a:lnTo>
                    <a:pt x="110756" y="18427"/>
                  </a:lnTo>
                  <a:lnTo>
                    <a:pt x="114046" y="20421"/>
                  </a:lnTo>
                  <a:lnTo>
                    <a:pt x="114808" y="25768"/>
                  </a:lnTo>
                  <a:lnTo>
                    <a:pt x="114808" y="17653"/>
                  </a:lnTo>
                  <a:lnTo>
                    <a:pt x="113385" y="15494"/>
                  </a:lnTo>
                  <a:lnTo>
                    <a:pt x="109791" y="14833"/>
                  </a:lnTo>
                  <a:lnTo>
                    <a:pt x="101130" y="14833"/>
                  </a:lnTo>
                  <a:lnTo>
                    <a:pt x="95808" y="21056"/>
                  </a:lnTo>
                  <a:lnTo>
                    <a:pt x="95808" y="36664"/>
                  </a:lnTo>
                  <a:lnTo>
                    <a:pt x="101498" y="42951"/>
                  </a:lnTo>
                  <a:lnTo>
                    <a:pt x="112280" y="42951"/>
                  </a:lnTo>
                  <a:lnTo>
                    <a:pt x="115646" y="41541"/>
                  </a:lnTo>
                  <a:lnTo>
                    <a:pt x="117944" y="39890"/>
                  </a:lnTo>
                  <a:lnTo>
                    <a:pt x="117894" y="39370"/>
                  </a:lnTo>
                  <a:lnTo>
                    <a:pt x="117576" y="35941"/>
                  </a:lnTo>
                  <a:lnTo>
                    <a:pt x="113880" y="39116"/>
                  </a:lnTo>
                  <a:lnTo>
                    <a:pt x="109982" y="39370"/>
                  </a:lnTo>
                  <a:lnTo>
                    <a:pt x="103898" y="39370"/>
                  </a:lnTo>
                  <a:lnTo>
                    <a:pt x="100139" y="35026"/>
                  </a:lnTo>
                  <a:lnTo>
                    <a:pt x="99936" y="29019"/>
                  </a:lnTo>
                  <a:lnTo>
                    <a:pt x="118173" y="29019"/>
                  </a:lnTo>
                  <a:close/>
                </a:path>
                <a:path w="140335" h="43815">
                  <a:moveTo>
                    <a:pt x="139903" y="14833"/>
                  </a:moveTo>
                  <a:lnTo>
                    <a:pt x="134645" y="14909"/>
                  </a:lnTo>
                  <a:lnTo>
                    <a:pt x="131419" y="17856"/>
                  </a:lnTo>
                  <a:lnTo>
                    <a:pt x="129590" y="20612"/>
                  </a:lnTo>
                  <a:lnTo>
                    <a:pt x="129590" y="15138"/>
                  </a:lnTo>
                  <a:lnTo>
                    <a:pt x="125463" y="15138"/>
                  </a:lnTo>
                  <a:lnTo>
                    <a:pt x="125463" y="42164"/>
                  </a:lnTo>
                  <a:lnTo>
                    <a:pt x="129882" y="42164"/>
                  </a:lnTo>
                  <a:lnTo>
                    <a:pt x="129882" y="23317"/>
                  </a:lnTo>
                  <a:lnTo>
                    <a:pt x="134112" y="18986"/>
                  </a:lnTo>
                  <a:lnTo>
                    <a:pt x="139903" y="18859"/>
                  </a:lnTo>
                  <a:lnTo>
                    <a:pt x="139903" y="1483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6" name="object 106"/>
          <p:cNvGrpSpPr/>
          <p:nvPr/>
        </p:nvGrpSpPr>
        <p:grpSpPr>
          <a:xfrm>
            <a:off x="4430182" y="762107"/>
            <a:ext cx="387350" cy="198120"/>
            <a:chOff x="4430182" y="762107"/>
            <a:chExt cx="387350" cy="198120"/>
          </a:xfrm>
        </p:grpSpPr>
        <p:sp>
          <p:nvSpPr>
            <p:cNvPr id="107" name="object 107"/>
            <p:cNvSpPr/>
            <p:nvPr/>
          </p:nvSpPr>
          <p:spPr>
            <a:xfrm>
              <a:off x="4434899" y="766824"/>
              <a:ext cx="377825" cy="189230"/>
            </a:xfrm>
            <a:custGeom>
              <a:avLst/>
              <a:gdLst/>
              <a:ahLst/>
              <a:cxnLst/>
              <a:rect l="l" t="t" r="r" b="b"/>
              <a:pathLst>
                <a:path w="377825" h="189230">
                  <a:moveTo>
                    <a:pt x="377345" y="0"/>
                  </a:moveTo>
                  <a:lnTo>
                    <a:pt x="0" y="0"/>
                  </a:lnTo>
                  <a:lnTo>
                    <a:pt x="0" y="188673"/>
                  </a:lnTo>
                  <a:lnTo>
                    <a:pt x="377345" y="188673"/>
                  </a:lnTo>
                  <a:lnTo>
                    <a:pt x="377345" y="0"/>
                  </a:lnTo>
                  <a:close/>
                </a:path>
              </a:pathLst>
            </a:custGeom>
            <a:solidFill>
              <a:srgbClr val="ACD8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4434899" y="766824"/>
              <a:ext cx="377825" cy="189230"/>
            </a:xfrm>
            <a:custGeom>
              <a:avLst/>
              <a:gdLst/>
              <a:ahLst/>
              <a:cxnLst/>
              <a:rect l="l" t="t" r="r" b="b"/>
              <a:pathLst>
                <a:path w="377825" h="189230">
                  <a:moveTo>
                    <a:pt x="0" y="188673"/>
                  </a:moveTo>
                  <a:lnTo>
                    <a:pt x="377345" y="188673"/>
                  </a:lnTo>
                  <a:lnTo>
                    <a:pt x="377345" y="0"/>
                  </a:lnTo>
                  <a:lnTo>
                    <a:pt x="0" y="0"/>
                  </a:lnTo>
                  <a:lnTo>
                    <a:pt x="0" y="188673"/>
                  </a:lnTo>
                  <a:close/>
                </a:path>
              </a:pathLst>
            </a:custGeom>
            <a:ln w="9433">
              <a:solidFill>
                <a:srgbClr val="5CAB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4544949" y="839088"/>
              <a:ext cx="162560" cy="55880"/>
            </a:xfrm>
            <a:custGeom>
              <a:avLst/>
              <a:gdLst/>
              <a:ahLst/>
              <a:cxnLst/>
              <a:rect l="l" t="t" r="r" b="b"/>
              <a:pathLst>
                <a:path w="162560" h="55880">
                  <a:moveTo>
                    <a:pt x="26924" y="38265"/>
                  </a:moveTo>
                  <a:lnTo>
                    <a:pt x="5854" y="38265"/>
                  </a:lnTo>
                  <a:lnTo>
                    <a:pt x="5854" y="0"/>
                  </a:lnTo>
                  <a:lnTo>
                    <a:pt x="0" y="0"/>
                  </a:lnTo>
                  <a:lnTo>
                    <a:pt x="0" y="42951"/>
                  </a:lnTo>
                  <a:lnTo>
                    <a:pt x="26924" y="42951"/>
                  </a:lnTo>
                  <a:lnTo>
                    <a:pt x="26924" y="38265"/>
                  </a:lnTo>
                  <a:close/>
                </a:path>
                <a:path w="162560" h="55880">
                  <a:moveTo>
                    <a:pt x="58877" y="19405"/>
                  </a:moveTo>
                  <a:lnTo>
                    <a:pt x="57708" y="15621"/>
                  </a:lnTo>
                  <a:lnTo>
                    <a:pt x="56248" y="14058"/>
                  </a:lnTo>
                  <a:lnTo>
                    <a:pt x="53047" y="10617"/>
                  </a:lnTo>
                  <a:lnTo>
                    <a:pt x="49555" y="9372"/>
                  </a:lnTo>
                  <a:lnTo>
                    <a:pt x="43129" y="9372"/>
                  </a:lnTo>
                  <a:lnTo>
                    <a:pt x="41338" y="9563"/>
                  </a:lnTo>
                  <a:lnTo>
                    <a:pt x="37680" y="10350"/>
                  </a:lnTo>
                  <a:lnTo>
                    <a:pt x="35775" y="10934"/>
                  </a:lnTo>
                  <a:lnTo>
                    <a:pt x="33820" y="11709"/>
                  </a:lnTo>
                  <a:lnTo>
                    <a:pt x="33820" y="16395"/>
                  </a:lnTo>
                  <a:lnTo>
                    <a:pt x="35445" y="15621"/>
                  </a:lnTo>
                  <a:lnTo>
                    <a:pt x="37147" y="15036"/>
                  </a:lnTo>
                  <a:lnTo>
                    <a:pt x="40640" y="14249"/>
                  </a:lnTo>
                  <a:lnTo>
                    <a:pt x="42468" y="14058"/>
                  </a:lnTo>
                  <a:lnTo>
                    <a:pt x="47231" y="14058"/>
                  </a:lnTo>
                  <a:lnTo>
                    <a:pt x="49491" y="14757"/>
                  </a:lnTo>
                  <a:lnTo>
                    <a:pt x="51092" y="16154"/>
                  </a:lnTo>
                  <a:lnTo>
                    <a:pt x="52717" y="17538"/>
                  </a:lnTo>
                  <a:lnTo>
                    <a:pt x="53479" y="19405"/>
                  </a:lnTo>
                  <a:lnTo>
                    <a:pt x="53517" y="22644"/>
                  </a:lnTo>
                  <a:lnTo>
                    <a:pt x="53517" y="26543"/>
                  </a:lnTo>
                  <a:lnTo>
                    <a:pt x="53517" y="31178"/>
                  </a:lnTo>
                  <a:lnTo>
                    <a:pt x="52616" y="33909"/>
                  </a:lnTo>
                  <a:lnTo>
                    <a:pt x="50850" y="35966"/>
                  </a:lnTo>
                  <a:lnTo>
                    <a:pt x="49060" y="38023"/>
                  </a:lnTo>
                  <a:lnTo>
                    <a:pt x="46697" y="39039"/>
                  </a:lnTo>
                  <a:lnTo>
                    <a:pt x="41567" y="39039"/>
                  </a:lnTo>
                  <a:lnTo>
                    <a:pt x="39878" y="38493"/>
                  </a:lnTo>
                  <a:lnTo>
                    <a:pt x="37414" y="36309"/>
                  </a:lnTo>
                  <a:lnTo>
                    <a:pt x="36779" y="34836"/>
                  </a:lnTo>
                  <a:lnTo>
                    <a:pt x="36779" y="30619"/>
                  </a:lnTo>
                  <a:lnTo>
                    <a:pt x="37604" y="28968"/>
                  </a:lnTo>
                  <a:lnTo>
                    <a:pt x="40932" y="27038"/>
                  </a:lnTo>
                  <a:lnTo>
                    <a:pt x="43903" y="26543"/>
                  </a:lnTo>
                  <a:lnTo>
                    <a:pt x="53517" y="26543"/>
                  </a:lnTo>
                  <a:lnTo>
                    <a:pt x="53517" y="22644"/>
                  </a:lnTo>
                  <a:lnTo>
                    <a:pt x="41198" y="22644"/>
                  </a:lnTo>
                  <a:lnTo>
                    <a:pt x="37541" y="23558"/>
                  </a:lnTo>
                  <a:lnTo>
                    <a:pt x="35115" y="25400"/>
                  </a:lnTo>
                  <a:lnTo>
                    <a:pt x="32651" y="27228"/>
                  </a:lnTo>
                  <a:lnTo>
                    <a:pt x="31457" y="29959"/>
                  </a:lnTo>
                  <a:lnTo>
                    <a:pt x="31457" y="36664"/>
                  </a:lnTo>
                  <a:lnTo>
                    <a:pt x="32423" y="39128"/>
                  </a:lnTo>
                  <a:lnTo>
                    <a:pt x="36347" y="42811"/>
                  </a:lnTo>
                  <a:lnTo>
                    <a:pt x="38976" y="43726"/>
                  </a:lnTo>
                  <a:lnTo>
                    <a:pt x="44932" y="43726"/>
                  </a:lnTo>
                  <a:lnTo>
                    <a:pt x="47155" y="43294"/>
                  </a:lnTo>
                  <a:lnTo>
                    <a:pt x="50787" y="41516"/>
                  </a:lnTo>
                  <a:lnTo>
                    <a:pt x="52324" y="40132"/>
                  </a:lnTo>
                  <a:lnTo>
                    <a:pt x="53009" y="39039"/>
                  </a:lnTo>
                  <a:lnTo>
                    <a:pt x="53517" y="38265"/>
                  </a:lnTo>
                  <a:lnTo>
                    <a:pt x="53517" y="42951"/>
                  </a:lnTo>
                  <a:lnTo>
                    <a:pt x="58877" y="42951"/>
                  </a:lnTo>
                  <a:lnTo>
                    <a:pt x="58877" y="38265"/>
                  </a:lnTo>
                  <a:lnTo>
                    <a:pt x="58877" y="26543"/>
                  </a:lnTo>
                  <a:lnTo>
                    <a:pt x="58877" y="19405"/>
                  </a:lnTo>
                  <a:close/>
                </a:path>
                <a:path w="162560" h="55880">
                  <a:moveTo>
                    <a:pt x="98247" y="10147"/>
                  </a:moveTo>
                  <a:lnTo>
                    <a:pt x="92583" y="10147"/>
                  </a:lnTo>
                  <a:lnTo>
                    <a:pt x="82435" y="35801"/>
                  </a:lnTo>
                  <a:lnTo>
                    <a:pt x="72288" y="10147"/>
                  </a:lnTo>
                  <a:lnTo>
                    <a:pt x="66624" y="10147"/>
                  </a:lnTo>
                  <a:lnTo>
                    <a:pt x="79781" y="42392"/>
                  </a:lnTo>
                  <a:lnTo>
                    <a:pt x="77812" y="47396"/>
                  </a:lnTo>
                  <a:lnTo>
                    <a:pt x="76911" y="49034"/>
                  </a:lnTo>
                  <a:lnTo>
                    <a:pt x="76111" y="49720"/>
                  </a:lnTo>
                  <a:lnTo>
                    <a:pt x="75285" y="50419"/>
                  </a:lnTo>
                  <a:lnTo>
                    <a:pt x="74155" y="50761"/>
                  </a:lnTo>
                  <a:lnTo>
                    <a:pt x="69557" y="50761"/>
                  </a:lnTo>
                  <a:lnTo>
                    <a:pt x="69557" y="55448"/>
                  </a:lnTo>
                  <a:lnTo>
                    <a:pt x="76212" y="55448"/>
                  </a:lnTo>
                  <a:lnTo>
                    <a:pt x="78143" y="54838"/>
                  </a:lnTo>
                  <a:lnTo>
                    <a:pt x="81000" y="52412"/>
                  </a:lnTo>
                  <a:lnTo>
                    <a:pt x="82473" y="49822"/>
                  </a:lnTo>
                  <a:lnTo>
                    <a:pt x="83972" y="45859"/>
                  </a:lnTo>
                  <a:lnTo>
                    <a:pt x="98247" y="10147"/>
                  </a:lnTo>
                  <a:close/>
                </a:path>
                <a:path w="162560" h="55880">
                  <a:moveTo>
                    <a:pt x="134061" y="20104"/>
                  </a:moveTo>
                  <a:lnTo>
                    <a:pt x="132753" y="16319"/>
                  </a:lnTo>
                  <a:lnTo>
                    <a:pt x="130695" y="14058"/>
                  </a:lnTo>
                  <a:lnTo>
                    <a:pt x="128701" y="11874"/>
                  </a:lnTo>
                  <a:lnTo>
                    <a:pt x="128701" y="23431"/>
                  </a:lnTo>
                  <a:lnTo>
                    <a:pt x="109689" y="23469"/>
                  </a:lnTo>
                  <a:lnTo>
                    <a:pt x="109956" y="20472"/>
                  </a:lnTo>
                  <a:lnTo>
                    <a:pt x="110998" y="18161"/>
                  </a:lnTo>
                  <a:lnTo>
                    <a:pt x="114592" y="14871"/>
                  </a:lnTo>
                  <a:lnTo>
                    <a:pt x="116954" y="14058"/>
                  </a:lnTo>
                  <a:lnTo>
                    <a:pt x="122542" y="14058"/>
                  </a:lnTo>
                  <a:lnTo>
                    <a:pt x="124675" y="14909"/>
                  </a:lnTo>
                  <a:lnTo>
                    <a:pt x="127863" y="18300"/>
                  </a:lnTo>
                  <a:lnTo>
                    <a:pt x="128625" y="20472"/>
                  </a:lnTo>
                  <a:lnTo>
                    <a:pt x="128701" y="23431"/>
                  </a:lnTo>
                  <a:lnTo>
                    <a:pt x="128701" y="11874"/>
                  </a:lnTo>
                  <a:lnTo>
                    <a:pt x="127698" y="10756"/>
                  </a:lnTo>
                  <a:lnTo>
                    <a:pt x="124231" y="9372"/>
                  </a:lnTo>
                  <a:lnTo>
                    <a:pt x="114985" y="9372"/>
                  </a:lnTo>
                  <a:lnTo>
                    <a:pt x="111125" y="10947"/>
                  </a:lnTo>
                  <a:lnTo>
                    <a:pt x="105397" y="17233"/>
                  </a:lnTo>
                  <a:lnTo>
                    <a:pt x="103974" y="21475"/>
                  </a:lnTo>
                  <a:lnTo>
                    <a:pt x="103974" y="32029"/>
                  </a:lnTo>
                  <a:lnTo>
                    <a:pt x="105473" y="36131"/>
                  </a:lnTo>
                  <a:lnTo>
                    <a:pt x="111518" y="42214"/>
                  </a:lnTo>
                  <a:lnTo>
                    <a:pt x="115620" y="43726"/>
                  </a:lnTo>
                  <a:lnTo>
                    <a:pt x="122872" y="43726"/>
                  </a:lnTo>
                  <a:lnTo>
                    <a:pt x="124904" y="43459"/>
                  </a:lnTo>
                  <a:lnTo>
                    <a:pt x="128930" y="42405"/>
                  </a:lnTo>
                  <a:lnTo>
                    <a:pt x="130898" y="41630"/>
                  </a:lnTo>
                  <a:lnTo>
                    <a:pt x="132791" y="40601"/>
                  </a:lnTo>
                  <a:lnTo>
                    <a:pt x="132791" y="39039"/>
                  </a:lnTo>
                  <a:lnTo>
                    <a:pt x="132791" y="35915"/>
                  </a:lnTo>
                  <a:lnTo>
                    <a:pt x="130898" y="36957"/>
                  </a:lnTo>
                  <a:lnTo>
                    <a:pt x="128993" y="37744"/>
                  </a:lnTo>
                  <a:lnTo>
                    <a:pt x="125133" y="38785"/>
                  </a:lnTo>
                  <a:lnTo>
                    <a:pt x="123177" y="39039"/>
                  </a:lnTo>
                  <a:lnTo>
                    <a:pt x="117576" y="39039"/>
                  </a:lnTo>
                  <a:lnTo>
                    <a:pt x="109524" y="27330"/>
                  </a:lnTo>
                  <a:lnTo>
                    <a:pt x="134061" y="27330"/>
                  </a:lnTo>
                  <a:lnTo>
                    <a:pt x="134061" y="23469"/>
                  </a:lnTo>
                  <a:lnTo>
                    <a:pt x="134061" y="20104"/>
                  </a:lnTo>
                  <a:close/>
                </a:path>
                <a:path w="162560" h="55880">
                  <a:moveTo>
                    <a:pt x="162306" y="14833"/>
                  </a:moveTo>
                  <a:lnTo>
                    <a:pt x="162280" y="9372"/>
                  </a:lnTo>
                  <a:lnTo>
                    <a:pt x="157022" y="9372"/>
                  </a:lnTo>
                  <a:lnTo>
                    <a:pt x="154851" y="9817"/>
                  </a:lnTo>
                  <a:lnTo>
                    <a:pt x="153060" y="10718"/>
                  </a:lnTo>
                  <a:lnTo>
                    <a:pt x="151257" y="11620"/>
                  </a:lnTo>
                  <a:lnTo>
                    <a:pt x="149796" y="12992"/>
                  </a:lnTo>
                  <a:lnTo>
                    <a:pt x="148666" y="14833"/>
                  </a:lnTo>
                  <a:lnTo>
                    <a:pt x="148666" y="10147"/>
                  </a:lnTo>
                  <a:lnTo>
                    <a:pt x="143306" y="10147"/>
                  </a:lnTo>
                  <a:lnTo>
                    <a:pt x="143306" y="42951"/>
                  </a:lnTo>
                  <a:lnTo>
                    <a:pt x="148666" y="42951"/>
                  </a:lnTo>
                  <a:lnTo>
                    <a:pt x="148666" y="21755"/>
                  </a:lnTo>
                  <a:lnTo>
                    <a:pt x="149466" y="18948"/>
                  </a:lnTo>
                  <a:lnTo>
                    <a:pt x="151066" y="16992"/>
                  </a:lnTo>
                  <a:lnTo>
                    <a:pt x="152692" y="15036"/>
                  </a:lnTo>
                  <a:lnTo>
                    <a:pt x="155016" y="14058"/>
                  </a:lnTo>
                  <a:lnTo>
                    <a:pt x="158877" y="14058"/>
                  </a:lnTo>
                  <a:lnTo>
                    <a:pt x="159651" y="14122"/>
                  </a:lnTo>
                  <a:lnTo>
                    <a:pt x="161048" y="14376"/>
                  </a:lnTo>
                  <a:lnTo>
                    <a:pt x="161709" y="14566"/>
                  </a:lnTo>
                  <a:lnTo>
                    <a:pt x="162306" y="1483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0" name="object 110"/>
          <p:cNvGrpSpPr/>
          <p:nvPr/>
        </p:nvGrpSpPr>
        <p:grpSpPr>
          <a:xfrm>
            <a:off x="4430182" y="1045117"/>
            <a:ext cx="387350" cy="198120"/>
            <a:chOff x="4430182" y="1045117"/>
            <a:chExt cx="387350" cy="198120"/>
          </a:xfrm>
        </p:grpSpPr>
        <p:sp>
          <p:nvSpPr>
            <p:cNvPr id="111" name="object 111"/>
            <p:cNvSpPr/>
            <p:nvPr/>
          </p:nvSpPr>
          <p:spPr>
            <a:xfrm>
              <a:off x="4434899" y="1049834"/>
              <a:ext cx="377825" cy="189230"/>
            </a:xfrm>
            <a:custGeom>
              <a:avLst/>
              <a:gdLst/>
              <a:ahLst/>
              <a:cxnLst/>
              <a:rect l="l" t="t" r="r" b="b"/>
              <a:pathLst>
                <a:path w="377825" h="189230">
                  <a:moveTo>
                    <a:pt x="377345" y="0"/>
                  </a:moveTo>
                  <a:lnTo>
                    <a:pt x="0" y="0"/>
                  </a:lnTo>
                  <a:lnTo>
                    <a:pt x="0" y="188673"/>
                  </a:lnTo>
                  <a:lnTo>
                    <a:pt x="377345" y="188673"/>
                  </a:lnTo>
                  <a:lnTo>
                    <a:pt x="377345" y="0"/>
                  </a:lnTo>
                  <a:close/>
                </a:path>
              </a:pathLst>
            </a:custGeom>
            <a:solidFill>
              <a:srgbClr val="C5E38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4434899" y="1049834"/>
              <a:ext cx="377825" cy="189230"/>
            </a:xfrm>
            <a:custGeom>
              <a:avLst/>
              <a:gdLst/>
              <a:ahLst/>
              <a:cxnLst/>
              <a:rect l="l" t="t" r="r" b="b"/>
              <a:pathLst>
                <a:path w="377825" h="189230">
                  <a:moveTo>
                    <a:pt x="0" y="188673"/>
                  </a:moveTo>
                  <a:lnTo>
                    <a:pt x="377345" y="188673"/>
                  </a:lnTo>
                  <a:lnTo>
                    <a:pt x="377345" y="0"/>
                  </a:lnTo>
                  <a:lnTo>
                    <a:pt x="0" y="0"/>
                  </a:lnTo>
                  <a:lnTo>
                    <a:pt x="0" y="188673"/>
                  </a:lnTo>
                  <a:close/>
                </a:path>
              </a:pathLst>
            </a:custGeom>
            <a:ln w="9433">
              <a:solidFill>
                <a:srgbClr val="6A8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4534306" y="1129029"/>
              <a:ext cx="182245" cy="52705"/>
            </a:xfrm>
            <a:custGeom>
              <a:avLst/>
              <a:gdLst/>
              <a:ahLst/>
              <a:cxnLst/>
              <a:rect l="l" t="t" r="r" b="b"/>
              <a:pathLst>
                <a:path w="182245" h="52705">
                  <a:moveTo>
                    <a:pt x="30708" y="40614"/>
                  </a:moveTo>
                  <a:lnTo>
                    <a:pt x="19342" y="21869"/>
                  </a:lnTo>
                  <a:lnTo>
                    <a:pt x="19037" y="21348"/>
                  </a:lnTo>
                  <a:lnTo>
                    <a:pt x="25120" y="19583"/>
                  </a:lnTo>
                  <a:lnTo>
                    <a:pt x="26352" y="18288"/>
                  </a:lnTo>
                  <a:lnTo>
                    <a:pt x="29044" y="15468"/>
                  </a:lnTo>
                  <a:lnTo>
                    <a:pt x="29044" y="5092"/>
                  </a:lnTo>
                  <a:lnTo>
                    <a:pt x="26797" y="3314"/>
                  </a:lnTo>
                  <a:lnTo>
                    <a:pt x="24295" y="1333"/>
                  </a:lnTo>
                  <a:lnTo>
                    <a:pt x="24295" y="6705"/>
                  </a:lnTo>
                  <a:lnTo>
                    <a:pt x="24295" y="14884"/>
                  </a:lnTo>
                  <a:lnTo>
                    <a:pt x="20497" y="18288"/>
                  </a:lnTo>
                  <a:lnTo>
                    <a:pt x="5054" y="18288"/>
                  </a:lnTo>
                  <a:lnTo>
                    <a:pt x="5054" y="3314"/>
                  </a:lnTo>
                  <a:lnTo>
                    <a:pt x="20396" y="3314"/>
                  </a:lnTo>
                  <a:lnTo>
                    <a:pt x="24295" y="6705"/>
                  </a:lnTo>
                  <a:lnTo>
                    <a:pt x="24295" y="1333"/>
                  </a:lnTo>
                  <a:lnTo>
                    <a:pt x="22631" y="0"/>
                  </a:lnTo>
                  <a:lnTo>
                    <a:pt x="0" y="0"/>
                  </a:lnTo>
                  <a:lnTo>
                    <a:pt x="0" y="40614"/>
                  </a:lnTo>
                  <a:lnTo>
                    <a:pt x="5054" y="40614"/>
                  </a:lnTo>
                  <a:lnTo>
                    <a:pt x="5054" y="21869"/>
                  </a:lnTo>
                  <a:lnTo>
                    <a:pt x="14376" y="21869"/>
                  </a:lnTo>
                  <a:lnTo>
                    <a:pt x="25450" y="40614"/>
                  </a:lnTo>
                  <a:lnTo>
                    <a:pt x="30708" y="40614"/>
                  </a:lnTo>
                  <a:close/>
                </a:path>
                <a:path w="182245" h="52705">
                  <a:moveTo>
                    <a:pt x="57607" y="27457"/>
                  </a:moveTo>
                  <a:lnTo>
                    <a:pt x="57581" y="24218"/>
                  </a:lnTo>
                  <a:lnTo>
                    <a:pt x="57569" y="21082"/>
                  </a:lnTo>
                  <a:lnTo>
                    <a:pt x="54787" y="16878"/>
                  </a:lnTo>
                  <a:lnTo>
                    <a:pt x="54241" y="16065"/>
                  </a:lnTo>
                  <a:lnTo>
                    <a:pt x="54241" y="24218"/>
                  </a:lnTo>
                  <a:lnTo>
                    <a:pt x="39700" y="24218"/>
                  </a:lnTo>
                  <a:lnTo>
                    <a:pt x="40627" y="19799"/>
                  </a:lnTo>
                  <a:lnTo>
                    <a:pt x="43764" y="16878"/>
                  </a:lnTo>
                  <a:lnTo>
                    <a:pt x="50177" y="16878"/>
                  </a:lnTo>
                  <a:lnTo>
                    <a:pt x="53479" y="18872"/>
                  </a:lnTo>
                  <a:lnTo>
                    <a:pt x="54241" y="24218"/>
                  </a:lnTo>
                  <a:lnTo>
                    <a:pt x="54241" y="16065"/>
                  </a:lnTo>
                  <a:lnTo>
                    <a:pt x="52844" y="13944"/>
                  </a:lnTo>
                  <a:lnTo>
                    <a:pt x="49250" y="13284"/>
                  </a:lnTo>
                  <a:lnTo>
                    <a:pt x="40563" y="13284"/>
                  </a:lnTo>
                  <a:lnTo>
                    <a:pt x="35267" y="19507"/>
                  </a:lnTo>
                  <a:lnTo>
                    <a:pt x="35267" y="35115"/>
                  </a:lnTo>
                  <a:lnTo>
                    <a:pt x="40932" y="41402"/>
                  </a:lnTo>
                  <a:lnTo>
                    <a:pt x="51714" y="41402"/>
                  </a:lnTo>
                  <a:lnTo>
                    <a:pt x="55079" y="39992"/>
                  </a:lnTo>
                  <a:lnTo>
                    <a:pt x="57365" y="38341"/>
                  </a:lnTo>
                  <a:lnTo>
                    <a:pt x="57327" y="37807"/>
                  </a:lnTo>
                  <a:lnTo>
                    <a:pt x="57035" y="34378"/>
                  </a:lnTo>
                  <a:lnTo>
                    <a:pt x="53314" y="37566"/>
                  </a:lnTo>
                  <a:lnTo>
                    <a:pt x="49415" y="37807"/>
                  </a:lnTo>
                  <a:lnTo>
                    <a:pt x="43357" y="37807"/>
                  </a:lnTo>
                  <a:lnTo>
                    <a:pt x="39560" y="33464"/>
                  </a:lnTo>
                  <a:lnTo>
                    <a:pt x="39395" y="27457"/>
                  </a:lnTo>
                  <a:lnTo>
                    <a:pt x="57607" y="27457"/>
                  </a:lnTo>
                  <a:close/>
                </a:path>
                <a:path w="182245" h="52705">
                  <a:moveTo>
                    <a:pt x="84531" y="38392"/>
                  </a:moveTo>
                  <a:lnTo>
                    <a:pt x="84188" y="34404"/>
                  </a:lnTo>
                  <a:lnTo>
                    <a:pt x="81165" y="36791"/>
                  </a:lnTo>
                  <a:lnTo>
                    <a:pt x="78003" y="37630"/>
                  </a:lnTo>
                  <a:lnTo>
                    <a:pt x="70078" y="37630"/>
                  </a:lnTo>
                  <a:lnTo>
                    <a:pt x="66789" y="33324"/>
                  </a:lnTo>
                  <a:lnTo>
                    <a:pt x="66789" y="22796"/>
                  </a:lnTo>
                  <a:lnTo>
                    <a:pt x="68948" y="17068"/>
                  </a:lnTo>
                  <a:lnTo>
                    <a:pt x="78308" y="17068"/>
                  </a:lnTo>
                  <a:lnTo>
                    <a:pt x="80302" y="17538"/>
                  </a:lnTo>
                  <a:lnTo>
                    <a:pt x="83527" y="19685"/>
                  </a:lnTo>
                  <a:lnTo>
                    <a:pt x="84226" y="15824"/>
                  </a:lnTo>
                  <a:lnTo>
                    <a:pt x="80772" y="13817"/>
                  </a:lnTo>
                  <a:lnTo>
                    <a:pt x="78765" y="13284"/>
                  </a:lnTo>
                  <a:lnTo>
                    <a:pt x="66954" y="13284"/>
                  </a:lnTo>
                  <a:lnTo>
                    <a:pt x="62191" y="20472"/>
                  </a:lnTo>
                  <a:lnTo>
                    <a:pt x="62191" y="34937"/>
                  </a:lnTo>
                  <a:lnTo>
                    <a:pt x="67551" y="41402"/>
                  </a:lnTo>
                  <a:lnTo>
                    <a:pt x="78105" y="41402"/>
                  </a:lnTo>
                  <a:lnTo>
                    <a:pt x="81368" y="40576"/>
                  </a:lnTo>
                  <a:lnTo>
                    <a:pt x="84531" y="38392"/>
                  </a:lnTo>
                  <a:close/>
                </a:path>
                <a:path w="182245" h="52705">
                  <a:moveTo>
                    <a:pt x="96113" y="14071"/>
                  </a:moveTo>
                  <a:lnTo>
                    <a:pt x="91719" y="14071"/>
                  </a:lnTo>
                  <a:lnTo>
                    <a:pt x="91719" y="40614"/>
                  </a:lnTo>
                  <a:lnTo>
                    <a:pt x="96113" y="40614"/>
                  </a:lnTo>
                  <a:lnTo>
                    <a:pt x="96113" y="14071"/>
                  </a:lnTo>
                  <a:close/>
                </a:path>
                <a:path w="182245" h="52705">
                  <a:moveTo>
                    <a:pt x="96608" y="1574"/>
                  </a:moveTo>
                  <a:lnTo>
                    <a:pt x="91351" y="1574"/>
                  </a:lnTo>
                  <a:lnTo>
                    <a:pt x="91351" y="6832"/>
                  </a:lnTo>
                  <a:lnTo>
                    <a:pt x="96608" y="6832"/>
                  </a:lnTo>
                  <a:lnTo>
                    <a:pt x="96608" y="1574"/>
                  </a:lnTo>
                  <a:close/>
                </a:path>
                <a:path w="182245" h="52705">
                  <a:moveTo>
                    <a:pt x="129590" y="19977"/>
                  </a:moveTo>
                  <a:lnTo>
                    <a:pt x="127977" y="17068"/>
                  </a:lnTo>
                  <a:lnTo>
                    <a:pt x="127850" y="16827"/>
                  </a:lnTo>
                  <a:lnTo>
                    <a:pt x="125895" y="13284"/>
                  </a:lnTo>
                  <a:lnTo>
                    <a:pt x="124993" y="13284"/>
                  </a:lnTo>
                  <a:lnTo>
                    <a:pt x="124993" y="21691"/>
                  </a:lnTo>
                  <a:lnTo>
                    <a:pt x="124993" y="33553"/>
                  </a:lnTo>
                  <a:lnTo>
                    <a:pt x="120802" y="37807"/>
                  </a:lnTo>
                  <a:lnTo>
                    <a:pt x="114084" y="37807"/>
                  </a:lnTo>
                  <a:lnTo>
                    <a:pt x="112522" y="36588"/>
                  </a:lnTo>
                  <a:lnTo>
                    <a:pt x="111315" y="34937"/>
                  </a:lnTo>
                  <a:lnTo>
                    <a:pt x="110718" y="34036"/>
                  </a:lnTo>
                  <a:lnTo>
                    <a:pt x="110718" y="20586"/>
                  </a:lnTo>
                  <a:lnTo>
                    <a:pt x="112153" y="18453"/>
                  </a:lnTo>
                  <a:lnTo>
                    <a:pt x="114452" y="17068"/>
                  </a:lnTo>
                  <a:lnTo>
                    <a:pt x="121462" y="17068"/>
                  </a:lnTo>
                  <a:lnTo>
                    <a:pt x="124993" y="21691"/>
                  </a:lnTo>
                  <a:lnTo>
                    <a:pt x="124993" y="13284"/>
                  </a:lnTo>
                  <a:lnTo>
                    <a:pt x="116674" y="13284"/>
                  </a:lnTo>
                  <a:lnTo>
                    <a:pt x="113284" y="14528"/>
                  </a:lnTo>
                  <a:lnTo>
                    <a:pt x="110553" y="16827"/>
                  </a:lnTo>
                  <a:lnTo>
                    <a:pt x="110553" y="13944"/>
                  </a:lnTo>
                  <a:lnTo>
                    <a:pt x="106121" y="13944"/>
                  </a:lnTo>
                  <a:lnTo>
                    <a:pt x="106121" y="52336"/>
                  </a:lnTo>
                  <a:lnTo>
                    <a:pt x="110718" y="52336"/>
                  </a:lnTo>
                  <a:lnTo>
                    <a:pt x="110718" y="38036"/>
                  </a:lnTo>
                  <a:lnTo>
                    <a:pt x="112547" y="39751"/>
                  </a:lnTo>
                  <a:lnTo>
                    <a:pt x="115150" y="41402"/>
                  </a:lnTo>
                  <a:lnTo>
                    <a:pt x="124434" y="41402"/>
                  </a:lnTo>
                  <a:lnTo>
                    <a:pt x="127393" y="38036"/>
                  </a:lnTo>
                  <a:lnTo>
                    <a:pt x="127596" y="37807"/>
                  </a:lnTo>
                  <a:lnTo>
                    <a:pt x="129590" y="35560"/>
                  </a:lnTo>
                  <a:lnTo>
                    <a:pt x="129590" y="19977"/>
                  </a:lnTo>
                  <a:close/>
                </a:path>
                <a:path w="182245" h="52705">
                  <a:moveTo>
                    <a:pt x="158470" y="27457"/>
                  </a:moveTo>
                  <a:lnTo>
                    <a:pt x="158457" y="24218"/>
                  </a:lnTo>
                  <a:lnTo>
                    <a:pt x="158407" y="21082"/>
                  </a:lnTo>
                  <a:lnTo>
                    <a:pt x="155625" y="16878"/>
                  </a:lnTo>
                  <a:lnTo>
                    <a:pt x="155117" y="16116"/>
                  </a:lnTo>
                  <a:lnTo>
                    <a:pt x="155117" y="24218"/>
                  </a:lnTo>
                  <a:lnTo>
                    <a:pt x="140538" y="24218"/>
                  </a:lnTo>
                  <a:lnTo>
                    <a:pt x="141465" y="19799"/>
                  </a:lnTo>
                  <a:lnTo>
                    <a:pt x="144602" y="16878"/>
                  </a:lnTo>
                  <a:lnTo>
                    <a:pt x="151015" y="16878"/>
                  </a:lnTo>
                  <a:lnTo>
                    <a:pt x="154343" y="18872"/>
                  </a:lnTo>
                  <a:lnTo>
                    <a:pt x="155117" y="24218"/>
                  </a:lnTo>
                  <a:lnTo>
                    <a:pt x="155117" y="16116"/>
                  </a:lnTo>
                  <a:lnTo>
                    <a:pt x="153682" y="13944"/>
                  </a:lnTo>
                  <a:lnTo>
                    <a:pt x="150088" y="13284"/>
                  </a:lnTo>
                  <a:lnTo>
                    <a:pt x="141439" y="13284"/>
                  </a:lnTo>
                  <a:lnTo>
                    <a:pt x="136105" y="19507"/>
                  </a:lnTo>
                  <a:lnTo>
                    <a:pt x="136105" y="35115"/>
                  </a:lnTo>
                  <a:lnTo>
                    <a:pt x="141770" y="41402"/>
                  </a:lnTo>
                  <a:lnTo>
                    <a:pt x="152552" y="41402"/>
                  </a:lnTo>
                  <a:lnTo>
                    <a:pt x="155943" y="39992"/>
                  </a:lnTo>
                  <a:lnTo>
                    <a:pt x="158242" y="38341"/>
                  </a:lnTo>
                  <a:lnTo>
                    <a:pt x="158191" y="37807"/>
                  </a:lnTo>
                  <a:lnTo>
                    <a:pt x="157873" y="34378"/>
                  </a:lnTo>
                  <a:lnTo>
                    <a:pt x="154152" y="37566"/>
                  </a:lnTo>
                  <a:lnTo>
                    <a:pt x="150253" y="37807"/>
                  </a:lnTo>
                  <a:lnTo>
                    <a:pt x="144195" y="37807"/>
                  </a:lnTo>
                  <a:lnTo>
                    <a:pt x="140398" y="33464"/>
                  </a:lnTo>
                  <a:lnTo>
                    <a:pt x="140233" y="27457"/>
                  </a:lnTo>
                  <a:lnTo>
                    <a:pt x="158470" y="27457"/>
                  </a:lnTo>
                  <a:close/>
                </a:path>
                <a:path w="182245" h="52705">
                  <a:moveTo>
                    <a:pt x="182143" y="29857"/>
                  </a:moveTo>
                  <a:lnTo>
                    <a:pt x="179971" y="27825"/>
                  </a:lnTo>
                  <a:lnTo>
                    <a:pt x="179844" y="27647"/>
                  </a:lnTo>
                  <a:lnTo>
                    <a:pt x="177546" y="25552"/>
                  </a:lnTo>
                  <a:lnTo>
                    <a:pt x="175945" y="25196"/>
                  </a:lnTo>
                  <a:lnTo>
                    <a:pt x="172986" y="24650"/>
                  </a:lnTo>
                  <a:lnTo>
                    <a:pt x="169760" y="24003"/>
                  </a:lnTo>
                  <a:lnTo>
                    <a:pt x="167030" y="23393"/>
                  </a:lnTo>
                  <a:lnTo>
                    <a:pt x="167030" y="16776"/>
                  </a:lnTo>
                  <a:lnTo>
                    <a:pt x="173951" y="16776"/>
                  </a:lnTo>
                  <a:lnTo>
                    <a:pt x="177076" y="17005"/>
                  </a:lnTo>
                  <a:lnTo>
                    <a:pt x="180441" y="19037"/>
                  </a:lnTo>
                  <a:lnTo>
                    <a:pt x="181140" y="15176"/>
                  </a:lnTo>
                  <a:lnTo>
                    <a:pt x="178079" y="13754"/>
                  </a:lnTo>
                  <a:lnTo>
                    <a:pt x="175653" y="13284"/>
                  </a:lnTo>
                  <a:lnTo>
                    <a:pt x="162864" y="13284"/>
                  </a:lnTo>
                  <a:lnTo>
                    <a:pt x="162864" y="24003"/>
                  </a:lnTo>
                  <a:lnTo>
                    <a:pt x="164566" y="25908"/>
                  </a:lnTo>
                  <a:lnTo>
                    <a:pt x="166027" y="27051"/>
                  </a:lnTo>
                  <a:lnTo>
                    <a:pt x="167855" y="28371"/>
                  </a:lnTo>
                  <a:lnTo>
                    <a:pt x="169164" y="28600"/>
                  </a:lnTo>
                  <a:lnTo>
                    <a:pt x="172415" y="29260"/>
                  </a:lnTo>
                  <a:lnTo>
                    <a:pt x="177939" y="30391"/>
                  </a:lnTo>
                  <a:lnTo>
                    <a:pt x="177939" y="37693"/>
                  </a:lnTo>
                  <a:lnTo>
                    <a:pt x="167627" y="37693"/>
                  </a:lnTo>
                  <a:lnTo>
                    <a:pt x="163271" y="34759"/>
                  </a:lnTo>
                  <a:lnTo>
                    <a:pt x="162572" y="38811"/>
                  </a:lnTo>
                  <a:lnTo>
                    <a:pt x="167690" y="41402"/>
                  </a:lnTo>
                  <a:lnTo>
                    <a:pt x="176784" y="41402"/>
                  </a:lnTo>
                  <a:lnTo>
                    <a:pt x="179311" y="39522"/>
                  </a:lnTo>
                  <a:lnTo>
                    <a:pt x="181140" y="38100"/>
                  </a:lnTo>
                  <a:lnTo>
                    <a:pt x="182143" y="35712"/>
                  </a:lnTo>
                  <a:lnTo>
                    <a:pt x="182143" y="2985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7" name="object 117"/>
          <p:cNvSpPr txBox="1">
            <a:spLocks noGrp="1"/>
          </p:cNvSpPr>
          <p:nvPr>
            <p:ph type="ftr" sz="quarter" idx="11"/>
          </p:nvPr>
        </p:nvSpPr>
        <p:spPr>
          <a:xfrm>
            <a:off x="273532" y="3143455"/>
            <a:ext cx="2518410" cy="82074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lang="en-US" spc="-5" dirty="0"/>
              <a:t>Remake by Mao Huynh</a:t>
            </a:r>
            <a:endParaRPr spc="-5" dirty="0">
              <a:latin typeface="Noto Sans Mono CJK JP Bold"/>
              <a:cs typeface="Noto Sans Mono CJK JP Bold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2506AF-7524-385B-9588-1B2E8B649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60"/>
              </a:spcBef>
            </a:pPr>
            <a:fld id="{81D60167-4931-47E6-BA6A-407CBD079E47}" type="slidenum">
              <a:rPr lang="en-US" spc="-5" smtClean="0"/>
              <a:t>13</a:t>
            </a:fld>
            <a:r>
              <a:rPr lang="en-US" spc="-5"/>
              <a:t>/300</a:t>
            </a:r>
            <a:endParaRPr lang="en-US" spc="-5" dirty="0"/>
          </a:p>
        </p:txBody>
      </p:sp>
    </p:spTree>
  </p:cSld>
  <p:clrMapOvr>
    <a:masterClrMapping/>
  </p:clrMapOvr>
  <p:transition>
    <p:cut/>
  </p:transition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7961" y="28051"/>
            <a:ext cx="1521891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dirty="0">
                <a:latin typeface="LM Sans 17"/>
                <a:cs typeface="LM Sans 17"/>
              </a:rPr>
              <a:t>Layers </a:t>
            </a:r>
            <a:r>
              <a:rPr sz="1400" spc="10" dirty="0">
                <a:latin typeface="LM Sans 17"/>
                <a:cs typeface="LM Sans 17"/>
              </a:rPr>
              <a:t>in</a:t>
            </a:r>
            <a:r>
              <a:rPr sz="1400" spc="-60" dirty="0">
                <a:latin typeface="LM Sans 17"/>
                <a:cs typeface="LM Sans 17"/>
              </a:rPr>
              <a:t> </a:t>
            </a:r>
            <a:r>
              <a:rPr sz="1400" spc="5" dirty="0">
                <a:latin typeface="LM Sans 17"/>
                <a:cs typeface="LM Sans 17"/>
              </a:rPr>
              <a:t>Poky</a:t>
            </a:r>
            <a:endParaRPr sz="1400" dirty="0">
              <a:latin typeface="LM Sans 17"/>
              <a:cs typeface="LM Sans 17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939730" y="479099"/>
            <a:ext cx="3406140" cy="1613535"/>
            <a:chOff x="939730" y="479099"/>
            <a:chExt cx="3406140" cy="1613535"/>
          </a:xfrm>
        </p:grpSpPr>
        <p:sp>
          <p:nvSpPr>
            <p:cNvPr id="26" name="object 26"/>
            <p:cNvSpPr/>
            <p:nvPr/>
          </p:nvSpPr>
          <p:spPr>
            <a:xfrm>
              <a:off x="944446" y="483815"/>
              <a:ext cx="1038225" cy="1604010"/>
            </a:xfrm>
            <a:custGeom>
              <a:avLst/>
              <a:gdLst/>
              <a:ahLst/>
              <a:cxnLst/>
              <a:rect l="l" t="t" r="r" b="b"/>
              <a:pathLst>
                <a:path w="1038225" h="1604010">
                  <a:moveTo>
                    <a:pt x="1037701" y="0"/>
                  </a:moveTo>
                  <a:lnTo>
                    <a:pt x="0" y="0"/>
                  </a:lnTo>
                  <a:lnTo>
                    <a:pt x="0" y="1603720"/>
                  </a:lnTo>
                  <a:lnTo>
                    <a:pt x="1037701" y="1603720"/>
                  </a:lnTo>
                  <a:lnTo>
                    <a:pt x="1037701" y="0"/>
                  </a:lnTo>
                  <a:close/>
                </a:path>
              </a:pathLst>
            </a:custGeom>
            <a:solidFill>
              <a:srgbClr val="E5E5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944446" y="483815"/>
              <a:ext cx="1038225" cy="1604010"/>
            </a:xfrm>
            <a:custGeom>
              <a:avLst/>
              <a:gdLst/>
              <a:ahLst/>
              <a:cxnLst/>
              <a:rect l="l" t="t" r="r" b="b"/>
              <a:pathLst>
                <a:path w="1038225" h="1604010">
                  <a:moveTo>
                    <a:pt x="0" y="1603720"/>
                  </a:moveTo>
                  <a:lnTo>
                    <a:pt x="1037701" y="1603720"/>
                  </a:lnTo>
                  <a:lnTo>
                    <a:pt x="1037701" y="0"/>
                  </a:lnTo>
                  <a:lnTo>
                    <a:pt x="0" y="0"/>
                  </a:lnTo>
                  <a:lnTo>
                    <a:pt x="0" y="1603720"/>
                  </a:lnTo>
                  <a:close/>
                </a:path>
              </a:pathLst>
            </a:custGeom>
            <a:ln w="9433">
              <a:solidFill>
                <a:srgbClr val="85858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136414" y="535979"/>
              <a:ext cx="594253" cy="5454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076487" y="483815"/>
              <a:ext cx="2264410" cy="1604010"/>
            </a:xfrm>
            <a:custGeom>
              <a:avLst/>
              <a:gdLst/>
              <a:ahLst/>
              <a:cxnLst/>
              <a:rect l="l" t="t" r="r" b="b"/>
              <a:pathLst>
                <a:path w="2264410" h="1604010">
                  <a:moveTo>
                    <a:pt x="2264075" y="0"/>
                  </a:moveTo>
                  <a:lnTo>
                    <a:pt x="0" y="0"/>
                  </a:lnTo>
                  <a:lnTo>
                    <a:pt x="0" y="1603720"/>
                  </a:lnTo>
                  <a:lnTo>
                    <a:pt x="2264075" y="1603720"/>
                  </a:lnTo>
                  <a:lnTo>
                    <a:pt x="2264075" y="0"/>
                  </a:lnTo>
                  <a:close/>
                </a:path>
              </a:pathLst>
            </a:custGeom>
            <a:solidFill>
              <a:srgbClr val="E5E5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076487" y="483815"/>
              <a:ext cx="2264410" cy="1604010"/>
            </a:xfrm>
            <a:custGeom>
              <a:avLst/>
              <a:gdLst/>
              <a:ahLst/>
              <a:cxnLst/>
              <a:rect l="l" t="t" r="r" b="b"/>
              <a:pathLst>
                <a:path w="2264410" h="1604010">
                  <a:moveTo>
                    <a:pt x="0" y="1603720"/>
                  </a:moveTo>
                  <a:lnTo>
                    <a:pt x="2264075" y="1603720"/>
                  </a:lnTo>
                  <a:lnTo>
                    <a:pt x="2264075" y="0"/>
                  </a:lnTo>
                  <a:lnTo>
                    <a:pt x="0" y="0"/>
                  </a:lnTo>
                  <a:lnTo>
                    <a:pt x="0" y="1603720"/>
                  </a:lnTo>
                  <a:close/>
                </a:path>
              </a:pathLst>
            </a:custGeom>
            <a:ln w="9433">
              <a:solidFill>
                <a:srgbClr val="85858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170820" y="672488"/>
              <a:ext cx="1415415" cy="1320800"/>
            </a:xfrm>
            <a:custGeom>
              <a:avLst/>
              <a:gdLst/>
              <a:ahLst/>
              <a:cxnLst/>
              <a:rect l="l" t="t" r="r" b="b"/>
              <a:pathLst>
                <a:path w="1415414" h="1320800">
                  <a:moveTo>
                    <a:pt x="1415047" y="0"/>
                  </a:moveTo>
                  <a:lnTo>
                    <a:pt x="0" y="0"/>
                  </a:lnTo>
                  <a:lnTo>
                    <a:pt x="0" y="1320710"/>
                  </a:lnTo>
                  <a:lnTo>
                    <a:pt x="1415047" y="1320710"/>
                  </a:lnTo>
                  <a:lnTo>
                    <a:pt x="1415047" y="0"/>
                  </a:lnTo>
                  <a:close/>
                </a:path>
              </a:pathLst>
            </a:custGeom>
            <a:solidFill>
              <a:srgbClr val="FFD1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170820" y="672488"/>
              <a:ext cx="1415415" cy="1320800"/>
            </a:xfrm>
            <a:custGeom>
              <a:avLst/>
              <a:gdLst/>
              <a:ahLst/>
              <a:cxnLst/>
              <a:rect l="l" t="t" r="r" b="b"/>
              <a:pathLst>
                <a:path w="1415414" h="1320800">
                  <a:moveTo>
                    <a:pt x="0" y="1320710"/>
                  </a:moveTo>
                  <a:lnTo>
                    <a:pt x="1415047" y="1320710"/>
                  </a:lnTo>
                  <a:lnTo>
                    <a:pt x="1415047" y="0"/>
                  </a:lnTo>
                  <a:lnTo>
                    <a:pt x="0" y="0"/>
                  </a:lnTo>
                  <a:lnTo>
                    <a:pt x="0" y="1320710"/>
                  </a:lnTo>
                  <a:close/>
                </a:path>
              </a:pathLst>
            </a:custGeom>
            <a:ln w="9433">
              <a:solidFill>
                <a:srgbClr val="A2480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170988" y="537552"/>
              <a:ext cx="344805" cy="53340"/>
            </a:xfrm>
            <a:custGeom>
              <a:avLst/>
              <a:gdLst/>
              <a:ahLst/>
              <a:cxnLst/>
              <a:rect l="l" t="t" r="r" b="b"/>
              <a:pathLst>
                <a:path w="344805" h="53340">
                  <a:moveTo>
                    <a:pt x="38925" y="0"/>
                  </a:moveTo>
                  <a:lnTo>
                    <a:pt x="33718" y="0"/>
                  </a:lnTo>
                  <a:lnTo>
                    <a:pt x="24587" y="13220"/>
                  </a:lnTo>
                  <a:lnTo>
                    <a:pt x="24295" y="13639"/>
                  </a:lnTo>
                  <a:lnTo>
                    <a:pt x="24003" y="14097"/>
                  </a:lnTo>
                  <a:lnTo>
                    <a:pt x="19989" y="20307"/>
                  </a:lnTo>
                  <a:lnTo>
                    <a:pt x="18872" y="18491"/>
                  </a:lnTo>
                  <a:lnTo>
                    <a:pt x="17868" y="16967"/>
                  </a:lnTo>
                  <a:lnTo>
                    <a:pt x="6184" y="0"/>
                  </a:lnTo>
                  <a:lnTo>
                    <a:pt x="0" y="0"/>
                  </a:lnTo>
                  <a:lnTo>
                    <a:pt x="16916" y="24345"/>
                  </a:lnTo>
                  <a:lnTo>
                    <a:pt x="16916" y="40601"/>
                  </a:lnTo>
                  <a:lnTo>
                    <a:pt x="21996" y="40601"/>
                  </a:lnTo>
                  <a:lnTo>
                    <a:pt x="21996" y="24396"/>
                  </a:lnTo>
                  <a:lnTo>
                    <a:pt x="38925" y="0"/>
                  </a:lnTo>
                  <a:close/>
                </a:path>
                <a:path w="344805" h="53340">
                  <a:moveTo>
                    <a:pt x="62826" y="19634"/>
                  </a:moveTo>
                  <a:lnTo>
                    <a:pt x="60261" y="16865"/>
                  </a:lnTo>
                  <a:lnTo>
                    <a:pt x="58216" y="14668"/>
                  </a:lnTo>
                  <a:lnTo>
                    <a:pt x="58216" y="19977"/>
                  </a:lnTo>
                  <a:lnTo>
                    <a:pt x="58216" y="34086"/>
                  </a:lnTo>
                  <a:lnTo>
                    <a:pt x="54216" y="37617"/>
                  </a:lnTo>
                  <a:lnTo>
                    <a:pt x="45770" y="37617"/>
                  </a:lnTo>
                  <a:lnTo>
                    <a:pt x="41529" y="34277"/>
                  </a:lnTo>
                  <a:lnTo>
                    <a:pt x="41529" y="19799"/>
                  </a:lnTo>
                  <a:lnTo>
                    <a:pt x="46024" y="16865"/>
                  </a:lnTo>
                  <a:lnTo>
                    <a:pt x="53975" y="16865"/>
                  </a:lnTo>
                  <a:lnTo>
                    <a:pt x="58216" y="19977"/>
                  </a:lnTo>
                  <a:lnTo>
                    <a:pt x="58216" y="14668"/>
                  </a:lnTo>
                  <a:lnTo>
                    <a:pt x="56934" y="13271"/>
                  </a:lnTo>
                  <a:lnTo>
                    <a:pt x="42646" y="13271"/>
                  </a:lnTo>
                  <a:lnTo>
                    <a:pt x="36931" y="19799"/>
                  </a:lnTo>
                  <a:lnTo>
                    <a:pt x="36931" y="35521"/>
                  </a:lnTo>
                  <a:lnTo>
                    <a:pt x="42938" y="41389"/>
                  </a:lnTo>
                  <a:lnTo>
                    <a:pt x="56934" y="41389"/>
                  </a:lnTo>
                  <a:lnTo>
                    <a:pt x="60642" y="37617"/>
                  </a:lnTo>
                  <a:lnTo>
                    <a:pt x="62699" y="35521"/>
                  </a:lnTo>
                  <a:lnTo>
                    <a:pt x="62826" y="19634"/>
                  </a:lnTo>
                  <a:close/>
                </a:path>
                <a:path w="344805" h="53340">
                  <a:moveTo>
                    <a:pt x="91440" y="38379"/>
                  </a:moveTo>
                  <a:lnTo>
                    <a:pt x="91084" y="34391"/>
                  </a:lnTo>
                  <a:lnTo>
                    <a:pt x="88087" y="36779"/>
                  </a:lnTo>
                  <a:lnTo>
                    <a:pt x="84899" y="37617"/>
                  </a:lnTo>
                  <a:lnTo>
                    <a:pt x="77000" y="37617"/>
                  </a:lnTo>
                  <a:lnTo>
                    <a:pt x="73685" y="33312"/>
                  </a:lnTo>
                  <a:lnTo>
                    <a:pt x="73685" y="22783"/>
                  </a:lnTo>
                  <a:lnTo>
                    <a:pt x="75869" y="17056"/>
                  </a:lnTo>
                  <a:lnTo>
                    <a:pt x="85191" y="17056"/>
                  </a:lnTo>
                  <a:lnTo>
                    <a:pt x="87198" y="17526"/>
                  </a:lnTo>
                  <a:lnTo>
                    <a:pt x="90449" y="19685"/>
                  </a:lnTo>
                  <a:lnTo>
                    <a:pt x="91147" y="15811"/>
                  </a:lnTo>
                  <a:lnTo>
                    <a:pt x="87668" y="13804"/>
                  </a:lnTo>
                  <a:lnTo>
                    <a:pt x="85674" y="13271"/>
                  </a:lnTo>
                  <a:lnTo>
                    <a:pt x="73875" y="13271"/>
                  </a:lnTo>
                  <a:lnTo>
                    <a:pt x="69088" y="20459"/>
                  </a:lnTo>
                  <a:lnTo>
                    <a:pt x="69088" y="34937"/>
                  </a:lnTo>
                  <a:lnTo>
                    <a:pt x="74460" y="41389"/>
                  </a:lnTo>
                  <a:lnTo>
                    <a:pt x="85013" y="41389"/>
                  </a:lnTo>
                  <a:lnTo>
                    <a:pt x="88265" y="40563"/>
                  </a:lnTo>
                  <a:lnTo>
                    <a:pt x="91440" y="38379"/>
                  </a:lnTo>
                  <a:close/>
                </a:path>
                <a:path w="344805" h="53340">
                  <a:moveTo>
                    <a:pt x="113411" y="39154"/>
                  </a:moveTo>
                  <a:lnTo>
                    <a:pt x="112471" y="35623"/>
                  </a:lnTo>
                  <a:lnTo>
                    <a:pt x="110934" y="36893"/>
                  </a:lnTo>
                  <a:lnTo>
                    <a:pt x="109042" y="37617"/>
                  </a:lnTo>
                  <a:lnTo>
                    <a:pt x="104978" y="37617"/>
                  </a:lnTo>
                  <a:lnTo>
                    <a:pt x="104152" y="35814"/>
                  </a:lnTo>
                  <a:lnTo>
                    <a:pt x="104152" y="17475"/>
                  </a:lnTo>
                  <a:lnTo>
                    <a:pt x="112471" y="17475"/>
                  </a:lnTo>
                  <a:lnTo>
                    <a:pt x="112471" y="14046"/>
                  </a:lnTo>
                  <a:lnTo>
                    <a:pt x="104152" y="14046"/>
                  </a:lnTo>
                  <a:lnTo>
                    <a:pt x="104152" y="6235"/>
                  </a:lnTo>
                  <a:lnTo>
                    <a:pt x="100088" y="6235"/>
                  </a:lnTo>
                  <a:lnTo>
                    <a:pt x="100088" y="14046"/>
                  </a:lnTo>
                  <a:lnTo>
                    <a:pt x="94945" y="14046"/>
                  </a:lnTo>
                  <a:lnTo>
                    <a:pt x="94945" y="17475"/>
                  </a:lnTo>
                  <a:lnTo>
                    <a:pt x="99898" y="17475"/>
                  </a:lnTo>
                  <a:lnTo>
                    <a:pt x="99898" y="37249"/>
                  </a:lnTo>
                  <a:lnTo>
                    <a:pt x="100736" y="41389"/>
                  </a:lnTo>
                  <a:lnTo>
                    <a:pt x="108940" y="41389"/>
                  </a:lnTo>
                  <a:lnTo>
                    <a:pt x="111937" y="39916"/>
                  </a:lnTo>
                  <a:lnTo>
                    <a:pt x="113411" y="39154"/>
                  </a:lnTo>
                  <a:close/>
                </a:path>
                <a:path w="344805" h="53340">
                  <a:moveTo>
                    <a:pt x="143167" y="19634"/>
                  </a:moveTo>
                  <a:lnTo>
                    <a:pt x="140614" y="16865"/>
                  </a:lnTo>
                  <a:lnTo>
                    <a:pt x="138569" y="14668"/>
                  </a:lnTo>
                  <a:lnTo>
                    <a:pt x="138569" y="19977"/>
                  </a:lnTo>
                  <a:lnTo>
                    <a:pt x="138569" y="34086"/>
                  </a:lnTo>
                  <a:lnTo>
                    <a:pt x="134569" y="37617"/>
                  </a:lnTo>
                  <a:lnTo>
                    <a:pt x="126123" y="37617"/>
                  </a:lnTo>
                  <a:lnTo>
                    <a:pt x="121869" y="34277"/>
                  </a:lnTo>
                  <a:lnTo>
                    <a:pt x="121869" y="19799"/>
                  </a:lnTo>
                  <a:lnTo>
                    <a:pt x="126365" y="16865"/>
                  </a:lnTo>
                  <a:lnTo>
                    <a:pt x="134315" y="16865"/>
                  </a:lnTo>
                  <a:lnTo>
                    <a:pt x="138569" y="19977"/>
                  </a:lnTo>
                  <a:lnTo>
                    <a:pt x="138569" y="14668"/>
                  </a:lnTo>
                  <a:lnTo>
                    <a:pt x="137274" y="13271"/>
                  </a:lnTo>
                  <a:lnTo>
                    <a:pt x="122999" y="13271"/>
                  </a:lnTo>
                  <a:lnTo>
                    <a:pt x="117271" y="19799"/>
                  </a:lnTo>
                  <a:lnTo>
                    <a:pt x="117271" y="35521"/>
                  </a:lnTo>
                  <a:lnTo>
                    <a:pt x="123291" y="41389"/>
                  </a:lnTo>
                  <a:lnTo>
                    <a:pt x="137274" y="41389"/>
                  </a:lnTo>
                  <a:lnTo>
                    <a:pt x="140995" y="37617"/>
                  </a:lnTo>
                  <a:lnTo>
                    <a:pt x="143052" y="35521"/>
                  </a:lnTo>
                  <a:lnTo>
                    <a:pt x="143167" y="19634"/>
                  </a:lnTo>
                  <a:close/>
                </a:path>
                <a:path w="344805" h="53340">
                  <a:moveTo>
                    <a:pt x="200012" y="5588"/>
                  </a:moveTo>
                  <a:lnTo>
                    <a:pt x="197637" y="3302"/>
                  </a:lnTo>
                  <a:lnTo>
                    <a:pt x="195249" y="1028"/>
                  </a:lnTo>
                  <a:lnTo>
                    <a:pt x="195249" y="6870"/>
                  </a:lnTo>
                  <a:lnTo>
                    <a:pt x="195249" y="16446"/>
                  </a:lnTo>
                  <a:lnTo>
                    <a:pt x="191528" y="20294"/>
                  </a:lnTo>
                  <a:lnTo>
                    <a:pt x="176428" y="20294"/>
                  </a:lnTo>
                  <a:lnTo>
                    <a:pt x="176428" y="3302"/>
                  </a:lnTo>
                  <a:lnTo>
                    <a:pt x="191236" y="3302"/>
                  </a:lnTo>
                  <a:lnTo>
                    <a:pt x="195249" y="6870"/>
                  </a:lnTo>
                  <a:lnTo>
                    <a:pt x="195249" y="1028"/>
                  </a:lnTo>
                  <a:lnTo>
                    <a:pt x="194183" y="0"/>
                  </a:lnTo>
                  <a:lnTo>
                    <a:pt x="171348" y="0"/>
                  </a:lnTo>
                  <a:lnTo>
                    <a:pt x="171348" y="40601"/>
                  </a:lnTo>
                  <a:lnTo>
                    <a:pt x="176606" y="40601"/>
                  </a:lnTo>
                  <a:lnTo>
                    <a:pt x="176606" y="23723"/>
                  </a:lnTo>
                  <a:lnTo>
                    <a:pt x="193763" y="23723"/>
                  </a:lnTo>
                  <a:lnTo>
                    <a:pt x="197764" y="20294"/>
                  </a:lnTo>
                  <a:lnTo>
                    <a:pt x="200012" y="18376"/>
                  </a:lnTo>
                  <a:lnTo>
                    <a:pt x="200012" y="5588"/>
                  </a:lnTo>
                  <a:close/>
                </a:path>
                <a:path w="344805" h="53340">
                  <a:moveTo>
                    <a:pt x="223621" y="13271"/>
                  </a:moveTo>
                  <a:lnTo>
                    <a:pt x="218376" y="13347"/>
                  </a:lnTo>
                  <a:lnTo>
                    <a:pt x="215125" y="16281"/>
                  </a:lnTo>
                  <a:lnTo>
                    <a:pt x="213296" y="19037"/>
                  </a:lnTo>
                  <a:lnTo>
                    <a:pt x="213296" y="13576"/>
                  </a:lnTo>
                  <a:lnTo>
                    <a:pt x="209181" y="13576"/>
                  </a:lnTo>
                  <a:lnTo>
                    <a:pt x="209181" y="40601"/>
                  </a:lnTo>
                  <a:lnTo>
                    <a:pt x="213601" y="40601"/>
                  </a:lnTo>
                  <a:lnTo>
                    <a:pt x="213601" y="21755"/>
                  </a:lnTo>
                  <a:lnTo>
                    <a:pt x="217843" y="17424"/>
                  </a:lnTo>
                  <a:lnTo>
                    <a:pt x="223621" y="17297"/>
                  </a:lnTo>
                  <a:lnTo>
                    <a:pt x="223621" y="13271"/>
                  </a:lnTo>
                  <a:close/>
                </a:path>
                <a:path w="344805" h="53340">
                  <a:moveTo>
                    <a:pt x="252730" y="19634"/>
                  </a:moveTo>
                  <a:lnTo>
                    <a:pt x="250177" y="16865"/>
                  </a:lnTo>
                  <a:lnTo>
                    <a:pt x="248132" y="14668"/>
                  </a:lnTo>
                  <a:lnTo>
                    <a:pt x="248132" y="19977"/>
                  </a:lnTo>
                  <a:lnTo>
                    <a:pt x="248132" y="34086"/>
                  </a:lnTo>
                  <a:lnTo>
                    <a:pt x="244132" y="37617"/>
                  </a:lnTo>
                  <a:lnTo>
                    <a:pt x="235686" y="37617"/>
                  </a:lnTo>
                  <a:lnTo>
                    <a:pt x="231432" y="34277"/>
                  </a:lnTo>
                  <a:lnTo>
                    <a:pt x="231432" y="19799"/>
                  </a:lnTo>
                  <a:lnTo>
                    <a:pt x="235927" y="16865"/>
                  </a:lnTo>
                  <a:lnTo>
                    <a:pt x="243878" y="16865"/>
                  </a:lnTo>
                  <a:lnTo>
                    <a:pt x="248132" y="19977"/>
                  </a:lnTo>
                  <a:lnTo>
                    <a:pt x="248132" y="14668"/>
                  </a:lnTo>
                  <a:lnTo>
                    <a:pt x="246837" y="13271"/>
                  </a:lnTo>
                  <a:lnTo>
                    <a:pt x="232562" y="13271"/>
                  </a:lnTo>
                  <a:lnTo>
                    <a:pt x="226834" y="19799"/>
                  </a:lnTo>
                  <a:lnTo>
                    <a:pt x="226834" y="35521"/>
                  </a:lnTo>
                  <a:lnTo>
                    <a:pt x="232854" y="41389"/>
                  </a:lnTo>
                  <a:lnTo>
                    <a:pt x="246837" y="41389"/>
                  </a:lnTo>
                  <a:lnTo>
                    <a:pt x="250558" y="37617"/>
                  </a:lnTo>
                  <a:lnTo>
                    <a:pt x="252615" y="35521"/>
                  </a:lnTo>
                  <a:lnTo>
                    <a:pt x="252730" y="19634"/>
                  </a:lnTo>
                  <a:close/>
                </a:path>
                <a:path w="344805" h="53340">
                  <a:moveTo>
                    <a:pt x="266090" y="14046"/>
                  </a:moveTo>
                  <a:lnTo>
                    <a:pt x="261658" y="14046"/>
                  </a:lnTo>
                  <a:lnTo>
                    <a:pt x="261658" y="48907"/>
                  </a:lnTo>
                  <a:lnTo>
                    <a:pt x="258305" y="49199"/>
                  </a:lnTo>
                  <a:lnTo>
                    <a:pt x="255574" y="49199"/>
                  </a:lnTo>
                  <a:lnTo>
                    <a:pt x="254177" y="48615"/>
                  </a:lnTo>
                  <a:lnTo>
                    <a:pt x="252869" y="47383"/>
                  </a:lnTo>
                  <a:lnTo>
                    <a:pt x="251637" y="50965"/>
                  </a:lnTo>
                  <a:lnTo>
                    <a:pt x="254469" y="52628"/>
                  </a:lnTo>
                  <a:lnTo>
                    <a:pt x="257175" y="52984"/>
                  </a:lnTo>
                  <a:lnTo>
                    <a:pt x="258711" y="52984"/>
                  </a:lnTo>
                  <a:lnTo>
                    <a:pt x="262420" y="52692"/>
                  </a:lnTo>
                  <a:lnTo>
                    <a:pt x="266090" y="49631"/>
                  </a:lnTo>
                  <a:lnTo>
                    <a:pt x="266090" y="49199"/>
                  </a:lnTo>
                  <a:lnTo>
                    <a:pt x="266090" y="14046"/>
                  </a:lnTo>
                  <a:close/>
                </a:path>
                <a:path w="344805" h="53340">
                  <a:moveTo>
                    <a:pt x="266090" y="1562"/>
                  </a:moveTo>
                  <a:lnTo>
                    <a:pt x="260845" y="1562"/>
                  </a:lnTo>
                  <a:lnTo>
                    <a:pt x="260845" y="6819"/>
                  </a:lnTo>
                  <a:lnTo>
                    <a:pt x="266090" y="6819"/>
                  </a:lnTo>
                  <a:lnTo>
                    <a:pt x="266090" y="1562"/>
                  </a:lnTo>
                  <a:close/>
                </a:path>
                <a:path w="344805" h="53340">
                  <a:moveTo>
                    <a:pt x="295668" y="27444"/>
                  </a:moveTo>
                  <a:lnTo>
                    <a:pt x="295656" y="24206"/>
                  </a:lnTo>
                  <a:lnTo>
                    <a:pt x="295617" y="21069"/>
                  </a:lnTo>
                  <a:lnTo>
                    <a:pt x="292836" y="16865"/>
                  </a:lnTo>
                  <a:lnTo>
                    <a:pt x="292315" y="16090"/>
                  </a:lnTo>
                  <a:lnTo>
                    <a:pt x="292315" y="24206"/>
                  </a:lnTo>
                  <a:lnTo>
                    <a:pt x="277736" y="24206"/>
                  </a:lnTo>
                  <a:lnTo>
                    <a:pt x="278676" y="19786"/>
                  </a:lnTo>
                  <a:lnTo>
                    <a:pt x="281813" y="16865"/>
                  </a:lnTo>
                  <a:lnTo>
                    <a:pt x="288239" y="16865"/>
                  </a:lnTo>
                  <a:lnTo>
                    <a:pt x="291541" y="18859"/>
                  </a:lnTo>
                  <a:lnTo>
                    <a:pt x="292315" y="24206"/>
                  </a:lnTo>
                  <a:lnTo>
                    <a:pt x="292315" y="16090"/>
                  </a:lnTo>
                  <a:lnTo>
                    <a:pt x="290893" y="13931"/>
                  </a:lnTo>
                  <a:lnTo>
                    <a:pt x="287299" y="13271"/>
                  </a:lnTo>
                  <a:lnTo>
                    <a:pt x="278625" y="13271"/>
                  </a:lnTo>
                  <a:lnTo>
                    <a:pt x="273329" y="19494"/>
                  </a:lnTo>
                  <a:lnTo>
                    <a:pt x="273329" y="35102"/>
                  </a:lnTo>
                  <a:lnTo>
                    <a:pt x="278980" y="41389"/>
                  </a:lnTo>
                  <a:lnTo>
                    <a:pt x="289775" y="41389"/>
                  </a:lnTo>
                  <a:lnTo>
                    <a:pt x="293141" y="39979"/>
                  </a:lnTo>
                  <a:lnTo>
                    <a:pt x="295427" y="38328"/>
                  </a:lnTo>
                  <a:lnTo>
                    <a:pt x="295389" y="37795"/>
                  </a:lnTo>
                  <a:lnTo>
                    <a:pt x="295084" y="34366"/>
                  </a:lnTo>
                  <a:lnTo>
                    <a:pt x="291376" y="37553"/>
                  </a:lnTo>
                  <a:lnTo>
                    <a:pt x="287477" y="37795"/>
                  </a:lnTo>
                  <a:lnTo>
                    <a:pt x="281406" y="37795"/>
                  </a:lnTo>
                  <a:lnTo>
                    <a:pt x="277622" y="33451"/>
                  </a:lnTo>
                  <a:lnTo>
                    <a:pt x="277444" y="27444"/>
                  </a:lnTo>
                  <a:lnTo>
                    <a:pt x="295668" y="27444"/>
                  </a:lnTo>
                  <a:close/>
                </a:path>
                <a:path w="344805" h="53340">
                  <a:moveTo>
                    <a:pt x="322592" y="38379"/>
                  </a:moveTo>
                  <a:lnTo>
                    <a:pt x="322237" y="34391"/>
                  </a:lnTo>
                  <a:lnTo>
                    <a:pt x="319227" y="36779"/>
                  </a:lnTo>
                  <a:lnTo>
                    <a:pt x="316039" y="37617"/>
                  </a:lnTo>
                  <a:lnTo>
                    <a:pt x="308140" y="37617"/>
                  </a:lnTo>
                  <a:lnTo>
                    <a:pt x="304838" y="33312"/>
                  </a:lnTo>
                  <a:lnTo>
                    <a:pt x="304838" y="22783"/>
                  </a:lnTo>
                  <a:lnTo>
                    <a:pt x="307022" y="17056"/>
                  </a:lnTo>
                  <a:lnTo>
                    <a:pt x="316344" y="17056"/>
                  </a:lnTo>
                  <a:lnTo>
                    <a:pt x="318338" y="17526"/>
                  </a:lnTo>
                  <a:lnTo>
                    <a:pt x="321589" y="19685"/>
                  </a:lnTo>
                  <a:lnTo>
                    <a:pt x="322287" y="15811"/>
                  </a:lnTo>
                  <a:lnTo>
                    <a:pt x="318808" y="13804"/>
                  </a:lnTo>
                  <a:lnTo>
                    <a:pt x="316814" y="13271"/>
                  </a:lnTo>
                  <a:lnTo>
                    <a:pt x="305015" y="13271"/>
                  </a:lnTo>
                  <a:lnTo>
                    <a:pt x="300228" y="20459"/>
                  </a:lnTo>
                  <a:lnTo>
                    <a:pt x="300228" y="34937"/>
                  </a:lnTo>
                  <a:lnTo>
                    <a:pt x="305600" y="41389"/>
                  </a:lnTo>
                  <a:lnTo>
                    <a:pt x="316153" y="41389"/>
                  </a:lnTo>
                  <a:lnTo>
                    <a:pt x="319405" y="40563"/>
                  </a:lnTo>
                  <a:lnTo>
                    <a:pt x="322592" y="38379"/>
                  </a:lnTo>
                  <a:close/>
                </a:path>
                <a:path w="344805" h="53340">
                  <a:moveTo>
                    <a:pt x="344551" y="39154"/>
                  </a:moveTo>
                  <a:lnTo>
                    <a:pt x="343611" y="35623"/>
                  </a:lnTo>
                  <a:lnTo>
                    <a:pt x="342074" y="36893"/>
                  </a:lnTo>
                  <a:lnTo>
                    <a:pt x="340182" y="37617"/>
                  </a:lnTo>
                  <a:lnTo>
                    <a:pt x="336118" y="37617"/>
                  </a:lnTo>
                  <a:lnTo>
                    <a:pt x="335292" y="35814"/>
                  </a:lnTo>
                  <a:lnTo>
                    <a:pt x="335292" y="17475"/>
                  </a:lnTo>
                  <a:lnTo>
                    <a:pt x="343611" y="17475"/>
                  </a:lnTo>
                  <a:lnTo>
                    <a:pt x="343611" y="14046"/>
                  </a:lnTo>
                  <a:lnTo>
                    <a:pt x="335292" y="14046"/>
                  </a:lnTo>
                  <a:lnTo>
                    <a:pt x="335292" y="6235"/>
                  </a:lnTo>
                  <a:lnTo>
                    <a:pt x="331228" y="6235"/>
                  </a:lnTo>
                  <a:lnTo>
                    <a:pt x="331228" y="14046"/>
                  </a:lnTo>
                  <a:lnTo>
                    <a:pt x="326097" y="14046"/>
                  </a:lnTo>
                  <a:lnTo>
                    <a:pt x="326097" y="17475"/>
                  </a:lnTo>
                  <a:lnTo>
                    <a:pt x="331050" y="17475"/>
                  </a:lnTo>
                  <a:lnTo>
                    <a:pt x="331050" y="37249"/>
                  </a:lnTo>
                  <a:lnTo>
                    <a:pt x="331876" y="41389"/>
                  </a:lnTo>
                  <a:lnTo>
                    <a:pt x="340080" y="41389"/>
                  </a:lnTo>
                  <a:lnTo>
                    <a:pt x="343077" y="39916"/>
                  </a:lnTo>
                  <a:lnTo>
                    <a:pt x="344551" y="3915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680207" y="861159"/>
              <a:ext cx="566420" cy="189230"/>
            </a:xfrm>
            <a:custGeom>
              <a:avLst/>
              <a:gdLst/>
              <a:ahLst/>
              <a:cxnLst/>
              <a:rect l="l" t="t" r="r" b="b"/>
              <a:pathLst>
                <a:path w="566420" h="189230">
                  <a:moveTo>
                    <a:pt x="0" y="188672"/>
                  </a:moveTo>
                  <a:lnTo>
                    <a:pt x="566018" y="188672"/>
                  </a:lnTo>
                  <a:lnTo>
                    <a:pt x="566018" y="0"/>
                  </a:lnTo>
                  <a:lnTo>
                    <a:pt x="0" y="0"/>
                  </a:lnTo>
                  <a:lnTo>
                    <a:pt x="0" y="188672"/>
                  </a:lnTo>
                  <a:close/>
                </a:path>
              </a:pathLst>
            </a:custGeom>
            <a:ln w="9433">
              <a:solidFill>
                <a:srgbClr val="85858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902354" y="940371"/>
              <a:ext cx="120650" cy="40640"/>
            </a:xfrm>
            <a:custGeom>
              <a:avLst/>
              <a:gdLst/>
              <a:ahLst/>
              <a:cxnLst/>
              <a:rect l="l" t="t" r="r" b="b"/>
              <a:pathLst>
                <a:path w="120650" h="40640">
                  <a:moveTo>
                    <a:pt x="35979" y="40601"/>
                  </a:moveTo>
                  <a:lnTo>
                    <a:pt x="31534" y="28892"/>
                  </a:lnTo>
                  <a:lnTo>
                    <a:pt x="30289" y="25590"/>
                  </a:lnTo>
                  <a:lnTo>
                    <a:pt x="24777" y="11049"/>
                  </a:lnTo>
                  <a:lnTo>
                    <a:pt x="24777" y="25590"/>
                  </a:lnTo>
                  <a:lnTo>
                    <a:pt x="10147" y="25590"/>
                  </a:lnTo>
                  <a:lnTo>
                    <a:pt x="13157" y="17157"/>
                  </a:lnTo>
                  <a:lnTo>
                    <a:pt x="10972" y="23355"/>
                  </a:lnTo>
                  <a:lnTo>
                    <a:pt x="13182" y="17157"/>
                  </a:lnTo>
                  <a:lnTo>
                    <a:pt x="15214" y="11442"/>
                  </a:lnTo>
                  <a:lnTo>
                    <a:pt x="17043" y="6426"/>
                  </a:lnTo>
                  <a:lnTo>
                    <a:pt x="17449" y="4241"/>
                  </a:lnTo>
                  <a:lnTo>
                    <a:pt x="17640" y="5067"/>
                  </a:lnTo>
                  <a:lnTo>
                    <a:pt x="18046" y="6553"/>
                  </a:lnTo>
                  <a:lnTo>
                    <a:pt x="19405" y="10439"/>
                  </a:lnTo>
                  <a:lnTo>
                    <a:pt x="24777" y="25590"/>
                  </a:lnTo>
                  <a:lnTo>
                    <a:pt x="24777" y="11049"/>
                  </a:lnTo>
                  <a:lnTo>
                    <a:pt x="22199" y="4241"/>
                  </a:lnTo>
                  <a:lnTo>
                    <a:pt x="20586" y="0"/>
                  </a:lnTo>
                  <a:lnTo>
                    <a:pt x="15392" y="0"/>
                  </a:lnTo>
                  <a:lnTo>
                    <a:pt x="0" y="40601"/>
                  </a:lnTo>
                  <a:lnTo>
                    <a:pt x="4356" y="40601"/>
                  </a:lnTo>
                  <a:lnTo>
                    <a:pt x="8915" y="28892"/>
                  </a:lnTo>
                  <a:lnTo>
                    <a:pt x="26073" y="28892"/>
                  </a:lnTo>
                  <a:lnTo>
                    <a:pt x="30543" y="40601"/>
                  </a:lnTo>
                  <a:lnTo>
                    <a:pt x="35979" y="40601"/>
                  </a:lnTo>
                  <a:close/>
                </a:path>
                <a:path w="120650" h="40640">
                  <a:moveTo>
                    <a:pt x="77851" y="20650"/>
                  </a:moveTo>
                  <a:lnTo>
                    <a:pt x="76454" y="12636"/>
                  </a:lnTo>
                  <a:lnTo>
                    <a:pt x="72796" y="6400"/>
                  </a:lnTo>
                  <a:lnTo>
                    <a:pt x="72796" y="10375"/>
                  </a:lnTo>
                  <a:lnTo>
                    <a:pt x="72796" y="30581"/>
                  </a:lnTo>
                  <a:lnTo>
                    <a:pt x="66649" y="37312"/>
                  </a:lnTo>
                  <a:lnTo>
                    <a:pt x="49364" y="37312"/>
                  </a:lnTo>
                  <a:lnTo>
                    <a:pt x="49364" y="3302"/>
                  </a:lnTo>
                  <a:lnTo>
                    <a:pt x="66649" y="3302"/>
                  </a:lnTo>
                  <a:lnTo>
                    <a:pt x="72796" y="10375"/>
                  </a:lnTo>
                  <a:lnTo>
                    <a:pt x="72796" y="6400"/>
                  </a:lnTo>
                  <a:lnTo>
                    <a:pt x="72605" y="6070"/>
                  </a:lnTo>
                  <a:lnTo>
                    <a:pt x="69024" y="3302"/>
                  </a:lnTo>
                  <a:lnTo>
                    <a:pt x="66865" y="1625"/>
                  </a:lnTo>
                  <a:lnTo>
                    <a:pt x="59753" y="0"/>
                  </a:lnTo>
                  <a:lnTo>
                    <a:pt x="44297" y="0"/>
                  </a:lnTo>
                  <a:lnTo>
                    <a:pt x="44297" y="40601"/>
                  </a:lnTo>
                  <a:lnTo>
                    <a:pt x="59817" y="40601"/>
                  </a:lnTo>
                  <a:lnTo>
                    <a:pt x="66865" y="39039"/>
                  </a:lnTo>
                  <a:lnTo>
                    <a:pt x="69189" y="37312"/>
                  </a:lnTo>
                  <a:lnTo>
                    <a:pt x="72593" y="34772"/>
                  </a:lnTo>
                  <a:lnTo>
                    <a:pt x="76441" y="28422"/>
                  </a:lnTo>
                  <a:lnTo>
                    <a:pt x="77851" y="20650"/>
                  </a:lnTo>
                  <a:close/>
                </a:path>
                <a:path w="120650" h="40640">
                  <a:moveTo>
                    <a:pt x="120205" y="0"/>
                  </a:moveTo>
                  <a:lnTo>
                    <a:pt x="84340" y="0"/>
                  </a:lnTo>
                  <a:lnTo>
                    <a:pt x="84340" y="3835"/>
                  </a:lnTo>
                  <a:lnTo>
                    <a:pt x="92964" y="3835"/>
                  </a:lnTo>
                  <a:lnTo>
                    <a:pt x="93675" y="3771"/>
                  </a:lnTo>
                  <a:lnTo>
                    <a:pt x="99682" y="3771"/>
                  </a:lnTo>
                  <a:lnTo>
                    <a:pt x="99682" y="40601"/>
                  </a:lnTo>
                  <a:lnTo>
                    <a:pt x="104927" y="40601"/>
                  </a:lnTo>
                  <a:lnTo>
                    <a:pt x="104927" y="3771"/>
                  </a:lnTo>
                  <a:lnTo>
                    <a:pt x="110883" y="3771"/>
                  </a:lnTo>
                  <a:lnTo>
                    <a:pt x="111594" y="3835"/>
                  </a:lnTo>
                  <a:lnTo>
                    <a:pt x="120205" y="3835"/>
                  </a:lnTo>
                  <a:lnTo>
                    <a:pt x="120205" y="0"/>
                  </a:lnTo>
                  <a:close/>
                </a:path>
              </a:pathLst>
            </a:custGeom>
            <a:solidFill>
              <a:srgbClr val="8585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302858" y="1710190"/>
              <a:ext cx="566420" cy="189230"/>
            </a:xfrm>
            <a:custGeom>
              <a:avLst/>
              <a:gdLst/>
              <a:ahLst/>
              <a:cxnLst/>
              <a:rect l="l" t="t" r="r" b="b"/>
              <a:pathLst>
                <a:path w="566420" h="189230">
                  <a:moveTo>
                    <a:pt x="566018" y="0"/>
                  </a:moveTo>
                  <a:lnTo>
                    <a:pt x="0" y="0"/>
                  </a:lnTo>
                  <a:lnTo>
                    <a:pt x="0" y="188672"/>
                  </a:lnTo>
                  <a:lnTo>
                    <a:pt x="566018" y="188672"/>
                  </a:lnTo>
                  <a:lnTo>
                    <a:pt x="56601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302858" y="1710190"/>
              <a:ext cx="566420" cy="189230"/>
            </a:xfrm>
            <a:custGeom>
              <a:avLst/>
              <a:gdLst/>
              <a:ahLst/>
              <a:cxnLst/>
              <a:rect l="l" t="t" r="r" b="b"/>
              <a:pathLst>
                <a:path w="566420" h="189230">
                  <a:moveTo>
                    <a:pt x="0" y="188672"/>
                  </a:moveTo>
                  <a:lnTo>
                    <a:pt x="566018" y="188672"/>
                  </a:lnTo>
                  <a:lnTo>
                    <a:pt x="566018" y="0"/>
                  </a:lnTo>
                  <a:lnTo>
                    <a:pt x="0" y="0"/>
                  </a:lnTo>
                  <a:lnTo>
                    <a:pt x="0" y="188672"/>
                  </a:lnTo>
                  <a:close/>
                </a:path>
              </a:pathLst>
            </a:custGeom>
            <a:ln w="94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491344" y="1789391"/>
              <a:ext cx="192405" cy="41910"/>
            </a:xfrm>
            <a:custGeom>
              <a:avLst/>
              <a:gdLst/>
              <a:ahLst/>
              <a:cxnLst/>
              <a:rect l="l" t="t" r="r" b="b"/>
              <a:pathLst>
                <a:path w="192404" h="41910">
                  <a:moveTo>
                    <a:pt x="30264" y="24511"/>
                  </a:moveTo>
                  <a:lnTo>
                    <a:pt x="26009" y="21082"/>
                  </a:lnTo>
                  <a:lnTo>
                    <a:pt x="25476" y="20662"/>
                  </a:lnTo>
                  <a:lnTo>
                    <a:pt x="25476" y="24752"/>
                  </a:lnTo>
                  <a:lnTo>
                    <a:pt x="25476" y="33870"/>
                  </a:lnTo>
                  <a:lnTo>
                    <a:pt x="20294" y="37312"/>
                  </a:lnTo>
                  <a:lnTo>
                    <a:pt x="4889" y="37312"/>
                  </a:lnTo>
                  <a:lnTo>
                    <a:pt x="4889" y="21082"/>
                  </a:lnTo>
                  <a:lnTo>
                    <a:pt x="13436" y="21082"/>
                  </a:lnTo>
                  <a:lnTo>
                    <a:pt x="19697" y="21158"/>
                  </a:lnTo>
                  <a:lnTo>
                    <a:pt x="25476" y="24752"/>
                  </a:lnTo>
                  <a:lnTo>
                    <a:pt x="25476" y="20662"/>
                  </a:lnTo>
                  <a:lnTo>
                    <a:pt x="25120" y="20370"/>
                  </a:lnTo>
                  <a:lnTo>
                    <a:pt x="18872" y="19380"/>
                  </a:lnTo>
                  <a:lnTo>
                    <a:pt x="24244" y="18034"/>
                  </a:lnTo>
                  <a:lnTo>
                    <a:pt x="24942" y="17500"/>
                  </a:lnTo>
                  <a:lnTo>
                    <a:pt x="28663" y="14643"/>
                  </a:lnTo>
                  <a:lnTo>
                    <a:pt x="28663" y="4838"/>
                  </a:lnTo>
                  <a:lnTo>
                    <a:pt x="26174" y="2933"/>
                  </a:lnTo>
                  <a:lnTo>
                    <a:pt x="24053" y="1308"/>
                  </a:lnTo>
                  <a:lnTo>
                    <a:pt x="24053" y="6057"/>
                  </a:lnTo>
                  <a:lnTo>
                    <a:pt x="24053" y="13589"/>
                  </a:lnTo>
                  <a:lnTo>
                    <a:pt x="19875" y="17500"/>
                  </a:lnTo>
                  <a:lnTo>
                    <a:pt x="4889" y="17500"/>
                  </a:lnTo>
                  <a:lnTo>
                    <a:pt x="4889" y="3302"/>
                  </a:lnTo>
                  <a:lnTo>
                    <a:pt x="12319" y="3302"/>
                  </a:lnTo>
                  <a:lnTo>
                    <a:pt x="18872" y="2933"/>
                  </a:lnTo>
                  <a:lnTo>
                    <a:pt x="24053" y="6057"/>
                  </a:lnTo>
                  <a:lnTo>
                    <a:pt x="24053" y="1308"/>
                  </a:lnTo>
                  <a:lnTo>
                    <a:pt x="22352" y="0"/>
                  </a:lnTo>
                  <a:lnTo>
                    <a:pt x="0" y="0"/>
                  </a:lnTo>
                  <a:lnTo>
                    <a:pt x="0" y="40614"/>
                  </a:lnTo>
                  <a:lnTo>
                    <a:pt x="15570" y="40614"/>
                  </a:lnTo>
                  <a:lnTo>
                    <a:pt x="24053" y="40551"/>
                  </a:lnTo>
                  <a:lnTo>
                    <a:pt x="27838" y="37312"/>
                  </a:lnTo>
                  <a:lnTo>
                    <a:pt x="30264" y="35242"/>
                  </a:lnTo>
                  <a:lnTo>
                    <a:pt x="30264" y="24511"/>
                  </a:lnTo>
                  <a:close/>
                </a:path>
                <a:path w="192404" h="41910">
                  <a:moveTo>
                    <a:pt x="43764" y="14058"/>
                  </a:moveTo>
                  <a:lnTo>
                    <a:pt x="39344" y="14058"/>
                  </a:lnTo>
                  <a:lnTo>
                    <a:pt x="39344" y="40614"/>
                  </a:lnTo>
                  <a:lnTo>
                    <a:pt x="43764" y="40614"/>
                  </a:lnTo>
                  <a:lnTo>
                    <a:pt x="43764" y="14058"/>
                  </a:lnTo>
                  <a:close/>
                </a:path>
                <a:path w="192404" h="41910">
                  <a:moveTo>
                    <a:pt x="44234" y="1562"/>
                  </a:moveTo>
                  <a:lnTo>
                    <a:pt x="38989" y="1562"/>
                  </a:lnTo>
                  <a:lnTo>
                    <a:pt x="38989" y="6819"/>
                  </a:lnTo>
                  <a:lnTo>
                    <a:pt x="44234" y="6819"/>
                  </a:lnTo>
                  <a:lnTo>
                    <a:pt x="44234" y="1562"/>
                  </a:lnTo>
                  <a:close/>
                </a:path>
                <a:path w="192404" h="41910">
                  <a:moveTo>
                    <a:pt x="68516" y="39154"/>
                  </a:moveTo>
                  <a:lnTo>
                    <a:pt x="67589" y="35636"/>
                  </a:lnTo>
                  <a:lnTo>
                    <a:pt x="66040" y="36906"/>
                  </a:lnTo>
                  <a:lnTo>
                    <a:pt x="64147" y="37617"/>
                  </a:lnTo>
                  <a:lnTo>
                    <a:pt x="60096" y="37617"/>
                  </a:lnTo>
                  <a:lnTo>
                    <a:pt x="59258" y="35814"/>
                  </a:lnTo>
                  <a:lnTo>
                    <a:pt x="59258" y="17487"/>
                  </a:lnTo>
                  <a:lnTo>
                    <a:pt x="67589" y="17487"/>
                  </a:lnTo>
                  <a:lnTo>
                    <a:pt x="67589" y="14058"/>
                  </a:lnTo>
                  <a:lnTo>
                    <a:pt x="59258" y="14058"/>
                  </a:lnTo>
                  <a:lnTo>
                    <a:pt x="59258" y="6248"/>
                  </a:lnTo>
                  <a:lnTo>
                    <a:pt x="55194" y="6248"/>
                  </a:lnTo>
                  <a:lnTo>
                    <a:pt x="55194" y="14058"/>
                  </a:lnTo>
                  <a:lnTo>
                    <a:pt x="50063" y="14058"/>
                  </a:lnTo>
                  <a:lnTo>
                    <a:pt x="50063" y="17487"/>
                  </a:lnTo>
                  <a:lnTo>
                    <a:pt x="55016" y="17487"/>
                  </a:lnTo>
                  <a:lnTo>
                    <a:pt x="55016" y="37261"/>
                  </a:lnTo>
                  <a:lnTo>
                    <a:pt x="55841" y="41389"/>
                  </a:lnTo>
                  <a:lnTo>
                    <a:pt x="64046" y="41389"/>
                  </a:lnTo>
                  <a:lnTo>
                    <a:pt x="67043" y="39928"/>
                  </a:lnTo>
                  <a:lnTo>
                    <a:pt x="68516" y="39154"/>
                  </a:lnTo>
                  <a:close/>
                </a:path>
                <a:path w="192404" h="41910">
                  <a:moveTo>
                    <a:pt x="106603" y="24511"/>
                  </a:moveTo>
                  <a:lnTo>
                    <a:pt x="102362" y="21082"/>
                  </a:lnTo>
                  <a:lnTo>
                    <a:pt x="101815" y="20662"/>
                  </a:lnTo>
                  <a:lnTo>
                    <a:pt x="101815" y="24752"/>
                  </a:lnTo>
                  <a:lnTo>
                    <a:pt x="101815" y="33870"/>
                  </a:lnTo>
                  <a:lnTo>
                    <a:pt x="96634" y="37312"/>
                  </a:lnTo>
                  <a:lnTo>
                    <a:pt x="81229" y="37312"/>
                  </a:lnTo>
                  <a:lnTo>
                    <a:pt x="81229" y="21082"/>
                  </a:lnTo>
                  <a:lnTo>
                    <a:pt x="89789" y="21082"/>
                  </a:lnTo>
                  <a:lnTo>
                    <a:pt x="96050" y="21158"/>
                  </a:lnTo>
                  <a:lnTo>
                    <a:pt x="101815" y="24752"/>
                  </a:lnTo>
                  <a:lnTo>
                    <a:pt x="101815" y="20662"/>
                  </a:lnTo>
                  <a:lnTo>
                    <a:pt x="101460" y="20370"/>
                  </a:lnTo>
                  <a:lnTo>
                    <a:pt x="95211" y="19380"/>
                  </a:lnTo>
                  <a:lnTo>
                    <a:pt x="100584" y="18034"/>
                  </a:lnTo>
                  <a:lnTo>
                    <a:pt x="101282" y="17500"/>
                  </a:lnTo>
                  <a:lnTo>
                    <a:pt x="105003" y="14643"/>
                  </a:lnTo>
                  <a:lnTo>
                    <a:pt x="105003" y="4838"/>
                  </a:lnTo>
                  <a:lnTo>
                    <a:pt x="102514" y="2933"/>
                  </a:lnTo>
                  <a:lnTo>
                    <a:pt x="100406" y="1320"/>
                  </a:lnTo>
                  <a:lnTo>
                    <a:pt x="100406" y="6057"/>
                  </a:lnTo>
                  <a:lnTo>
                    <a:pt x="100406" y="13589"/>
                  </a:lnTo>
                  <a:lnTo>
                    <a:pt x="96215" y="17500"/>
                  </a:lnTo>
                  <a:lnTo>
                    <a:pt x="81229" y="17500"/>
                  </a:lnTo>
                  <a:lnTo>
                    <a:pt x="81229" y="3302"/>
                  </a:lnTo>
                  <a:lnTo>
                    <a:pt x="88658" y="3302"/>
                  </a:lnTo>
                  <a:lnTo>
                    <a:pt x="95211" y="2933"/>
                  </a:lnTo>
                  <a:lnTo>
                    <a:pt x="100406" y="6057"/>
                  </a:lnTo>
                  <a:lnTo>
                    <a:pt x="100406" y="1320"/>
                  </a:lnTo>
                  <a:lnTo>
                    <a:pt x="98691" y="0"/>
                  </a:lnTo>
                  <a:lnTo>
                    <a:pt x="76339" y="0"/>
                  </a:lnTo>
                  <a:lnTo>
                    <a:pt x="76339" y="40614"/>
                  </a:lnTo>
                  <a:lnTo>
                    <a:pt x="91909" y="40614"/>
                  </a:lnTo>
                  <a:lnTo>
                    <a:pt x="100406" y="40551"/>
                  </a:lnTo>
                  <a:lnTo>
                    <a:pt x="104178" y="37312"/>
                  </a:lnTo>
                  <a:lnTo>
                    <a:pt x="106603" y="35242"/>
                  </a:lnTo>
                  <a:lnTo>
                    <a:pt x="106603" y="24511"/>
                  </a:lnTo>
                  <a:close/>
                </a:path>
                <a:path w="192404" h="41910">
                  <a:moveTo>
                    <a:pt x="135026" y="17399"/>
                  </a:moveTo>
                  <a:lnTo>
                    <a:pt x="134366" y="16764"/>
                  </a:lnTo>
                  <a:lnTo>
                    <a:pt x="130721" y="13271"/>
                  </a:lnTo>
                  <a:lnTo>
                    <a:pt x="121475" y="13271"/>
                  </a:lnTo>
                  <a:lnTo>
                    <a:pt x="118808" y="14224"/>
                  </a:lnTo>
                  <a:lnTo>
                    <a:pt x="116039" y="15811"/>
                  </a:lnTo>
                  <a:lnTo>
                    <a:pt x="116395" y="19672"/>
                  </a:lnTo>
                  <a:lnTo>
                    <a:pt x="119456" y="17526"/>
                  </a:lnTo>
                  <a:lnTo>
                    <a:pt x="122415" y="16764"/>
                  </a:lnTo>
                  <a:lnTo>
                    <a:pt x="128079" y="16764"/>
                  </a:lnTo>
                  <a:lnTo>
                    <a:pt x="130429" y="19088"/>
                  </a:lnTo>
                  <a:lnTo>
                    <a:pt x="130429" y="25895"/>
                  </a:lnTo>
                  <a:lnTo>
                    <a:pt x="130429" y="28905"/>
                  </a:lnTo>
                  <a:lnTo>
                    <a:pt x="130429" y="35445"/>
                  </a:lnTo>
                  <a:lnTo>
                    <a:pt x="128422" y="36614"/>
                  </a:lnTo>
                  <a:lnTo>
                    <a:pt x="126720" y="37744"/>
                  </a:lnTo>
                  <a:lnTo>
                    <a:pt x="124472" y="37807"/>
                  </a:lnTo>
                  <a:lnTo>
                    <a:pt x="120992" y="37807"/>
                  </a:lnTo>
                  <a:lnTo>
                    <a:pt x="118338" y="36372"/>
                  </a:lnTo>
                  <a:lnTo>
                    <a:pt x="118338" y="29464"/>
                  </a:lnTo>
                  <a:lnTo>
                    <a:pt x="130429" y="28905"/>
                  </a:lnTo>
                  <a:lnTo>
                    <a:pt x="130429" y="25895"/>
                  </a:lnTo>
                  <a:lnTo>
                    <a:pt x="121577" y="26022"/>
                  </a:lnTo>
                  <a:lnTo>
                    <a:pt x="114084" y="28498"/>
                  </a:lnTo>
                  <a:lnTo>
                    <a:pt x="114109" y="36614"/>
                  </a:lnTo>
                  <a:lnTo>
                    <a:pt x="115684" y="41389"/>
                  </a:lnTo>
                  <a:lnTo>
                    <a:pt x="121640" y="41389"/>
                  </a:lnTo>
                  <a:lnTo>
                    <a:pt x="127177" y="41287"/>
                  </a:lnTo>
                  <a:lnTo>
                    <a:pt x="130606" y="38620"/>
                  </a:lnTo>
                  <a:lnTo>
                    <a:pt x="130606" y="40741"/>
                  </a:lnTo>
                  <a:lnTo>
                    <a:pt x="135026" y="40741"/>
                  </a:lnTo>
                  <a:lnTo>
                    <a:pt x="135026" y="38620"/>
                  </a:lnTo>
                  <a:lnTo>
                    <a:pt x="135026" y="37807"/>
                  </a:lnTo>
                  <a:lnTo>
                    <a:pt x="135026" y="28905"/>
                  </a:lnTo>
                  <a:lnTo>
                    <a:pt x="135026" y="17399"/>
                  </a:lnTo>
                  <a:close/>
                </a:path>
                <a:path w="192404" h="41910">
                  <a:moveTo>
                    <a:pt x="167665" y="40614"/>
                  </a:moveTo>
                  <a:lnTo>
                    <a:pt x="156464" y="24701"/>
                  </a:lnTo>
                  <a:lnTo>
                    <a:pt x="166370" y="14643"/>
                  </a:lnTo>
                  <a:lnTo>
                    <a:pt x="161074" y="14643"/>
                  </a:lnTo>
                  <a:lnTo>
                    <a:pt x="149085" y="26809"/>
                  </a:lnTo>
                  <a:lnTo>
                    <a:pt x="149085" y="0"/>
                  </a:lnTo>
                  <a:lnTo>
                    <a:pt x="144843" y="0"/>
                  </a:lnTo>
                  <a:lnTo>
                    <a:pt x="144843" y="40614"/>
                  </a:lnTo>
                  <a:lnTo>
                    <a:pt x="148907" y="40614"/>
                  </a:lnTo>
                  <a:lnTo>
                    <a:pt x="148907" y="32359"/>
                  </a:lnTo>
                  <a:lnTo>
                    <a:pt x="153631" y="27508"/>
                  </a:lnTo>
                  <a:lnTo>
                    <a:pt x="162839" y="40614"/>
                  </a:lnTo>
                  <a:lnTo>
                    <a:pt x="167665" y="40614"/>
                  </a:lnTo>
                  <a:close/>
                </a:path>
                <a:path w="192404" h="41910">
                  <a:moveTo>
                    <a:pt x="192100" y="27457"/>
                  </a:moveTo>
                  <a:lnTo>
                    <a:pt x="192087" y="24206"/>
                  </a:lnTo>
                  <a:lnTo>
                    <a:pt x="192049" y="21069"/>
                  </a:lnTo>
                  <a:lnTo>
                    <a:pt x="189280" y="16878"/>
                  </a:lnTo>
                  <a:lnTo>
                    <a:pt x="188747" y="16078"/>
                  </a:lnTo>
                  <a:lnTo>
                    <a:pt x="188747" y="24206"/>
                  </a:lnTo>
                  <a:lnTo>
                    <a:pt x="174180" y="24206"/>
                  </a:lnTo>
                  <a:lnTo>
                    <a:pt x="175120" y="19799"/>
                  </a:lnTo>
                  <a:lnTo>
                    <a:pt x="178257" y="16878"/>
                  </a:lnTo>
                  <a:lnTo>
                    <a:pt x="184670" y="16878"/>
                  </a:lnTo>
                  <a:lnTo>
                    <a:pt x="187985" y="18859"/>
                  </a:lnTo>
                  <a:lnTo>
                    <a:pt x="188747" y="24206"/>
                  </a:lnTo>
                  <a:lnTo>
                    <a:pt x="188747" y="16078"/>
                  </a:lnTo>
                  <a:lnTo>
                    <a:pt x="187337" y="13931"/>
                  </a:lnTo>
                  <a:lnTo>
                    <a:pt x="183730" y="13271"/>
                  </a:lnTo>
                  <a:lnTo>
                    <a:pt x="175069" y="13271"/>
                  </a:lnTo>
                  <a:lnTo>
                    <a:pt x="169760" y="19507"/>
                  </a:lnTo>
                  <a:lnTo>
                    <a:pt x="169760" y="35102"/>
                  </a:lnTo>
                  <a:lnTo>
                    <a:pt x="175425" y="41389"/>
                  </a:lnTo>
                  <a:lnTo>
                    <a:pt x="186207" y="41389"/>
                  </a:lnTo>
                  <a:lnTo>
                    <a:pt x="189572" y="39992"/>
                  </a:lnTo>
                  <a:lnTo>
                    <a:pt x="191871" y="38328"/>
                  </a:lnTo>
                  <a:lnTo>
                    <a:pt x="191833" y="37807"/>
                  </a:lnTo>
                  <a:lnTo>
                    <a:pt x="191516" y="34378"/>
                  </a:lnTo>
                  <a:lnTo>
                    <a:pt x="187807" y="37566"/>
                  </a:lnTo>
                  <a:lnTo>
                    <a:pt x="183921" y="37807"/>
                  </a:lnTo>
                  <a:lnTo>
                    <a:pt x="177838" y="37807"/>
                  </a:lnTo>
                  <a:lnTo>
                    <a:pt x="174053" y="33464"/>
                  </a:lnTo>
                  <a:lnTo>
                    <a:pt x="173888" y="27457"/>
                  </a:lnTo>
                  <a:lnTo>
                    <a:pt x="192100" y="2745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3680207" y="578153"/>
              <a:ext cx="566420" cy="189230"/>
            </a:xfrm>
            <a:custGeom>
              <a:avLst/>
              <a:gdLst/>
              <a:ahLst/>
              <a:cxnLst/>
              <a:rect l="l" t="t" r="r" b="b"/>
              <a:pathLst>
                <a:path w="566420" h="189229">
                  <a:moveTo>
                    <a:pt x="0" y="188672"/>
                  </a:moveTo>
                  <a:lnTo>
                    <a:pt x="566018" y="188672"/>
                  </a:lnTo>
                  <a:lnTo>
                    <a:pt x="566018" y="0"/>
                  </a:lnTo>
                  <a:lnTo>
                    <a:pt x="0" y="0"/>
                  </a:lnTo>
                  <a:lnTo>
                    <a:pt x="0" y="188672"/>
                  </a:lnTo>
                  <a:close/>
                </a:path>
              </a:pathLst>
            </a:custGeom>
            <a:ln w="9433">
              <a:solidFill>
                <a:srgbClr val="85858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3878300" y="657351"/>
              <a:ext cx="173355" cy="41910"/>
            </a:xfrm>
            <a:custGeom>
              <a:avLst/>
              <a:gdLst/>
              <a:ahLst/>
              <a:cxnLst/>
              <a:rect l="l" t="t" r="r" b="b"/>
              <a:pathLst>
                <a:path w="173354" h="41909">
                  <a:moveTo>
                    <a:pt x="28663" y="5588"/>
                  </a:moveTo>
                  <a:lnTo>
                    <a:pt x="26276" y="3314"/>
                  </a:lnTo>
                  <a:lnTo>
                    <a:pt x="23888" y="1028"/>
                  </a:lnTo>
                  <a:lnTo>
                    <a:pt x="23888" y="6870"/>
                  </a:lnTo>
                  <a:lnTo>
                    <a:pt x="23888" y="16446"/>
                  </a:lnTo>
                  <a:lnTo>
                    <a:pt x="20167" y="20307"/>
                  </a:lnTo>
                  <a:lnTo>
                    <a:pt x="5067" y="20307"/>
                  </a:lnTo>
                  <a:lnTo>
                    <a:pt x="5067" y="3314"/>
                  </a:lnTo>
                  <a:lnTo>
                    <a:pt x="19875" y="3314"/>
                  </a:lnTo>
                  <a:lnTo>
                    <a:pt x="23888" y="6870"/>
                  </a:lnTo>
                  <a:lnTo>
                    <a:pt x="23888" y="1028"/>
                  </a:lnTo>
                  <a:lnTo>
                    <a:pt x="22821" y="0"/>
                  </a:lnTo>
                  <a:lnTo>
                    <a:pt x="0" y="0"/>
                  </a:lnTo>
                  <a:lnTo>
                    <a:pt x="0" y="40614"/>
                  </a:lnTo>
                  <a:lnTo>
                    <a:pt x="5257" y="40614"/>
                  </a:lnTo>
                  <a:lnTo>
                    <a:pt x="5257" y="23736"/>
                  </a:lnTo>
                  <a:lnTo>
                    <a:pt x="22415" y="23736"/>
                  </a:lnTo>
                  <a:lnTo>
                    <a:pt x="26416" y="20307"/>
                  </a:lnTo>
                  <a:lnTo>
                    <a:pt x="28663" y="18376"/>
                  </a:lnTo>
                  <a:lnTo>
                    <a:pt x="28663" y="5588"/>
                  </a:lnTo>
                  <a:close/>
                </a:path>
                <a:path w="173354" h="41909">
                  <a:moveTo>
                    <a:pt x="54203" y="29845"/>
                  </a:moveTo>
                  <a:lnTo>
                    <a:pt x="52031" y="27825"/>
                  </a:lnTo>
                  <a:lnTo>
                    <a:pt x="51917" y="27635"/>
                  </a:lnTo>
                  <a:lnTo>
                    <a:pt x="49606" y="25552"/>
                  </a:lnTo>
                  <a:lnTo>
                    <a:pt x="48018" y="25184"/>
                  </a:lnTo>
                  <a:lnTo>
                    <a:pt x="45072" y="24650"/>
                  </a:lnTo>
                  <a:lnTo>
                    <a:pt x="41821" y="23990"/>
                  </a:lnTo>
                  <a:lnTo>
                    <a:pt x="39116" y="23393"/>
                  </a:lnTo>
                  <a:lnTo>
                    <a:pt x="39116" y="16776"/>
                  </a:lnTo>
                  <a:lnTo>
                    <a:pt x="46024" y="16776"/>
                  </a:lnTo>
                  <a:lnTo>
                    <a:pt x="49149" y="17005"/>
                  </a:lnTo>
                  <a:lnTo>
                    <a:pt x="52501" y="19037"/>
                  </a:lnTo>
                  <a:lnTo>
                    <a:pt x="53213" y="15163"/>
                  </a:lnTo>
                  <a:lnTo>
                    <a:pt x="50139" y="13754"/>
                  </a:lnTo>
                  <a:lnTo>
                    <a:pt x="47726" y="13284"/>
                  </a:lnTo>
                  <a:lnTo>
                    <a:pt x="34925" y="13284"/>
                  </a:lnTo>
                  <a:lnTo>
                    <a:pt x="34925" y="23990"/>
                  </a:lnTo>
                  <a:lnTo>
                    <a:pt x="36639" y="25908"/>
                  </a:lnTo>
                  <a:lnTo>
                    <a:pt x="38112" y="27038"/>
                  </a:lnTo>
                  <a:lnTo>
                    <a:pt x="39941" y="28359"/>
                  </a:lnTo>
                  <a:lnTo>
                    <a:pt x="41236" y="28587"/>
                  </a:lnTo>
                  <a:lnTo>
                    <a:pt x="46609" y="29679"/>
                  </a:lnTo>
                  <a:lnTo>
                    <a:pt x="50025" y="30391"/>
                  </a:lnTo>
                  <a:lnTo>
                    <a:pt x="50025" y="37680"/>
                  </a:lnTo>
                  <a:lnTo>
                    <a:pt x="39700" y="37680"/>
                  </a:lnTo>
                  <a:lnTo>
                    <a:pt x="36398" y="35471"/>
                  </a:lnTo>
                  <a:lnTo>
                    <a:pt x="35344" y="34759"/>
                  </a:lnTo>
                  <a:lnTo>
                    <a:pt x="34632" y="38811"/>
                  </a:lnTo>
                  <a:lnTo>
                    <a:pt x="36512" y="39751"/>
                  </a:lnTo>
                  <a:lnTo>
                    <a:pt x="39763" y="41389"/>
                  </a:lnTo>
                  <a:lnTo>
                    <a:pt x="48856" y="41389"/>
                  </a:lnTo>
                  <a:lnTo>
                    <a:pt x="51371" y="39509"/>
                  </a:lnTo>
                  <a:lnTo>
                    <a:pt x="53213" y="38100"/>
                  </a:lnTo>
                  <a:lnTo>
                    <a:pt x="54203" y="35712"/>
                  </a:lnTo>
                  <a:lnTo>
                    <a:pt x="54203" y="29845"/>
                  </a:lnTo>
                  <a:close/>
                </a:path>
                <a:path w="173354" h="41909">
                  <a:moveTo>
                    <a:pt x="80479" y="27457"/>
                  </a:moveTo>
                  <a:lnTo>
                    <a:pt x="80467" y="24206"/>
                  </a:lnTo>
                  <a:lnTo>
                    <a:pt x="80429" y="21082"/>
                  </a:lnTo>
                  <a:lnTo>
                    <a:pt x="77660" y="16878"/>
                  </a:lnTo>
                  <a:lnTo>
                    <a:pt x="77127" y="16078"/>
                  </a:lnTo>
                  <a:lnTo>
                    <a:pt x="77127" y="24206"/>
                  </a:lnTo>
                  <a:lnTo>
                    <a:pt x="62560" y="24206"/>
                  </a:lnTo>
                  <a:lnTo>
                    <a:pt x="63500" y="19799"/>
                  </a:lnTo>
                  <a:lnTo>
                    <a:pt x="66636" y="16878"/>
                  </a:lnTo>
                  <a:lnTo>
                    <a:pt x="73050" y="16878"/>
                  </a:lnTo>
                  <a:lnTo>
                    <a:pt x="76352" y="18872"/>
                  </a:lnTo>
                  <a:lnTo>
                    <a:pt x="77127" y="24206"/>
                  </a:lnTo>
                  <a:lnTo>
                    <a:pt x="77127" y="16078"/>
                  </a:lnTo>
                  <a:lnTo>
                    <a:pt x="75717" y="13944"/>
                  </a:lnTo>
                  <a:lnTo>
                    <a:pt x="72110" y="13284"/>
                  </a:lnTo>
                  <a:lnTo>
                    <a:pt x="63449" y="13284"/>
                  </a:lnTo>
                  <a:lnTo>
                    <a:pt x="58140" y="19507"/>
                  </a:lnTo>
                  <a:lnTo>
                    <a:pt x="58140" y="35115"/>
                  </a:lnTo>
                  <a:lnTo>
                    <a:pt x="63804" y="41389"/>
                  </a:lnTo>
                  <a:lnTo>
                    <a:pt x="74587" y="41389"/>
                  </a:lnTo>
                  <a:lnTo>
                    <a:pt x="77952" y="39992"/>
                  </a:lnTo>
                  <a:lnTo>
                    <a:pt x="80251" y="38328"/>
                  </a:lnTo>
                  <a:lnTo>
                    <a:pt x="80200" y="37807"/>
                  </a:lnTo>
                  <a:lnTo>
                    <a:pt x="79895" y="34378"/>
                  </a:lnTo>
                  <a:lnTo>
                    <a:pt x="76187" y="37566"/>
                  </a:lnTo>
                  <a:lnTo>
                    <a:pt x="72288" y="37807"/>
                  </a:lnTo>
                  <a:lnTo>
                    <a:pt x="66217" y="37807"/>
                  </a:lnTo>
                  <a:lnTo>
                    <a:pt x="62433" y="33464"/>
                  </a:lnTo>
                  <a:lnTo>
                    <a:pt x="62268" y="27457"/>
                  </a:lnTo>
                  <a:lnTo>
                    <a:pt x="80479" y="27457"/>
                  </a:lnTo>
                  <a:close/>
                </a:path>
                <a:path w="173354" h="41909">
                  <a:moveTo>
                    <a:pt x="108585" y="14058"/>
                  </a:moveTo>
                  <a:lnTo>
                    <a:pt x="103987" y="14058"/>
                  </a:lnTo>
                  <a:lnTo>
                    <a:pt x="103987" y="36055"/>
                  </a:lnTo>
                  <a:lnTo>
                    <a:pt x="100685" y="38163"/>
                  </a:lnTo>
                  <a:lnTo>
                    <a:pt x="92722" y="38163"/>
                  </a:lnTo>
                  <a:lnTo>
                    <a:pt x="92303" y="36588"/>
                  </a:lnTo>
                  <a:lnTo>
                    <a:pt x="92303" y="14058"/>
                  </a:lnTo>
                  <a:lnTo>
                    <a:pt x="87706" y="14058"/>
                  </a:lnTo>
                  <a:lnTo>
                    <a:pt x="87706" y="38569"/>
                  </a:lnTo>
                  <a:lnTo>
                    <a:pt x="89065" y="41389"/>
                  </a:lnTo>
                  <a:lnTo>
                    <a:pt x="97078" y="41389"/>
                  </a:lnTo>
                  <a:lnTo>
                    <a:pt x="101282" y="40449"/>
                  </a:lnTo>
                  <a:lnTo>
                    <a:pt x="104165" y="37922"/>
                  </a:lnTo>
                  <a:lnTo>
                    <a:pt x="104165" y="40741"/>
                  </a:lnTo>
                  <a:lnTo>
                    <a:pt x="108585" y="40741"/>
                  </a:lnTo>
                  <a:lnTo>
                    <a:pt x="108585" y="14058"/>
                  </a:lnTo>
                  <a:close/>
                </a:path>
                <a:path w="173354" h="41909">
                  <a:moveTo>
                    <a:pt x="139623" y="0"/>
                  </a:moveTo>
                  <a:lnTo>
                    <a:pt x="135204" y="0"/>
                  </a:lnTo>
                  <a:lnTo>
                    <a:pt x="135204" y="16725"/>
                  </a:lnTo>
                  <a:lnTo>
                    <a:pt x="135026" y="16573"/>
                  </a:lnTo>
                  <a:lnTo>
                    <a:pt x="135026" y="20307"/>
                  </a:lnTo>
                  <a:lnTo>
                    <a:pt x="134962" y="34213"/>
                  </a:lnTo>
                  <a:lnTo>
                    <a:pt x="133083" y="35928"/>
                  </a:lnTo>
                  <a:lnTo>
                    <a:pt x="131724" y="37261"/>
                  </a:lnTo>
                  <a:lnTo>
                    <a:pt x="130263" y="37807"/>
                  </a:lnTo>
                  <a:lnTo>
                    <a:pt x="125056" y="37807"/>
                  </a:lnTo>
                  <a:lnTo>
                    <a:pt x="120751" y="34810"/>
                  </a:lnTo>
                  <a:lnTo>
                    <a:pt x="120751" y="19367"/>
                  </a:lnTo>
                  <a:lnTo>
                    <a:pt x="125831" y="16878"/>
                  </a:lnTo>
                  <a:lnTo>
                    <a:pt x="129311" y="16878"/>
                  </a:lnTo>
                  <a:lnTo>
                    <a:pt x="131965" y="17068"/>
                  </a:lnTo>
                  <a:lnTo>
                    <a:pt x="133731" y="18427"/>
                  </a:lnTo>
                  <a:lnTo>
                    <a:pt x="135026" y="20307"/>
                  </a:lnTo>
                  <a:lnTo>
                    <a:pt x="135026" y="16573"/>
                  </a:lnTo>
                  <a:lnTo>
                    <a:pt x="132080" y="13944"/>
                  </a:lnTo>
                  <a:lnTo>
                    <a:pt x="128778" y="13284"/>
                  </a:lnTo>
                  <a:lnTo>
                    <a:pt x="120751" y="13284"/>
                  </a:lnTo>
                  <a:lnTo>
                    <a:pt x="116243" y="19367"/>
                  </a:lnTo>
                  <a:lnTo>
                    <a:pt x="116154" y="35166"/>
                  </a:lnTo>
                  <a:lnTo>
                    <a:pt x="120700" y="41389"/>
                  </a:lnTo>
                  <a:lnTo>
                    <a:pt x="128244" y="41389"/>
                  </a:lnTo>
                  <a:lnTo>
                    <a:pt x="131724" y="40868"/>
                  </a:lnTo>
                  <a:lnTo>
                    <a:pt x="134886" y="37807"/>
                  </a:lnTo>
                  <a:lnTo>
                    <a:pt x="135026" y="37668"/>
                  </a:lnTo>
                  <a:lnTo>
                    <a:pt x="135026" y="40741"/>
                  </a:lnTo>
                  <a:lnTo>
                    <a:pt x="139623" y="40309"/>
                  </a:lnTo>
                  <a:lnTo>
                    <a:pt x="139623" y="37668"/>
                  </a:lnTo>
                  <a:lnTo>
                    <a:pt x="139623" y="16878"/>
                  </a:lnTo>
                  <a:lnTo>
                    <a:pt x="139623" y="16725"/>
                  </a:lnTo>
                  <a:lnTo>
                    <a:pt x="139623" y="0"/>
                  </a:lnTo>
                  <a:close/>
                </a:path>
                <a:path w="173354" h="41909">
                  <a:moveTo>
                    <a:pt x="172796" y="19634"/>
                  </a:moveTo>
                  <a:lnTo>
                    <a:pt x="170230" y="16878"/>
                  </a:lnTo>
                  <a:lnTo>
                    <a:pt x="168186" y="14681"/>
                  </a:lnTo>
                  <a:lnTo>
                    <a:pt x="168186" y="19989"/>
                  </a:lnTo>
                  <a:lnTo>
                    <a:pt x="168186" y="34099"/>
                  </a:lnTo>
                  <a:lnTo>
                    <a:pt x="164185" y="37630"/>
                  </a:lnTo>
                  <a:lnTo>
                    <a:pt x="155740" y="37630"/>
                  </a:lnTo>
                  <a:lnTo>
                    <a:pt x="151498" y="34277"/>
                  </a:lnTo>
                  <a:lnTo>
                    <a:pt x="151498" y="19812"/>
                  </a:lnTo>
                  <a:lnTo>
                    <a:pt x="155994" y="16878"/>
                  </a:lnTo>
                  <a:lnTo>
                    <a:pt x="163944" y="16878"/>
                  </a:lnTo>
                  <a:lnTo>
                    <a:pt x="168186" y="19989"/>
                  </a:lnTo>
                  <a:lnTo>
                    <a:pt x="168186" y="14681"/>
                  </a:lnTo>
                  <a:lnTo>
                    <a:pt x="166903" y="13284"/>
                  </a:lnTo>
                  <a:lnTo>
                    <a:pt x="152615" y="13284"/>
                  </a:lnTo>
                  <a:lnTo>
                    <a:pt x="146900" y="19812"/>
                  </a:lnTo>
                  <a:lnTo>
                    <a:pt x="146900" y="35534"/>
                  </a:lnTo>
                  <a:lnTo>
                    <a:pt x="152920" y="41389"/>
                  </a:lnTo>
                  <a:lnTo>
                    <a:pt x="166903" y="41389"/>
                  </a:lnTo>
                  <a:lnTo>
                    <a:pt x="170611" y="37630"/>
                  </a:lnTo>
                  <a:lnTo>
                    <a:pt x="172669" y="35534"/>
                  </a:lnTo>
                  <a:lnTo>
                    <a:pt x="172796" y="19634"/>
                  </a:lnTo>
                  <a:close/>
                </a:path>
              </a:pathLst>
            </a:custGeom>
            <a:solidFill>
              <a:srgbClr val="8585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3680207" y="1144170"/>
              <a:ext cx="566420" cy="189230"/>
            </a:xfrm>
            <a:custGeom>
              <a:avLst/>
              <a:gdLst/>
              <a:ahLst/>
              <a:cxnLst/>
              <a:rect l="l" t="t" r="r" b="b"/>
              <a:pathLst>
                <a:path w="566420" h="189230">
                  <a:moveTo>
                    <a:pt x="0" y="188673"/>
                  </a:moveTo>
                  <a:lnTo>
                    <a:pt x="566018" y="188673"/>
                  </a:lnTo>
                  <a:lnTo>
                    <a:pt x="566018" y="0"/>
                  </a:lnTo>
                  <a:lnTo>
                    <a:pt x="0" y="0"/>
                  </a:lnTo>
                  <a:lnTo>
                    <a:pt x="0" y="188673"/>
                  </a:lnTo>
                  <a:close/>
                </a:path>
              </a:pathLst>
            </a:custGeom>
            <a:ln w="9433">
              <a:solidFill>
                <a:srgbClr val="85858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3843756" y="1223365"/>
              <a:ext cx="244475" cy="41910"/>
            </a:xfrm>
            <a:custGeom>
              <a:avLst/>
              <a:gdLst/>
              <a:ahLst/>
              <a:cxnLst/>
              <a:rect l="l" t="t" r="r" b="b"/>
              <a:pathLst>
                <a:path w="244475" h="41909">
                  <a:moveTo>
                    <a:pt x="39738" y="0"/>
                  </a:moveTo>
                  <a:lnTo>
                    <a:pt x="33020" y="0"/>
                  </a:lnTo>
                  <a:lnTo>
                    <a:pt x="23291" y="25184"/>
                  </a:lnTo>
                  <a:lnTo>
                    <a:pt x="20523" y="32435"/>
                  </a:lnTo>
                  <a:lnTo>
                    <a:pt x="19875" y="35191"/>
                  </a:lnTo>
                  <a:lnTo>
                    <a:pt x="6654" y="0"/>
                  </a:lnTo>
                  <a:lnTo>
                    <a:pt x="0" y="0"/>
                  </a:lnTo>
                  <a:lnTo>
                    <a:pt x="0" y="40614"/>
                  </a:lnTo>
                  <a:lnTo>
                    <a:pt x="4597" y="40614"/>
                  </a:lnTo>
                  <a:lnTo>
                    <a:pt x="4597" y="4356"/>
                  </a:lnTo>
                  <a:lnTo>
                    <a:pt x="5016" y="6223"/>
                  </a:lnTo>
                  <a:lnTo>
                    <a:pt x="7366" y="12598"/>
                  </a:lnTo>
                  <a:lnTo>
                    <a:pt x="8902" y="16573"/>
                  </a:lnTo>
                  <a:lnTo>
                    <a:pt x="17627" y="39331"/>
                  </a:lnTo>
                  <a:lnTo>
                    <a:pt x="21932" y="39331"/>
                  </a:lnTo>
                  <a:lnTo>
                    <a:pt x="29768" y="18973"/>
                  </a:lnTo>
                  <a:lnTo>
                    <a:pt x="32600" y="11531"/>
                  </a:lnTo>
                  <a:lnTo>
                    <a:pt x="33197" y="9842"/>
                  </a:lnTo>
                  <a:lnTo>
                    <a:pt x="34785" y="5638"/>
                  </a:lnTo>
                  <a:lnTo>
                    <a:pt x="35077" y="4292"/>
                  </a:lnTo>
                  <a:lnTo>
                    <a:pt x="35140" y="40614"/>
                  </a:lnTo>
                  <a:lnTo>
                    <a:pt x="39738" y="40614"/>
                  </a:lnTo>
                  <a:lnTo>
                    <a:pt x="39738" y="0"/>
                  </a:lnTo>
                  <a:close/>
                </a:path>
                <a:path w="244475" h="41909">
                  <a:moveTo>
                    <a:pt x="70993" y="17411"/>
                  </a:moveTo>
                  <a:lnTo>
                    <a:pt x="70332" y="16776"/>
                  </a:lnTo>
                  <a:lnTo>
                    <a:pt x="66687" y="13284"/>
                  </a:lnTo>
                  <a:lnTo>
                    <a:pt x="57442" y="13284"/>
                  </a:lnTo>
                  <a:lnTo>
                    <a:pt x="54775" y="14236"/>
                  </a:lnTo>
                  <a:lnTo>
                    <a:pt x="52006" y="15824"/>
                  </a:lnTo>
                  <a:lnTo>
                    <a:pt x="52362" y="19672"/>
                  </a:lnTo>
                  <a:lnTo>
                    <a:pt x="55422" y="17526"/>
                  </a:lnTo>
                  <a:lnTo>
                    <a:pt x="58381" y="16776"/>
                  </a:lnTo>
                  <a:lnTo>
                    <a:pt x="64033" y="16776"/>
                  </a:lnTo>
                  <a:lnTo>
                    <a:pt x="66395" y="19088"/>
                  </a:lnTo>
                  <a:lnTo>
                    <a:pt x="66395" y="25895"/>
                  </a:lnTo>
                  <a:lnTo>
                    <a:pt x="66395" y="28917"/>
                  </a:lnTo>
                  <a:lnTo>
                    <a:pt x="66395" y="35458"/>
                  </a:lnTo>
                  <a:lnTo>
                    <a:pt x="64389" y="36626"/>
                  </a:lnTo>
                  <a:lnTo>
                    <a:pt x="62687" y="37744"/>
                  </a:lnTo>
                  <a:lnTo>
                    <a:pt x="60439" y="37807"/>
                  </a:lnTo>
                  <a:lnTo>
                    <a:pt x="56959" y="37807"/>
                  </a:lnTo>
                  <a:lnTo>
                    <a:pt x="54305" y="36385"/>
                  </a:lnTo>
                  <a:lnTo>
                    <a:pt x="54305" y="29464"/>
                  </a:lnTo>
                  <a:lnTo>
                    <a:pt x="66395" y="28917"/>
                  </a:lnTo>
                  <a:lnTo>
                    <a:pt x="66395" y="25895"/>
                  </a:lnTo>
                  <a:lnTo>
                    <a:pt x="57543" y="26022"/>
                  </a:lnTo>
                  <a:lnTo>
                    <a:pt x="50050" y="28498"/>
                  </a:lnTo>
                  <a:lnTo>
                    <a:pt x="50076" y="36626"/>
                  </a:lnTo>
                  <a:lnTo>
                    <a:pt x="51650" y="41402"/>
                  </a:lnTo>
                  <a:lnTo>
                    <a:pt x="57607" y="41402"/>
                  </a:lnTo>
                  <a:lnTo>
                    <a:pt x="63144" y="41287"/>
                  </a:lnTo>
                  <a:lnTo>
                    <a:pt x="66573" y="38633"/>
                  </a:lnTo>
                  <a:lnTo>
                    <a:pt x="66573" y="40754"/>
                  </a:lnTo>
                  <a:lnTo>
                    <a:pt x="70993" y="40754"/>
                  </a:lnTo>
                  <a:lnTo>
                    <a:pt x="70993" y="38633"/>
                  </a:lnTo>
                  <a:lnTo>
                    <a:pt x="70993" y="37807"/>
                  </a:lnTo>
                  <a:lnTo>
                    <a:pt x="70993" y="28917"/>
                  </a:lnTo>
                  <a:lnTo>
                    <a:pt x="70993" y="17411"/>
                  </a:lnTo>
                  <a:close/>
                </a:path>
                <a:path w="244475" h="41909">
                  <a:moveTo>
                    <a:pt x="95440" y="39166"/>
                  </a:moveTo>
                  <a:lnTo>
                    <a:pt x="94488" y="35636"/>
                  </a:lnTo>
                  <a:lnTo>
                    <a:pt x="92964" y="36906"/>
                  </a:lnTo>
                  <a:lnTo>
                    <a:pt x="91071" y="37630"/>
                  </a:lnTo>
                  <a:lnTo>
                    <a:pt x="87007" y="37630"/>
                  </a:lnTo>
                  <a:lnTo>
                    <a:pt x="86169" y="35826"/>
                  </a:lnTo>
                  <a:lnTo>
                    <a:pt x="86169" y="17500"/>
                  </a:lnTo>
                  <a:lnTo>
                    <a:pt x="94488" y="17500"/>
                  </a:lnTo>
                  <a:lnTo>
                    <a:pt x="94488" y="14058"/>
                  </a:lnTo>
                  <a:lnTo>
                    <a:pt x="86169" y="14058"/>
                  </a:lnTo>
                  <a:lnTo>
                    <a:pt x="86169" y="6261"/>
                  </a:lnTo>
                  <a:lnTo>
                    <a:pt x="82105" y="6261"/>
                  </a:lnTo>
                  <a:lnTo>
                    <a:pt x="82105" y="14058"/>
                  </a:lnTo>
                  <a:lnTo>
                    <a:pt x="76974" y="14058"/>
                  </a:lnTo>
                  <a:lnTo>
                    <a:pt x="76974" y="17500"/>
                  </a:lnTo>
                  <a:lnTo>
                    <a:pt x="81927" y="17500"/>
                  </a:lnTo>
                  <a:lnTo>
                    <a:pt x="81927" y="37261"/>
                  </a:lnTo>
                  <a:lnTo>
                    <a:pt x="82753" y="41402"/>
                  </a:lnTo>
                  <a:lnTo>
                    <a:pt x="90957" y="41402"/>
                  </a:lnTo>
                  <a:lnTo>
                    <a:pt x="93954" y="39941"/>
                  </a:lnTo>
                  <a:lnTo>
                    <a:pt x="95440" y="39166"/>
                  </a:lnTo>
                  <a:close/>
                </a:path>
                <a:path w="244475" h="41909">
                  <a:moveTo>
                    <a:pt x="122008" y="38392"/>
                  </a:moveTo>
                  <a:lnTo>
                    <a:pt x="121653" y="34404"/>
                  </a:lnTo>
                  <a:lnTo>
                    <a:pt x="118643" y="36804"/>
                  </a:lnTo>
                  <a:lnTo>
                    <a:pt x="115468" y="37630"/>
                  </a:lnTo>
                  <a:lnTo>
                    <a:pt x="107556" y="37630"/>
                  </a:lnTo>
                  <a:lnTo>
                    <a:pt x="104254" y="33324"/>
                  </a:lnTo>
                  <a:lnTo>
                    <a:pt x="104254" y="22809"/>
                  </a:lnTo>
                  <a:lnTo>
                    <a:pt x="106438" y="17068"/>
                  </a:lnTo>
                  <a:lnTo>
                    <a:pt x="115760" y="17068"/>
                  </a:lnTo>
                  <a:lnTo>
                    <a:pt x="117754" y="17538"/>
                  </a:lnTo>
                  <a:lnTo>
                    <a:pt x="121005" y="19685"/>
                  </a:lnTo>
                  <a:lnTo>
                    <a:pt x="121716" y="15824"/>
                  </a:lnTo>
                  <a:lnTo>
                    <a:pt x="118237" y="13817"/>
                  </a:lnTo>
                  <a:lnTo>
                    <a:pt x="116230" y="13284"/>
                  </a:lnTo>
                  <a:lnTo>
                    <a:pt x="104432" y="13284"/>
                  </a:lnTo>
                  <a:lnTo>
                    <a:pt x="99644" y="20472"/>
                  </a:lnTo>
                  <a:lnTo>
                    <a:pt x="99644" y="34937"/>
                  </a:lnTo>
                  <a:lnTo>
                    <a:pt x="105016" y="41402"/>
                  </a:lnTo>
                  <a:lnTo>
                    <a:pt x="115570" y="41402"/>
                  </a:lnTo>
                  <a:lnTo>
                    <a:pt x="118821" y="40576"/>
                  </a:lnTo>
                  <a:lnTo>
                    <a:pt x="122008" y="38392"/>
                  </a:lnTo>
                  <a:close/>
                </a:path>
                <a:path w="244475" h="41909">
                  <a:moveTo>
                    <a:pt x="150050" y="18694"/>
                  </a:moveTo>
                  <a:lnTo>
                    <a:pt x="149161" y="13284"/>
                  </a:lnTo>
                  <a:lnTo>
                    <a:pt x="138315" y="13284"/>
                  </a:lnTo>
                  <a:lnTo>
                    <a:pt x="135483" y="15113"/>
                  </a:lnTo>
                  <a:lnTo>
                    <a:pt x="133591" y="17538"/>
                  </a:lnTo>
                  <a:lnTo>
                    <a:pt x="133591" y="0"/>
                  </a:lnTo>
                  <a:lnTo>
                    <a:pt x="129171" y="0"/>
                  </a:lnTo>
                  <a:lnTo>
                    <a:pt x="129171" y="40614"/>
                  </a:lnTo>
                  <a:lnTo>
                    <a:pt x="133769" y="40614"/>
                  </a:lnTo>
                  <a:lnTo>
                    <a:pt x="133769" y="21882"/>
                  </a:lnTo>
                  <a:lnTo>
                    <a:pt x="135255" y="16891"/>
                  </a:lnTo>
                  <a:lnTo>
                    <a:pt x="145389" y="16891"/>
                  </a:lnTo>
                  <a:lnTo>
                    <a:pt x="145453" y="21170"/>
                  </a:lnTo>
                  <a:lnTo>
                    <a:pt x="145453" y="40614"/>
                  </a:lnTo>
                  <a:lnTo>
                    <a:pt x="150050" y="40614"/>
                  </a:lnTo>
                  <a:lnTo>
                    <a:pt x="150050" y="18694"/>
                  </a:lnTo>
                  <a:close/>
                </a:path>
                <a:path w="244475" h="41909">
                  <a:moveTo>
                    <a:pt x="183794" y="19659"/>
                  </a:moveTo>
                  <a:lnTo>
                    <a:pt x="182054" y="16891"/>
                  </a:lnTo>
                  <a:lnTo>
                    <a:pt x="181952" y="16725"/>
                  </a:lnTo>
                  <a:lnTo>
                    <a:pt x="179793" y="13284"/>
                  </a:lnTo>
                  <a:lnTo>
                    <a:pt x="179197" y="13284"/>
                  </a:lnTo>
                  <a:lnTo>
                    <a:pt x="179197" y="19418"/>
                  </a:lnTo>
                  <a:lnTo>
                    <a:pt x="179197" y="35166"/>
                  </a:lnTo>
                  <a:lnTo>
                    <a:pt x="174244" y="37807"/>
                  </a:lnTo>
                  <a:lnTo>
                    <a:pt x="168351" y="37807"/>
                  </a:lnTo>
                  <a:lnTo>
                    <a:pt x="166408" y="36703"/>
                  </a:lnTo>
                  <a:lnTo>
                    <a:pt x="164934" y="33883"/>
                  </a:lnTo>
                  <a:lnTo>
                    <a:pt x="164934" y="20320"/>
                  </a:lnTo>
                  <a:lnTo>
                    <a:pt x="165874" y="18948"/>
                  </a:lnTo>
                  <a:lnTo>
                    <a:pt x="167995" y="16891"/>
                  </a:lnTo>
                  <a:lnTo>
                    <a:pt x="174713" y="16891"/>
                  </a:lnTo>
                  <a:lnTo>
                    <a:pt x="179197" y="19418"/>
                  </a:lnTo>
                  <a:lnTo>
                    <a:pt x="179197" y="13284"/>
                  </a:lnTo>
                  <a:lnTo>
                    <a:pt x="174244" y="13284"/>
                  </a:lnTo>
                  <a:lnTo>
                    <a:pt x="171945" y="13423"/>
                  </a:lnTo>
                  <a:lnTo>
                    <a:pt x="168287" y="13982"/>
                  </a:lnTo>
                  <a:lnTo>
                    <a:pt x="164744" y="16725"/>
                  </a:lnTo>
                  <a:lnTo>
                    <a:pt x="164744" y="0"/>
                  </a:lnTo>
                  <a:lnTo>
                    <a:pt x="160337" y="0"/>
                  </a:lnTo>
                  <a:lnTo>
                    <a:pt x="160337" y="40081"/>
                  </a:lnTo>
                  <a:lnTo>
                    <a:pt x="164934" y="40754"/>
                  </a:lnTo>
                  <a:lnTo>
                    <a:pt x="164934" y="38036"/>
                  </a:lnTo>
                  <a:lnTo>
                    <a:pt x="166344" y="39331"/>
                  </a:lnTo>
                  <a:lnTo>
                    <a:pt x="168884" y="41402"/>
                  </a:lnTo>
                  <a:lnTo>
                    <a:pt x="178727" y="41402"/>
                  </a:lnTo>
                  <a:lnTo>
                    <a:pt x="181571" y="38036"/>
                  </a:lnTo>
                  <a:lnTo>
                    <a:pt x="181775" y="37807"/>
                  </a:lnTo>
                  <a:lnTo>
                    <a:pt x="183794" y="35420"/>
                  </a:lnTo>
                  <a:lnTo>
                    <a:pt x="183794" y="19659"/>
                  </a:lnTo>
                  <a:close/>
                </a:path>
                <a:path w="244475" h="41909">
                  <a:moveTo>
                    <a:pt x="215900" y="19646"/>
                  </a:moveTo>
                  <a:lnTo>
                    <a:pt x="213347" y="16891"/>
                  </a:lnTo>
                  <a:lnTo>
                    <a:pt x="211302" y="14693"/>
                  </a:lnTo>
                  <a:lnTo>
                    <a:pt x="211302" y="19989"/>
                  </a:lnTo>
                  <a:lnTo>
                    <a:pt x="211302" y="34099"/>
                  </a:lnTo>
                  <a:lnTo>
                    <a:pt x="207302" y="37630"/>
                  </a:lnTo>
                  <a:lnTo>
                    <a:pt x="198856" y="37630"/>
                  </a:lnTo>
                  <a:lnTo>
                    <a:pt x="194614" y="34290"/>
                  </a:lnTo>
                  <a:lnTo>
                    <a:pt x="194614" y="19812"/>
                  </a:lnTo>
                  <a:lnTo>
                    <a:pt x="199097" y="16891"/>
                  </a:lnTo>
                  <a:lnTo>
                    <a:pt x="207060" y="16891"/>
                  </a:lnTo>
                  <a:lnTo>
                    <a:pt x="211302" y="19989"/>
                  </a:lnTo>
                  <a:lnTo>
                    <a:pt x="211302" y="14693"/>
                  </a:lnTo>
                  <a:lnTo>
                    <a:pt x="210007" y="13284"/>
                  </a:lnTo>
                  <a:lnTo>
                    <a:pt x="195732" y="13284"/>
                  </a:lnTo>
                  <a:lnTo>
                    <a:pt x="190004" y="19812"/>
                  </a:lnTo>
                  <a:lnTo>
                    <a:pt x="190004" y="35547"/>
                  </a:lnTo>
                  <a:lnTo>
                    <a:pt x="196024" y="41402"/>
                  </a:lnTo>
                  <a:lnTo>
                    <a:pt x="210007" y="41402"/>
                  </a:lnTo>
                  <a:lnTo>
                    <a:pt x="213728" y="37630"/>
                  </a:lnTo>
                  <a:lnTo>
                    <a:pt x="215785" y="35547"/>
                  </a:lnTo>
                  <a:lnTo>
                    <a:pt x="215900" y="19646"/>
                  </a:lnTo>
                  <a:close/>
                </a:path>
                <a:path w="244475" h="41909">
                  <a:moveTo>
                    <a:pt x="243890" y="40614"/>
                  </a:moveTo>
                  <a:lnTo>
                    <a:pt x="232092" y="26924"/>
                  </a:lnTo>
                  <a:lnTo>
                    <a:pt x="242887" y="14058"/>
                  </a:lnTo>
                  <a:lnTo>
                    <a:pt x="238036" y="14058"/>
                  </a:lnTo>
                  <a:lnTo>
                    <a:pt x="230149" y="23939"/>
                  </a:lnTo>
                  <a:lnTo>
                    <a:pt x="222008" y="14058"/>
                  </a:lnTo>
                  <a:lnTo>
                    <a:pt x="217106" y="14058"/>
                  </a:lnTo>
                  <a:lnTo>
                    <a:pt x="228193" y="26924"/>
                  </a:lnTo>
                  <a:lnTo>
                    <a:pt x="216763" y="40614"/>
                  </a:lnTo>
                  <a:lnTo>
                    <a:pt x="221589" y="40614"/>
                  </a:lnTo>
                  <a:lnTo>
                    <a:pt x="230149" y="29375"/>
                  </a:lnTo>
                  <a:lnTo>
                    <a:pt x="238988" y="40614"/>
                  </a:lnTo>
                  <a:lnTo>
                    <a:pt x="243890" y="40614"/>
                  </a:lnTo>
                  <a:close/>
                </a:path>
              </a:pathLst>
            </a:custGeom>
            <a:solidFill>
              <a:srgbClr val="8585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2270798" y="726223"/>
              <a:ext cx="117475" cy="53340"/>
            </a:xfrm>
            <a:custGeom>
              <a:avLst/>
              <a:gdLst/>
              <a:ahLst/>
              <a:cxnLst/>
              <a:rect l="l" t="t" r="r" b="b"/>
              <a:pathLst>
                <a:path w="117475" h="53340">
                  <a:moveTo>
                    <a:pt x="28663" y="5588"/>
                  </a:moveTo>
                  <a:lnTo>
                    <a:pt x="26289" y="3302"/>
                  </a:lnTo>
                  <a:lnTo>
                    <a:pt x="23901" y="1028"/>
                  </a:lnTo>
                  <a:lnTo>
                    <a:pt x="23901" y="6870"/>
                  </a:lnTo>
                  <a:lnTo>
                    <a:pt x="23901" y="16446"/>
                  </a:lnTo>
                  <a:lnTo>
                    <a:pt x="20180" y="20294"/>
                  </a:lnTo>
                  <a:lnTo>
                    <a:pt x="5080" y="20294"/>
                  </a:lnTo>
                  <a:lnTo>
                    <a:pt x="5080" y="3302"/>
                  </a:lnTo>
                  <a:lnTo>
                    <a:pt x="19888" y="3302"/>
                  </a:lnTo>
                  <a:lnTo>
                    <a:pt x="23901" y="6870"/>
                  </a:lnTo>
                  <a:lnTo>
                    <a:pt x="23901" y="1028"/>
                  </a:lnTo>
                  <a:lnTo>
                    <a:pt x="22834" y="0"/>
                  </a:lnTo>
                  <a:lnTo>
                    <a:pt x="0" y="0"/>
                  </a:lnTo>
                  <a:lnTo>
                    <a:pt x="0" y="40601"/>
                  </a:lnTo>
                  <a:lnTo>
                    <a:pt x="5257" y="40601"/>
                  </a:lnTo>
                  <a:lnTo>
                    <a:pt x="5257" y="23736"/>
                  </a:lnTo>
                  <a:lnTo>
                    <a:pt x="22415" y="23736"/>
                  </a:lnTo>
                  <a:lnTo>
                    <a:pt x="26416" y="20294"/>
                  </a:lnTo>
                  <a:lnTo>
                    <a:pt x="28663" y="18376"/>
                  </a:lnTo>
                  <a:lnTo>
                    <a:pt x="28663" y="5588"/>
                  </a:lnTo>
                  <a:close/>
                </a:path>
                <a:path w="117475" h="53340">
                  <a:moveTo>
                    <a:pt x="58991" y="19634"/>
                  </a:moveTo>
                  <a:lnTo>
                    <a:pt x="56438" y="16878"/>
                  </a:lnTo>
                  <a:lnTo>
                    <a:pt x="54394" y="14681"/>
                  </a:lnTo>
                  <a:lnTo>
                    <a:pt x="54394" y="19989"/>
                  </a:lnTo>
                  <a:lnTo>
                    <a:pt x="54394" y="34086"/>
                  </a:lnTo>
                  <a:lnTo>
                    <a:pt x="50393" y="37617"/>
                  </a:lnTo>
                  <a:lnTo>
                    <a:pt x="41948" y="37617"/>
                  </a:lnTo>
                  <a:lnTo>
                    <a:pt x="37706" y="34277"/>
                  </a:lnTo>
                  <a:lnTo>
                    <a:pt x="37706" y="19799"/>
                  </a:lnTo>
                  <a:lnTo>
                    <a:pt x="42189" y="16878"/>
                  </a:lnTo>
                  <a:lnTo>
                    <a:pt x="50152" y="16878"/>
                  </a:lnTo>
                  <a:lnTo>
                    <a:pt x="54394" y="19989"/>
                  </a:lnTo>
                  <a:lnTo>
                    <a:pt x="54394" y="14681"/>
                  </a:lnTo>
                  <a:lnTo>
                    <a:pt x="53098" y="13271"/>
                  </a:lnTo>
                  <a:lnTo>
                    <a:pt x="38823" y="13271"/>
                  </a:lnTo>
                  <a:lnTo>
                    <a:pt x="33108" y="19799"/>
                  </a:lnTo>
                  <a:lnTo>
                    <a:pt x="33108" y="35534"/>
                  </a:lnTo>
                  <a:lnTo>
                    <a:pt x="39116" y="41389"/>
                  </a:lnTo>
                  <a:lnTo>
                    <a:pt x="53098" y="41389"/>
                  </a:lnTo>
                  <a:lnTo>
                    <a:pt x="56819" y="37617"/>
                  </a:lnTo>
                  <a:lnTo>
                    <a:pt x="58877" y="35534"/>
                  </a:lnTo>
                  <a:lnTo>
                    <a:pt x="58991" y="19634"/>
                  </a:lnTo>
                  <a:close/>
                </a:path>
                <a:path w="117475" h="53340">
                  <a:moveTo>
                    <a:pt x="89281" y="40601"/>
                  </a:moveTo>
                  <a:lnTo>
                    <a:pt x="78079" y="24688"/>
                  </a:lnTo>
                  <a:lnTo>
                    <a:pt x="87985" y="14643"/>
                  </a:lnTo>
                  <a:lnTo>
                    <a:pt x="82677" y="14643"/>
                  </a:lnTo>
                  <a:lnTo>
                    <a:pt x="70688" y="26809"/>
                  </a:lnTo>
                  <a:lnTo>
                    <a:pt x="70688" y="0"/>
                  </a:lnTo>
                  <a:lnTo>
                    <a:pt x="66446" y="0"/>
                  </a:lnTo>
                  <a:lnTo>
                    <a:pt x="66446" y="40601"/>
                  </a:lnTo>
                  <a:lnTo>
                    <a:pt x="70523" y="40601"/>
                  </a:lnTo>
                  <a:lnTo>
                    <a:pt x="70523" y="32359"/>
                  </a:lnTo>
                  <a:lnTo>
                    <a:pt x="75247" y="27495"/>
                  </a:lnTo>
                  <a:lnTo>
                    <a:pt x="84442" y="40601"/>
                  </a:lnTo>
                  <a:lnTo>
                    <a:pt x="89281" y="40601"/>
                  </a:lnTo>
                  <a:close/>
                </a:path>
                <a:path w="117475" h="53340">
                  <a:moveTo>
                    <a:pt x="117259" y="14058"/>
                  </a:moveTo>
                  <a:lnTo>
                    <a:pt x="112839" y="14058"/>
                  </a:lnTo>
                  <a:lnTo>
                    <a:pt x="105168" y="33108"/>
                  </a:lnTo>
                  <a:lnTo>
                    <a:pt x="105054" y="35877"/>
                  </a:lnTo>
                  <a:lnTo>
                    <a:pt x="104990" y="37249"/>
                  </a:lnTo>
                  <a:lnTo>
                    <a:pt x="104571" y="33235"/>
                  </a:lnTo>
                  <a:lnTo>
                    <a:pt x="99618" y="21539"/>
                  </a:lnTo>
                  <a:lnTo>
                    <a:pt x="96431" y="14058"/>
                  </a:lnTo>
                  <a:lnTo>
                    <a:pt x="91770" y="14058"/>
                  </a:lnTo>
                  <a:lnTo>
                    <a:pt x="103225" y="40601"/>
                  </a:lnTo>
                  <a:lnTo>
                    <a:pt x="101104" y="45847"/>
                  </a:lnTo>
                  <a:lnTo>
                    <a:pt x="99568" y="49199"/>
                  </a:lnTo>
                  <a:lnTo>
                    <a:pt x="96786" y="49199"/>
                  </a:lnTo>
                  <a:lnTo>
                    <a:pt x="94894" y="48958"/>
                  </a:lnTo>
                  <a:lnTo>
                    <a:pt x="93129" y="48272"/>
                  </a:lnTo>
                  <a:lnTo>
                    <a:pt x="93484" y="52095"/>
                  </a:lnTo>
                  <a:lnTo>
                    <a:pt x="94792" y="52387"/>
                  </a:lnTo>
                  <a:lnTo>
                    <a:pt x="96431" y="52565"/>
                  </a:lnTo>
                  <a:lnTo>
                    <a:pt x="97726" y="52565"/>
                  </a:lnTo>
                  <a:lnTo>
                    <a:pt x="99796" y="52793"/>
                  </a:lnTo>
                  <a:lnTo>
                    <a:pt x="101981" y="52095"/>
                  </a:lnTo>
                  <a:lnTo>
                    <a:pt x="117259" y="1405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3680207" y="1427180"/>
              <a:ext cx="566420" cy="189230"/>
            </a:xfrm>
            <a:custGeom>
              <a:avLst/>
              <a:gdLst/>
              <a:ahLst/>
              <a:cxnLst/>
              <a:rect l="l" t="t" r="r" b="b"/>
              <a:pathLst>
                <a:path w="566420" h="189230">
                  <a:moveTo>
                    <a:pt x="0" y="188673"/>
                  </a:moveTo>
                  <a:lnTo>
                    <a:pt x="566018" y="188673"/>
                  </a:lnTo>
                  <a:lnTo>
                    <a:pt x="566018" y="0"/>
                  </a:lnTo>
                  <a:lnTo>
                    <a:pt x="0" y="0"/>
                  </a:lnTo>
                  <a:lnTo>
                    <a:pt x="0" y="188673"/>
                  </a:lnTo>
                  <a:close/>
                </a:path>
              </a:pathLst>
            </a:custGeom>
            <a:ln w="9433">
              <a:solidFill>
                <a:srgbClr val="85858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3943807" y="1542097"/>
              <a:ext cx="38735" cy="5080"/>
            </a:xfrm>
            <a:custGeom>
              <a:avLst/>
              <a:gdLst/>
              <a:ahLst/>
              <a:cxnLst/>
              <a:rect l="l" t="t" r="r" b="b"/>
              <a:pathLst>
                <a:path w="38735" h="5080">
                  <a:moveTo>
                    <a:pt x="4889" y="0"/>
                  </a:moveTo>
                  <a:lnTo>
                    <a:pt x="0" y="0"/>
                  </a:lnTo>
                  <a:lnTo>
                    <a:pt x="0" y="4889"/>
                  </a:lnTo>
                  <a:lnTo>
                    <a:pt x="4889" y="4889"/>
                  </a:lnTo>
                  <a:lnTo>
                    <a:pt x="4889" y="0"/>
                  </a:lnTo>
                  <a:close/>
                </a:path>
                <a:path w="38735" h="5080">
                  <a:moveTo>
                    <a:pt x="21615" y="0"/>
                  </a:moveTo>
                  <a:lnTo>
                    <a:pt x="16725" y="0"/>
                  </a:lnTo>
                  <a:lnTo>
                    <a:pt x="16725" y="4889"/>
                  </a:lnTo>
                  <a:lnTo>
                    <a:pt x="21615" y="4889"/>
                  </a:lnTo>
                  <a:lnTo>
                    <a:pt x="21615" y="0"/>
                  </a:lnTo>
                  <a:close/>
                </a:path>
                <a:path w="38735" h="5080">
                  <a:moveTo>
                    <a:pt x="38341" y="0"/>
                  </a:moveTo>
                  <a:lnTo>
                    <a:pt x="33451" y="0"/>
                  </a:lnTo>
                  <a:lnTo>
                    <a:pt x="33451" y="4889"/>
                  </a:lnTo>
                  <a:lnTo>
                    <a:pt x="38341" y="4889"/>
                  </a:lnTo>
                  <a:lnTo>
                    <a:pt x="38341" y="0"/>
                  </a:lnTo>
                  <a:close/>
                </a:path>
              </a:pathLst>
            </a:custGeom>
            <a:solidFill>
              <a:srgbClr val="8585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2925512" y="861159"/>
              <a:ext cx="566420" cy="189230"/>
            </a:xfrm>
            <a:custGeom>
              <a:avLst/>
              <a:gdLst/>
              <a:ahLst/>
              <a:cxnLst/>
              <a:rect l="l" t="t" r="r" b="b"/>
              <a:pathLst>
                <a:path w="566420" h="189230">
                  <a:moveTo>
                    <a:pt x="566018" y="0"/>
                  </a:moveTo>
                  <a:lnTo>
                    <a:pt x="0" y="0"/>
                  </a:lnTo>
                  <a:lnTo>
                    <a:pt x="0" y="188672"/>
                  </a:lnTo>
                  <a:lnTo>
                    <a:pt x="566018" y="188672"/>
                  </a:lnTo>
                  <a:lnTo>
                    <a:pt x="566018" y="0"/>
                  </a:lnTo>
                  <a:close/>
                </a:path>
              </a:pathLst>
            </a:custGeom>
            <a:solidFill>
              <a:srgbClr val="ACD8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2925512" y="861159"/>
              <a:ext cx="566420" cy="189230"/>
            </a:xfrm>
            <a:custGeom>
              <a:avLst/>
              <a:gdLst/>
              <a:ahLst/>
              <a:cxnLst/>
              <a:rect l="l" t="t" r="r" b="b"/>
              <a:pathLst>
                <a:path w="566420" h="189230">
                  <a:moveTo>
                    <a:pt x="0" y="188672"/>
                  </a:moveTo>
                  <a:lnTo>
                    <a:pt x="566018" y="188672"/>
                  </a:lnTo>
                  <a:lnTo>
                    <a:pt x="566018" y="0"/>
                  </a:lnTo>
                  <a:lnTo>
                    <a:pt x="0" y="0"/>
                  </a:lnTo>
                  <a:lnTo>
                    <a:pt x="0" y="188672"/>
                  </a:lnTo>
                  <a:close/>
                </a:path>
              </a:pathLst>
            </a:custGeom>
            <a:ln w="9433">
              <a:solidFill>
                <a:srgbClr val="5CAB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3080397" y="946607"/>
              <a:ext cx="116205" cy="35560"/>
            </a:xfrm>
            <a:custGeom>
              <a:avLst/>
              <a:gdLst/>
              <a:ahLst/>
              <a:cxnLst/>
              <a:rect l="l" t="t" r="r" b="b"/>
              <a:pathLst>
                <a:path w="116205" h="35559">
                  <a:moveTo>
                    <a:pt x="37261" y="12382"/>
                  </a:moveTo>
                  <a:lnTo>
                    <a:pt x="36322" y="7035"/>
                  </a:lnTo>
                  <a:lnTo>
                    <a:pt x="25641" y="7035"/>
                  </a:lnTo>
                  <a:lnTo>
                    <a:pt x="22580" y="8686"/>
                  </a:lnTo>
                  <a:lnTo>
                    <a:pt x="20396" y="11899"/>
                  </a:lnTo>
                  <a:lnTo>
                    <a:pt x="18872" y="7391"/>
                  </a:lnTo>
                  <a:lnTo>
                    <a:pt x="14732" y="7035"/>
                  </a:lnTo>
                  <a:lnTo>
                    <a:pt x="8610" y="7035"/>
                  </a:lnTo>
                  <a:lnTo>
                    <a:pt x="5829" y="9461"/>
                  </a:lnTo>
                  <a:lnTo>
                    <a:pt x="4241" y="11595"/>
                  </a:lnTo>
                  <a:lnTo>
                    <a:pt x="4241" y="7340"/>
                  </a:lnTo>
                  <a:lnTo>
                    <a:pt x="0" y="7340"/>
                  </a:lnTo>
                  <a:lnTo>
                    <a:pt x="0" y="34366"/>
                  </a:lnTo>
                  <a:lnTo>
                    <a:pt x="4597" y="34366"/>
                  </a:lnTo>
                  <a:lnTo>
                    <a:pt x="4597" y="15519"/>
                  </a:lnTo>
                  <a:lnTo>
                    <a:pt x="6184" y="10629"/>
                  </a:lnTo>
                  <a:lnTo>
                    <a:pt x="16040" y="10629"/>
                  </a:lnTo>
                  <a:lnTo>
                    <a:pt x="16332" y="14554"/>
                  </a:lnTo>
                  <a:lnTo>
                    <a:pt x="16332" y="34366"/>
                  </a:lnTo>
                  <a:lnTo>
                    <a:pt x="20929" y="34366"/>
                  </a:lnTo>
                  <a:lnTo>
                    <a:pt x="20929" y="15519"/>
                  </a:lnTo>
                  <a:lnTo>
                    <a:pt x="22517" y="10629"/>
                  </a:lnTo>
                  <a:lnTo>
                    <a:pt x="32372" y="10629"/>
                  </a:lnTo>
                  <a:lnTo>
                    <a:pt x="32664" y="14554"/>
                  </a:lnTo>
                  <a:lnTo>
                    <a:pt x="32664" y="34366"/>
                  </a:lnTo>
                  <a:lnTo>
                    <a:pt x="37261" y="34366"/>
                  </a:lnTo>
                  <a:lnTo>
                    <a:pt x="37261" y="12382"/>
                  </a:lnTo>
                  <a:close/>
                </a:path>
                <a:path w="116205" h="35559">
                  <a:moveTo>
                    <a:pt x="67462" y="21209"/>
                  </a:moveTo>
                  <a:lnTo>
                    <a:pt x="67449" y="17970"/>
                  </a:lnTo>
                  <a:lnTo>
                    <a:pt x="67411" y="14833"/>
                  </a:lnTo>
                  <a:lnTo>
                    <a:pt x="64630" y="10629"/>
                  </a:lnTo>
                  <a:lnTo>
                    <a:pt x="64096" y="9829"/>
                  </a:lnTo>
                  <a:lnTo>
                    <a:pt x="64096" y="17970"/>
                  </a:lnTo>
                  <a:lnTo>
                    <a:pt x="49530" y="17970"/>
                  </a:lnTo>
                  <a:lnTo>
                    <a:pt x="50469" y="13550"/>
                  </a:lnTo>
                  <a:lnTo>
                    <a:pt x="53606" y="10629"/>
                  </a:lnTo>
                  <a:lnTo>
                    <a:pt x="60020" y="10629"/>
                  </a:lnTo>
                  <a:lnTo>
                    <a:pt x="63334" y="12623"/>
                  </a:lnTo>
                  <a:lnTo>
                    <a:pt x="64096" y="17970"/>
                  </a:lnTo>
                  <a:lnTo>
                    <a:pt x="64096" y="9829"/>
                  </a:lnTo>
                  <a:lnTo>
                    <a:pt x="62687" y="7696"/>
                  </a:lnTo>
                  <a:lnTo>
                    <a:pt x="59093" y="7035"/>
                  </a:lnTo>
                  <a:lnTo>
                    <a:pt x="50419" y="7035"/>
                  </a:lnTo>
                  <a:lnTo>
                    <a:pt x="45110" y="13258"/>
                  </a:lnTo>
                  <a:lnTo>
                    <a:pt x="45110" y="28867"/>
                  </a:lnTo>
                  <a:lnTo>
                    <a:pt x="50774" y="35153"/>
                  </a:lnTo>
                  <a:lnTo>
                    <a:pt x="61569" y="35153"/>
                  </a:lnTo>
                  <a:lnTo>
                    <a:pt x="64935" y="33743"/>
                  </a:lnTo>
                  <a:lnTo>
                    <a:pt x="67233" y="32080"/>
                  </a:lnTo>
                  <a:lnTo>
                    <a:pt x="67183" y="31559"/>
                  </a:lnTo>
                  <a:lnTo>
                    <a:pt x="66878" y="28130"/>
                  </a:lnTo>
                  <a:lnTo>
                    <a:pt x="63169" y="31318"/>
                  </a:lnTo>
                  <a:lnTo>
                    <a:pt x="59270" y="31559"/>
                  </a:lnTo>
                  <a:lnTo>
                    <a:pt x="53187" y="31559"/>
                  </a:lnTo>
                  <a:lnTo>
                    <a:pt x="49415" y="27216"/>
                  </a:lnTo>
                  <a:lnTo>
                    <a:pt x="49237" y="21209"/>
                  </a:lnTo>
                  <a:lnTo>
                    <a:pt x="67462" y="21209"/>
                  </a:lnTo>
                  <a:close/>
                </a:path>
                <a:path w="116205" h="35559">
                  <a:moveTo>
                    <a:pt x="89484" y="32918"/>
                  </a:moveTo>
                  <a:lnTo>
                    <a:pt x="88544" y="29387"/>
                  </a:lnTo>
                  <a:lnTo>
                    <a:pt x="87007" y="30657"/>
                  </a:lnTo>
                  <a:lnTo>
                    <a:pt x="85115" y="31381"/>
                  </a:lnTo>
                  <a:lnTo>
                    <a:pt x="81051" y="31381"/>
                  </a:lnTo>
                  <a:lnTo>
                    <a:pt x="80225" y="29565"/>
                  </a:lnTo>
                  <a:lnTo>
                    <a:pt x="80225" y="11239"/>
                  </a:lnTo>
                  <a:lnTo>
                    <a:pt x="88544" y="11239"/>
                  </a:lnTo>
                  <a:lnTo>
                    <a:pt x="88544" y="7810"/>
                  </a:lnTo>
                  <a:lnTo>
                    <a:pt x="80225" y="7810"/>
                  </a:lnTo>
                  <a:lnTo>
                    <a:pt x="80225" y="0"/>
                  </a:lnTo>
                  <a:lnTo>
                    <a:pt x="76161" y="0"/>
                  </a:lnTo>
                  <a:lnTo>
                    <a:pt x="76161" y="7810"/>
                  </a:lnTo>
                  <a:lnTo>
                    <a:pt x="71031" y="7810"/>
                  </a:lnTo>
                  <a:lnTo>
                    <a:pt x="71031" y="11239"/>
                  </a:lnTo>
                  <a:lnTo>
                    <a:pt x="75971" y="11239"/>
                  </a:lnTo>
                  <a:lnTo>
                    <a:pt x="75971" y="31013"/>
                  </a:lnTo>
                  <a:lnTo>
                    <a:pt x="76809" y="35153"/>
                  </a:lnTo>
                  <a:lnTo>
                    <a:pt x="85013" y="35153"/>
                  </a:lnTo>
                  <a:lnTo>
                    <a:pt x="88011" y="33680"/>
                  </a:lnTo>
                  <a:lnTo>
                    <a:pt x="89484" y="32918"/>
                  </a:lnTo>
                  <a:close/>
                </a:path>
                <a:path w="116205" h="35559">
                  <a:moveTo>
                    <a:pt x="115709" y="11163"/>
                  </a:moveTo>
                  <a:lnTo>
                    <a:pt x="115036" y="10515"/>
                  </a:lnTo>
                  <a:lnTo>
                    <a:pt x="111391" y="7035"/>
                  </a:lnTo>
                  <a:lnTo>
                    <a:pt x="102146" y="7035"/>
                  </a:lnTo>
                  <a:lnTo>
                    <a:pt x="99491" y="7988"/>
                  </a:lnTo>
                  <a:lnTo>
                    <a:pt x="96723" y="9575"/>
                  </a:lnTo>
                  <a:lnTo>
                    <a:pt x="97066" y="13423"/>
                  </a:lnTo>
                  <a:lnTo>
                    <a:pt x="100126" y="11277"/>
                  </a:lnTo>
                  <a:lnTo>
                    <a:pt x="103085" y="10515"/>
                  </a:lnTo>
                  <a:lnTo>
                    <a:pt x="108750" y="10515"/>
                  </a:lnTo>
                  <a:lnTo>
                    <a:pt x="111099" y="12839"/>
                  </a:lnTo>
                  <a:lnTo>
                    <a:pt x="111099" y="19646"/>
                  </a:lnTo>
                  <a:lnTo>
                    <a:pt x="111099" y="22669"/>
                  </a:lnTo>
                  <a:lnTo>
                    <a:pt x="111099" y="29210"/>
                  </a:lnTo>
                  <a:lnTo>
                    <a:pt x="109105" y="30378"/>
                  </a:lnTo>
                  <a:lnTo>
                    <a:pt x="107391" y="31496"/>
                  </a:lnTo>
                  <a:lnTo>
                    <a:pt x="105143" y="31559"/>
                  </a:lnTo>
                  <a:lnTo>
                    <a:pt x="101663" y="31559"/>
                  </a:lnTo>
                  <a:lnTo>
                    <a:pt x="99009" y="30137"/>
                  </a:lnTo>
                  <a:lnTo>
                    <a:pt x="99009" y="23215"/>
                  </a:lnTo>
                  <a:lnTo>
                    <a:pt x="111099" y="22669"/>
                  </a:lnTo>
                  <a:lnTo>
                    <a:pt x="111099" y="19646"/>
                  </a:lnTo>
                  <a:lnTo>
                    <a:pt x="102260" y="19773"/>
                  </a:lnTo>
                  <a:lnTo>
                    <a:pt x="94767" y="22250"/>
                  </a:lnTo>
                  <a:lnTo>
                    <a:pt x="94780" y="30378"/>
                  </a:lnTo>
                  <a:lnTo>
                    <a:pt x="96367" y="35153"/>
                  </a:lnTo>
                  <a:lnTo>
                    <a:pt x="102311" y="35153"/>
                  </a:lnTo>
                  <a:lnTo>
                    <a:pt x="107861" y="35039"/>
                  </a:lnTo>
                  <a:lnTo>
                    <a:pt x="111290" y="32372"/>
                  </a:lnTo>
                  <a:lnTo>
                    <a:pt x="111290" y="34505"/>
                  </a:lnTo>
                  <a:lnTo>
                    <a:pt x="115709" y="34505"/>
                  </a:lnTo>
                  <a:lnTo>
                    <a:pt x="115709" y="32372"/>
                  </a:lnTo>
                  <a:lnTo>
                    <a:pt x="115709" y="31559"/>
                  </a:lnTo>
                  <a:lnTo>
                    <a:pt x="115709" y="22669"/>
                  </a:lnTo>
                  <a:lnTo>
                    <a:pt x="115709" y="1116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1034066" y="856445"/>
              <a:ext cx="1801826" cy="109430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3201619" y="940371"/>
              <a:ext cx="138430" cy="53340"/>
            </a:xfrm>
            <a:custGeom>
              <a:avLst/>
              <a:gdLst/>
              <a:ahLst/>
              <a:cxnLst/>
              <a:rect l="l" t="t" r="r" b="b"/>
              <a:pathLst>
                <a:path w="138429" h="53340">
                  <a:moveTo>
                    <a:pt x="15621" y="25768"/>
                  </a:moveTo>
                  <a:lnTo>
                    <a:pt x="0" y="25768"/>
                  </a:lnTo>
                  <a:lnTo>
                    <a:pt x="0" y="29197"/>
                  </a:lnTo>
                  <a:lnTo>
                    <a:pt x="15621" y="29197"/>
                  </a:lnTo>
                  <a:lnTo>
                    <a:pt x="15621" y="25768"/>
                  </a:lnTo>
                  <a:close/>
                </a:path>
                <a:path w="138429" h="53340">
                  <a:moveTo>
                    <a:pt x="47675" y="19964"/>
                  </a:moveTo>
                  <a:lnTo>
                    <a:pt x="46062" y="17056"/>
                  </a:lnTo>
                  <a:lnTo>
                    <a:pt x="45923" y="16802"/>
                  </a:lnTo>
                  <a:lnTo>
                    <a:pt x="43967" y="13271"/>
                  </a:lnTo>
                  <a:lnTo>
                    <a:pt x="43078" y="13271"/>
                  </a:lnTo>
                  <a:lnTo>
                    <a:pt x="43078" y="21678"/>
                  </a:lnTo>
                  <a:lnTo>
                    <a:pt x="43078" y="33540"/>
                  </a:lnTo>
                  <a:lnTo>
                    <a:pt x="38887" y="37795"/>
                  </a:lnTo>
                  <a:lnTo>
                    <a:pt x="32169" y="37795"/>
                  </a:lnTo>
                  <a:lnTo>
                    <a:pt x="30581" y="36576"/>
                  </a:lnTo>
                  <a:lnTo>
                    <a:pt x="29400" y="34925"/>
                  </a:lnTo>
                  <a:lnTo>
                    <a:pt x="28803" y="34023"/>
                  </a:lnTo>
                  <a:lnTo>
                    <a:pt x="28803" y="20574"/>
                  </a:lnTo>
                  <a:lnTo>
                    <a:pt x="30226" y="18440"/>
                  </a:lnTo>
                  <a:lnTo>
                    <a:pt x="32524" y="17056"/>
                  </a:lnTo>
                  <a:lnTo>
                    <a:pt x="39535" y="17056"/>
                  </a:lnTo>
                  <a:lnTo>
                    <a:pt x="43078" y="21678"/>
                  </a:lnTo>
                  <a:lnTo>
                    <a:pt x="43078" y="13271"/>
                  </a:lnTo>
                  <a:lnTo>
                    <a:pt x="34759" y="13271"/>
                  </a:lnTo>
                  <a:lnTo>
                    <a:pt x="31343" y="14516"/>
                  </a:lnTo>
                  <a:lnTo>
                    <a:pt x="28625" y="16802"/>
                  </a:lnTo>
                  <a:lnTo>
                    <a:pt x="28625" y="13931"/>
                  </a:lnTo>
                  <a:lnTo>
                    <a:pt x="24206" y="13931"/>
                  </a:lnTo>
                  <a:lnTo>
                    <a:pt x="24206" y="52311"/>
                  </a:lnTo>
                  <a:lnTo>
                    <a:pt x="28803" y="52311"/>
                  </a:lnTo>
                  <a:lnTo>
                    <a:pt x="28803" y="38023"/>
                  </a:lnTo>
                  <a:lnTo>
                    <a:pt x="30632" y="39738"/>
                  </a:lnTo>
                  <a:lnTo>
                    <a:pt x="33223" y="41389"/>
                  </a:lnTo>
                  <a:lnTo>
                    <a:pt x="42494" y="41389"/>
                  </a:lnTo>
                  <a:lnTo>
                    <a:pt x="45466" y="38023"/>
                  </a:lnTo>
                  <a:lnTo>
                    <a:pt x="45669" y="37795"/>
                  </a:lnTo>
                  <a:lnTo>
                    <a:pt x="47675" y="35534"/>
                  </a:lnTo>
                  <a:lnTo>
                    <a:pt x="47675" y="19964"/>
                  </a:lnTo>
                  <a:close/>
                </a:path>
                <a:path w="138429" h="53340">
                  <a:moveTo>
                    <a:pt x="79781" y="19621"/>
                  </a:moveTo>
                  <a:lnTo>
                    <a:pt x="77228" y="16865"/>
                  </a:lnTo>
                  <a:lnTo>
                    <a:pt x="75184" y="14668"/>
                  </a:lnTo>
                  <a:lnTo>
                    <a:pt x="75184" y="19977"/>
                  </a:lnTo>
                  <a:lnTo>
                    <a:pt x="75184" y="34086"/>
                  </a:lnTo>
                  <a:lnTo>
                    <a:pt x="71183" y="37617"/>
                  </a:lnTo>
                  <a:lnTo>
                    <a:pt x="62725" y="37617"/>
                  </a:lnTo>
                  <a:lnTo>
                    <a:pt x="58483" y="34264"/>
                  </a:lnTo>
                  <a:lnTo>
                    <a:pt x="58483" y="19799"/>
                  </a:lnTo>
                  <a:lnTo>
                    <a:pt x="62979" y="16865"/>
                  </a:lnTo>
                  <a:lnTo>
                    <a:pt x="70929" y="16865"/>
                  </a:lnTo>
                  <a:lnTo>
                    <a:pt x="75184" y="19977"/>
                  </a:lnTo>
                  <a:lnTo>
                    <a:pt x="75184" y="14668"/>
                  </a:lnTo>
                  <a:lnTo>
                    <a:pt x="73888" y="13271"/>
                  </a:lnTo>
                  <a:lnTo>
                    <a:pt x="59613" y="13271"/>
                  </a:lnTo>
                  <a:lnTo>
                    <a:pt x="53886" y="19799"/>
                  </a:lnTo>
                  <a:lnTo>
                    <a:pt x="53886" y="35521"/>
                  </a:lnTo>
                  <a:lnTo>
                    <a:pt x="59905" y="41389"/>
                  </a:lnTo>
                  <a:lnTo>
                    <a:pt x="73888" y="41389"/>
                  </a:lnTo>
                  <a:lnTo>
                    <a:pt x="77597" y="37617"/>
                  </a:lnTo>
                  <a:lnTo>
                    <a:pt x="79654" y="35521"/>
                  </a:lnTo>
                  <a:lnTo>
                    <a:pt x="79781" y="19621"/>
                  </a:lnTo>
                  <a:close/>
                </a:path>
                <a:path w="138429" h="53340">
                  <a:moveTo>
                    <a:pt x="110058" y="40601"/>
                  </a:moveTo>
                  <a:lnTo>
                    <a:pt x="98856" y="24688"/>
                  </a:lnTo>
                  <a:lnTo>
                    <a:pt x="108762" y="14643"/>
                  </a:lnTo>
                  <a:lnTo>
                    <a:pt x="103454" y="14643"/>
                  </a:lnTo>
                  <a:lnTo>
                    <a:pt x="91478" y="26797"/>
                  </a:lnTo>
                  <a:lnTo>
                    <a:pt x="91478" y="0"/>
                  </a:lnTo>
                  <a:lnTo>
                    <a:pt x="87223" y="0"/>
                  </a:lnTo>
                  <a:lnTo>
                    <a:pt x="87223" y="40601"/>
                  </a:lnTo>
                  <a:lnTo>
                    <a:pt x="91300" y="40601"/>
                  </a:lnTo>
                  <a:lnTo>
                    <a:pt x="91300" y="32346"/>
                  </a:lnTo>
                  <a:lnTo>
                    <a:pt x="96024" y="27495"/>
                  </a:lnTo>
                  <a:lnTo>
                    <a:pt x="105232" y="40601"/>
                  </a:lnTo>
                  <a:lnTo>
                    <a:pt x="110058" y="40601"/>
                  </a:lnTo>
                  <a:close/>
                </a:path>
                <a:path w="138429" h="53340">
                  <a:moveTo>
                    <a:pt x="138036" y="14046"/>
                  </a:moveTo>
                  <a:lnTo>
                    <a:pt x="133616" y="14046"/>
                  </a:lnTo>
                  <a:lnTo>
                    <a:pt x="125945" y="33108"/>
                  </a:lnTo>
                  <a:lnTo>
                    <a:pt x="125768" y="37249"/>
                  </a:lnTo>
                  <a:lnTo>
                    <a:pt x="125361" y="33235"/>
                  </a:lnTo>
                  <a:lnTo>
                    <a:pt x="120408" y="21539"/>
                  </a:lnTo>
                  <a:lnTo>
                    <a:pt x="117221" y="14046"/>
                  </a:lnTo>
                  <a:lnTo>
                    <a:pt x="112560" y="14046"/>
                  </a:lnTo>
                  <a:lnTo>
                    <a:pt x="124002" y="40601"/>
                  </a:lnTo>
                  <a:lnTo>
                    <a:pt x="121881" y="45834"/>
                  </a:lnTo>
                  <a:lnTo>
                    <a:pt x="120345" y="49199"/>
                  </a:lnTo>
                  <a:lnTo>
                    <a:pt x="117576" y="49199"/>
                  </a:lnTo>
                  <a:lnTo>
                    <a:pt x="115684" y="48958"/>
                  </a:lnTo>
                  <a:lnTo>
                    <a:pt x="113906" y="48272"/>
                  </a:lnTo>
                  <a:lnTo>
                    <a:pt x="114261" y="52082"/>
                  </a:lnTo>
                  <a:lnTo>
                    <a:pt x="115570" y="52374"/>
                  </a:lnTo>
                  <a:lnTo>
                    <a:pt x="117221" y="52565"/>
                  </a:lnTo>
                  <a:lnTo>
                    <a:pt x="118516" y="52565"/>
                  </a:lnTo>
                  <a:lnTo>
                    <a:pt x="120573" y="52793"/>
                  </a:lnTo>
                  <a:lnTo>
                    <a:pt x="122758" y="52082"/>
                  </a:lnTo>
                  <a:lnTo>
                    <a:pt x="138036" y="1404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2925512" y="1144170"/>
              <a:ext cx="566420" cy="189230"/>
            </a:xfrm>
            <a:custGeom>
              <a:avLst/>
              <a:gdLst/>
              <a:ahLst/>
              <a:cxnLst/>
              <a:rect l="l" t="t" r="r" b="b"/>
              <a:pathLst>
                <a:path w="566420" h="189230">
                  <a:moveTo>
                    <a:pt x="566018" y="0"/>
                  </a:moveTo>
                  <a:lnTo>
                    <a:pt x="0" y="0"/>
                  </a:lnTo>
                  <a:lnTo>
                    <a:pt x="0" y="188673"/>
                  </a:lnTo>
                  <a:lnTo>
                    <a:pt x="566018" y="188673"/>
                  </a:lnTo>
                  <a:lnTo>
                    <a:pt x="566018" y="0"/>
                  </a:lnTo>
                  <a:close/>
                </a:path>
              </a:pathLst>
            </a:custGeom>
            <a:solidFill>
              <a:srgbClr val="ACD8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2925512" y="1144170"/>
              <a:ext cx="566420" cy="189230"/>
            </a:xfrm>
            <a:custGeom>
              <a:avLst/>
              <a:gdLst/>
              <a:ahLst/>
              <a:cxnLst/>
              <a:rect l="l" t="t" r="r" b="b"/>
              <a:pathLst>
                <a:path w="566420" h="189230">
                  <a:moveTo>
                    <a:pt x="0" y="188673"/>
                  </a:moveTo>
                  <a:lnTo>
                    <a:pt x="566018" y="188673"/>
                  </a:lnTo>
                  <a:lnTo>
                    <a:pt x="566018" y="0"/>
                  </a:lnTo>
                  <a:lnTo>
                    <a:pt x="0" y="0"/>
                  </a:lnTo>
                  <a:lnTo>
                    <a:pt x="0" y="188673"/>
                  </a:lnTo>
                  <a:close/>
                </a:path>
              </a:pathLst>
            </a:custGeom>
            <a:ln w="9433">
              <a:solidFill>
                <a:srgbClr val="5CAB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3019425" y="1223365"/>
              <a:ext cx="380365" cy="53340"/>
            </a:xfrm>
            <a:custGeom>
              <a:avLst/>
              <a:gdLst/>
              <a:ahLst/>
              <a:cxnLst/>
              <a:rect l="l" t="t" r="r" b="b"/>
              <a:pathLst>
                <a:path w="380364" h="53340">
                  <a:moveTo>
                    <a:pt x="37274" y="18630"/>
                  </a:moveTo>
                  <a:lnTo>
                    <a:pt x="36334" y="13284"/>
                  </a:lnTo>
                  <a:lnTo>
                    <a:pt x="25654" y="13284"/>
                  </a:lnTo>
                  <a:lnTo>
                    <a:pt x="22593" y="14947"/>
                  </a:lnTo>
                  <a:lnTo>
                    <a:pt x="20408" y="18148"/>
                  </a:lnTo>
                  <a:lnTo>
                    <a:pt x="18872" y="13639"/>
                  </a:lnTo>
                  <a:lnTo>
                    <a:pt x="14744" y="13284"/>
                  </a:lnTo>
                  <a:lnTo>
                    <a:pt x="8623" y="13284"/>
                  </a:lnTo>
                  <a:lnTo>
                    <a:pt x="5829" y="15709"/>
                  </a:lnTo>
                  <a:lnTo>
                    <a:pt x="4241" y="17843"/>
                  </a:lnTo>
                  <a:lnTo>
                    <a:pt x="4241" y="13589"/>
                  </a:lnTo>
                  <a:lnTo>
                    <a:pt x="0" y="13589"/>
                  </a:lnTo>
                  <a:lnTo>
                    <a:pt x="0" y="40614"/>
                  </a:lnTo>
                  <a:lnTo>
                    <a:pt x="4597" y="40614"/>
                  </a:lnTo>
                  <a:lnTo>
                    <a:pt x="4597" y="21767"/>
                  </a:lnTo>
                  <a:lnTo>
                    <a:pt x="6184" y="16891"/>
                  </a:lnTo>
                  <a:lnTo>
                    <a:pt x="16052" y="16891"/>
                  </a:lnTo>
                  <a:lnTo>
                    <a:pt x="16344" y="20802"/>
                  </a:lnTo>
                  <a:lnTo>
                    <a:pt x="16344" y="40614"/>
                  </a:lnTo>
                  <a:lnTo>
                    <a:pt x="20942" y="40614"/>
                  </a:lnTo>
                  <a:lnTo>
                    <a:pt x="20942" y="21767"/>
                  </a:lnTo>
                  <a:lnTo>
                    <a:pt x="22529" y="16891"/>
                  </a:lnTo>
                  <a:lnTo>
                    <a:pt x="32372" y="16891"/>
                  </a:lnTo>
                  <a:lnTo>
                    <a:pt x="32664" y="20802"/>
                  </a:lnTo>
                  <a:lnTo>
                    <a:pt x="32664" y="40614"/>
                  </a:lnTo>
                  <a:lnTo>
                    <a:pt x="37274" y="40614"/>
                  </a:lnTo>
                  <a:lnTo>
                    <a:pt x="37274" y="18630"/>
                  </a:lnTo>
                  <a:close/>
                </a:path>
                <a:path w="380364" h="53340">
                  <a:moveTo>
                    <a:pt x="67462" y="27457"/>
                  </a:moveTo>
                  <a:lnTo>
                    <a:pt x="67449" y="24218"/>
                  </a:lnTo>
                  <a:lnTo>
                    <a:pt x="67411" y="21082"/>
                  </a:lnTo>
                  <a:lnTo>
                    <a:pt x="64643" y="16891"/>
                  </a:lnTo>
                  <a:lnTo>
                    <a:pt x="64109" y="16090"/>
                  </a:lnTo>
                  <a:lnTo>
                    <a:pt x="64109" y="24218"/>
                  </a:lnTo>
                  <a:lnTo>
                    <a:pt x="49542" y="24218"/>
                  </a:lnTo>
                  <a:lnTo>
                    <a:pt x="50482" y="19799"/>
                  </a:lnTo>
                  <a:lnTo>
                    <a:pt x="53619" y="16891"/>
                  </a:lnTo>
                  <a:lnTo>
                    <a:pt x="60032" y="16891"/>
                  </a:lnTo>
                  <a:lnTo>
                    <a:pt x="63334" y="18872"/>
                  </a:lnTo>
                  <a:lnTo>
                    <a:pt x="64109" y="24218"/>
                  </a:lnTo>
                  <a:lnTo>
                    <a:pt x="64109" y="16090"/>
                  </a:lnTo>
                  <a:lnTo>
                    <a:pt x="62699" y="13944"/>
                  </a:lnTo>
                  <a:lnTo>
                    <a:pt x="59093" y="13284"/>
                  </a:lnTo>
                  <a:lnTo>
                    <a:pt x="50431" y="13284"/>
                  </a:lnTo>
                  <a:lnTo>
                    <a:pt x="45123" y="19507"/>
                  </a:lnTo>
                  <a:lnTo>
                    <a:pt x="45123" y="35115"/>
                  </a:lnTo>
                  <a:lnTo>
                    <a:pt x="50787" y="41402"/>
                  </a:lnTo>
                  <a:lnTo>
                    <a:pt x="61569" y="41402"/>
                  </a:lnTo>
                  <a:lnTo>
                    <a:pt x="64935" y="39992"/>
                  </a:lnTo>
                  <a:lnTo>
                    <a:pt x="67233" y="38341"/>
                  </a:lnTo>
                  <a:lnTo>
                    <a:pt x="67183" y="37807"/>
                  </a:lnTo>
                  <a:lnTo>
                    <a:pt x="66878" y="34378"/>
                  </a:lnTo>
                  <a:lnTo>
                    <a:pt x="63169" y="37566"/>
                  </a:lnTo>
                  <a:lnTo>
                    <a:pt x="59270" y="37807"/>
                  </a:lnTo>
                  <a:lnTo>
                    <a:pt x="53200" y="37807"/>
                  </a:lnTo>
                  <a:lnTo>
                    <a:pt x="49415" y="33464"/>
                  </a:lnTo>
                  <a:lnTo>
                    <a:pt x="49250" y="27457"/>
                  </a:lnTo>
                  <a:lnTo>
                    <a:pt x="67462" y="27457"/>
                  </a:lnTo>
                  <a:close/>
                </a:path>
                <a:path w="380364" h="53340">
                  <a:moveTo>
                    <a:pt x="89496" y="39166"/>
                  </a:moveTo>
                  <a:lnTo>
                    <a:pt x="88557" y="35636"/>
                  </a:lnTo>
                  <a:lnTo>
                    <a:pt x="87020" y="36906"/>
                  </a:lnTo>
                  <a:lnTo>
                    <a:pt x="85128" y="37630"/>
                  </a:lnTo>
                  <a:lnTo>
                    <a:pt x="81064" y="37630"/>
                  </a:lnTo>
                  <a:lnTo>
                    <a:pt x="80238" y="35826"/>
                  </a:lnTo>
                  <a:lnTo>
                    <a:pt x="80238" y="17500"/>
                  </a:lnTo>
                  <a:lnTo>
                    <a:pt x="88557" y="17500"/>
                  </a:lnTo>
                  <a:lnTo>
                    <a:pt x="88557" y="14058"/>
                  </a:lnTo>
                  <a:lnTo>
                    <a:pt x="80238" y="14058"/>
                  </a:lnTo>
                  <a:lnTo>
                    <a:pt x="80238" y="6261"/>
                  </a:lnTo>
                  <a:lnTo>
                    <a:pt x="76174" y="6261"/>
                  </a:lnTo>
                  <a:lnTo>
                    <a:pt x="76174" y="14058"/>
                  </a:lnTo>
                  <a:lnTo>
                    <a:pt x="71031" y="14058"/>
                  </a:lnTo>
                  <a:lnTo>
                    <a:pt x="71031" y="17500"/>
                  </a:lnTo>
                  <a:lnTo>
                    <a:pt x="75984" y="17500"/>
                  </a:lnTo>
                  <a:lnTo>
                    <a:pt x="75984" y="37261"/>
                  </a:lnTo>
                  <a:lnTo>
                    <a:pt x="76809" y="41402"/>
                  </a:lnTo>
                  <a:lnTo>
                    <a:pt x="85013" y="41402"/>
                  </a:lnTo>
                  <a:lnTo>
                    <a:pt x="88023" y="39941"/>
                  </a:lnTo>
                  <a:lnTo>
                    <a:pt x="89496" y="39166"/>
                  </a:lnTo>
                  <a:close/>
                </a:path>
                <a:path w="380364" h="53340">
                  <a:moveTo>
                    <a:pt x="115709" y="17411"/>
                  </a:moveTo>
                  <a:lnTo>
                    <a:pt x="115049" y="16776"/>
                  </a:lnTo>
                  <a:lnTo>
                    <a:pt x="111404" y="13284"/>
                  </a:lnTo>
                  <a:lnTo>
                    <a:pt x="102146" y="13284"/>
                  </a:lnTo>
                  <a:lnTo>
                    <a:pt x="99491" y="14236"/>
                  </a:lnTo>
                  <a:lnTo>
                    <a:pt x="96723" y="15824"/>
                  </a:lnTo>
                  <a:lnTo>
                    <a:pt x="97078" y="19672"/>
                  </a:lnTo>
                  <a:lnTo>
                    <a:pt x="100139" y="17526"/>
                  </a:lnTo>
                  <a:lnTo>
                    <a:pt x="103098" y="16776"/>
                  </a:lnTo>
                  <a:lnTo>
                    <a:pt x="108750" y="16776"/>
                  </a:lnTo>
                  <a:lnTo>
                    <a:pt x="111112" y="19088"/>
                  </a:lnTo>
                  <a:lnTo>
                    <a:pt x="111112" y="25895"/>
                  </a:lnTo>
                  <a:lnTo>
                    <a:pt x="111112" y="28917"/>
                  </a:lnTo>
                  <a:lnTo>
                    <a:pt x="111112" y="35458"/>
                  </a:lnTo>
                  <a:lnTo>
                    <a:pt x="109105" y="36626"/>
                  </a:lnTo>
                  <a:lnTo>
                    <a:pt x="107403" y="37744"/>
                  </a:lnTo>
                  <a:lnTo>
                    <a:pt x="105156" y="37807"/>
                  </a:lnTo>
                  <a:lnTo>
                    <a:pt x="101676" y="37807"/>
                  </a:lnTo>
                  <a:lnTo>
                    <a:pt x="99021" y="36385"/>
                  </a:lnTo>
                  <a:lnTo>
                    <a:pt x="99021" y="29464"/>
                  </a:lnTo>
                  <a:lnTo>
                    <a:pt x="111112" y="28917"/>
                  </a:lnTo>
                  <a:lnTo>
                    <a:pt x="111112" y="25895"/>
                  </a:lnTo>
                  <a:lnTo>
                    <a:pt x="102260" y="26022"/>
                  </a:lnTo>
                  <a:lnTo>
                    <a:pt x="94767" y="28498"/>
                  </a:lnTo>
                  <a:lnTo>
                    <a:pt x="94792" y="36626"/>
                  </a:lnTo>
                  <a:lnTo>
                    <a:pt x="96367" y="41402"/>
                  </a:lnTo>
                  <a:lnTo>
                    <a:pt x="102323" y="41402"/>
                  </a:lnTo>
                  <a:lnTo>
                    <a:pt x="107861" y="41287"/>
                  </a:lnTo>
                  <a:lnTo>
                    <a:pt x="111290" y="38633"/>
                  </a:lnTo>
                  <a:lnTo>
                    <a:pt x="111290" y="40754"/>
                  </a:lnTo>
                  <a:lnTo>
                    <a:pt x="115709" y="40754"/>
                  </a:lnTo>
                  <a:lnTo>
                    <a:pt x="115709" y="38633"/>
                  </a:lnTo>
                  <a:lnTo>
                    <a:pt x="115709" y="37807"/>
                  </a:lnTo>
                  <a:lnTo>
                    <a:pt x="115709" y="28917"/>
                  </a:lnTo>
                  <a:lnTo>
                    <a:pt x="115709" y="17411"/>
                  </a:lnTo>
                  <a:close/>
                </a:path>
                <a:path w="380364" h="53340">
                  <a:moveTo>
                    <a:pt x="136842" y="25781"/>
                  </a:moveTo>
                  <a:lnTo>
                    <a:pt x="121221" y="25781"/>
                  </a:lnTo>
                  <a:lnTo>
                    <a:pt x="121221" y="29210"/>
                  </a:lnTo>
                  <a:lnTo>
                    <a:pt x="136842" y="29210"/>
                  </a:lnTo>
                  <a:lnTo>
                    <a:pt x="136842" y="25781"/>
                  </a:lnTo>
                  <a:close/>
                </a:path>
                <a:path w="380364" h="53340">
                  <a:moveTo>
                    <a:pt x="166903" y="14058"/>
                  </a:moveTo>
                  <a:lnTo>
                    <a:pt x="162483" y="14058"/>
                  </a:lnTo>
                  <a:lnTo>
                    <a:pt x="154813" y="33121"/>
                  </a:lnTo>
                  <a:lnTo>
                    <a:pt x="154698" y="35890"/>
                  </a:lnTo>
                  <a:lnTo>
                    <a:pt x="154635" y="37261"/>
                  </a:lnTo>
                  <a:lnTo>
                    <a:pt x="154228" y="33248"/>
                  </a:lnTo>
                  <a:lnTo>
                    <a:pt x="149275" y="21564"/>
                  </a:lnTo>
                  <a:lnTo>
                    <a:pt x="146088" y="14058"/>
                  </a:lnTo>
                  <a:lnTo>
                    <a:pt x="141427" y="14058"/>
                  </a:lnTo>
                  <a:lnTo>
                    <a:pt x="152869" y="40614"/>
                  </a:lnTo>
                  <a:lnTo>
                    <a:pt x="150749" y="45847"/>
                  </a:lnTo>
                  <a:lnTo>
                    <a:pt x="149212" y="49212"/>
                  </a:lnTo>
                  <a:lnTo>
                    <a:pt x="146443" y="49212"/>
                  </a:lnTo>
                  <a:lnTo>
                    <a:pt x="144551" y="48983"/>
                  </a:lnTo>
                  <a:lnTo>
                    <a:pt x="142773" y="48285"/>
                  </a:lnTo>
                  <a:lnTo>
                    <a:pt x="143129" y="52095"/>
                  </a:lnTo>
                  <a:lnTo>
                    <a:pt x="144437" y="52387"/>
                  </a:lnTo>
                  <a:lnTo>
                    <a:pt x="146088" y="52578"/>
                  </a:lnTo>
                  <a:lnTo>
                    <a:pt x="147383" y="52578"/>
                  </a:lnTo>
                  <a:lnTo>
                    <a:pt x="149440" y="52806"/>
                  </a:lnTo>
                  <a:lnTo>
                    <a:pt x="151625" y="52095"/>
                  </a:lnTo>
                  <a:lnTo>
                    <a:pt x="166903" y="14058"/>
                  </a:lnTo>
                  <a:close/>
                </a:path>
                <a:path w="380364" h="53340">
                  <a:moveTo>
                    <a:pt x="194411" y="19646"/>
                  </a:moveTo>
                  <a:lnTo>
                    <a:pt x="191858" y="16891"/>
                  </a:lnTo>
                  <a:lnTo>
                    <a:pt x="189814" y="14693"/>
                  </a:lnTo>
                  <a:lnTo>
                    <a:pt x="189814" y="19989"/>
                  </a:lnTo>
                  <a:lnTo>
                    <a:pt x="189814" y="34099"/>
                  </a:lnTo>
                  <a:lnTo>
                    <a:pt x="185813" y="37630"/>
                  </a:lnTo>
                  <a:lnTo>
                    <a:pt x="177368" y="37630"/>
                  </a:lnTo>
                  <a:lnTo>
                    <a:pt x="173113" y="34290"/>
                  </a:lnTo>
                  <a:lnTo>
                    <a:pt x="173113" y="19812"/>
                  </a:lnTo>
                  <a:lnTo>
                    <a:pt x="177609" y="16891"/>
                  </a:lnTo>
                  <a:lnTo>
                    <a:pt x="185559" y="16891"/>
                  </a:lnTo>
                  <a:lnTo>
                    <a:pt x="189814" y="19989"/>
                  </a:lnTo>
                  <a:lnTo>
                    <a:pt x="189814" y="14693"/>
                  </a:lnTo>
                  <a:lnTo>
                    <a:pt x="188518" y="13284"/>
                  </a:lnTo>
                  <a:lnTo>
                    <a:pt x="174244" y="13284"/>
                  </a:lnTo>
                  <a:lnTo>
                    <a:pt x="168516" y="19812"/>
                  </a:lnTo>
                  <a:lnTo>
                    <a:pt x="168516" y="35547"/>
                  </a:lnTo>
                  <a:lnTo>
                    <a:pt x="174536" y="41402"/>
                  </a:lnTo>
                  <a:lnTo>
                    <a:pt x="188518" y="41402"/>
                  </a:lnTo>
                  <a:lnTo>
                    <a:pt x="192239" y="37630"/>
                  </a:lnTo>
                  <a:lnTo>
                    <a:pt x="194284" y="35547"/>
                  </a:lnTo>
                  <a:lnTo>
                    <a:pt x="194411" y="19646"/>
                  </a:lnTo>
                  <a:close/>
                </a:path>
                <a:path w="380364" h="53340">
                  <a:moveTo>
                    <a:pt x="223037" y="38392"/>
                  </a:moveTo>
                  <a:lnTo>
                    <a:pt x="222681" y="34404"/>
                  </a:lnTo>
                  <a:lnTo>
                    <a:pt x="219684" y="36804"/>
                  </a:lnTo>
                  <a:lnTo>
                    <a:pt x="216496" y="37630"/>
                  </a:lnTo>
                  <a:lnTo>
                    <a:pt x="208584" y="37630"/>
                  </a:lnTo>
                  <a:lnTo>
                    <a:pt x="205282" y="33324"/>
                  </a:lnTo>
                  <a:lnTo>
                    <a:pt x="205282" y="22809"/>
                  </a:lnTo>
                  <a:lnTo>
                    <a:pt x="207467" y="17068"/>
                  </a:lnTo>
                  <a:lnTo>
                    <a:pt x="216789" y="17068"/>
                  </a:lnTo>
                  <a:lnTo>
                    <a:pt x="218795" y="17538"/>
                  </a:lnTo>
                  <a:lnTo>
                    <a:pt x="222034" y="19685"/>
                  </a:lnTo>
                  <a:lnTo>
                    <a:pt x="222745" y="15824"/>
                  </a:lnTo>
                  <a:lnTo>
                    <a:pt x="219265" y="13817"/>
                  </a:lnTo>
                  <a:lnTo>
                    <a:pt x="217258" y="13284"/>
                  </a:lnTo>
                  <a:lnTo>
                    <a:pt x="205460" y="13284"/>
                  </a:lnTo>
                  <a:lnTo>
                    <a:pt x="200672" y="20472"/>
                  </a:lnTo>
                  <a:lnTo>
                    <a:pt x="200672" y="34937"/>
                  </a:lnTo>
                  <a:lnTo>
                    <a:pt x="206044" y="41402"/>
                  </a:lnTo>
                  <a:lnTo>
                    <a:pt x="216598" y="41402"/>
                  </a:lnTo>
                  <a:lnTo>
                    <a:pt x="219849" y="40576"/>
                  </a:lnTo>
                  <a:lnTo>
                    <a:pt x="223037" y="38392"/>
                  </a:lnTo>
                  <a:close/>
                </a:path>
                <a:path w="380364" h="53340">
                  <a:moveTo>
                    <a:pt x="244995" y="39166"/>
                  </a:moveTo>
                  <a:lnTo>
                    <a:pt x="244068" y="35636"/>
                  </a:lnTo>
                  <a:lnTo>
                    <a:pt x="242519" y="36906"/>
                  </a:lnTo>
                  <a:lnTo>
                    <a:pt x="240639" y="37630"/>
                  </a:lnTo>
                  <a:lnTo>
                    <a:pt x="236575" y="37630"/>
                  </a:lnTo>
                  <a:lnTo>
                    <a:pt x="235737" y="35826"/>
                  </a:lnTo>
                  <a:lnTo>
                    <a:pt x="235737" y="17500"/>
                  </a:lnTo>
                  <a:lnTo>
                    <a:pt x="244068" y="17500"/>
                  </a:lnTo>
                  <a:lnTo>
                    <a:pt x="244068" y="14058"/>
                  </a:lnTo>
                  <a:lnTo>
                    <a:pt x="235737" y="14058"/>
                  </a:lnTo>
                  <a:lnTo>
                    <a:pt x="235737" y="6261"/>
                  </a:lnTo>
                  <a:lnTo>
                    <a:pt x="231673" y="6261"/>
                  </a:lnTo>
                  <a:lnTo>
                    <a:pt x="231673" y="14058"/>
                  </a:lnTo>
                  <a:lnTo>
                    <a:pt x="226542" y="14058"/>
                  </a:lnTo>
                  <a:lnTo>
                    <a:pt x="226542" y="17500"/>
                  </a:lnTo>
                  <a:lnTo>
                    <a:pt x="231495" y="17500"/>
                  </a:lnTo>
                  <a:lnTo>
                    <a:pt x="231495" y="37261"/>
                  </a:lnTo>
                  <a:lnTo>
                    <a:pt x="232321" y="41402"/>
                  </a:lnTo>
                  <a:lnTo>
                    <a:pt x="240525" y="41402"/>
                  </a:lnTo>
                  <a:lnTo>
                    <a:pt x="243522" y="39941"/>
                  </a:lnTo>
                  <a:lnTo>
                    <a:pt x="244995" y="39166"/>
                  </a:lnTo>
                  <a:close/>
                </a:path>
                <a:path w="380364" h="53340">
                  <a:moveTo>
                    <a:pt x="274751" y="19646"/>
                  </a:moveTo>
                  <a:lnTo>
                    <a:pt x="272199" y="16891"/>
                  </a:lnTo>
                  <a:lnTo>
                    <a:pt x="270154" y="14693"/>
                  </a:lnTo>
                  <a:lnTo>
                    <a:pt x="270154" y="19989"/>
                  </a:lnTo>
                  <a:lnTo>
                    <a:pt x="270154" y="34099"/>
                  </a:lnTo>
                  <a:lnTo>
                    <a:pt x="266153" y="37630"/>
                  </a:lnTo>
                  <a:lnTo>
                    <a:pt x="257708" y="37630"/>
                  </a:lnTo>
                  <a:lnTo>
                    <a:pt x="253466" y="34290"/>
                  </a:lnTo>
                  <a:lnTo>
                    <a:pt x="253466" y="19812"/>
                  </a:lnTo>
                  <a:lnTo>
                    <a:pt x="257949" y="16891"/>
                  </a:lnTo>
                  <a:lnTo>
                    <a:pt x="265912" y="16891"/>
                  </a:lnTo>
                  <a:lnTo>
                    <a:pt x="270154" y="19989"/>
                  </a:lnTo>
                  <a:lnTo>
                    <a:pt x="270154" y="14693"/>
                  </a:lnTo>
                  <a:lnTo>
                    <a:pt x="268859" y="13284"/>
                  </a:lnTo>
                  <a:lnTo>
                    <a:pt x="254584" y="13284"/>
                  </a:lnTo>
                  <a:lnTo>
                    <a:pt x="248856" y="19812"/>
                  </a:lnTo>
                  <a:lnTo>
                    <a:pt x="248856" y="35547"/>
                  </a:lnTo>
                  <a:lnTo>
                    <a:pt x="254876" y="41402"/>
                  </a:lnTo>
                  <a:lnTo>
                    <a:pt x="268859" y="41402"/>
                  </a:lnTo>
                  <a:lnTo>
                    <a:pt x="272580" y="37630"/>
                  </a:lnTo>
                  <a:lnTo>
                    <a:pt x="274637" y="35547"/>
                  </a:lnTo>
                  <a:lnTo>
                    <a:pt x="274751" y="19646"/>
                  </a:lnTo>
                  <a:close/>
                </a:path>
                <a:path w="380364" h="53340">
                  <a:moveTo>
                    <a:pt x="293535" y="25781"/>
                  </a:moveTo>
                  <a:lnTo>
                    <a:pt x="277914" y="25781"/>
                  </a:lnTo>
                  <a:lnTo>
                    <a:pt x="277914" y="29210"/>
                  </a:lnTo>
                  <a:lnTo>
                    <a:pt x="293535" y="29210"/>
                  </a:lnTo>
                  <a:lnTo>
                    <a:pt x="293535" y="25781"/>
                  </a:lnTo>
                  <a:close/>
                </a:path>
                <a:path w="380364" h="53340">
                  <a:moveTo>
                    <a:pt x="325589" y="19659"/>
                  </a:moveTo>
                  <a:lnTo>
                    <a:pt x="323850" y="16891"/>
                  </a:lnTo>
                  <a:lnTo>
                    <a:pt x="323748" y="16725"/>
                  </a:lnTo>
                  <a:lnTo>
                    <a:pt x="321589" y="13284"/>
                  </a:lnTo>
                  <a:lnTo>
                    <a:pt x="320992" y="13284"/>
                  </a:lnTo>
                  <a:lnTo>
                    <a:pt x="320992" y="19418"/>
                  </a:lnTo>
                  <a:lnTo>
                    <a:pt x="320992" y="35166"/>
                  </a:lnTo>
                  <a:lnTo>
                    <a:pt x="316039" y="37807"/>
                  </a:lnTo>
                  <a:lnTo>
                    <a:pt x="310146" y="37807"/>
                  </a:lnTo>
                  <a:lnTo>
                    <a:pt x="308203" y="36703"/>
                  </a:lnTo>
                  <a:lnTo>
                    <a:pt x="306730" y="33883"/>
                  </a:lnTo>
                  <a:lnTo>
                    <a:pt x="306730" y="20320"/>
                  </a:lnTo>
                  <a:lnTo>
                    <a:pt x="307670" y="18948"/>
                  </a:lnTo>
                  <a:lnTo>
                    <a:pt x="309791" y="16891"/>
                  </a:lnTo>
                  <a:lnTo>
                    <a:pt x="316509" y="16891"/>
                  </a:lnTo>
                  <a:lnTo>
                    <a:pt x="320992" y="19418"/>
                  </a:lnTo>
                  <a:lnTo>
                    <a:pt x="320992" y="13284"/>
                  </a:lnTo>
                  <a:lnTo>
                    <a:pt x="316039" y="13284"/>
                  </a:lnTo>
                  <a:lnTo>
                    <a:pt x="313740" y="13423"/>
                  </a:lnTo>
                  <a:lnTo>
                    <a:pt x="310083" y="13982"/>
                  </a:lnTo>
                  <a:lnTo>
                    <a:pt x="306539" y="16725"/>
                  </a:lnTo>
                  <a:lnTo>
                    <a:pt x="306539" y="0"/>
                  </a:lnTo>
                  <a:lnTo>
                    <a:pt x="302120" y="0"/>
                  </a:lnTo>
                  <a:lnTo>
                    <a:pt x="302120" y="40081"/>
                  </a:lnTo>
                  <a:lnTo>
                    <a:pt x="306730" y="40754"/>
                  </a:lnTo>
                  <a:lnTo>
                    <a:pt x="306730" y="38036"/>
                  </a:lnTo>
                  <a:lnTo>
                    <a:pt x="308140" y="39331"/>
                  </a:lnTo>
                  <a:lnTo>
                    <a:pt x="310680" y="41402"/>
                  </a:lnTo>
                  <a:lnTo>
                    <a:pt x="320522" y="41402"/>
                  </a:lnTo>
                  <a:lnTo>
                    <a:pt x="323367" y="38036"/>
                  </a:lnTo>
                  <a:lnTo>
                    <a:pt x="323557" y="37807"/>
                  </a:lnTo>
                  <a:lnTo>
                    <a:pt x="325589" y="35420"/>
                  </a:lnTo>
                  <a:lnTo>
                    <a:pt x="325589" y="19659"/>
                  </a:lnTo>
                  <a:close/>
                </a:path>
                <a:path w="380364" h="53340">
                  <a:moveTo>
                    <a:pt x="349618" y="29857"/>
                  </a:moveTo>
                  <a:lnTo>
                    <a:pt x="347446" y="27825"/>
                  </a:lnTo>
                  <a:lnTo>
                    <a:pt x="347319" y="27647"/>
                  </a:lnTo>
                  <a:lnTo>
                    <a:pt x="345008" y="25565"/>
                  </a:lnTo>
                  <a:lnTo>
                    <a:pt x="343433" y="25196"/>
                  </a:lnTo>
                  <a:lnTo>
                    <a:pt x="340474" y="24650"/>
                  </a:lnTo>
                  <a:lnTo>
                    <a:pt x="337223" y="24003"/>
                  </a:lnTo>
                  <a:lnTo>
                    <a:pt x="334518" y="23393"/>
                  </a:lnTo>
                  <a:lnTo>
                    <a:pt x="334518" y="16776"/>
                  </a:lnTo>
                  <a:lnTo>
                    <a:pt x="341426" y="16776"/>
                  </a:lnTo>
                  <a:lnTo>
                    <a:pt x="344551" y="17005"/>
                  </a:lnTo>
                  <a:lnTo>
                    <a:pt x="347903" y="19037"/>
                  </a:lnTo>
                  <a:lnTo>
                    <a:pt x="348615" y="15176"/>
                  </a:lnTo>
                  <a:lnTo>
                    <a:pt x="345554" y="13766"/>
                  </a:lnTo>
                  <a:lnTo>
                    <a:pt x="343141" y="13284"/>
                  </a:lnTo>
                  <a:lnTo>
                    <a:pt x="330327" y="13284"/>
                  </a:lnTo>
                  <a:lnTo>
                    <a:pt x="330327" y="24003"/>
                  </a:lnTo>
                  <a:lnTo>
                    <a:pt x="332041" y="25920"/>
                  </a:lnTo>
                  <a:lnTo>
                    <a:pt x="333514" y="27051"/>
                  </a:lnTo>
                  <a:lnTo>
                    <a:pt x="335343" y="28371"/>
                  </a:lnTo>
                  <a:lnTo>
                    <a:pt x="336638" y="28600"/>
                  </a:lnTo>
                  <a:lnTo>
                    <a:pt x="339890" y="29260"/>
                  </a:lnTo>
                  <a:lnTo>
                    <a:pt x="342011" y="29679"/>
                  </a:lnTo>
                  <a:lnTo>
                    <a:pt x="345427" y="30391"/>
                  </a:lnTo>
                  <a:lnTo>
                    <a:pt x="345427" y="37693"/>
                  </a:lnTo>
                  <a:lnTo>
                    <a:pt x="335102" y="37693"/>
                  </a:lnTo>
                  <a:lnTo>
                    <a:pt x="331812" y="35483"/>
                  </a:lnTo>
                  <a:lnTo>
                    <a:pt x="330746" y="34759"/>
                  </a:lnTo>
                  <a:lnTo>
                    <a:pt x="330034" y="38811"/>
                  </a:lnTo>
                  <a:lnTo>
                    <a:pt x="331914" y="39751"/>
                  </a:lnTo>
                  <a:lnTo>
                    <a:pt x="335165" y="41402"/>
                  </a:lnTo>
                  <a:lnTo>
                    <a:pt x="344258" y="41402"/>
                  </a:lnTo>
                  <a:lnTo>
                    <a:pt x="346786" y="39522"/>
                  </a:lnTo>
                  <a:lnTo>
                    <a:pt x="348615" y="38100"/>
                  </a:lnTo>
                  <a:lnTo>
                    <a:pt x="349618" y="35712"/>
                  </a:lnTo>
                  <a:lnTo>
                    <a:pt x="349618" y="29857"/>
                  </a:lnTo>
                  <a:close/>
                </a:path>
                <a:path w="380364" h="53340">
                  <a:moveTo>
                    <a:pt x="379780" y="19989"/>
                  </a:moveTo>
                  <a:lnTo>
                    <a:pt x="378167" y="17068"/>
                  </a:lnTo>
                  <a:lnTo>
                    <a:pt x="378028" y="16827"/>
                  </a:lnTo>
                  <a:lnTo>
                    <a:pt x="376072" y="13284"/>
                  </a:lnTo>
                  <a:lnTo>
                    <a:pt x="375183" y="13284"/>
                  </a:lnTo>
                  <a:lnTo>
                    <a:pt x="375183" y="21691"/>
                  </a:lnTo>
                  <a:lnTo>
                    <a:pt x="375183" y="33553"/>
                  </a:lnTo>
                  <a:lnTo>
                    <a:pt x="370992" y="37807"/>
                  </a:lnTo>
                  <a:lnTo>
                    <a:pt x="364274" y="37807"/>
                  </a:lnTo>
                  <a:lnTo>
                    <a:pt x="362686" y="36588"/>
                  </a:lnTo>
                  <a:lnTo>
                    <a:pt x="361505" y="34937"/>
                  </a:lnTo>
                  <a:lnTo>
                    <a:pt x="360921" y="34036"/>
                  </a:lnTo>
                  <a:lnTo>
                    <a:pt x="360921" y="20599"/>
                  </a:lnTo>
                  <a:lnTo>
                    <a:pt x="362331" y="18465"/>
                  </a:lnTo>
                  <a:lnTo>
                    <a:pt x="364629" y="17068"/>
                  </a:lnTo>
                  <a:lnTo>
                    <a:pt x="371640" y="17068"/>
                  </a:lnTo>
                  <a:lnTo>
                    <a:pt x="375183" y="21691"/>
                  </a:lnTo>
                  <a:lnTo>
                    <a:pt x="375183" y="13284"/>
                  </a:lnTo>
                  <a:lnTo>
                    <a:pt x="366864" y="13284"/>
                  </a:lnTo>
                  <a:lnTo>
                    <a:pt x="363461" y="14528"/>
                  </a:lnTo>
                  <a:lnTo>
                    <a:pt x="360730" y="16827"/>
                  </a:lnTo>
                  <a:lnTo>
                    <a:pt x="360730" y="13944"/>
                  </a:lnTo>
                  <a:lnTo>
                    <a:pt x="356311" y="13944"/>
                  </a:lnTo>
                  <a:lnTo>
                    <a:pt x="356311" y="52336"/>
                  </a:lnTo>
                  <a:lnTo>
                    <a:pt x="360921" y="52336"/>
                  </a:lnTo>
                  <a:lnTo>
                    <a:pt x="360921" y="38036"/>
                  </a:lnTo>
                  <a:lnTo>
                    <a:pt x="362750" y="39751"/>
                  </a:lnTo>
                  <a:lnTo>
                    <a:pt x="365328" y="41402"/>
                  </a:lnTo>
                  <a:lnTo>
                    <a:pt x="374599" y="41402"/>
                  </a:lnTo>
                  <a:lnTo>
                    <a:pt x="377571" y="38036"/>
                  </a:lnTo>
                  <a:lnTo>
                    <a:pt x="377774" y="37807"/>
                  </a:lnTo>
                  <a:lnTo>
                    <a:pt x="379780" y="35547"/>
                  </a:lnTo>
                  <a:lnTo>
                    <a:pt x="379780" y="1998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4" name="object 54"/>
          <p:cNvGrpSpPr/>
          <p:nvPr/>
        </p:nvGrpSpPr>
        <p:grpSpPr>
          <a:xfrm>
            <a:off x="3769823" y="2177155"/>
            <a:ext cx="575945" cy="764540"/>
            <a:chOff x="3769823" y="2177155"/>
            <a:chExt cx="575945" cy="764540"/>
          </a:xfrm>
        </p:grpSpPr>
        <p:sp>
          <p:nvSpPr>
            <p:cNvPr id="55" name="object 55"/>
            <p:cNvSpPr/>
            <p:nvPr/>
          </p:nvSpPr>
          <p:spPr>
            <a:xfrm>
              <a:off x="3774540" y="2181871"/>
              <a:ext cx="566420" cy="755015"/>
            </a:xfrm>
            <a:custGeom>
              <a:avLst/>
              <a:gdLst/>
              <a:ahLst/>
              <a:cxnLst/>
              <a:rect l="l" t="t" r="r" b="b"/>
              <a:pathLst>
                <a:path w="566420" h="755014">
                  <a:moveTo>
                    <a:pt x="566018" y="0"/>
                  </a:moveTo>
                  <a:lnTo>
                    <a:pt x="0" y="0"/>
                  </a:lnTo>
                  <a:lnTo>
                    <a:pt x="0" y="754691"/>
                  </a:lnTo>
                  <a:lnTo>
                    <a:pt x="566018" y="754691"/>
                  </a:lnTo>
                  <a:lnTo>
                    <a:pt x="566018" y="0"/>
                  </a:lnTo>
                  <a:close/>
                </a:path>
              </a:pathLst>
            </a:custGeom>
            <a:solidFill>
              <a:srgbClr val="E5E5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3774540" y="2181871"/>
              <a:ext cx="566420" cy="755015"/>
            </a:xfrm>
            <a:custGeom>
              <a:avLst/>
              <a:gdLst/>
              <a:ahLst/>
              <a:cxnLst/>
              <a:rect l="l" t="t" r="r" b="b"/>
              <a:pathLst>
                <a:path w="566420" h="755014">
                  <a:moveTo>
                    <a:pt x="0" y="754691"/>
                  </a:moveTo>
                  <a:lnTo>
                    <a:pt x="566018" y="754691"/>
                  </a:lnTo>
                  <a:lnTo>
                    <a:pt x="566018" y="0"/>
                  </a:lnTo>
                  <a:lnTo>
                    <a:pt x="0" y="0"/>
                  </a:lnTo>
                  <a:lnTo>
                    <a:pt x="0" y="754691"/>
                  </a:lnTo>
                  <a:close/>
                </a:path>
              </a:pathLst>
            </a:custGeom>
            <a:ln w="9433">
              <a:solidFill>
                <a:srgbClr val="85858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3873639" y="2241854"/>
              <a:ext cx="315595" cy="35560"/>
            </a:xfrm>
            <a:custGeom>
              <a:avLst/>
              <a:gdLst/>
              <a:ahLst/>
              <a:cxnLst/>
              <a:rect l="l" t="t" r="r" b="b"/>
              <a:pathLst>
                <a:path w="315595" h="35560">
                  <a:moveTo>
                    <a:pt x="37274" y="12369"/>
                  </a:moveTo>
                  <a:lnTo>
                    <a:pt x="36334" y="7023"/>
                  </a:lnTo>
                  <a:lnTo>
                    <a:pt x="25654" y="7023"/>
                  </a:lnTo>
                  <a:lnTo>
                    <a:pt x="22593" y="8686"/>
                  </a:lnTo>
                  <a:lnTo>
                    <a:pt x="20408" y="11899"/>
                  </a:lnTo>
                  <a:lnTo>
                    <a:pt x="18884" y="7378"/>
                  </a:lnTo>
                  <a:lnTo>
                    <a:pt x="14744" y="7023"/>
                  </a:lnTo>
                  <a:lnTo>
                    <a:pt x="8623" y="7023"/>
                  </a:lnTo>
                  <a:lnTo>
                    <a:pt x="5842" y="9448"/>
                  </a:lnTo>
                  <a:lnTo>
                    <a:pt x="4254" y="11595"/>
                  </a:lnTo>
                  <a:lnTo>
                    <a:pt x="4254" y="7327"/>
                  </a:lnTo>
                  <a:lnTo>
                    <a:pt x="0" y="7327"/>
                  </a:lnTo>
                  <a:lnTo>
                    <a:pt x="0" y="34366"/>
                  </a:lnTo>
                  <a:lnTo>
                    <a:pt x="4597" y="34366"/>
                  </a:lnTo>
                  <a:lnTo>
                    <a:pt x="4597" y="15506"/>
                  </a:lnTo>
                  <a:lnTo>
                    <a:pt x="6184" y="10629"/>
                  </a:lnTo>
                  <a:lnTo>
                    <a:pt x="16052" y="10629"/>
                  </a:lnTo>
                  <a:lnTo>
                    <a:pt x="16344" y="14541"/>
                  </a:lnTo>
                  <a:lnTo>
                    <a:pt x="16344" y="34366"/>
                  </a:lnTo>
                  <a:lnTo>
                    <a:pt x="20942" y="34366"/>
                  </a:lnTo>
                  <a:lnTo>
                    <a:pt x="20942" y="15506"/>
                  </a:lnTo>
                  <a:lnTo>
                    <a:pt x="22529" y="10629"/>
                  </a:lnTo>
                  <a:lnTo>
                    <a:pt x="32385" y="10629"/>
                  </a:lnTo>
                  <a:lnTo>
                    <a:pt x="32677" y="14541"/>
                  </a:lnTo>
                  <a:lnTo>
                    <a:pt x="32677" y="34366"/>
                  </a:lnTo>
                  <a:lnTo>
                    <a:pt x="37274" y="34366"/>
                  </a:lnTo>
                  <a:lnTo>
                    <a:pt x="37274" y="12369"/>
                  </a:lnTo>
                  <a:close/>
                </a:path>
                <a:path w="315595" h="35560">
                  <a:moveTo>
                    <a:pt x="67475" y="21209"/>
                  </a:moveTo>
                  <a:lnTo>
                    <a:pt x="67449" y="17957"/>
                  </a:lnTo>
                  <a:lnTo>
                    <a:pt x="67424" y="14820"/>
                  </a:lnTo>
                  <a:lnTo>
                    <a:pt x="64643" y="10629"/>
                  </a:lnTo>
                  <a:lnTo>
                    <a:pt x="64109" y="9829"/>
                  </a:lnTo>
                  <a:lnTo>
                    <a:pt x="64109" y="17957"/>
                  </a:lnTo>
                  <a:lnTo>
                    <a:pt x="49542" y="17957"/>
                  </a:lnTo>
                  <a:lnTo>
                    <a:pt x="50482" y="13538"/>
                  </a:lnTo>
                  <a:lnTo>
                    <a:pt x="53619" y="10629"/>
                  </a:lnTo>
                  <a:lnTo>
                    <a:pt x="60032" y="10629"/>
                  </a:lnTo>
                  <a:lnTo>
                    <a:pt x="63347" y="12611"/>
                  </a:lnTo>
                  <a:lnTo>
                    <a:pt x="64109" y="17957"/>
                  </a:lnTo>
                  <a:lnTo>
                    <a:pt x="64109" y="9829"/>
                  </a:lnTo>
                  <a:lnTo>
                    <a:pt x="62699" y="7683"/>
                  </a:lnTo>
                  <a:lnTo>
                    <a:pt x="59093" y="7023"/>
                  </a:lnTo>
                  <a:lnTo>
                    <a:pt x="50431" y="7023"/>
                  </a:lnTo>
                  <a:lnTo>
                    <a:pt x="45123" y="13246"/>
                  </a:lnTo>
                  <a:lnTo>
                    <a:pt x="45123" y="28854"/>
                  </a:lnTo>
                  <a:lnTo>
                    <a:pt x="50787" y="35140"/>
                  </a:lnTo>
                  <a:lnTo>
                    <a:pt x="61569" y="35140"/>
                  </a:lnTo>
                  <a:lnTo>
                    <a:pt x="64947" y="33743"/>
                  </a:lnTo>
                  <a:lnTo>
                    <a:pt x="67233" y="32080"/>
                  </a:lnTo>
                  <a:lnTo>
                    <a:pt x="67195" y="31546"/>
                  </a:lnTo>
                  <a:lnTo>
                    <a:pt x="66878" y="28117"/>
                  </a:lnTo>
                  <a:lnTo>
                    <a:pt x="63169" y="31305"/>
                  </a:lnTo>
                  <a:lnTo>
                    <a:pt x="59283" y="31546"/>
                  </a:lnTo>
                  <a:lnTo>
                    <a:pt x="53200" y="31546"/>
                  </a:lnTo>
                  <a:lnTo>
                    <a:pt x="49415" y="27203"/>
                  </a:lnTo>
                  <a:lnTo>
                    <a:pt x="49250" y="21209"/>
                  </a:lnTo>
                  <a:lnTo>
                    <a:pt x="67475" y="21209"/>
                  </a:lnTo>
                  <a:close/>
                </a:path>
                <a:path w="315595" h="35560">
                  <a:moveTo>
                    <a:pt x="89496" y="32905"/>
                  </a:moveTo>
                  <a:lnTo>
                    <a:pt x="88557" y="29387"/>
                  </a:lnTo>
                  <a:lnTo>
                    <a:pt x="87020" y="30645"/>
                  </a:lnTo>
                  <a:lnTo>
                    <a:pt x="85128" y="31369"/>
                  </a:lnTo>
                  <a:lnTo>
                    <a:pt x="81064" y="31369"/>
                  </a:lnTo>
                  <a:lnTo>
                    <a:pt x="80238" y="29565"/>
                  </a:lnTo>
                  <a:lnTo>
                    <a:pt x="80238" y="11239"/>
                  </a:lnTo>
                  <a:lnTo>
                    <a:pt x="88557" y="11239"/>
                  </a:lnTo>
                  <a:lnTo>
                    <a:pt x="88557" y="7810"/>
                  </a:lnTo>
                  <a:lnTo>
                    <a:pt x="80238" y="7810"/>
                  </a:lnTo>
                  <a:lnTo>
                    <a:pt x="80238" y="0"/>
                  </a:lnTo>
                  <a:lnTo>
                    <a:pt x="76174" y="0"/>
                  </a:lnTo>
                  <a:lnTo>
                    <a:pt x="76174" y="7810"/>
                  </a:lnTo>
                  <a:lnTo>
                    <a:pt x="71031" y="7810"/>
                  </a:lnTo>
                  <a:lnTo>
                    <a:pt x="71031" y="11239"/>
                  </a:lnTo>
                  <a:lnTo>
                    <a:pt x="75984" y="11239"/>
                  </a:lnTo>
                  <a:lnTo>
                    <a:pt x="75984" y="31000"/>
                  </a:lnTo>
                  <a:lnTo>
                    <a:pt x="76822" y="35140"/>
                  </a:lnTo>
                  <a:lnTo>
                    <a:pt x="85013" y="35140"/>
                  </a:lnTo>
                  <a:lnTo>
                    <a:pt x="88023" y="33680"/>
                  </a:lnTo>
                  <a:lnTo>
                    <a:pt x="89496" y="32905"/>
                  </a:lnTo>
                  <a:close/>
                </a:path>
                <a:path w="315595" h="35560">
                  <a:moveTo>
                    <a:pt x="115709" y="11150"/>
                  </a:moveTo>
                  <a:lnTo>
                    <a:pt x="115049" y="10515"/>
                  </a:lnTo>
                  <a:lnTo>
                    <a:pt x="111404" y="7023"/>
                  </a:lnTo>
                  <a:lnTo>
                    <a:pt x="102158" y="7023"/>
                  </a:lnTo>
                  <a:lnTo>
                    <a:pt x="99491" y="7975"/>
                  </a:lnTo>
                  <a:lnTo>
                    <a:pt x="96723" y="9563"/>
                  </a:lnTo>
                  <a:lnTo>
                    <a:pt x="97078" y="13423"/>
                  </a:lnTo>
                  <a:lnTo>
                    <a:pt x="100139" y="11264"/>
                  </a:lnTo>
                  <a:lnTo>
                    <a:pt x="103098" y="10515"/>
                  </a:lnTo>
                  <a:lnTo>
                    <a:pt x="108762" y="10515"/>
                  </a:lnTo>
                  <a:lnTo>
                    <a:pt x="111112" y="12839"/>
                  </a:lnTo>
                  <a:lnTo>
                    <a:pt x="111112" y="19646"/>
                  </a:lnTo>
                  <a:lnTo>
                    <a:pt x="111112" y="22656"/>
                  </a:lnTo>
                  <a:lnTo>
                    <a:pt x="111112" y="29197"/>
                  </a:lnTo>
                  <a:lnTo>
                    <a:pt x="109118" y="30365"/>
                  </a:lnTo>
                  <a:lnTo>
                    <a:pt x="107403" y="31496"/>
                  </a:lnTo>
                  <a:lnTo>
                    <a:pt x="105156" y="31546"/>
                  </a:lnTo>
                  <a:lnTo>
                    <a:pt x="101676" y="31546"/>
                  </a:lnTo>
                  <a:lnTo>
                    <a:pt x="99021" y="30124"/>
                  </a:lnTo>
                  <a:lnTo>
                    <a:pt x="99021" y="23202"/>
                  </a:lnTo>
                  <a:lnTo>
                    <a:pt x="111112" y="22656"/>
                  </a:lnTo>
                  <a:lnTo>
                    <a:pt x="111112" y="19646"/>
                  </a:lnTo>
                  <a:lnTo>
                    <a:pt x="102273" y="19761"/>
                  </a:lnTo>
                  <a:lnTo>
                    <a:pt x="94780" y="22237"/>
                  </a:lnTo>
                  <a:lnTo>
                    <a:pt x="94792" y="30365"/>
                  </a:lnTo>
                  <a:lnTo>
                    <a:pt x="96367" y="35140"/>
                  </a:lnTo>
                  <a:lnTo>
                    <a:pt x="102323" y="35140"/>
                  </a:lnTo>
                  <a:lnTo>
                    <a:pt x="107873" y="35026"/>
                  </a:lnTo>
                  <a:lnTo>
                    <a:pt x="111290" y="32372"/>
                  </a:lnTo>
                  <a:lnTo>
                    <a:pt x="111290" y="34493"/>
                  </a:lnTo>
                  <a:lnTo>
                    <a:pt x="115709" y="34493"/>
                  </a:lnTo>
                  <a:lnTo>
                    <a:pt x="115709" y="32372"/>
                  </a:lnTo>
                  <a:lnTo>
                    <a:pt x="115709" y="31546"/>
                  </a:lnTo>
                  <a:lnTo>
                    <a:pt x="115709" y="22656"/>
                  </a:lnTo>
                  <a:lnTo>
                    <a:pt x="115709" y="11150"/>
                  </a:lnTo>
                  <a:close/>
                </a:path>
                <a:path w="315595" h="35560">
                  <a:moveTo>
                    <a:pt x="136855" y="19519"/>
                  </a:moveTo>
                  <a:lnTo>
                    <a:pt x="121221" y="19519"/>
                  </a:lnTo>
                  <a:lnTo>
                    <a:pt x="121221" y="22948"/>
                  </a:lnTo>
                  <a:lnTo>
                    <a:pt x="136855" y="22948"/>
                  </a:lnTo>
                  <a:lnTo>
                    <a:pt x="136855" y="19519"/>
                  </a:lnTo>
                  <a:close/>
                </a:path>
                <a:path w="315595" h="35560">
                  <a:moveTo>
                    <a:pt x="165074" y="32143"/>
                  </a:moveTo>
                  <a:lnTo>
                    <a:pt x="164719" y="28155"/>
                  </a:lnTo>
                  <a:lnTo>
                    <a:pt x="161721" y="30543"/>
                  </a:lnTo>
                  <a:lnTo>
                    <a:pt x="158534" y="31369"/>
                  </a:lnTo>
                  <a:lnTo>
                    <a:pt x="150622" y="31369"/>
                  </a:lnTo>
                  <a:lnTo>
                    <a:pt x="147320" y="27063"/>
                  </a:lnTo>
                  <a:lnTo>
                    <a:pt x="147320" y="16548"/>
                  </a:lnTo>
                  <a:lnTo>
                    <a:pt x="149504" y="10807"/>
                  </a:lnTo>
                  <a:lnTo>
                    <a:pt x="158826" y="10807"/>
                  </a:lnTo>
                  <a:lnTo>
                    <a:pt x="160832" y="11290"/>
                  </a:lnTo>
                  <a:lnTo>
                    <a:pt x="164071" y="13436"/>
                  </a:lnTo>
                  <a:lnTo>
                    <a:pt x="164782" y="9563"/>
                  </a:lnTo>
                  <a:lnTo>
                    <a:pt x="161302" y="7569"/>
                  </a:lnTo>
                  <a:lnTo>
                    <a:pt x="159308" y="7023"/>
                  </a:lnTo>
                  <a:lnTo>
                    <a:pt x="147510" y="7023"/>
                  </a:lnTo>
                  <a:lnTo>
                    <a:pt x="142722" y="14211"/>
                  </a:lnTo>
                  <a:lnTo>
                    <a:pt x="142722" y="28689"/>
                  </a:lnTo>
                  <a:lnTo>
                    <a:pt x="148082" y="35140"/>
                  </a:lnTo>
                  <a:lnTo>
                    <a:pt x="158648" y="35140"/>
                  </a:lnTo>
                  <a:lnTo>
                    <a:pt x="161886" y="34328"/>
                  </a:lnTo>
                  <a:lnTo>
                    <a:pt x="165074" y="32143"/>
                  </a:lnTo>
                  <a:close/>
                </a:path>
                <a:path w="315595" h="35560">
                  <a:moveTo>
                    <a:pt x="193116" y="7810"/>
                  </a:moveTo>
                  <a:lnTo>
                    <a:pt x="188518" y="7810"/>
                  </a:lnTo>
                  <a:lnTo>
                    <a:pt x="188518" y="29794"/>
                  </a:lnTo>
                  <a:lnTo>
                    <a:pt x="185216" y="31902"/>
                  </a:lnTo>
                  <a:lnTo>
                    <a:pt x="177253" y="31902"/>
                  </a:lnTo>
                  <a:lnTo>
                    <a:pt x="176847" y="30327"/>
                  </a:lnTo>
                  <a:lnTo>
                    <a:pt x="176847" y="7810"/>
                  </a:lnTo>
                  <a:lnTo>
                    <a:pt x="172237" y="7810"/>
                  </a:lnTo>
                  <a:lnTo>
                    <a:pt x="172237" y="32321"/>
                  </a:lnTo>
                  <a:lnTo>
                    <a:pt x="173596" y="35140"/>
                  </a:lnTo>
                  <a:lnTo>
                    <a:pt x="181610" y="35140"/>
                  </a:lnTo>
                  <a:lnTo>
                    <a:pt x="185813" y="34201"/>
                  </a:lnTo>
                  <a:lnTo>
                    <a:pt x="188683" y="31661"/>
                  </a:lnTo>
                  <a:lnTo>
                    <a:pt x="188683" y="34493"/>
                  </a:lnTo>
                  <a:lnTo>
                    <a:pt x="193116" y="34493"/>
                  </a:lnTo>
                  <a:lnTo>
                    <a:pt x="193116" y="7810"/>
                  </a:lnTo>
                  <a:close/>
                </a:path>
                <a:path w="315595" h="35560">
                  <a:moveTo>
                    <a:pt x="219786" y="23596"/>
                  </a:moveTo>
                  <a:lnTo>
                    <a:pt x="217614" y="21577"/>
                  </a:lnTo>
                  <a:lnTo>
                    <a:pt x="217500" y="21386"/>
                  </a:lnTo>
                  <a:lnTo>
                    <a:pt x="215188" y="19304"/>
                  </a:lnTo>
                  <a:lnTo>
                    <a:pt x="213601" y="18935"/>
                  </a:lnTo>
                  <a:lnTo>
                    <a:pt x="210654" y="18402"/>
                  </a:lnTo>
                  <a:lnTo>
                    <a:pt x="207403" y="17741"/>
                  </a:lnTo>
                  <a:lnTo>
                    <a:pt x="204698" y="17145"/>
                  </a:lnTo>
                  <a:lnTo>
                    <a:pt x="204698" y="10515"/>
                  </a:lnTo>
                  <a:lnTo>
                    <a:pt x="211607" y="10515"/>
                  </a:lnTo>
                  <a:lnTo>
                    <a:pt x="214718" y="10744"/>
                  </a:lnTo>
                  <a:lnTo>
                    <a:pt x="218084" y="12788"/>
                  </a:lnTo>
                  <a:lnTo>
                    <a:pt x="218795" y="8915"/>
                  </a:lnTo>
                  <a:lnTo>
                    <a:pt x="215722" y="7505"/>
                  </a:lnTo>
                  <a:lnTo>
                    <a:pt x="213309" y="7023"/>
                  </a:lnTo>
                  <a:lnTo>
                    <a:pt x="200507" y="7023"/>
                  </a:lnTo>
                  <a:lnTo>
                    <a:pt x="200507" y="17741"/>
                  </a:lnTo>
                  <a:lnTo>
                    <a:pt x="202222" y="19659"/>
                  </a:lnTo>
                  <a:lnTo>
                    <a:pt x="203695" y="20789"/>
                  </a:lnTo>
                  <a:lnTo>
                    <a:pt x="205524" y="22110"/>
                  </a:lnTo>
                  <a:lnTo>
                    <a:pt x="206819" y="22339"/>
                  </a:lnTo>
                  <a:lnTo>
                    <a:pt x="212191" y="23418"/>
                  </a:lnTo>
                  <a:lnTo>
                    <a:pt x="215607" y="24130"/>
                  </a:lnTo>
                  <a:lnTo>
                    <a:pt x="215607" y="31432"/>
                  </a:lnTo>
                  <a:lnTo>
                    <a:pt x="205282" y="31432"/>
                  </a:lnTo>
                  <a:lnTo>
                    <a:pt x="201993" y="29222"/>
                  </a:lnTo>
                  <a:lnTo>
                    <a:pt x="200926" y="28498"/>
                  </a:lnTo>
                  <a:lnTo>
                    <a:pt x="200215" y="32550"/>
                  </a:lnTo>
                  <a:lnTo>
                    <a:pt x="202095" y="33489"/>
                  </a:lnTo>
                  <a:lnTo>
                    <a:pt x="205346" y="35140"/>
                  </a:lnTo>
                  <a:lnTo>
                    <a:pt x="214439" y="35140"/>
                  </a:lnTo>
                  <a:lnTo>
                    <a:pt x="216966" y="33261"/>
                  </a:lnTo>
                  <a:lnTo>
                    <a:pt x="218795" y="31838"/>
                  </a:lnTo>
                  <a:lnTo>
                    <a:pt x="219786" y="29451"/>
                  </a:lnTo>
                  <a:lnTo>
                    <a:pt x="219786" y="23596"/>
                  </a:lnTo>
                  <a:close/>
                </a:path>
                <a:path w="315595" h="35560">
                  <a:moveTo>
                    <a:pt x="241236" y="32905"/>
                  </a:moveTo>
                  <a:lnTo>
                    <a:pt x="240296" y="29387"/>
                  </a:lnTo>
                  <a:lnTo>
                    <a:pt x="238760" y="30645"/>
                  </a:lnTo>
                  <a:lnTo>
                    <a:pt x="236867" y="31369"/>
                  </a:lnTo>
                  <a:lnTo>
                    <a:pt x="232803" y="31369"/>
                  </a:lnTo>
                  <a:lnTo>
                    <a:pt x="231978" y="29565"/>
                  </a:lnTo>
                  <a:lnTo>
                    <a:pt x="231978" y="11239"/>
                  </a:lnTo>
                  <a:lnTo>
                    <a:pt x="240296" y="11239"/>
                  </a:lnTo>
                  <a:lnTo>
                    <a:pt x="240296" y="7810"/>
                  </a:lnTo>
                  <a:lnTo>
                    <a:pt x="231978" y="7810"/>
                  </a:lnTo>
                  <a:lnTo>
                    <a:pt x="231978" y="0"/>
                  </a:lnTo>
                  <a:lnTo>
                    <a:pt x="227901" y="0"/>
                  </a:lnTo>
                  <a:lnTo>
                    <a:pt x="227901" y="7810"/>
                  </a:lnTo>
                  <a:lnTo>
                    <a:pt x="222770" y="7810"/>
                  </a:lnTo>
                  <a:lnTo>
                    <a:pt x="222770" y="11239"/>
                  </a:lnTo>
                  <a:lnTo>
                    <a:pt x="227723" y="11239"/>
                  </a:lnTo>
                  <a:lnTo>
                    <a:pt x="227723" y="31000"/>
                  </a:lnTo>
                  <a:lnTo>
                    <a:pt x="228561" y="35140"/>
                  </a:lnTo>
                  <a:lnTo>
                    <a:pt x="236753" y="35140"/>
                  </a:lnTo>
                  <a:lnTo>
                    <a:pt x="239763" y="33680"/>
                  </a:lnTo>
                  <a:lnTo>
                    <a:pt x="241236" y="32905"/>
                  </a:lnTo>
                  <a:close/>
                </a:path>
                <a:path w="315595" h="35560">
                  <a:moveTo>
                    <a:pt x="270992" y="13385"/>
                  </a:moveTo>
                  <a:lnTo>
                    <a:pt x="268427" y="10629"/>
                  </a:lnTo>
                  <a:lnTo>
                    <a:pt x="266395" y="8432"/>
                  </a:lnTo>
                  <a:lnTo>
                    <a:pt x="266395" y="13741"/>
                  </a:lnTo>
                  <a:lnTo>
                    <a:pt x="266395" y="27838"/>
                  </a:lnTo>
                  <a:lnTo>
                    <a:pt x="262382" y="31369"/>
                  </a:lnTo>
                  <a:lnTo>
                    <a:pt x="253936" y="31369"/>
                  </a:lnTo>
                  <a:lnTo>
                    <a:pt x="249694" y="28028"/>
                  </a:lnTo>
                  <a:lnTo>
                    <a:pt x="249694" y="13550"/>
                  </a:lnTo>
                  <a:lnTo>
                    <a:pt x="254190" y="10629"/>
                  </a:lnTo>
                  <a:lnTo>
                    <a:pt x="262140" y="10629"/>
                  </a:lnTo>
                  <a:lnTo>
                    <a:pt x="266395" y="13741"/>
                  </a:lnTo>
                  <a:lnTo>
                    <a:pt x="266395" y="8432"/>
                  </a:lnTo>
                  <a:lnTo>
                    <a:pt x="265099" y="7023"/>
                  </a:lnTo>
                  <a:lnTo>
                    <a:pt x="250812" y="7023"/>
                  </a:lnTo>
                  <a:lnTo>
                    <a:pt x="245097" y="13550"/>
                  </a:lnTo>
                  <a:lnTo>
                    <a:pt x="245097" y="29286"/>
                  </a:lnTo>
                  <a:lnTo>
                    <a:pt x="251104" y="35140"/>
                  </a:lnTo>
                  <a:lnTo>
                    <a:pt x="265099" y="35140"/>
                  </a:lnTo>
                  <a:lnTo>
                    <a:pt x="268808" y="31369"/>
                  </a:lnTo>
                  <a:lnTo>
                    <a:pt x="270865" y="29286"/>
                  </a:lnTo>
                  <a:lnTo>
                    <a:pt x="270992" y="13385"/>
                  </a:lnTo>
                  <a:close/>
                </a:path>
                <a:path w="315595" h="35560">
                  <a:moveTo>
                    <a:pt x="315544" y="12369"/>
                  </a:moveTo>
                  <a:lnTo>
                    <a:pt x="314591" y="7023"/>
                  </a:lnTo>
                  <a:lnTo>
                    <a:pt x="303923" y="7023"/>
                  </a:lnTo>
                  <a:lnTo>
                    <a:pt x="300863" y="8686"/>
                  </a:lnTo>
                  <a:lnTo>
                    <a:pt x="298665" y="11899"/>
                  </a:lnTo>
                  <a:lnTo>
                    <a:pt x="297141" y="7378"/>
                  </a:lnTo>
                  <a:lnTo>
                    <a:pt x="293014" y="7023"/>
                  </a:lnTo>
                  <a:lnTo>
                    <a:pt x="286880" y="7023"/>
                  </a:lnTo>
                  <a:lnTo>
                    <a:pt x="284099" y="9448"/>
                  </a:lnTo>
                  <a:lnTo>
                    <a:pt x="282511" y="11595"/>
                  </a:lnTo>
                  <a:lnTo>
                    <a:pt x="282511" y="7327"/>
                  </a:lnTo>
                  <a:lnTo>
                    <a:pt x="278269" y="7327"/>
                  </a:lnTo>
                  <a:lnTo>
                    <a:pt x="278269" y="34366"/>
                  </a:lnTo>
                  <a:lnTo>
                    <a:pt x="282867" y="34366"/>
                  </a:lnTo>
                  <a:lnTo>
                    <a:pt x="282867" y="15506"/>
                  </a:lnTo>
                  <a:lnTo>
                    <a:pt x="284454" y="10629"/>
                  </a:lnTo>
                  <a:lnTo>
                    <a:pt x="294309" y="10629"/>
                  </a:lnTo>
                  <a:lnTo>
                    <a:pt x="294601" y="14541"/>
                  </a:lnTo>
                  <a:lnTo>
                    <a:pt x="294601" y="34366"/>
                  </a:lnTo>
                  <a:lnTo>
                    <a:pt x="299212" y="34366"/>
                  </a:lnTo>
                  <a:lnTo>
                    <a:pt x="299212" y="15506"/>
                  </a:lnTo>
                  <a:lnTo>
                    <a:pt x="300799" y="10629"/>
                  </a:lnTo>
                  <a:lnTo>
                    <a:pt x="310642" y="10629"/>
                  </a:lnTo>
                  <a:lnTo>
                    <a:pt x="310934" y="14541"/>
                  </a:lnTo>
                  <a:lnTo>
                    <a:pt x="310934" y="34366"/>
                  </a:lnTo>
                  <a:lnTo>
                    <a:pt x="315544" y="34366"/>
                  </a:lnTo>
                  <a:lnTo>
                    <a:pt x="315544" y="12369"/>
                  </a:lnTo>
                  <a:close/>
                </a:path>
              </a:pathLst>
            </a:custGeom>
            <a:solidFill>
              <a:srgbClr val="8585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3868877" y="2370544"/>
              <a:ext cx="377825" cy="189230"/>
            </a:xfrm>
            <a:custGeom>
              <a:avLst/>
              <a:gdLst/>
              <a:ahLst/>
              <a:cxnLst/>
              <a:rect l="l" t="t" r="r" b="b"/>
              <a:pathLst>
                <a:path w="377825" h="189230">
                  <a:moveTo>
                    <a:pt x="0" y="188673"/>
                  </a:moveTo>
                  <a:lnTo>
                    <a:pt x="377345" y="188673"/>
                  </a:lnTo>
                  <a:lnTo>
                    <a:pt x="377345" y="0"/>
                  </a:lnTo>
                  <a:lnTo>
                    <a:pt x="0" y="0"/>
                  </a:lnTo>
                  <a:lnTo>
                    <a:pt x="0" y="188673"/>
                  </a:lnTo>
                  <a:close/>
                </a:path>
              </a:pathLst>
            </a:custGeom>
            <a:ln w="9433">
              <a:solidFill>
                <a:srgbClr val="85858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3976535" y="2451315"/>
              <a:ext cx="165100" cy="50800"/>
            </a:xfrm>
            <a:custGeom>
              <a:avLst/>
              <a:gdLst/>
              <a:ahLst/>
              <a:cxnLst/>
              <a:rect l="l" t="t" r="r" b="b"/>
              <a:pathLst>
                <a:path w="165100" h="50800">
                  <a:moveTo>
                    <a:pt x="14439" y="11709"/>
                  </a:moveTo>
                  <a:lnTo>
                    <a:pt x="9194" y="11785"/>
                  </a:lnTo>
                  <a:lnTo>
                    <a:pt x="5956" y="14719"/>
                  </a:lnTo>
                  <a:lnTo>
                    <a:pt x="4114" y="17475"/>
                  </a:lnTo>
                  <a:lnTo>
                    <a:pt x="4114" y="12014"/>
                  </a:lnTo>
                  <a:lnTo>
                    <a:pt x="0" y="12014"/>
                  </a:lnTo>
                  <a:lnTo>
                    <a:pt x="0" y="39039"/>
                  </a:lnTo>
                  <a:lnTo>
                    <a:pt x="4419" y="39039"/>
                  </a:lnTo>
                  <a:lnTo>
                    <a:pt x="4419" y="20193"/>
                  </a:lnTo>
                  <a:lnTo>
                    <a:pt x="8661" y="15849"/>
                  </a:lnTo>
                  <a:lnTo>
                    <a:pt x="14439" y="15735"/>
                  </a:lnTo>
                  <a:lnTo>
                    <a:pt x="14439" y="11709"/>
                  </a:lnTo>
                  <a:close/>
                </a:path>
                <a:path w="165100" h="50800">
                  <a:moveTo>
                    <a:pt x="40297" y="25895"/>
                  </a:moveTo>
                  <a:lnTo>
                    <a:pt x="40284" y="22644"/>
                  </a:lnTo>
                  <a:lnTo>
                    <a:pt x="40259" y="19507"/>
                  </a:lnTo>
                  <a:lnTo>
                    <a:pt x="37477" y="15303"/>
                  </a:lnTo>
                  <a:lnTo>
                    <a:pt x="36944" y="14503"/>
                  </a:lnTo>
                  <a:lnTo>
                    <a:pt x="36944" y="22644"/>
                  </a:lnTo>
                  <a:lnTo>
                    <a:pt x="22377" y="22644"/>
                  </a:lnTo>
                  <a:lnTo>
                    <a:pt x="23317" y="18224"/>
                  </a:lnTo>
                  <a:lnTo>
                    <a:pt x="26454" y="15303"/>
                  </a:lnTo>
                  <a:lnTo>
                    <a:pt x="32867" y="15303"/>
                  </a:lnTo>
                  <a:lnTo>
                    <a:pt x="36182" y="17297"/>
                  </a:lnTo>
                  <a:lnTo>
                    <a:pt x="36944" y="22644"/>
                  </a:lnTo>
                  <a:lnTo>
                    <a:pt x="36944" y="14503"/>
                  </a:lnTo>
                  <a:lnTo>
                    <a:pt x="35534" y="12369"/>
                  </a:lnTo>
                  <a:lnTo>
                    <a:pt x="31927" y="11709"/>
                  </a:lnTo>
                  <a:lnTo>
                    <a:pt x="23266" y="11709"/>
                  </a:lnTo>
                  <a:lnTo>
                    <a:pt x="17957" y="17932"/>
                  </a:lnTo>
                  <a:lnTo>
                    <a:pt x="17957" y="33540"/>
                  </a:lnTo>
                  <a:lnTo>
                    <a:pt x="23622" y="39827"/>
                  </a:lnTo>
                  <a:lnTo>
                    <a:pt x="34404" y="39827"/>
                  </a:lnTo>
                  <a:lnTo>
                    <a:pt x="37782" y="38417"/>
                  </a:lnTo>
                  <a:lnTo>
                    <a:pt x="40068" y="36753"/>
                  </a:lnTo>
                  <a:lnTo>
                    <a:pt x="40017" y="36233"/>
                  </a:lnTo>
                  <a:lnTo>
                    <a:pt x="39712" y="32804"/>
                  </a:lnTo>
                  <a:lnTo>
                    <a:pt x="36004" y="35991"/>
                  </a:lnTo>
                  <a:lnTo>
                    <a:pt x="32118" y="36233"/>
                  </a:lnTo>
                  <a:lnTo>
                    <a:pt x="26035" y="36233"/>
                  </a:lnTo>
                  <a:lnTo>
                    <a:pt x="22250" y="31889"/>
                  </a:lnTo>
                  <a:lnTo>
                    <a:pt x="22085" y="25895"/>
                  </a:lnTo>
                  <a:lnTo>
                    <a:pt x="40297" y="25895"/>
                  </a:lnTo>
                  <a:close/>
                </a:path>
                <a:path w="165100" h="50800">
                  <a:moveTo>
                    <a:pt x="67221" y="36817"/>
                  </a:moveTo>
                  <a:lnTo>
                    <a:pt x="66865" y="32829"/>
                  </a:lnTo>
                  <a:lnTo>
                    <a:pt x="63868" y="35229"/>
                  </a:lnTo>
                  <a:lnTo>
                    <a:pt x="60680" y="36055"/>
                  </a:lnTo>
                  <a:lnTo>
                    <a:pt x="52781" y="36055"/>
                  </a:lnTo>
                  <a:lnTo>
                    <a:pt x="49466" y="31750"/>
                  </a:lnTo>
                  <a:lnTo>
                    <a:pt x="49466" y="21221"/>
                  </a:lnTo>
                  <a:lnTo>
                    <a:pt x="51650" y="15494"/>
                  </a:lnTo>
                  <a:lnTo>
                    <a:pt x="60972" y="15494"/>
                  </a:lnTo>
                  <a:lnTo>
                    <a:pt x="62979" y="15963"/>
                  </a:lnTo>
                  <a:lnTo>
                    <a:pt x="66230" y="18110"/>
                  </a:lnTo>
                  <a:lnTo>
                    <a:pt x="66929" y="14249"/>
                  </a:lnTo>
                  <a:lnTo>
                    <a:pt x="63461" y="12242"/>
                  </a:lnTo>
                  <a:lnTo>
                    <a:pt x="61455" y="11709"/>
                  </a:lnTo>
                  <a:lnTo>
                    <a:pt x="49657" y="11709"/>
                  </a:lnTo>
                  <a:lnTo>
                    <a:pt x="44869" y="18897"/>
                  </a:lnTo>
                  <a:lnTo>
                    <a:pt x="44869" y="33362"/>
                  </a:lnTo>
                  <a:lnTo>
                    <a:pt x="50241" y="39827"/>
                  </a:lnTo>
                  <a:lnTo>
                    <a:pt x="60794" y="39827"/>
                  </a:lnTo>
                  <a:lnTo>
                    <a:pt x="64046" y="39001"/>
                  </a:lnTo>
                  <a:lnTo>
                    <a:pt x="67221" y="36817"/>
                  </a:lnTo>
                  <a:close/>
                </a:path>
                <a:path w="165100" h="50800">
                  <a:moveTo>
                    <a:pt x="78803" y="12496"/>
                  </a:moveTo>
                  <a:lnTo>
                    <a:pt x="74383" y="12496"/>
                  </a:lnTo>
                  <a:lnTo>
                    <a:pt x="74383" y="39039"/>
                  </a:lnTo>
                  <a:lnTo>
                    <a:pt x="78803" y="39039"/>
                  </a:lnTo>
                  <a:lnTo>
                    <a:pt x="78803" y="12496"/>
                  </a:lnTo>
                  <a:close/>
                </a:path>
                <a:path w="165100" h="50800">
                  <a:moveTo>
                    <a:pt x="79286" y="0"/>
                  </a:moveTo>
                  <a:lnTo>
                    <a:pt x="74041" y="0"/>
                  </a:lnTo>
                  <a:lnTo>
                    <a:pt x="74041" y="5257"/>
                  </a:lnTo>
                  <a:lnTo>
                    <a:pt x="79286" y="5257"/>
                  </a:lnTo>
                  <a:lnTo>
                    <a:pt x="79286" y="0"/>
                  </a:lnTo>
                  <a:close/>
                </a:path>
                <a:path w="165100" h="50800">
                  <a:moveTo>
                    <a:pt x="112293" y="18402"/>
                  </a:moveTo>
                  <a:lnTo>
                    <a:pt x="110680" y="15494"/>
                  </a:lnTo>
                  <a:lnTo>
                    <a:pt x="110540" y="15252"/>
                  </a:lnTo>
                  <a:lnTo>
                    <a:pt x="108585" y="11709"/>
                  </a:lnTo>
                  <a:lnTo>
                    <a:pt x="107683" y="11709"/>
                  </a:lnTo>
                  <a:lnTo>
                    <a:pt x="107683" y="20116"/>
                  </a:lnTo>
                  <a:lnTo>
                    <a:pt x="107683" y="31978"/>
                  </a:lnTo>
                  <a:lnTo>
                    <a:pt x="103505" y="36233"/>
                  </a:lnTo>
                  <a:lnTo>
                    <a:pt x="96774" y="36233"/>
                  </a:lnTo>
                  <a:lnTo>
                    <a:pt x="95199" y="35013"/>
                  </a:lnTo>
                  <a:lnTo>
                    <a:pt x="94005" y="33362"/>
                  </a:lnTo>
                  <a:lnTo>
                    <a:pt x="93421" y="32461"/>
                  </a:lnTo>
                  <a:lnTo>
                    <a:pt x="93421" y="19011"/>
                  </a:lnTo>
                  <a:lnTo>
                    <a:pt x="94843" y="16878"/>
                  </a:lnTo>
                  <a:lnTo>
                    <a:pt x="97129" y="15494"/>
                  </a:lnTo>
                  <a:lnTo>
                    <a:pt x="104152" y="15494"/>
                  </a:lnTo>
                  <a:lnTo>
                    <a:pt x="107683" y="20116"/>
                  </a:lnTo>
                  <a:lnTo>
                    <a:pt x="107683" y="11709"/>
                  </a:lnTo>
                  <a:lnTo>
                    <a:pt x="99377" y="11709"/>
                  </a:lnTo>
                  <a:lnTo>
                    <a:pt x="95961" y="12954"/>
                  </a:lnTo>
                  <a:lnTo>
                    <a:pt x="93243" y="15252"/>
                  </a:lnTo>
                  <a:lnTo>
                    <a:pt x="93243" y="12369"/>
                  </a:lnTo>
                  <a:lnTo>
                    <a:pt x="88823" y="12369"/>
                  </a:lnTo>
                  <a:lnTo>
                    <a:pt x="88823" y="50761"/>
                  </a:lnTo>
                  <a:lnTo>
                    <a:pt x="93421" y="50761"/>
                  </a:lnTo>
                  <a:lnTo>
                    <a:pt x="93421" y="36461"/>
                  </a:lnTo>
                  <a:lnTo>
                    <a:pt x="95250" y="38176"/>
                  </a:lnTo>
                  <a:lnTo>
                    <a:pt x="97840" y="39827"/>
                  </a:lnTo>
                  <a:lnTo>
                    <a:pt x="107099" y="39827"/>
                  </a:lnTo>
                  <a:lnTo>
                    <a:pt x="110083" y="36461"/>
                  </a:lnTo>
                  <a:lnTo>
                    <a:pt x="110286" y="36233"/>
                  </a:lnTo>
                  <a:lnTo>
                    <a:pt x="112293" y="33972"/>
                  </a:lnTo>
                  <a:lnTo>
                    <a:pt x="112293" y="18402"/>
                  </a:lnTo>
                  <a:close/>
                </a:path>
                <a:path w="165100" h="50800">
                  <a:moveTo>
                    <a:pt x="141147" y="25895"/>
                  </a:moveTo>
                  <a:lnTo>
                    <a:pt x="141135" y="22644"/>
                  </a:lnTo>
                  <a:lnTo>
                    <a:pt x="141097" y="19507"/>
                  </a:lnTo>
                  <a:lnTo>
                    <a:pt x="138328" y="15303"/>
                  </a:lnTo>
                  <a:lnTo>
                    <a:pt x="137795" y="14503"/>
                  </a:lnTo>
                  <a:lnTo>
                    <a:pt x="137795" y="22644"/>
                  </a:lnTo>
                  <a:lnTo>
                    <a:pt x="123228" y="22644"/>
                  </a:lnTo>
                  <a:lnTo>
                    <a:pt x="124167" y="18224"/>
                  </a:lnTo>
                  <a:lnTo>
                    <a:pt x="127292" y="15303"/>
                  </a:lnTo>
                  <a:lnTo>
                    <a:pt x="133718" y="15303"/>
                  </a:lnTo>
                  <a:lnTo>
                    <a:pt x="137020" y="17297"/>
                  </a:lnTo>
                  <a:lnTo>
                    <a:pt x="137795" y="22644"/>
                  </a:lnTo>
                  <a:lnTo>
                    <a:pt x="137795" y="14503"/>
                  </a:lnTo>
                  <a:lnTo>
                    <a:pt x="136372" y="12369"/>
                  </a:lnTo>
                  <a:lnTo>
                    <a:pt x="132778" y="11709"/>
                  </a:lnTo>
                  <a:lnTo>
                    <a:pt x="124117" y="11709"/>
                  </a:lnTo>
                  <a:lnTo>
                    <a:pt x="118808" y="17932"/>
                  </a:lnTo>
                  <a:lnTo>
                    <a:pt x="118808" y="33540"/>
                  </a:lnTo>
                  <a:lnTo>
                    <a:pt x="124460" y="39827"/>
                  </a:lnTo>
                  <a:lnTo>
                    <a:pt x="135255" y="39827"/>
                  </a:lnTo>
                  <a:lnTo>
                    <a:pt x="138620" y="38417"/>
                  </a:lnTo>
                  <a:lnTo>
                    <a:pt x="140919" y="36753"/>
                  </a:lnTo>
                  <a:lnTo>
                    <a:pt x="140868" y="36233"/>
                  </a:lnTo>
                  <a:lnTo>
                    <a:pt x="140563" y="32804"/>
                  </a:lnTo>
                  <a:lnTo>
                    <a:pt x="136855" y="35991"/>
                  </a:lnTo>
                  <a:lnTo>
                    <a:pt x="132956" y="36233"/>
                  </a:lnTo>
                  <a:lnTo>
                    <a:pt x="126885" y="36233"/>
                  </a:lnTo>
                  <a:lnTo>
                    <a:pt x="123101" y="31889"/>
                  </a:lnTo>
                  <a:lnTo>
                    <a:pt x="122923" y="25895"/>
                  </a:lnTo>
                  <a:lnTo>
                    <a:pt x="141147" y="25895"/>
                  </a:lnTo>
                  <a:close/>
                </a:path>
                <a:path w="165100" h="50800">
                  <a:moveTo>
                    <a:pt x="164820" y="28282"/>
                  </a:moveTo>
                  <a:lnTo>
                    <a:pt x="162648" y="26250"/>
                  </a:lnTo>
                  <a:lnTo>
                    <a:pt x="162534" y="26073"/>
                  </a:lnTo>
                  <a:lnTo>
                    <a:pt x="160223" y="23990"/>
                  </a:lnTo>
                  <a:lnTo>
                    <a:pt x="158635" y="23622"/>
                  </a:lnTo>
                  <a:lnTo>
                    <a:pt x="155689" y="23075"/>
                  </a:lnTo>
                  <a:lnTo>
                    <a:pt x="152438" y="22415"/>
                  </a:lnTo>
                  <a:lnTo>
                    <a:pt x="149733" y="21818"/>
                  </a:lnTo>
                  <a:lnTo>
                    <a:pt x="149733" y="15201"/>
                  </a:lnTo>
                  <a:lnTo>
                    <a:pt x="156629" y="15201"/>
                  </a:lnTo>
                  <a:lnTo>
                    <a:pt x="159766" y="15430"/>
                  </a:lnTo>
                  <a:lnTo>
                    <a:pt x="163118" y="17462"/>
                  </a:lnTo>
                  <a:lnTo>
                    <a:pt x="163817" y="13601"/>
                  </a:lnTo>
                  <a:lnTo>
                    <a:pt x="160756" y="12179"/>
                  </a:lnTo>
                  <a:lnTo>
                    <a:pt x="158343" y="11709"/>
                  </a:lnTo>
                  <a:lnTo>
                    <a:pt x="145542" y="11709"/>
                  </a:lnTo>
                  <a:lnTo>
                    <a:pt x="145542" y="22415"/>
                  </a:lnTo>
                  <a:lnTo>
                    <a:pt x="147256" y="24333"/>
                  </a:lnTo>
                  <a:lnTo>
                    <a:pt x="148729" y="25476"/>
                  </a:lnTo>
                  <a:lnTo>
                    <a:pt x="150558" y="26797"/>
                  </a:lnTo>
                  <a:lnTo>
                    <a:pt x="151853" y="27025"/>
                  </a:lnTo>
                  <a:lnTo>
                    <a:pt x="157226" y="28105"/>
                  </a:lnTo>
                  <a:lnTo>
                    <a:pt x="160642" y="28816"/>
                  </a:lnTo>
                  <a:lnTo>
                    <a:pt x="160642" y="36118"/>
                  </a:lnTo>
                  <a:lnTo>
                    <a:pt x="150317" y="36118"/>
                  </a:lnTo>
                  <a:lnTo>
                    <a:pt x="147015" y="33909"/>
                  </a:lnTo>
                  <a:lnTo>
                    <a:pt x="145961" y="33185"/>
                  </a:lnTo>
                  <a:lnTo>
                    <a:pt x="145249" y="37236"/>
                  </a:lnTo>
                  <a:lnTo>
                    <a:pt x="147129" y="38176"/>
                  </a:lnTo>
                  <a:lnTo>
                    <a:pt x="150380" y="39827"/>
                  </a:lnTo>
                  <a:lnTo>
                    <a:pt x="159461" y="39827"/>
                  </a:lnTo>
                  <a:lnTo>
                    <a:pt x="161988" y="37947"/>
                  </a:lnTo>
                  <a:lnTo>
                    <a:pt x="163817" y="36525"/>
                  </a:lnTo>
                  <a:lnTo>
                    <a:pt x="164820" y="34137"/>
                  </a:lnTo>
                  <a:lnTo>
                    <a:pt x="164820" y="28282"/>
                  </a:lnTo>
                  <a:close/>
                </a:path>
              </a:pathLst>
            </a:custGeom>
            <a:solidFill>
              <a:srgbClr val="8585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3868877" y="2653553"/>
              <a:ext cx="283210" cy="189230"/>
            </a:xfrm>
            <a:custGeom>
              <a:avLst/>
              <a:gdLst/>
              <a:ahLst/>
              <a:cxnLst/>
              <a:rect l="l" t="t" r="r" b="b"/>
              <a:pathLst>
                <a:path w="283210" h="189230">
                  <a:moveTo>
                    <a:pt x="0" y="188673"/>
                  </a:moveTo>
                  <a:lnTo>
                    <a:pt x="283009" y="188673"/>
                  </a:lnTo>
                  <a:lnTo>
                    <a:pt x="283009" y="0"/>
                  </a:lnTo>
                  <a:lnTo>
                    <a:pt x="0" y="0"/>
                  </a:lnTo>
                  <a:lnTo>
                    <a:pt x="0" y="188673"/>
                  </a:lnTo>
                  <a:close/>
                </a:path>
              </a:pathLst>
            </a:custGeom>
            <a:ln w="9433">
              <a:solidFill>
                <a:srgbClr val="85858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3990975" y="2768472"/>
              <a:ext cx="38735" cy="5080"/>
            </a:xfrm>
            <a:custGeom>
              <a:avLst/>
              <a:gdLst/>
              <a:ahLst/>
              <a:cxnLst/>
              <a:rect l="l" t="t" r="r" b="b"/>
              <a:pathLst>
                <a:path w="38735" h="5080">
                  <a:moveTo>
                    <a:pt x="4889" y="0"/>
                  </a:moveTo>
                  <a:lnTo>
                    <a:pt x="0" y="0"/>
                  </a:lnTo>
                  <a:lnTo>
                    <a:pt x="0" y="4889"/>
                  </a:lnTo>
                  <a:lnTo>
                    <a:pt x="4889" y="4889"/>
                  </a:lnTo>
                  <a:lnTo>
                    <a:pt x="4889" y="0"/>
                  </a:lnTo>
                  <a:close/>
                </a:path>
                <a:path w="38735" h="5080">
                  <a:moveTo>
                    <a:pt x="21615" y="0"/>
                  </a:moveTo>
                  <a:lnTo>
                    <a:pt x="16725" y="0"/>
                  </a:lnTo>
                  <a:lnTo>
                    <a:pt x="16725" y="4889"/>
                  </a:lnTo>
                  <a:lnTo>
                    <a:pt x="21615" y="4889"/>
                  </a:lnTo>
                  <a:lnTo>
                    <a:pt x="21615" y="0"/>
                  </a:lnTo>
                  <a:close/>
                </a:path>
                <a:path w="38735" h="5080">
                  <a:moveTo>
                    <a:pt x="38341" y="0"/>
                  </a:moveTo>
                  <a:lnTo>
                    <a:pt x="33451" y="0"/>
                  </a:lnTo>
                  <a:lnTo>
                    <a:pt x="33451" y="4889"/>
                  </a:lnTo>
                  <a:lnTo>
                    <a:pt x="38341" y="4889"/>
                  </a:lnTo>
                  <a:lnTo>
                    <a:pt x="38341" y="0"/>
                  </a:lnTo>
                  <a:close/>
                </a:path>
              </a:pathLst>
            </a:custGeom>
            <a:solidFill>
              <a:srgbClr val="8585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2" name="object 62"/>
          <p:cNvGrpSpPr/>
          <p:nvPr/>
        </p:nvGrpSpPr>
        <p:grpSpPr>
          <a:xfrm>
            <a:off x="939730" y="2177155"/>
            <a:ext cx="2085339" cy="764540"/>
            <a:chOff x="939730" y="2177155"/>
            <a:chExt cx="2085339" cy="764540"/>
          </a:xfrm>
        </p:grpSpPr>
        <p:sp>
          <p:nvSpPr>
            <p:cNvPr id="63" name="object 63"/>
            <p:cNvSpPr/>
            <p:nvPr/>
          </p:nvSpPr>
          <p:spPr>
            <a:xfrm>
              <a:off x="944446" y="2181871"/>
              <a:ext cx="2075814" cy="755015"/>
            </a:xfrm>
            <a:custGeom>
              <a:avLst/>
              <a:gdLst/>
              <a:ahLst/>
              <a:cxnLst/>
              <a:rect l="l" t="t" r="r" b="b"/>
              <a:pathLst>
                <a:path w="2075814" h="755014">
                  <a:moveTo>
                    <a:pt x="2075402" y="0"/>
                  </a:moveTo>
                  <a:lnTo>
                    <a:pt x="0" y="0"/>
                  </a:lnTo>
                  <a:lnTo>
                    <a:pt x="0" y="754691"/>
                  </a:lnTo>
                  <a:lnTo>
                    <a:pt x="2075402" y="754691"/>
                  </a:lnTo>
                  <a:lnTo>
                    <a:pt x="2075402" y="0"/>
                  </a:lnTo>
                  <a:close/>
                </a:path>
              </a:pathLst>
            </a:custGeom>
            <a:solidFill>
              <a:srgbClr val="E5E5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944446" y="2181871"/>
              <a:ext cx="2075814" cy="755015"/>
            </a:xfrm>
            <a:custGeom>
              <a:avLst/>
              <a:gdLst/>
              <a:ahLst/>
              <a:cxnLst/>
              <a:rect l="l" t="t" r="r" b="b"/>
              <a:pathLst>
                <a:path w="2075814" h="755014">
                  <a:moveTo>
                    <a:pt x="0" y="754691"/>
                  </a:moveTo>
                  <a:lnTo>
                    <a:pt x="2075402" y="754691"/>
                  </a:lnTo>
                  <a:lnTo>
                    <a:pt x="2075402" y="0"/>
                  </a:lnTo>
                  <a:lnTo>
                    <a:pt x="0" y="0"/>
                  </a:lnTo>
                  <a:lnTo>
                    <a:pt x="0" y="754691"/>
                  </a:lnTo>
                  <a:close/>
                </a:path>
              </a:pathLst>
            </a:custGeom>
            <a:ln w="9433">
              <a:solidFill>
                <a:srgbClr val="85858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1043546" y="2237168"/>
              <a:ext cx="172085" cy="40005"/>
            </a:xfrm>
            <a:custGeom>
              <a:avLst/>
              <a:gdLst/>
              <a:ahLst/>
              <a:cxnLst/>
              <a:rect l="l" t="t" r="r" b="b"/>
              <a:pathLst>
                <a:path w="172084" h="40005">
                  <a:moveTo>
                    <a:pt x="37274" y="17056"/>
                  </a:moveTo>
                  <a:lnTo>
                    <a:pt x="36334" y="11709"/>
                  </a:lnTo>
                  <a:lnTo>
                    <a:pt x="25654" y="11709"/>
                  </a:lnTo>
                  <a:lnTo>
                    <a:pt x="22593" y="13373"/>
                  </a:lnTo>
                  <a:lnTo>
                    <a:pt x="20408" y="16586"/>
                  </a:lnTo>
                  <a:lnTo>
                    <a:pt x="18884" y="12065"/>
                  </a:lnTo>
                  <a:lnTo>
                    <a:pt x="14744" y="11709"/>
                  </a:lnTo>
                  <a:lnTo>
                    <a:pt x="8623" y="11709"/>
                  </a:lnTo>
                  <a:lnTo>
                    <a:pt x="5829" y="14135"/>
                  </a:lnTo>
                  <a:lnTo>
                    <a:pt x="4254" y="16281"/>
                  </a:lnTo>
                  <a:lnTo>
                    <a:pt x="4254" y="12014"/>
                  </a:lnTo>
                  <a:lnTo>
                    <a:pt x="0" y="12014"/>
                  </a:lnTo>
                  <a:lnTo>
                    <a:pt x="0" y="39052"/>
                  </a:lnTo>
                  <a:lnTo>
                    <a:pt x="4597" y="39052"/>
                  </a:lnTo>
                  <a:lnTo>
                    <a:pt x="4597" y="20193"/>
                  </a:lnTo>
                  <a:lnTo>
                    <a:pt x="6184" y="15316"/>
                  </a:lnTo>
                  <a:lnTo>
                    <a:pt x="16052" y="15316"/>
                  </a:lnTo>
                  <a:lnTo>
                    <a:pt x="16344" y="19227"/>
                  </a:lnTo>
                  <a:lnTo>
                    <a:pt x="16344" y="39052"/>
                  </a:lnTo>
                  <a:lnTo>
                    <a:pt x="20942" y="39052"/>
                  </a:lnTo>
                  <a:lnTo>
                    <a:pt x="20942" y="20193"/>
                  </a:lnTo>
                  <a:lnTo>
                    <a:pt x="22529" y="15316"/>
                  </a:lnTo>
                  <a:lnTo>
                    <a:pt x="32372" y="15316"/>
                  </a:lnTo>
                  <a:lnTo>
                    <a:pt x="32664" y="19227"/>
                  </a:lnTo>
                  <a:lnTo>
                    <a:pt x="32664" y="39052"/>
                  </a:lnTo>
                  <a:lnTo>
                    <a:pt x="37274" y="39052"/>
                  </a:lnTo>
                  <a:lnTo>
                    <a:pt x="37274" y="17056"/>
                  </a:lnTo>
                  <a:close/>
                </a:path>
                <a:path w="172084" h="40005">
                  <a:moveTo>
                    <a:pt x="67462" y="25895"/>
                  </a:moveTo>
                  <a:lnTo>
                    <a:pt x="67449" y="22644"/>
                  </a:lnTo>
                  <a:lnTo>
                    <a:pt x="67424" y="19507"/>
                  </a:lnTo>
                  <a:lnTo>
                    <a:pt x="64643" y="15316"/>
                  </a:lnTo>
                  <a:lnTo>
                    <a:pt x="64109" y="14516"/>
                  </a:lnTo>
                  <a:lnTo>
                    <a:pt x="64109" y="22644"/>
                  </a:lnTo>
                  <a:lnTo>
                    <a:pt x="49542" y="22644"/>
                  </a:lnTo>
                  <a:lnTo>
                    <a:pt x="50482" y="18224"/>
                  </a:lnTo>
                  <a:lnTo>
                    <a:pt x="53619" y="15316"/>
                  </a:lnTo>
                  <a:lnTo>
                    <a:pt x="60032" y="15316"/>
                  </a:lnTo>
                  <a:lnTo>
                    <a:pt x="63347" y="17297"/>
                  </a:lnTo>
                  <a:lnTo>
                    <a:pt x="64109" y="22644"/>
                  </a:lnTo>
                  <a:lnTo>
                    <a:pt x="64109" y="14516"/>
                  </a:lnTo>
                  <a:lnTo>
                    <a:pt x="62699" y="12369"/>
                  </a:lnTo>
                  <a:lnTo>
                    <a:pt x="59093" y="11709"/>
                  </a:lnTo>
                  <a:lnTo>
                    <a:pt x="50431" y="11709"/>
                  </a:lnTo>
                  <a:lnTo>
                    <a:pt x="45123" y="17932"/>
                  </a:lnTo>
                  <a:lnTo>
                    <a:pt x="45123" y="33540"/>
                  </a:lnTo>
                  <a:lnTo>
                    <a:pt x="50787" y="39827"/>
                  </a:lnTo>
                  <a:lnTo>
                    <a:pt x="61569" y="39827"/>
                  </a:lnTo>
                  <a:lnTo>
                    <a:pt x="64947" y="38430"/>
                  </a:lnTo>
                  <a:lnTo>
                    <a:pt x="67233" y="36766"/>
                  </a:lnTo>
                  <a:lnTo>
                    <a:pt x="67183" y="36233"/>
                  </a:lnTo>
                  <a:lnTo>
                    <a:pt x="66878" y="32804"/>
                  </a:lnTo>
                  <a:lnTo>
                    <a:pt x="63169" y="35991"/>
                  </a:lnTo>
                  <a:lnTo>
                    <a:pt x="59283" y="36233"/>
                  </a:lnTo>
                  <a:lnTo>
                    <a:pt x="53200" y="36233"/>
                  </a:lnTo>
                  <a:lnTo>
                    <a:pt x="49415" y="31889"/>
                  </a:lnTo>
                  <a:lnTo>
                    <a:pt x="49250" y="25895"/>
                  </a:lnTo>
                  <a:lnTo>
                    <a:pt x="67462" y="25895"/>
                  </a:lnTo>
                  <a:close/>
                </a:path>
                <a:path w="172084" h="40005">
                  <a:moveTo>
                    <a:pt x="89496" y="37592"/>
                  </a:moveTo>
                  <a:lnTo>
                    <a:pt x="88557" y="34074"/>
                  </a:lnTo>
                  <a:lnTo>
                    <a:pt x="87020" y="35331"/>
                  </a:lnTo>
                  <a:lnTo>
                    <a:pt x="85128" y="36055"/>
                  </a:lnTo>
                  <a:lnTo>
                    <a:pt x="81064" y="36055"/>
                  </a:lnTo>
                  <a:lnTo>
                    <a:pt x="80238" y="34251"/>
                  </a:lnTo>
                  <a:lnTo>
                    <a:pt x="80238" y="15925"/>
                  </a:lnTo>
                  <a:lnTo>
                    <a:pt x="88557" y="15925"/>
                  </a:lnTo>
                  <a:lnTo>
                    <a:pt x="88557" y="12496"/>
                  </a:lnTo>
                  <a:lnTo>
                    <a:pt x="80238" y="12496"/>
                  </a:lnTo>
                  <a:lnTo>
                    <a:pt x="80238" y="4686"/>
                  </a:lnTo>
                  <a:lnTo>
                    <a:pt x="76174" y="4686"/>
                  </a:lnTo>
                  <a:lnTo>
                    <a:pt x="76174" y="12496"/>
                  </a:lnTo>
                  <a:lnTo>
                    <a:pt x="71031" y="12496"/>
                  </a:lnTo>
                  <a:lnTo>
                    <a:pt x="71031" y="15925"/>
                  </a:lnTo>
                  <a:lnTo>
                    <a:pt x="75984" y="15925"/>
                  </a:lnTo>
                  <a:lnTo>
                    <a:pt x="75984" y="35687"/>
                  </a:lnTo>
                  <a:lnTo>
                    <a:pt x="76822" y="39827"/>
                  </a:lnTo>
                  <a:lnTo>
                    <a:pt x="85013" y="39827"/>
                  </a:lnTo>
                  <a:lnTo>
                    <a:pt x="88023" y="38366"/>
                  </a:lnTo>
                  <a:lnTo>
                    <a:pt x="89496" y="37592"/>
                  </a:lnTo>
                  <a:close/>
                </a:path>
                <a:path w="172084" h="40005">
                  <a:moveTo>
                    <a:pt x="115709" y="15836"/>
                  </a:moveTo>
                  <a:lnTo>
                    <a:pt x="115049" y="15201"/>
                  </a:lnTo>
                  <a:lnTo>
                    <a:pt x="111404" y="11709"/>
                  </a:lnTo>
                  <a:lnTo>
                    <a:pt x="102158" y="11709"/>
                  </a:lnTo>
                  <a:lnTo>
                    <a:pt x="99491" y="12661"/>
                  </a:lnTo>
                  <a:lnTo>
                    <a:pt x="96723" y="14249"/>
                  </a:lnTo>
                  <a:lnTo>
                    <a:pt x="97078" y="18110"/>
                  </a:lnTo>
                  <a:lnTo>
                    <a:pt x="100139" y="15951"/>
                  </a:lnTo>
                  <a:lnTo>
                    <a:pt x="103098" y="15201"/>
                  </a:lnTo>
                  <a:lnTo>
                    <a:pt x="108750" y="15201"/>
                  </a:lnTo>
                  <a:lnTo>
                    <a:pt x="111112" y="17526"/>
                  </a:lnTo>
                  <a:lnTo>
                    <a:pt x="111112" y="24333"/>
                  </a:lnTo>
                  <a:lnTo>
                    <a:pt x="111112" y="27343"/>
                  </a:lnTo>
                  <a:lnTo>
                    <a:pt x="111112" y="33883"/>
                  </a:lnTo>
                  <a:lnTo>
                    <a:pt x="109105" y="35052"/>
                  </a:lnTo>
                  <a:lnTo>
                    <a:pt x="107403" y="36182"/>
                  </a:lnTo>
                  <a:lnTo>
                    <a:pt x="105156" y="36233"/>
                  </a:lnTo>
                  <a:lnTo>
                    <a:pt x="101676" y="36233"/>
                  </a:lnTo>
                  <a:lnTo>
                    <a:pt x="99021" y="34810"/>
                  </a:lnTo>
                  <a:lnTo>
                    <a:pt x="99021" y="27889"/>
                  </a:lnTo>
                  <a:lnTo>
                    <a:pt x="111112" y="27343"/>
                  </a:lnTo>
                  <a:lnTo>
                    <a:pt x="111112" y="24333"/>
                  </a:lnTo>
                  <a:lnTo>
                    <a:pt x="102260" y="24447"/>
                  </a:lnTo>
                  <a:lnTo>
                    <a:pt x="94767" y="26924"/>
                  </a:lnTo>
                  <a:lnTo>
                    <a:pt x="94792" y="35052"/>
                  </a:lnTo>
                  <a:lnTo>
                    <a:pt x="96367" y="39827"/>
                  </a:lnTo>
                  <a:lnTo>
                    <a:pt x="102323" y="39827"/>
                  </a:lnTo>
                  <a:lnTo>
                    <a:pt x="107861" y="39712"/>
                  </a:lnTo>
                  <a:lnTo>
                    <a:pt x="111290" y="37058"/>
                  </a:lnTo>
                  <a:lnTo>
                    <a:pt x="111290" y="39179"/>
                  </a:lnTo>
                  <a:lnTo>
                    <a:pt x="115709" y="39179"/>
                  </a:lnTo>
                  <a:lnTo>
                    <a:pt x="115709" y="37058"/>
                  </a:lnTo>
                  <a:lnTo>
                    <a:pt x="115709" y="36233"/>
                  </a:lnTo>
                  <a:lnTo>
                    <a:pt x="115709" y="27343"/>
                  </a:lnTo>
                  <a:lnTo>
                    <a:pt x="115709" y="15836"/>
                  </a:lnTo>
                  <a:close/>
                </a:path>
                <a:path w="172084" h="40005">
                  <a:moveTo>
                    <a:pt x="136842" y="24206"/>
                  </a:moveTo>
                  <a:lnTo>
                    <a:pt x="121221" y="24206"/>
                  </a:lnTo>
                  <a:lnTo>
                    <a:pt x="121221" y="27635"/>
                  </a:lnTo>
                  <a:lnTo>
                    <a:pt x="136842" y="27635"/>
                  </a:lnTo>
                  <a:lnTo>
                    <a:pt x="136842" y="24206"/>
                  </a:lnTo>
                  <a:close/>
                </a:path>
                <a:path w="172084" h="40005">
                  <a:moveTo>
                    <a:pt x="160185" y="37592"/>
                  </a:moveTo>
                  <a:lnTo>
                    <a:pt x="159245" y="34074"/>
                  </a:lnTo>
                  <a:lnTo>
                    <a:pt x="157708" y="35331"/>
                  </a:lnTo>
                  <a:lnTo>
                    <a:pt x="155816" y="36055"/>
                  </a:lnTo>
                  <a:lnTo>
                    <a:pt x="151752" y="36055"/>
                  </a:lnTo>
                  <a:lnTo>
                    <a:pt x="150914" y="34251"/>
                  </a:lnTo>
                  <a:lnTo>
                    <a:pt x="150914" y="15925"/>
                  </a:lnTo>
                  <a:lnTo>
                    <a:pt x="159245" y="15925"/>
                  </a:lnTo>
                  <a:lnTo>
                    <a:pt x="159245" y="12496"/>
                  </a:lnTo>
                  <a:lnTo>
                    <a:pt x="150914" y="12496"/>
                  </a:lnTo>
                  <a:lnTo>
                    <a:pt x="150914" y="4686"/>
                  </a:lnTo>
                  <a:lnTo>
                    <a:pt x="146850" y="4686"/>
                  </a:lnTo>
                  <a:lnTo>
                    <a:pt x="146850" y="12496"/>
                  </a:lnTo>
                  <a:lnTo>
                    <a:pt x="141719" y="12496"/>
                  </a:lnTo>
                  <a:lnTo>
                    <a:pt x="141719" y="15925"/>
                  </a:lnTo>
                  <a:lnTo>
                    <a:pt x="146672" y="15925"/>
                  </a:lnTo>
                  <a:lnTo>
                    <a:pt x="146672" y="35687"/>
                  </a:lnTo>
                  <a:lnTo>
                    <a:pt x="147497" y="39827"/>
                  </a:lnTo>
                  <a:lnTo>
                    <a:pt x="155702" y="39827"/>
                  </a:lnTo>
                  <a:lnTo>
                    <a:pt x="158699" y="38366"/>
                  </a:lnTo>
                  <a:lnTo>
                    <a:pt x="160185" y="37592"/>
                  </a:lnTo>
                  <a:close/>
                </a:path>
                <a:path w="172084" h="40005">
                  <a:moveTo>
                    <a:pt x="171475" y="12496"/>
                  </a:moveTo>
                  <a:lnTo>
                    <a:pt x="167055" y="12496"/>
                  </a:lnTo>
                  <a:lnTo>
                    <a:pt x="167055" y="39052"/>
                  </a:lnTo>
                  <a:lnTo>
                    <a:pt x="171475" y="39052"/>
                  </a:lnTo>
                  <a:lnTo>
                    <a:pt x="171475" y="12496"/>
                  </a:lnTo>
                  <a:close/>
                </a:path>
                <a:path w="172084" h="40005">
                  <a:moveTo>
                    <a:pt x="171945" y="0"/>
                  </a:moveTo>
                  <a:lnTo>
                    <a:pt x="166700" y="0"/>
                  </a:lnTo>
                  <a:lnTo>
                    <a:pt x="166700" y="5257"/>
                  </a:lnTo>
                  <a:lnTo>
                    <a:pt x="171945" y="5257"/>
                  </a:lnTo>
                  <a:lnTo>
                    <a:pt x="17194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1038783" y="2370544"/>
              <a:ext cx="471805" cy="189230"/>
            </a:xfrm>
            <a:custGeom>
              <a:avLst/>
              <a:gdLst/>
              <a:ahLst/>
              <a:cxnLst/>
              <a:rect l="l" t="t" r="r" b="b"/>
              <a:pathLst>
                <a:path w="471805" h="189230">
                  <a:moveTo>
                    <a:pt x="0" y="188673"/>
                  </a:moveTo>
                  <a:lnTo>
                    <a:pt x="471682" y="188673"/>
                  </a:lnTo>
                  <a:lnTo>
                    <a:pt x="471682" y="0"/>
                  </a:lnTo>
                  <a:lnTo>
                    <a:pt x="0" y="0"/>
                  </a:lnTo>
                  <a:lnTo>
                    <a:pt x="0" y="188673"/>
                  </a:lnTo>
                  <a:close/>
                </a:path>
              </a:pathLst>
            </a:custGeom>
            <a:ln w="9433">
              <a:solidFill>
                <a:srgbClr val="85858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1140891" y="2449753"/>
              <a:ext cx="269240" cy="52705"/>
            </a:xfrm>
            <a:custGeom>
              <a:avLst/>
              <a:gdLst/>
              <a:ahLst/>
              <a:cxnLst/>
              <a:rect l="l" t="t" r="r" b="b"/>
              <a:pathLst>
                <a:path w="269240" h="52705">
                  <a:moveTo>
                    <a:pt x="14452" y="13271"/>
                  </a:moveTo>
                  <a:lnTo>
                    <a:pt x="9207" y="13347"/>
                  </a:lnTo>
                  <a:lnTo>
                    <a:pt x="5956" y="16281"/>
                  </a:lnTo>
                  <a:lnTo>
                    <a:pt x="4127" y="19037"/>
                  </a:lnTo>
                  <a:lnTo>
                    <a:pt x="4127" y="13576"/>
                  </a:lnTo>
                  <a:lnTo>
                    <a:pt x="0" y="13576"/>
                  </a:lnTo>
                  <a:lnTo>
                    <a:pt x="0" y="40601"/>
                  </a:lnTo>
                  <a:lnTo>
                    <a:pt x="4419" y="40601"/>
                  </a:lnTo>
                  <a:lnTo>
                    <a:pt x="4419" y="21755"/>
                  </a:lnTo>
                  <a:lnTo>
                    <a:pt x="8661" y="17411"/>
                  </a:lnTo>
                  <a:lnTo>
                    <a:pt x="14452" y="17297"/>
                  </a:lnTo>
                  <a:lnTo>
                    <a:pt x="14452" y="13271"/>
                  </a:lnTo>
                  <a:close/>
                </a:path>
                <a:path w="269240" h="52705">
                  <a:moveTo>
                    <a:pt x="40309" y="27457"/>
                  </a:moveTo>
                  <a:lnTo>
                    <a:pt x="40297" y="24206"/>
                  </a:lnTo>
                  <a:lnTo>
                    <a:pt x="40259" y="21069"/>
                  </a:lnTo>
                  <a:lnTo>
                    <a:pt x="37490" y="16865"/>
                  </a:lnTo>
                  <a:lnTo>
                    <a:pt x="36957" y="16065"/>
                  </a:lnTo>
                  <a:lnTo>
                    <a:pt x="36957" y="24206"/>
                  </a:lnTo>
                  <a:lnTo>
                    <a:pt x="22390" y="24206"/>
                  </a:lnTo>
                  <a:lnTo>
                    <a:pt x="23329" y="19786"/>
                  </a:lnTo>
                  <a:lnTo>
                    <a:pt x="26454" y="16865"/>
                  </a:lnTo>
                  <a:lnTo>
                    <a:pt x="32880" y="16865"/>
                  </a:lnTo>
                  <a:lnTo>
                    <a:pt x="36182" y="18859"/>
                  </a:lnTo>
                  <a:lnTo>
                    <a:pt x="36957" y="24206"/>
                  </a:lnTo>
                  <a:lnTo>
                    <a:pt x="36957" y="16065"/>
                  </a:lnTo>
                  <a:lnTo>
                    <a:pt x="35534" y="13931"/>
                  </a:lnTo>
                  <a:lnTo>
                    <a:pt x="31940" y="13271"/>
                  </a:lnTo>
                  <a:lnTo>
                    <a:pt x="23279" y="13271"/>
                  </a:lnTo>
                  <a:lnTo>
                    <a:pt x="17970" y="19494"/>
                  </a:lnTo>
                  <a:lnTo>
                    <a:pt x="17970" y="35102"/>
                  </a:lnTo>
                  <a:lnTo>
                    <a:pt x="23634" y="41389"/>
                  </a:lnTo>
                  <a:lnTo>
                    <a:pt x="34417" y="41389"/>
                  </a:lnTo>
                  <a:lnTo>
                    <a:pt x="37782" y="39979"/>
                  </a:lnTo>
                  <a:lnTo>
                    <a:pt x="40081" y="38315"/>
                  </a:lnTo>
                  <a:lnTo>
                    <a:pt x="40030" y="37795"/>
                  </a:lnTo>
                  <a:lnTo>
                    <a:pt x="39725" y="34366"/>
                  </a:lnTo>
                  <a:lnTo>
                    <a:pt x="36017" y="37553"/>
                  </a:lnTo>
                  <a:lnTo>
                    <a:pt x="32118" y="37795"/>
                  </a:lnTo>
                  <a:lnTo>
                    <a:pt x="26047" y="37795"/>
                  </a:lnTo>
                  <a:lnTo>
                    <a:pt x="22263" y="33451"/>
                  </a:lnTo>
                  <a:lnTo>
                    <a:pt x="22085" y="27457"/>
                  </a:lnTo>
                  <a:lnTo>
                    <a:pt x="40309" y="27457"/>
                  </a:lnTo>
                  <a:close/>
                </a:path>
                <a:path w="269240" h="52705">
                  <a:moveTo>
                    <a:pt x="67233" y="38379"/>
                  </a:moveTo>
                  <a:lnTo>
                    <a:pt x="66878" y="34391"/>
                  </a:lnTo>
                  <a:lnTo>
                    <a:pt x="63881" y="36791"/>
                  </a:lnTo>
                  <a:lnTo>
                    <a:pt x="60693" y="37617"/>
                  </a:lnTo>
                  <a:lnTo>
                    <a:pt x="52781" y="37617"/>
                  </a:lnTo>
                  <a:lnTo>
                    <a:pt x="49479" y="33312"/>
                  </a:lnTo>
                  <a:lnTo>
                    <a:pt x="49479" y="22783"/>
                  </a:lnTo>
                  <a:lnTo>
                    <a:pt x="51663" y="17056"/>
                  </a:lnTo>
                  <a:lnTo>
                    <a:pt x="60985" y="17056"/>
                  </a:lnTo>
                  <a:lnTo>
                    <a:pt x="62979" y="17526"/>
                  </a:lnTo>
                  <a:lnTo>
                    <a:pt x="66230" y="19672"/>
                  </a:lnTo>
                  <a:lnTo>
                    <a:pt x="66941" y="15811"/>
                  </a:lnTo>
                  <a:lnTo>
                    <a:pt x="63461" y="13804"/>
                  </a:lnTo>
                  <a:lnTo>
                    <a:pt x="61455" y="13271"/>
                  </a:lnTo>
                  <a:lnTo>
                    <a:pt x="49657" y="13271"/>
                  </a:lnTo>
                  <a:lnTo>
                    <a:pt x="44881" y="20459"/>
                  </a:lnTo>
                  <a:lnTo>
                    <a:pt x="44881" y="34925"/>
                  </a:lnTo>
                  <a:lnTo>
                    <a:pt x="50241" y="41389"/>
                  </a:lnTo>
                  <a:lnTo>
                    <a:pt x="60794" y="41389"/>
                  </a:lnTo>
                  <a:lnTo>
                    <a:pt x="64046" y="40563"/>
                  </a:lnTo>
                  <a:lnTo>
                    <a:pt x="67233" y="38379"/>
                  </a:lnTo>
                  <a:close/>
                </a:path>
                <a:path w="269240" h="52705">
                  <a:moveTo>
                    <a:pt x="78816" y="14058"/>
                  </a:moveTo>
                  <a:lnTo>
                    <a:pt x="74396" y="14058"/>
                  </a:lnTo>
                  <a:lnTo>
                    <a:pt x="74396" y="40601"/>
                  </a:lnTo>
                  <a:lnTo>
                    <a:pt x="78816" y="40601"/>
                  </a:lnTo>
                  <a:lnTo>
                    <a:pt x="78816" y="14058"/>
                  </a:lnTo>
                  <a:close/>
                </a:path>
                <a:path w="269240" h="52705">
                  <a:moveTo>
                    <a:pt x="79286" y="1562"/>
                  </a:moveTo>
                  <a:lnTo>
                    <a:pt x="74041" y="1562"/>
                  </a:lnTo>
                  <a:lnTo>
                    <a:pt x="74041" y="6819"/>
                  </a:lnTo>
                  <a:lnTo>
                    <a:pt x="79286" y="6819"/>
                  </a:lnTo>
                  <a:lnTo>
                    <a:pt x="79286" y="1562"/>
                  </a:lnTo>
                  <a:close/>
                </a:path>
                <a:path w="269240" h="52705">
                  <a:moveTo>
                    <a:pt x="112293" y="19964"/>
                  </a:moveTo>
                  <a:lnTo>
                    <a:pt x="110680" y="17056"/>
                  </a:lnTo>
                  <a:lnTo>
                    <a:pt x="110540" y="16814"/>
                  </a:lnTo>
                  <a:lnTo>
                    <a:pt x="108585" y="13271"/>
                  </a:lnTo>
                  <a:lnTo>
                    <a:pt x="107696" y="13271"/>
                  </a:lnTo>
                  <a:lnTo>
                    <a:pt x="107696" y="21678"/>
                  </a:lnTo>
                  <a:lnTo>
                    <a:pt x="107696" y="33540"/>
                  </a:lnTo>
                  <a:lnTo>
                    <a:pt x="103505" y="37795"/>
                  </a:lnTo>
                  <a:lnTo>
                    <a:pt x="96786" y="37795"/>
                  </a:lnTo>
                  <a:lnTo>
                    <a:pt x="95199" y="36576"/>
                  </a:lnTo>
                  <a:lnTo>
                    <a:pt x="94018" y="34925"/>
                  </a:lnTo>
                  <a:lnTo>
                    <a:pt x="93433" y="34023"/>
                  </a:lnTo>
                  <a:lnTo>
                    <a:pt x="93433" y="20574"/>
                  </a:lnTo>
                  <a:lnTo>
                    <a:pt x="94843" y="18440"/>
                  </a:lnTo>
                  <a:lnTo>
                    <a:pt x="97142" y="17056"/>
                  </a:lnTo>
                  <a:lnTo>
                    <a:pt x="104152" y="17056"/>
                  </a:lnTo>
                  <a:lnTo>
                    <a:pt x="107696" y="21678"/>
                  </a:lnTo>
                  <a:lnTo>
                    <a:pt x="107696" y="13271"/>
                  </a:lnTo>
                  <a:lnTo>
                    <a:pt x="99390" y="13271"/>
                  </a:lnTo>
                  <a:lnTo>
                    <a:pt x="95973" y="14516"/>
                  </a:lnTo>
                  <a:lnTo>
                    <a:pt x="93243" y="16814"/>
                  </a:lnTo>
                  <a:lnTo>
                    <a:pt x="93243" y="13931"/>
                  </a:lnTo>
                  <a:lnTo>
                    <a:pt x="88836" y="13931"/>
                  </a:lnTo>
                  <a:lnTo>
                    <a:pt x="88836" y="52324"/>
                  </a:lnTo>
                  <a:lnTo>
                    <a:pt x="93433" y="52324"/>
                  </a:lnTo>
                  <a:lnTo>
                    <a:pt x="93433" y="38023"/>
                  </a:lnTo>
                  <a:lnTo>
                    <a:pt x="95262" y="39738"/>
                  </a:lnTo>
                  <a:lnTo>
                    <a:pt x="97853" y="41389"/>
                  </a:lnTo>
                  <a:lnTo>
                    <a:pt x="107111" y="41389"/>
                  </a:lnTo>
                  <a:lnTo>
                    <a:pt x="110083" y="38023"/>
                  </a:lnTo>
                  <a:lnTo>
                    <a:pt x="110286" y="37795"/>
                  </a:lnTo>
                  <a:lnTo>
                    <a:pt x="112293" y="35534"/>
                  </a:lnTo>
                  <a:lnTo>
                    <a:pt x="112293" y="19964"/>
                  </a:lnTo>
                  <a:close/>
                </a:path>
                <a:path w="269240" h="52705">
                  <a:moveTo>
                    <a:pt x="141147" y="27457"/>
                  </a:moveTo>
                  <a:lnTo>
                    <a:pt x="141135" y="24206"/>
                  </a:lnTo>
                  <a:lnTo>
                    <a:pt x="141109" y="21069"/>
                  </a:lnTo>
                  <a:lnTo>
                    <a:pt x="138328" y="16865"/>
                  </a:lnTo>
                  <a:lnTo>
                    <a:pt x="137795" y="16065"/>
                  </a:lnTo>
                  <a:lnTo>
                    <a:pt x="137795" y="24206"/>
                  </a:lnTo>
                  <a:lnTo>
                    <a:pt x="123228" y="24206"/>
                  </a:lnTo>
                  <a:lnTo>
                    <a:pt x="124167" y="19786"/>
                  </a:lnTo>
                  <a:lnTo>
                    <a:pt x="127304" y="16865"/>
                  </a:lnTo>
                  <a:lnTo>
                    <a:pt x="133718" y="16865"/>
                  </a:lnTo>
                  <a:lnTo>
                    <a:pt x="137033" y="18859"/>
                  </a:lnTo>
                  <a:lnTo>
                    <a:pt x="137795" y="24206"/>
                  </a:lnTo>
                  <a:lnTo>
                    <a:pt x="137795" y="16065"/>
                  </a:lnTo>
                  <a:lnTo>
                    <a:pt x="136385" y="13931"/>
                  </a:lnTo>
                  <a:lnTo>
                    <a:pt x="132778" y="13271"/>
                  </a:lnTo>
                  <a:lnTo>
                    <a:pt x="124117" y="13271"/>
                  </a:lnTo>
                  <a:lnTo>
                    <a:pt x="118808" y="19494"/>
                  </a:lnTo>
                  <a:lnTo>
                    <a:pt x="118808" y="35102"/>
                  </a:lnTo>
                  <a:lnTo>
                    <a:pt x="124472" y="41389"/>
                  </a:lnTo>
                  <a:lnTo>
                    <a:pt x="135255" y="41389"/>
                  </a:lnTo>
                  <a:lnTo>
                    <a:pt x="138633" y="39979"/>
                  </a:lnTo>
                  <a:lnTo>
                    <a:pt x="140919" y="38315"/>
                  </a:lnTo>
                  <a:lnTo>
                    <a:pt x="140881" y="37795"/>
                  </a:lnTo>
                  <a:lnTo>
                    <a:pt x="140563" y="34366"/>
                  </a:lnTo>
                  <a:lnTo>
                    <a:pt x="136855" y="37553"/>
                  </a:lnTo>
                  <a:lnTo>
                    <a:pt x="132969" y="37795"/>
                  </a:lnTo>
                  <a:lnTo>
                    <a:pt x="126885" y="37795"/>
                  </a:lnTo>
                  <a:lnTo>
                    <a:pt x="123113" y="33451"/>
                  </a:lnTo>
                  <a:lnTo>
                    <a:pt x="122936" y="27457"/>
                  </a:lnTo>
                  <a:lnTo>
                    <a:pt x="141147" y="27457"/>
                  </a:lnTo>
                  <a:close/>
                </a:path>
                <a:path w="269240" h="52705">
                  <a:moveTo>
                    <a:pt x="164833" y="29845"/>
                  </a:moveTo>
                  <a:lnTo>
                    <a:pt x="162661" y="27813"/>
                  </a:lnTo>
                  <a:lnTo>
                    <a:pt x="162534" y="27635"/>
                  </a:lnTo>
                  <a:lnTo>
                    <a:pt x="160235" y="25552"/>
                  </a:lnTo>
                  <a:lnTo>
                    <a:pt x="158648" y="25184"/>
                  </a:lnTo>
                  <a:lnTo>
                    <a:pt x="155689" y="24638"/>
                  </a:lnTo>
                  <a:lnTo>
                    <a:pt x="152450" y="23977"/>
                  </a:lnTo>
                  <a:lnTo>
                    <a:pt x="149733" y="23380"/>
                  </a:lnTo>
                  <a:lnTo>
                    <a:pt x="149733" y="16764"/>
                  </a:lnTo>
                  <a:lnTo>
                    <a:pt x="156641" y="16764"/>
                  </a:lnTo>
                  <a:lnTo>
                    <a:pt x="159766" y="16992"/>
                  </a:lnTo>
                  <a:lnTo>
                    <a:pt x="163118" y="19024"/>
                  </a:lnTo>
                  <a:lnTo>
                    <a:pt x="163830" y="15163"/>
                  </a:lnTo>
                  <a:lnTo>
                    <a:pt x="160769" y="13741"/>
                  </a:lnTo>
                  <a:lnTo>
                    <a:pt x="158356" y="13271"/>
                  </a:lnTo>
                  <a:lnTo>
                    <a:pt x="145554" y="13271"/>
                  </a:lnTo>
                  <a:lnTo>
                    <a:pt x="145554" y="23977"/>
                  </a:lnTo>
                  <a:lnTo>
                    <a:pt x="147256" y="25895"/>
                  </a:lnTo>
                  <a:lnTo>
                    <a:pt x="148729" y="27038"/>
                  </a:lnTo>
                  <a:lnTo>
                    <a:pt x="150571" y="28359"/>
                  </a:lnTo>
                  <a:lnTo>
                    <a:pt x="151866" y="28587"/>
                  </a:lnTo>
                  <a:lnTo>
                    <a:pt x="157226" y="29667"/>
                  </a:lnTo>
                  <a:lnTo>
                    <a:pt x="160642" y="30378"/>
                  </a:lnTo>
                  <a:lnTo>
                    <a:pt x="160642" y="37680"/>
                  </a:lnTo>
                  <a:lnTo>
                    <a:pt x="150317" y="37680"/>
                  </a:lnTo>
                  <a:lnTo>
                    <a:pt x="147027" y="35471"/>
                  </a:lnTo>
                  <a:lnTo>
                    <a:pt x="145961" y="34747"/>
                  </a:lnTo>
                  <a:lnTo>
                    <a:pt x="145262" y="38798"/>
                  </a:lnTo>
                  <a:lnTo>
                    <a:pt x="147142" y="39738"/>
                  </a:lnTo>
                  <a:lnTo>
                    <a:pt x="150380" y="41389"/>
                  </a:lnTo>
                  <a:lnTo>
                    <a:pt x="159473" y="41389"/>
                  </a:lnTo>
                  <a:lnTo>
                    <a:pt x="162001" y="39509"/>
                  </a:lnTo>
                  <a:lnTo>
                    <a:pt x="163830" y="38087"/>
                  </a:lnTo>
                  <a:lnTo>
                    <a:pt x="164833" y="35699"/>
                  </a:lnTo>
                  <a:lnTo>
                    <a:pt x="164833" y="29845"/>
                  </a:lnTo>
                  <a:close/>
                </a:path>
                <a:path w="269240" h="52705">
                  <a:moveTo>
                    <a:pt x="182968" y="25768"/>
                  </a:moveTo>
                  <a:lnTo>
                    <a:pt x="167347" y="25768"/>
                  </a:lnTo>
                  <a:lnTo>
                    <a:pt x="167347" y="29197"/>
                  </a:lnTo>
                  <a:lnTo>
                    <a:pt x="182968" y="29197"/>
                  </a:lnTo>
                  <a:lnTo>
                    <a:pt x="182968" y="25768"/>
                  </a:lnTo>
                  <a:close/>
                </a:path>
                <a:path w="269240" h="52705">
                  <a:moveTo>
                    <a:pt x="215023" y="19646"/>
                  </a:moveTo>
                  <a:lnTo>
                    <a:pt x="213283" y="16865"/>
                  </a:lnTo>
                  <a:lnTo>
                    <a:pt x="213182" y="16713"/>
                  </a:lnTo>
                  <a:lnTo>
                    <a:pt x="211023" y="13271"/>
                  </a:lnTo>
                  <a:lnTo>
                    <a:pt x="210426" y="13271"/>
                  </a:lnTo>
                  <a:lnTo>
                    <a:pt x="210426" y="19405"/>
                  </a:lnTo>
                  <a:lnTo>
                    <a:pt x="210426" y="35153"/>
                  </a:lnTo>
                  <a:lnTo>
                    <a:pt x="205473" y="37795"/>
                  </a:lnTo>
                  <a:lnTo>
                    <a:pt x="199580" y="37795"/>
                  </a:lnTo>
                  <a:lnTo>
                    <a:pt x="197637" y="36690"/>
                  </a:lnTo>
                  <a:lnTo>
                    <a:pt x="196164" y="33870"/>
                  </a:lnTo>
                  <a:lnTo>
                    <a:pt x="196164" y="20294"/>
                  </a:lnTo>
                  <a:lnTo>
                    <a:pt x="197104" y="18935"/>
                  </a:lnTo>
                  <a:lnTo>
                    <a:pt x="199224" y="16865"/>
                  </a:lnTo>
                  <a:lnTo>
                    <a:pt x="205943" y="16865"/>
                  </a:lnTo>
                  <a:lnTo>
                    <a:pt x="210426" y="19405"/>
                  </a:lnTo>
                  <a:lnTo>
                    <a:pt x="210426" y="13271"/>
                  </a:lnTo>
                  <a:lnTo>
                    <a:pt x="205473" y="13271"/>
                  </a:lnTo>
                  <a:lnTo>
                    <a:pt x="203174" y="13398"/>
                  </a:lnTo>
                  <a:lnTo>
                    <a:pt x="199517" y="13970"/>
                  </a:lnTo>
                  <a:lnTo>
                    <a:pt x="195973" y="16713"/>
                  </a:lnTo>
                  <a:lnTo>
                    <a:pt x="195973" y="0"/>
                  </a:lnTo>
                  <a:lnTo>
                    <a:pt x="191554" y="0"/>
                  </a:lnTo>
                  <a:lnTo>
                    <a:pt x="191554" y="40068"/>
                  </a:lnTo>
                  <a:lnTo>
                    <a:pt x="196164" y="40741"/>
                  </a:lnTo>
                  <a:lnTo>
                    <a:pt x="196164" y="38023"/>
                  </a:lnTo>
                  <a:lnTo>
                    <a:pt x="197573" y="39319"/>
                  </a:lnTo>
                  <a:lnTo>
                    <a:pt x="200113" y="41389"/>
                  </a:lnTo>
                  <a:lnTo>
                    <a:pt x="209956" y="41389"/>
                  </a:lnTo>
                  <a:lnTo>
                    <a:pt x="212801" y="38023"/>
                  </a:lnTo>
                  <a:lnTo>
                    <a:pt x="213004" y="37795"/>
                  </a:lnTo>
                  <a:lnTo>
                    <a:pt x="215023" y="35407"/>
                  </a:lnTo>
                  <a:lnTo>
                    <a:pt x="215023" y="19646"/>
                  </a:lnTo>
                  <a:close/>
                </a:path>
                <a:path w="269240" h="52705">
                  <a:moveTo>
                    <a:pt x="239052" y="29845"/>
                  </a:moveTo>
                  <a:lnTo>
                    <a:pt x="236880" y="27813"/>
                  </a:lnTo>
                  <a:lnTo>
                    <a:pt x="236753" y="27635"/>
                  </a:lnTo>
                  <a:lnTo>
                    <a:pt x="234454" y="25552"/>
                  </a:lnTo>
                  <a:lnTo>
                    <a:pt x="232867" y="25184"/>
                  </a:lnTo>
                  <a:lnTo>
                    <a:pt x="229908" y="24638"/>
                  </a:lnTo>
                  <a:lnTo>
                    <a:pt x="226669" y="23977"/>
                  </a:lnTo>
                  <a:lnTo>
                    <a:pt x="223951" y="23380"/>
                  </a:lnTo>
                  <a:lnTo>
                    <a:pt x="223951" y="16764"/>
                  </a:lnTo>
                  <a:lnTo>
                    <a:pt x="230860" y="16764"/>
                  </a:lnTo>
                  <a:lnTo>
                    <a:pt x="233984" y="16992"/>
                  </a:lnTo>
                  <a:lnTo>
                    <a:pt x="237337" y="19024"/>
                  </a:lnTo>
                  <a:lnTo>
                    <a:pt x="238048" y="15163"/>
                  </a:lnTo>
                  <a:lnTo>
                    <a:pt x="234988" y="13741"/>
                  </a:lnTo>
                  <a:lnTo>
                    <a:pt x="232575" y="13271"/>
                  </a:lnTo>
                  <a:lnTo>
                    <a:pt x="219773" y="13271"/>
                  </a:lnTo>
                  <a:lnTo>
                    <a:pt x="219773" y="23977"/>
                  </a:lnTo>
                  <a:lnTo>
                    <a:pt x="221475" y="25895"/>
                  </a:lnTo>
                  <a:lnTo>
                    <a:pt x="222948" y="27038"/>
                  </a:lnTo>
                  <a:lnTo>
                    <a:pt x="224790" y="28359"/>
                  </a:lnTo>
                  <a:lnTo>
                    <a:pt x="226072" y="28587"/>
                  </a:lnTo>
                  <a:lnTo>
                    <a:pt x="231444" y="29667"/>
                  </a:lnTo>
                  <a:lnTo>
                    <a:pt x="234861" y="30378"/>
                  </a:lnTo>
                  <a:lnTo>
                    <a:pt x="234861" y="37680"/>
                  </a:lnTo>
                  <a:lnTo>
                    <a:pt x="224536" y="37680"/>
                  </a:lnTo>
                  <a:lnTo>
                    <a:pt x="221246" y="35471"/>
                  </a:lnTo>
                  <a:lnTo>
                    <a:pt x="220179" y="34747"/>
                  </a:lnTo>
                  <a:lnTo>
                    <a:pt x="219481" y="38798"/>
                  </a:lnTo>
                  <a:lnTo>
                    <a:pt x="221361" y="39738"/>
                  </a:lnTo>
                  <a:lnTo>
                    <a:pt x="224599" y="41389"/>
                  </a:lnTo>
                  <a:lnTo>
                    <a:pt x="233692" y="41389"/>
                  </a:lnTo>
                  <a:lnTo>
                    <a:pt x="236220" y="39509"/>
                  </a:lnTo>
                  <a:lnTo>
                    <a:pt x="238048" y="38087"/>
                  </a:lnTo>
                  <a:lnTo>
                    <a:pt x="239052" y="35699"/>
                  </a:lnTo>
                  <a:lnTo>
                    <a:pt x="239052" y="29845"/>
                  </a:lnTo>
                  <a:close/>
                </a:path>
                <a:path w="269240" h="52705">
                  <a:moveTo>
                    <a:pt x="269214" y="19964"/>
                  </a:moveTo>
                  <a:lnTo>
                    <a:pt x="267601" y="17056"/>
                  </a:lnTo>
                  <a:lnTo>
                    <a:pt x="267462" y="16814"/>
                  </a:lnTo>
                  <a:lnTo>
                    <a:pt x="265506" y="13271"/>
                  </a:lnTo>
                  <a:lnTo>
                    <a:pt x="264617" y="13271"/>
                  </a:lnTo>
                  <a:lnTo>
                    <a:pt x="264617" y="21678"/>
                  </a:lnTo>
                  <a:lnTo>
                    <a:pt x="264617" y="33540"/>
                  </a:lnTo>
                  <a:lnTo>
                    <a:pt x="260426" y="37795"/>
                  </a:lnTo>
                  <a:lnTo>
                    <a:pt x="253707" y="37795"/>
                  </a:lnTo>
                  <a:lnTo>
                    <a:pt x="252120" y="36576"/>
                  </a:lnTo>
                  <a:lnTo>
                    <a:pt x="250939" y="34925"/>
                  </a:lnTo>
                  <a:lnTo>
                    <a:pt x="250355" y="34023"/>
                  </a:lnTo>
                  <a:lnTo>
                    <a:pt x="250355" y="20574"/>
                  </a:lnTo>
                  <a:lnTo>
                    <a:pt x="251764" y="18440"/>
                  </a:lnTo>
                  <a:lnTo>
                    <a:pt x="254063" y="17056"/>
                  </a:lnTo>
                  <a:lnTo>
                    <a:pt x="261073" y="17056"/>
                  </a:lnTo>
                  <a:lnTo>
                    <a:pt x="264617" y="21678"/>
                  </a:lnTo>
                  <a:lnTo>
                    <a:pt x="264617" y="13271"/>
                  </a:lnTo>
                  <a:lnTo>
                    <a:pt x="256311" y="13271"/>
                  </a:lnTo>
                  <a:lnTo>
                    <a:pt x="252895" y="14516"/>
                  </a:lnTo>
                  <a:lnTo>
                    <a:pt x="250164" y="16814"/>
                  </a:lnTo>
                  <a:lnTo>
                    <a:pt x="250164" y="13931"/>
                  </a:lnTo>
                  <a:lnTo>
                    <a:pt x="245745" y="13931"/>
                  </a:lnTo>
                  <a:lnTo>
                    <a:pt x="245745" y="52324"/>
                  </a:lnTo>
                  <a:lnTo>
                    <a:pt x="250355" y="52324"/>
                  </a:lnTo>
                  <a:lnTo>
                    <a:pt x="250355" y="38023"/>
                  </a:lnTo>
                  <a:lnTo>
                    <a:pt x="252183" y="39738"/>
                  </a:lnTo>
                  <a:lnTo>
                    <a:pt x="254774" y="41389"/>
                  </a:lnTo>
                  <a:lnTo>
                    <a:pt x="264033" y="41389"/>
                  </a:lnTo>
                  <a:lnTo>
                    <a:pt x="267004" y="38023"/>
                  </a:lnTo>
                  <a:lnTo>
                    <a:pt x="267208" y="37795"/>
                  </a:lnTo>
                  <a:lnTo>
                    <a:pt x="269214" y="35534"/>
                  </a:lnTo>
                  <a:lnTo>
                    <a:pt x="269214" y="19964"/>
                  </a:lnTo>
                  <a:close/>
                </a:path>
              </a:pathLst>
            </a:custGeom>
            <a:solidFill>
              <a:srgbClr val="8585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1604801" y="2370544"/>
              <a:ext cx="660400" cy="189230"/>
            </a:xfrm>
            <a:custGeom>
              <a:avLst/>
              <a:gdLst/>
              <a:ahLst/>
              <a:cxnLst/>
              <a:rect l="l" t="t" r="r" b="b"/>
              <a:pathLst>
                <a:path w="660400" h="189230">
                  <a:moveTo>
                    <a:pt x="0" y="188673"/>
                  </a:moveTo>
                  <a:lnTo>
                    <a:pt x="660355" y="188673"/>
                  </a:lnTo>
                  <a:lnTo>
                    <a:pt x="660355" y="0"/>
                  </a:lnTo>
                  <a:lnTo>
                    <a:pt x="0" y="0"/>
                  </a:lnTo>
                  <a:lnTo>
                    <a:pt x="0" y="188673"/>
                  </a:lnTo>
                  <a:close/>
                </a:path>
              </a:pathLst>
            </a:custGeom>
            <a:ln w="9433">
              <a:solidFill>
                <a:srgbClr val="85858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1694294" y="2451315"/>
              <a:ext cx="484505" cy="51435"/>
            </a:xfrm>
            <a:custGeom>
              <a:avLst/>
              <a:gdLst/>
              <a:ahLst/>
              <a:cxnLst/>
              <a:rect l="l" t="t" r="r" b="b"/>
              <a:pathLst>
                <a:path w="484505" h="51435">
                  <a:moveTo>
                    <a:pt x="14452" y="11709"/>
                  </a:moveTo>
                  <a:lnTo>
                    <a:pt x="9194" y="11785"/>
                  </a:lnTo>
                  <a:lnTo>
                    <a:pt x="5956" y="14719"/>
                  </a:lnTo>
                  <a:lnTo>
                    <a:pt x="4127" y="17475"/>
                  </a:lnTo>
                  <a:lnTo>
                    <a:pt x="4127" y="12014"/>
                  </a:lnTo>
                  <a:lnTo>
                    <a:pt x="0" y="12014"/>
                  </a:lnTo>
                  <a:lnTo>
                    <a:pt x="0" y="39039"/>
                  </a:lnTo>
                  <a:lnTo>
                    <a:pt x="4419" y="39039"/>
                  </a:lnTo>
                  <a:lnTo>
                    <a:pt x="4419" y="20193"/>
                  </a:lnTo>
                  <a:lnTo>
                    <a:pt x="8661" y="15849"/>
                  </a:lnTo>
                  <a:lnTo>
                    <a:pt x="14452" y="15735"/>
                  </a:lnTo>
                  <a:lnTo>
                    <a:pt x="14452" y="11709"/>
                  </a:lnTo>
                  <a:close/>
                </a:path>
                <a:path w="484505" h="51435">
                  <a:moveTo>
                    <a:pt x="40309" y="25895"/>
                  </a:moveTo>
                  <a:lnTo>
                    <a:pt x="40297" y="22644"/>
                  </a:lnTo>
                  <a:lnTo>
                    <a:pt x="40259" y="19507"/>
                  </a:lnTo>
                  <a:lnTo>
                    <a:pt x="37490" y="15303"/>
                  </a:lnTo>
                  <a:lnTo>
                    <a:pt x="36957" y="14503"/>
                  </a:lnTo>
                  <a:lnTo>
                    <a:pt x="36957" y="22644"/>
                  </a:lnTo>
                  <a:lnTo>
                    <a:pt x="22377" y="22644"/>
                  </a:lnTo>
                  <a:lnTo>
                    <a:pt x="23317" y="18224"/>
                  </a:lnTo>
                  <a:lnTo>
                    <a:pt x="26454" y="15303"/>
                  </a:lnTo>
                  <a:lnTo>
                    <a:pt x="32880" y="15303"/>
                  </a:lnTo>
                  <a:lnTo>
                    <a:pt x="36182" y="17297"/>
                  </a:lnTo>
                  <a:lnTo>
                    <a:pt x="36957" y="22644"/>
                  </a:lnTo>
                  <a:lnTo>
                    <a:pt x="36957" y="14503"/>
                  </a:lnTo>
                  <a:lnTo>
                    <a:pt x="35534" y="12369"/>
                  </a:lnTo>
                  <a:lnTo>
                    <a:pt x="31940" y="11709"/>
                  </a:lnTo>
                  <a:lnTo>
                    <a:pt x="23279" y="11709"/>
                  </a:lnTo>
                  <a:lnTo>
                    <a:pt x="17970" y="17932"/>
                  </a:lnTo>
                  <a:lnTo>
                    <a:pt x="17970" y="33540"/>
                  </a:lnTo>
                  <a:lnTo>
                    <a:pt x="23622" y="39827"/>
                  </a:lnTo>
                  <a:lnTo>
                    <a:pt x="34417" y="39827"/>
                  </a:lnTo>
                  <a:lnTo>
                    <a:pt x="37782" y="38417"/>
                  </a:lnTo>
                  <a:lnTo>
                    <a:pt x="40081" y="36753"/>
                  </a:lnTo>
                  <a:lnTo>
                    <a:pt x="40030" y="36233"/>
                  </a:lnTo>
                  <a:lnTo>
                    <a:pt x="39725" y="32804"/>
                  </a:lnTo>
                  <a:lnTo>
                    <a:pt x="36017" y="35991"/>
                  </a:lnTo>
                  <a:lnTo>
                    <a:pt x="32118" y="36233"/>
                  </a:lnTo>
                  <a:lnTo>
                    <a:pt x="26047" y="36233"/>
                  </a:lnTo>
                  <a:lnTo>
                    <a:pt x="22263" y="31889"/>
                  </a:lnTo>
                  <a:lnTo>
                    <a:pt x="22085" y="25895"/>
                  </a:lnTo>
                  <a:lnTo>
                    <a:pt x="40309" y="25895"/>
                  </a:lnTo>
                  <a:close/>
                </a:path>
                <a:path w="484505" h="51435">
                  <a:moveTo>
                    <a:pt x="67233" y="36817"/>
                  </a:moveTo>
                  <a:lnTo>
                    <a:pt x="66878" y="32829"/>
                  </a:lnTo>
                  <a:lnTo>
                    <a:pt x="63881" y="35229"/>
                  </a:lnTo>
                  <a:lnTo>
                    <a:pt x="60693" y="36055"/>
                  </a:lnTo>
                  <a:lnTo>
                    <a:pt x="52781" y="36055"/>
                  </a:lnTo>
                  <a:lnTo>
                    <a:pt x="49479" y="31750"/>
                  </a:lnTo>
                  <a:lnTo>
                    <a:pt x="49479" y="21221"/>
                  </a:lnTo>
                  <a:lnTo>
                    <a:pt x="51663" y="15494"/>
                  </a:lnTo>
                  <a:lnTo>
                    <a:pt x="60985" y="15494"/>
                  </a:lnTo>
                  <a:lnTo>
                    <a:pt x="62979" y="15963"/>
                  </a:lnTo>
                  <a:lnTo>
                    <a:pt x="66230" y="18110"/>
                  </a:lnTo>
                  <a:lnTo>
                    <a:pt x="66941" y="14249"/>
                  </a:lnTo>
                  <a:lnTo>
                    <a:pt x="63461" y="12242"/>
                  </a:lnTo>
                  <a:lnTo>
                    <a:pt x="61455" y="11709"/>
                  </a:lnTo>
                  <a:lnTo>
                    <a:pt x="49657" y="11709"/>
                  </a:lnTo>
                  <a:lnTo>
                    <a:pt x="44881" y="18897"/>
                  </a:lnTo>
                  <a:lnTo>
                    <a:pt x="44881" y="33362"/>
                  </a:lnTo>
                  <a:lnTo>
                    <a:pt x="50241" y="39827"/>
                  </a:lnTo>
                  <a:lnTo>
                    <a:pt x="60794" y="39827"/>
                  </a:lnTo>
                  <a:lnTo>
                    <a:pt x="64046" y="39001"/>
                  </a:lnTo>
                  <a:lnTo>
                    <a:pt x="67233" y="36817"/>
                  </a:lnTo>
                  <a:close/>
                </a:path>
                <a:path w="484505" h="51435">
                  <a:moveTo>
                    <a:pt x="78816" y="12496"/>
                  </a:moveTo>
                  <a:lnTo>
                    <a:pt x="74396" y="12496"/>
                  </a:lnTo>
                  <a:lnTo>
                    <a:pt x="74396" y="39039"/>
                  </a:lnTo>
                  <a:lnTo>
                    <a:pt x="78816" y="39039"/>
                  </a:lnTo>
                  <a:lnTo>
                    <a:pt x="78816" y="12496"/>
                  </a:lnTo>
                  <a:close/>
                </a:path>
                <a:path w="484505" h="51435">
                  <a:moveTo>
                    <a:pt x="79286" y="0"/>
                  </a:moveTo>
                  <a:lnTo>
                    <a:pt x="74041" y="0"/>
                  </a:lnTo>
                  <a:lnTo>
                    <a:pt x="74041" y="5257"/>
                  </a:lnTo>
                  <a:lnTo>
                    <a:pt x="79286" y="5257"/>
                  </a:lnTo>
                  <a:lnTo>
                    <a:pt x="79286" y="0"/>
                  </a:lnTo>
                  <a:close/>
                </a:path>
                <a:path w="484505" h="51435">
                  <a:moveTo>
                    <a:pt x="112293" y="18402"/>
                  </a:moveTo>
                  <a:lnTo>
                    <a:pt x="110680" y="15494"/>
                  </a:lnTo>
                  <a:lnTo>
                    <a:pt x="110540" y="15252"/>
                  </a:lnTo>
                  <a:lnTo>
                    <a:pt x="108585" y="11709"/>
                  </a:lnTo>
                  <a:lnTo>
                    <a:pt x="107696" y="11709"/>
                  </a:lnTo>
                  <a:lnTo>
                    <a:pt x="107696" y="20116"/>
                  </a:lnTo>
                  <a:lnTo>
                    <a:pt x="107696" y="31978"/>
                  </a:lnTo>
                  <a:lnTo>
                    <a:pt x="103505" y="36233"/>
                  </a:lnTo>
                  <a:lnTo>
                    <a:pt x="96786" y="36233"/>
                  </a:lnTo>
                  <a:lnTo>
                    <a:pt x="95199" y="35013"/>
                  </a:lnTo>
                  <a:lnTo>
                    <a:pt x="94018" y="33362"/>
                  </a:lnTo>
                  <a:lnTo>
                    <a:pt x="93433" y="32461"/>
                  </a:lnTo>
                  <a:lnTo>
                    <a:pt x="93433" y="19011"/>
                  </a:lnTo>
                  <a:lnTo>
                    <a:pt x="94843" y="16878"/>
                  </a:lnTo>
                  <a:lnTo>
                    <a:pt x="97142" y="15494"/>
                  </a:lnTo>
                  <a:lnTo>
                    <a:pt x="104152" y="15494"/>
                  </a:lnTo>
                  <a:lnTo>
                    <a:pt x="107696" y="20116"/>
                  </a:lnTo>
                  <a:lnTo>
                    <a:pt x="107696" y="11709"/>
                  </a:lnTo>
                  <a:lnTo>
                    <a:pt x="99390" y="11709"/>
                  </a:lnTo>
                  <a:lnTo>
                    <a:pt x="95973" y="12954"/>
                  </a:lnTo>
                  <a:lnTo>
                    <a:pt x="93243" y="15252"/>
                  </a:lnTo>
                  <a:lnTo>
                    <a:pt x="93243" y="12369"/>
                  </a:lnTo>
                  <a:lnTo>
                    <a:pt x="88836" y="12369"/>
                  </a:lnTo>
                  <a:lnTo>
                    <a:pt x="88836" y="50761"/>
                  </a:lnTo>
                  <a:lnTo>
                    <a:pt x="93433" y="50761"/>
                  </a:lnTo>
                  <a:lnTo>
                    <a:pt x="93433" y="36461"/>
                  </a:lnTo>
                  <a:lnTo>
                    <a:pt x="95262" y="38176"/>
                  </a:lnTo>
                  <a:lnTo>
                    <a:pt x="97840" y="39827"/>
                  </a:lnTo>
                  <a:lnTo>
                    <a:pt x="107111" y="39827"/>
                  </a:lnTo>
                  <a:lnTo>
                    <a:pt x="110083" y="36461"/>
                  </a:lnTo>
                  <a:lnTo>
                    <a:pt x="110286" y="36233"/>
                  </a:lnTo>
                  <a:lnTo>
                    <a:pt x="112293" y="33972"/>
                  </a:lnTo>
                  <a:lnTo>
                    <a:pt x="112293" y="18402"/>
                  </a:lnTo>
                  <a:close/>
                </a:path>
                <a:path w="484505" h="51435">
                  <a:moveTo>
                    <a:pt x="141147" y="25895"/>
                  </a:moveTo>
                  <a:lnTo>
                    <a:pt x="141135" y="22644"/>
                  </a:lnTo>
                  <a:lnTo>
                    <a:pt x="141109" y="19507"/>
                  </a:lnTo>
                  <a:lnTo>
                    <a:pt x="138328" y="15303"/>
                  </a:lnTo>
                  <a:lnTo>
                    <a:pt x="137795" y="14503"/>
                  </a:lnTo>
                  <a:lnTo>
                    <a:pt x="137795" y="22644"/>
                  </a:lnTo>
                  <a:lnTo>
                    <a:pt x="123228" y="22644"/>
                  </a:lnTo>
                  <a:lnTo>
                    <a:pt x="124167" y="18224"/>
                  </a:lnTo>
                  <a:lnTo>
                    <a:pt x="127304" y="15303"/>
                  </a:lnTo>
                  <a:lnTo>
                    <a:pt x="133718" y="15303"/>
                  </a:lnTo>
                  <a:lnTo>
                    <a:pt x="137033" y="17297"/>
                  </a:lnTo>
                  <a:lnTo>
                    <a:pt x="137795" y="22644"/>
                  </a:lnTo>
                  <a:lnTo>
                    <a:pt x="137795" y="14503"/>
                  </a:lnTo>
                  <a:lnTo>
                    <a:pt x="136385" y="12369"/>
                  </a:lnTo>
                  <a:lnTo>
                    <a:pt x="132778" y="11709"/>
                  </a:lnTo>
                  <a:lnTo>
                    <a:pt x="124117" y="11709"/>
                  </a:lnTo>
                  <a:lnTo>
                    <a:pt x="118808" y="17932"/>
                  </a:lnTo>
                  <a:lnTo>
                    <a:pt x="118808" y="33540"/>
                  </a:lnTo>
                  <a:lnTo>
                    <a:pt x="124472" y="39827"/>
                  </a:lnTo>
                  <a:lnTo>
                    <a:pt x="135255" y="39827"/>
                  </a:lnTo>
                  <a:lnTo>
                    <a:pt x="138633" y="38417"/>
                  </a:lnTo>
                  <a:lnTo>
                    <a:pt x="140919" y="36753"/>
                  </a:lnTo>
                  <a:lnTo>
                    <a:pt x="140868" y="36233"/>
                  </a:lnTo>
                  <a:lnTo>
                    <a:pt x="140563" y="32804"/>
                  </a:lnTo>
                  <a:lnTo>
                    <a:pt x="136855" y="35991"/>
                  </a:lnTo>
                  <a:lnTo>
                    <a:pt x="132969" y="36233"/>
                  </a:lnTo>
                  <a:lnTo>
                    <a:pt x="126885" y="36233"/>
                  </a:lnTo>
                  <a:lnTo>
                    <a:pt x="123101" y="31889"/>
                  </a:lnTo>
                  <a:lnTo>
                    <a:pt x="122936" y="25895"/>
                  </a:lnTo>
                  <a:lnTo>
                    <a:pt x="141147" y="25895"/>
                  </a:lnTo>
                  <a:close/>
                </a:path>
                <a:path w="484505" h="51435">
                  <a:moveTo>
                    <a:pt x="164833" y="28282"/>
                  </a:moveTo>
                  <a:lnTo>
                    <a:pt x="162661" y="26250"/>
                  </a:lnTo>
                  <a:lnTo>
                    <a:pt x="162534" y="26073"/>
                  </a:lnTo>
                  <a:lnTo>
                    <a:pt x="160235" y="23990"/>
                  </a:lnTo>
                  <a:lnTo>
                    <a:pt x="158648" y="23622"/>
                  </a:lnTo>
                  <a:lnTo>
                    <a:pt x="155689" y="23075"/>
                  </a:lnTo>
                  <a:lnTo>
                    <a:pt x="152450" y="22415"/>
                  </a:lnTo>
                  <a:lnTo>
                    <a:pt x="149733" y="21818"/>
                  </a:lnTo>
                  <a:lnTo>
                    <a:pt x="149733" y="15201"/>
                  </a:lnTo>
                  <a:lnTo>
                    <a:pt x="156641" y="15201"/>
                  </a:lnTo>
                  <a:lnTo>
                    <a:pt x="159766" y="15430"/>
                  </a:lnTo>
                  <a:lnTo>
                    <a:pt x="163118" y="17462"/>
                  </a:lnTo>
                  <a:lnTo>
                    <a:pt x="163830" y="13601"/>
                  </a:lnTo>
                  <a:lnTo>
                    <a:pt x="160769" y="12179"/>
                  </a:lnTo>
                  <a:lnTo>
                    <a:pt x="158343" y="11709"/>
                  </a:lnTo>
                  <a:lnTo>
                    <a:pt x="145554" y="11709"/>
                  </a:lnTo>
                  <a:lnTo>
                    <a:pt x="145554" y="22415"/>
                  </a:lnTo>
                  <a:lnTo>
                    <a:pt x="147256" y="24333"/>
                  </a:lnTo>
                  <a:lnTo>
                    <a:pt x="148729" y="25476"/>
                  </a:lnTo>
                  <a:lnTo>
                    <a:pt x="150571" y="26797"/>
                  </a:lnTo>
                  <a:lnTo>
                    <a:pt x="151853" y="27025"/>
                  </a:lnTo>
                  <a:lnTo>
                    <a:pt x="157226" y="28105"/>
                  </a:lnTo>
                  <a:lnTo>
                    <a:pt x="160642" y="28816"/>
                  </a:lnTo>
                  <a:lnTo>
                    <a:pt x="160642" y="36118"/>
                  </a:lnTo>
                  <a:lnTo>
                    <a:pt x="150317" y="36118"/>
                  </a:lnTo>
                  <a:lnTo>
                    <a:pt x="147027" y="33909"/>
                  </a:lnTo>
                  <a:lnTo>
                    <a:pt x="145961" y="33185"/>
                  </a:lnTo>
                  <a:lnTo>
                    <a:pt x="145262" y="37236"/>
                  </a:lnTo>
                  <a:lnTo>
                    <a:pt x="147142" y="38176"/>
                  </a:lnTo>
                  <a:lnTo>
                    <a:pt x="150380" y="39827"/>
                  </a:lnTo>
                  <a:lnTo>
                    <a:pt x="159473" y="39827"/>
                  </a:lnTo>
                  <a:lnTo>
                    <a:pt x="162001" y="37947"/>
                  </a:lnTo>
                  <a:lnTo>
                    <a:pt x="163830" y="36525"/>
                  </a:lnTo>
                  <a:lnTo>
                    <a:pt x="164833" y="34137"/>
                  </a:lnTo>
                  <a:lnTo>
                    <a:pt x="164833" y="28282"/>
                  </a:lnTo>
                  <a:close/>
                </a:path>
                <a:path w="484505" h="51435">
                  <a:moveTo>
                    <a:pt x="182968" y="24206"/>
                  </a:moveTo>
                  <a:lnTo>
                    <a:pt x="167347" y="24206"/>
                  </a:lnTo>
                  <a:lnTo>
                    <a:pt x="167347" y="27635"/>
                  </a:lnTo>
                  <a:lnTo>
                    <a:pt x="182968" y="27635"/>
                  </a:lnTo>
                  <a:lnTo>
                    <a:pt x="182968" y="24206"/>
                  </a:lnTo>
                  <a:close/>
                </a:path>
                <a:path w="484505" h="51435">
                  <a:moveTo>
                    <a:pt x="211188" y="36817"/>
                  </a:moveTo>
                  <a:lnTo>
                    <a:pt x="210845" y="32829"/>
                  </a:lnTo>
                  <a:lnTo>
                    <a:pt x="207835" y="35229"/>
                  </a:lnTo>
                  <a:lnTo>
                    <a:pt x="204647" y="36055"/>
                  </a:lnTo>
                  <a:lnTo>
                    <a:pt x="196748" y="36055"/>
                  </a:lnTo>
                  <a:lnTo>
                    <a:pt x="193433" y="31750"/>
                  </a:lnTo>
                  <a:lnTo>
                    <a:pt x="193433" y="21221"/>
                  </a:lnTo>
                  <a:lnTo>
                    <a:pt x="195618" y="15494"/>
                  </a:lnTo>
                  <a:lnTo>
                    <a:pt x="204939" y="15494"/>
                  </a:lnTo>
                  <a:lnTo>
                    <a:pt x="206946" y="15963"/>
                  </a:lnTo>
                  <a:lnTo>
                    <a:pt x="210185" y="18110"/>
                  </a:lnTo>
                  <a:lnTo>
                    <a:pt x="210896" y="14249"/>
                  </a:lnTo>
                  <a:lnTo>
                    <a:pt x="207416" y="12242"/>
                  </a:lnTo>
                  <a:lnTo>
                    <a:pt x="205422" y="11709"/>
                  </a:lnTo>
                  <a:lnTo>
                    <a:pt x="193624" y="11709"/>
                  </a:lnTo>
                  <a:lnTo>
                    <a:pt x="188836" y="18897"/>
                  </a:lnTo>
                  <a:lnTo>
                    <a:pt x="188836" y="33362"/>
                  </a:lnTo>
                  <a:lnTo>
                    <a:pt x="194208" y="39827"/>
                  </a:lnTo>
                  <a:lnTo>
                    <a:pt x="204762" y="39827"/>
                  </a:lnTo>
                  <a:lnTo>
                    <a:pt x="208013" y="39001"/>
                  </a:lnTo>
                  <a:lnTo>
                    <a:pt x="211188" y="36817"/>
                  </a:lnTo>
                  <a:close/>
                </a:path>
                <a:path w="484505" h="51435">
                  <a:moveTo>
                    <a:pt x="241236" y="18059"/>
                  </a:moveTo>
                  <a:lnTo>
                    <a:pt x="238683" y="15303"/>
                  </a:lnTo>
                  <a:lnTo>
                    <a:pt x="236639" y="13106"/>
                  </a:lnTo>
                  <a:lnTo>
                    <a:pt x="236639" y="18415"/>
                  </a:lnTo>
                  <a:lnTo>
                    <a:pt x="236639" y="32524"/>
                  </a:lnTo>
                  <a:lnTo>
                    <a:pt x="232638" y="36055"/>
                  </a:lnTo>
                  <a:lnTo>
                    <a:pt x="224193" y="36055"/>
                  </a:lnTo>
                  <a:lnTo>
                    <a:pt x="219951" y="32702"/>
                  </a:lnTo>
                  <a:lnTo>
                    <a:pt x="219951" y="18237"/>
                  </a:lnTo>
                  <a:lnTo>
                    <a:pt x="224434" y="15303"/>
                  </a:lnTo>
                  <a:lnTo>
                    <a:pt x="232397" y="15303"/>
                  </a:lnTo>
                  <a:lnTo>
                    <a:pt x="236639" y="18415"/>
                  </a:lnTo>
                  <a:lnTo>
                    <a:pt x="236639" y="13106"/>
                  </a:lnTo>
                  <a:lnTo>
                    <a:pt x="235343" y="11709"/>
                  </a:lnTo>
                  <a:lnTo>
                    <a:pt x="221068" y="11709"/>
                  </a:lnTo>
                  <a:lnTo>
                    <a:pt x="215341" y="18237"/>
                  </a:lnTo>
                  <a:lnTo>
                    <a:pt x="215341" y="33972"/>
                  </a:lnTo>
                  <a:lnTo>
                    <a:pt x="221361" y="39827"/>
                  </a:lnTo>
                  <a:lnTo>
                    <a:pt x="235343" y="39827"/>
                  </a:lnTo>
                  <a:lnTo>
                    <a:pt x="239064" y="36055"/>
                  </a:lnTo>
                  <a:lnTo>
                    <a:pt x="241122" y="33972"/>
                  </a:lnTo>
                  <a:lnTo>
                    <a:pt x="241236" y="18059"/>
                  </a:lnTo>
                  <a:close/>
                </a:path>
                <a:path w="484505" h="51435">
                  <a:moveTo>
                    <a:pt x="269392" y="17119"/>
                  </a:moveTo>
                  <a:lnTo>
                    <a:pt x="268503" y="11709"/>
                  </a:lnTo>
                  <a:lnTo>
                    <a:pt x="256006" y="11709"/>
                  </a:lnTo>
                  <a:lnTo>
                    <a:pt x="253123" y="15735"/>
                  </a:lnTo>
                  <a:lnTo>
                    <a:pt x="252768" y="16217"/>
                  </a:lnTo>
                  <a:lnTo>
                    <a:pt x="252768" y="12014"/>
                  </a:lnTo>
                  <a:lnTo>
                    <a:pt x="248513" y="12014"/>
                  </a:lnTo>
                  <a:lnTo>
                    <a:pt x="248513" y="39039"/>
                  </a:lnTo>
                  <a:lnTo>
                    <a:pt x="253123" y="39039"/>
                  </a:lnTo>
                  <a:lnTo>
                    <a:pt x="253123" y="20307"/>
                  </a:lnTo>
                  <a:lnTo>
                    <a:pt x="254596" y="15303"/>
                  </a:lnTo>
                  <a:lnTo>
                    <a:pt x="264731" y="15303"/>
                  </a:lnTo>
                  <a:lnTo>
                    <a:pt x="264795" y="19596"/>
                  </a:lnTo>
                  <a:lnTo>
                    <a:pt x="264795" y="39039"/>
                  </a:lnTo>
                  <a:lnTo>
                    <a:pt x="269392" y="39039"/>
                  </a:lnTo>
                  <a:lnTo>
                    <a:pt x="269392" y="17119"/>
                  </a:lnTo>
                  <a:close/>
                </a:path>
                <a:path w="484505" h="51435">
                  <a:moveTo>
                    <a:pt x="300494" y="17119"/>
                  </a:moveTo>
                  <a:lnTo>
                    <a:pt x="299605" y="11709"/>
                  </a:lnTo>
                  <a:lnTo>
                    <a:pt x="287108" y="11709"/>
                  </a:lnTo>
                  <a:lnTo>
                    <a:pt x="284213" y="15735"/>
                  </a:lnTo>
                  <a:lnTo>
                    <a:pt x="283870" y="16217"/>
                  </a:lnTo>
                  <a:lnTo>
                    <a:pt x="283870" y="12014"/>
                  </a:lnTo>
                  <a:lnTo>
                    <a:pt x="279615" y="12014"/>
                  </a:lnTo>
                  <a:lnTo>
                    <a:pt x="279615" y="39039"/>
                  </a:lnTo>
                  <a:lnTo>
                    <a:pt x="284213" y="39039"/>
                  </a:lnTo>
                  <a:lnTo>
                    <a:pt x="284213" y="20307"/>
                  </a:lnTo>
                  <a:lnTo>
                    <a:pt x="285699" y="15303"/>
                  </a:lnTo>
                  <a:lnTo>
                    <a:pt x="295833" y="15303"/>
                  </a:lnTo>
                  <a:lnTo>
                    <a:pt x="295897" y="19596"/>
                  </a:lnTo>
                  <a:lnTo>
                    <a:pt x="295897" y="39039"/>
                  </a:lnTo>
                  <a:lnTo>
                    <a:pt x="300494" y="39039"/>
                  </a:lnTo>
                  <a:lnTo>
                    <a:pt x="300494" y="17119"/>
                  </a:lnTo>
                  <a:close/>
                </a:path>
                <a:path w="484505" h="51435">
                  <a:moveTo>
                    <a:pt x="330352" y="25895"/>
                  </a:moveTo>
                  <a:lnTo>
                    <a:pt x="330339" y="22644"/>
                  </a:lnTo>
                  <a:lnTo>
                    <a:pt x="330301" y="19507"/>
                  </a:lnTo>
                  <a:lnTo>
                    <a:pt x="327533" y="15303"/>
                  </a:lnTo>
                  <a:lnTo>
                    <a:pt x="326999" y="14503"/>
                  </a:lnTo>
                  <a:lnTo>
                    <a:pt x="326999" y="22644"/>
                  </a:lnTo>
                  <a:lnTo>
                    <a:pt x="312432" y="22644"/>
                  </a:lnTo>
                  <a:lnTo>
                    <a:pt x="313372" y="18224"/>
                  </a:lnTo>
                  <a:lnTo>
                    <a:pt x="316509" y="15303"/>
                  </a:lnTo>
                  <a:lnTo>
                    <a:pt x="322922" y="15303"/>
                  </a:lnTo>
                  <a:lnTo>
                    <a:pt x="326237" y="17297"/>
                  </a:lnTo>
                  <a:lnTo>
                    <a:pt x="326999" y="22644"/>
                  </a:lnTo>
                  <a:lnTo>
                    <a:pt x="326999" y="14503"/>
                  </a:lnTo>
                  <a:lnTo>
                    <a:pt x="325577" y="12369"/>
                  </a:lnTo>
                  <a:lnTo>
                    <a:pt x="321983" y="11709"/>
                  </a:lnTo>
                  <a:lnTo>
                    <a:pt x="313321" y="11709"/>
                  </a:lnTo>
                  <a:lnTo>
                    <a:pt x="308013" y="17932"/>
                  </a:lnTo>
                  <a:lnTo>
                    <a:pt x="308013" y="33540"/>
                  </a:lnTo>
                  <a:lnTo>
                    <a:pt x="313677" y="39827"/>
                  </a:lnTo>
                  <a:lnTo>
                    <a:pt x="324459" y="39827"/>
                  </a:lnTo>
                  <a:lnTo>
                    <a:pt x="327825" y="38417"/>
                  </a:lnTo>
                  <a:lnTo>
                    <a:pt x="330123" y="36753"/>
                  </a:lnTo>
                  <a:lnTo>
                    <a:pt x="330073" y="36233"/>
                  </a:lnTo>
                  <a:lnTo>
                    <a:pt x="329768" y="32804"/>
                  </a:lnTo>
                  <a:lnTo>
                    <a:pt x="326059" y="35991"/>
                  </a:lnTo>
                  <a:lnTo>
                    <a:pt x="322173" y="36233"/>
                  </a:lnTo>
                  <a:lnTo>
                    <a:pt x="316090" y="36233"/>
                  </a:lnTo>
                  <a:lnTo>
                    <a:pt x="312305" y="31889"/>
                  </a:lnTo>
                  <a:lnTo>
                    <a:pt x="312140" y="25895"/>
                  </a:lnTo>
                  <a:lnTo>
                    <a:pt x="330352" y="25895"/>
                  </a:lnTo>
                  <a:close/>
                </a:path>
                <a:path w="484505" h="51435">
                  <a:moveTo>
                    <a:pt x="357276" y="36817"/>
                  </a:moveTo>
                  <a:lnTo>
                    <a:pt x="356920" y="32829"/>
                  </a:lnTo>
                  <a:lnTo>
                    <a:pt x="353923" y="35229"/>
                  </a:lnTo>
                  <a:lnTo>
                    <a:pt x="350735" y="36055"/>
                  </a:lnTo>
                  <a:lnTo>
                    <a:pt x="342823" y="36055"/>
                  </a:lnTo>
                  <a:lnTo>
                    <a:pt x="339521" y="31750"/>
                  </a:lnTo>
                  <a:lnTo>
                    <a:pt x="339521" y="21221"/>
                  </a:lnTo>
                  <a:lnTo>
                    <a:pt x="341706" y="15494"/>
                  </a:lnTo>
                  <a:lnTo>
                    <a:pt x="351028" y="15494"/>
                  </a:lnTo>
                  <a:lnTo>
                    <a:pt x="353034" y="15963"/>
                  </a:lnTo>
                  <a:lnTo>
                    <a:pt x="356273" y="18110"/>
                  </a:lnTo>
                  <a:lnTo>
                    <a:pt x="356984" y="14249"/>
                  </a:lnTo>
                  <a:lnTo>
                    <a:pt x="353504" y="12242"/>
                  </a:lnTo>
                  <a:lnTo>
                    <a:pt x="351510" y="11709"/>
                  </a:lnTo>
                  <a:lnTo>
                    <a:pt x="339699" y="11709"/>
                  </a:lnTo>
                  <a:lnTo>
                    <a:pt x="334924" y="18897"/>
                  </a:lnTo>
                  <a:lnTo>
                    <a:pt x="334924" y="33362"/>
                  </a:lnTo>
                  <a:lnTo>
                    <a:pt x="340283" y="39827"/>
                  </a:lnTo>
                  <a:lnTo>
                    <a:pt x="350850" y="39827"/>
                  </a:lnTo>
                  <a:lnTo>
                    <a:pt x="354088" y="39001"/>
                  </a:lnTo>
                  <a:lnTo>
                    <a:pt x="357276" y="36817"/>
                  </a:lnTo>
                  <a:close/>
                </a:path>
                <a:path w="484505" h="51435">
                  <a:moveTo>
                    <a:pt x="379247" y="37592"/>
                  </a:moveTo>
                  <a:lnTo>
                    <a:pt x="378307" y="34061"/>
                  </a:lnTo>
                  <a:lnTo>
                    <a:pt x="376770" y="35331"/>
                  </a:lnTo>
                  <a:lnTo>
                    <a:pt x="374878" y="36055"/>
                  </a:lnTo>
                  <a:lnTo>
                    <a:pt x="370814" y="36055"/>
                  </a:lnTo>
                  <a:lnTo>
                    <a:pt x="369989" y="34251"/>
                  </a:lnTo>
                  <a:lnTo>
                    <a:pt x="369989" y="15913"/>
                  </a:lnTo>
                  <a:lnTo>
                    <a:pt x="378307" y="15913"/>
                  </a:lnTo>
                  <a:lnTo>
                    <a:pt x="378307" y="12496"/>
                  </a:lnTo>
                  <a:lnTo>
                    <a:pt x="369989" y="12496"/>
                  </a:lnTo>
                  <a:lnTo>
                    <a:pt x="369989" y="4686"/>
                  </a:lnTo>
                  <a:lnTo>
                    <a:pt x="365925" y="4686"/>
                  </a:lnTo>
                  <a:lnTo>
                    <a:pt x="365925" y="12496"/>
                  </a:lnTo>
                  <a:lnTo>
                    <a:pt x="360781" y="12496"/>
                  </a:lnTo>
                  <a:lnTo>
                    <a:pt x="360781" y="15913"/>
                  </a:lnTo>
                  <a:lnTo>
                    <a:pt x="365734" y="15913"/>
                  </a:lnTo>
                  <a:lnTo>
                    <a:pt x="365734" y="35687"/>
                  </a:lnTo>
                  <a:lnTo>
                    <a:pt x="366560" y="39827"/>
                  </a:lnTo>
                  <a:lnTo>
                    <a:pt x="374764" y="39827"/>
                  </a:lnTo>
                  <a:lnTo>
                    <a:pt x="377761" y="38354"/>
                  </a:lnTo>
                  <a:lnTo>
                    <a:pt x="379247" y="37592"/>
                  </a:lnTo>
                  <a:close/>
                </a:path>
                <a:path w="484505" h="51435">
                  <a:moveTo>
                    <a:pt x="390537" y="12496"/>
                  </a:moveTo>
                  <a:lnTo>
                    <a:pt x="386118" y="12496"/>
                  </a:lnTo>
                  <a:lnTo>
                    <a:pt x="386118" y="39039"/>
                  </a:lnTo>
                  <a:lnTo>
                    <a:pt x="390537" y="39039"/>
                  </a:lnTo>
                  <a:lnTo>
                    <a:pt x="390537" y="12496"/>
                  </a:lnTo>
                  <a:close/>
                </a:path>
                <a:path w="484505" h="51435">
                  <a:moveTo>
                    <a:pt x="391007" y="0"/>
                  </a:moveTo>
                  <a:lnTo>
                    <a:pt x="385762" y="0"/>
                  </a:lnTo>
                  <a:lnTo>
                    <a:pt x="385762" y="5257"/>
                  </a:lnTo>
                  <a:lnTo>
                    <a:pt x="391007" y="5257"/>
                  </a:lnTo>
                  <a:lnTo>
                    <a:pt x="391007" y="0"/>
                  </a:lnTo>
                  <a:close/>
                </a:path>
                <a:path w="484505" h="51435">
                  <a:moveTo>
                    <a:pt x="422021" y="12496"/>
                  </a:moveTo>
                  <a:lnTo>
                    <a:pt x="417601" y="12496"/>
                  </a:lnTo>
                  <a:lnTo>
                    <a:pt x="412940" y="24942"/>
                  </a:lnTo>
                  <a:lnTo>
                    <a:pt x="409867" y="33058"/>
                  </a:lnTo>
                  <a:lnTo>
                    <a:pt x="409397" y="35877"/>
                  </a:lnTo>
                  <a:lnTo>
                    <a:pt x="408978" y="33718"/>
                  </a:lnTo>
                  <a:lnTo>
                    <a:pt x="407441" y="29591"/>
                  </a:lnTo>
                  <a:lnTo>
                    <a:pt x="406857" y="27990"/>
                  </a:lnTo>
                  <a:lnTo>
                    <a:pt x="401142" y="12496"/>
                  </a:lnTo>
                  <a:lnTo>
                    <a:pt x="396532" y="12496"/>
                  </a:lnTo>
                  <a:lnTo>
                    <a:pt x="406679" y="39039"/>
                  </a:lnTo>
                  <a:lnTo>
                    <a:pt x="411873" y="39039"/>
                  </a:lnTo>
                  <a:lnTo>
                    <a:pt x="422021" y="12496"/>
                  </a:lnTo>
                  <a:close/>
                </a:path>
                <a:path w="484505" h="51435">
                  <a:moveTo>
                    <a:pt x="432714" y="12496"/>
                  </a:moveTo>
                  <a:lnTo>
                    <a:pt x="428294" y="12496"/>
                  </a:lnTo>
                  <a:lnTo>
                    <a:pt x="428294" y="39039"/>
                  </a:lnTo>
                  <a:lnTo>
                    <a:pt x="432714" y="39039"/>
                  </a:lnTo>
                  <a:lnTo>
                    <a:pt x="432714" y="12496"/>
                  </a:lnTo>
                  <a:close/>
                </a:path>
                <a:path w="484505" h="51435">
                  <a:moveTo>
                    <a:pt x="433184" y="0"/>
                  </a:moveTo>
                  <a:lnTo>
                    <a:pt x="427939" y="0"/>
                  </a:lnTo>
                  <a:lnTo>
                    <a:pt x="427939" y="5257"/>
                  </a:lnTo>
                  <a:lnTo>
                    <a:pt x="433184" y="5257"/>
                  </a:lnTo>
                  <a:lnTo>
                    <a:pt x="433184" y="0"/>
                  </a:lnTo>
                  <a:close/>
                </a:path>
                <a:path w="484505" h="51435">
                  <a:moveTo>
                    <a:pt x="457466" y="37592"/>
                  </a:moveTo>
                  <a:lnTo>
                    <a:pt x="456526" y="34061"/>
                  </a:lnTo>
                  <a:lnTo>
                    <a:pt x="454990" y="35331"/>
                  </a:lnTo>
                  <a:lnTo>
                    <a:pt x="453097" y="36055"/>
                  </a:lnTo>
                  <a:lnTo>
                    <a:pt x="449033" y="36055"/>
                  </a:lnTo>
                  <a:lnTo>
                    <a:pt x="448208" y="34251"/>
                  </a:lnTo>
                  <a:lnTo>
                    <a:pt x="448208" y="15913"/>
                  </a:lnTo>
                  <a:lnTo>
                    <a:pt x="456526" y="15913"/>
                  </a:lnTo>
                  <a:lnTo>
                    <a:pt x="456526" y="12496"/>
                  </a:lnTo>
                  <a:lnTo>
                    <a:pt x="448208" y="12496"/>
                  </a:lnTo>
                  <a:lnTo>
                    <a:pt x="448208" y="4686"/>
                  </a:lnTo>
                  <a:lnTo>
                    <a:pt x="444144" y="4686"/>
                  </a:lnTo>
                  <a:lnTo>
                    <a:pt x="444144" y="12496"/>
                  </a:lnTo>
                  <a:lnTo>
                    <a:pt x="439000" y="12496"/>
                  </a:lnTo>
                  <a:lnTo>
                    <a:pt x="439000" y="15913"/>
                  </a:lnTo>
                  <a:lnTo>
                    <a:pt x="443966" y="15913"/>
                  </a:lnTo>
                  <a:lnTo>
                    <a:pt x="443966" y="35687"/>
                  </a:lnTo>
                  <a:lnTo>
                    <a:pt x="444792" y="39827"/>
                  </a:lnTo>
                  <a:lnTo>
                    <a:pt x="452996" y="39827"/>
                  </a:lnTo>
                  <a:lnTo>
                    <a:pt x="455993" y="38354"/>
                  </a:lnTo>
                  <a:lnTo>
                    <a:pt x="457466" y="37592"/>
                  </a:lnTo>
                  <a:close/>
                </a:path>
                <a:path w="484505" h="51435">
                  <a:moveTo>
                    <a:pt x="484225" y="12496"/>
                  </a:moveTo>
                  <a:lnTo>
                    <a:pt x="479806" y="12496"/>
                  </a:lnTo>
                  <a:lnTo>
                    <a:pt x="472122" y="31546"/>
                  </a:lnTo>
                  <a:lnTo>
                    <a:pt x="472020" y="34315"/>
                  </a:lnTo>
                  <a:lnTo>
                    <a:pt x="471957" y="35687"/>
                  </a:lnTo>
                  <a:lnTo>
                    <a:pt x="471538" y="31673"/>
                  </a:lnTo>
                  <a:lnTo>
                    <a:pt x="466585" y="19977"/>
                  </a:lnTo>
                  <a:lnTo>
                    <a:pt x="463397" y="12496"/>
                  </a:lnTo>
                  <a:lnTo>
                    <a:pt x="458736" y="12496"/>
                  </a:lnTo>
                  <a:lnTo>
                    <a:pt x="470192" y="39039"/>
                  </a:lnTo>
                  <a:lnTo>
                    <a:pt x="468058" y="44272"/>
                  </a:lnTo>
                  <a:lnTo>
                    <a:pt x="466521" y="47637"/>
                  </a:lnTo>
                  <a:lnTo>
                    <a:pt x="463753" y="47637"/>
                  </a:lnTo>
                  <a:lnTo>
                    <a:pt x="461860" y="47396"/>
                  </a:lnTo>
                  <a:lnTo>
                    <a:pt x="460095" y="46710"/>
                  </a:lnTo>
                  <a:lnTo>
                    <a:pt x="460451" y="50533"/>
                  </a:lnTo>
                  <a:lnTo>
                    <a:pt x="461759" y="50825"/>
                  </a:lnTo>
                  <a:lnTo>
                    <a:pt x="463397" y="51003"/>
                  </a:lnTo>
                  <a:lnTo>
                    <a:pt x="464693" y="51003"/>
                  </a:lnTo>
                  <a:lnTo>
                    <a:pt x="466763" y="51231"/>
                  </a:lnTo>
                  <a:lnTo>
                    <a:pt x="468947" y="50533"/>
                  </a:lnTo>
                  <a:lnTo>
                    <a:pt x="484225" y="12496"/>
                  </a:lnTo>
                  <a:close/>
                </a:path>
              </a:pathLst>
            </a:custGeom>
            <a:solidFill>
              <a:srgbClr val="8585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1510465" y="2653553"/>
              <a:ext cx="377825" cy="189230"/>
            </a:xfrm>
            <a:custGeom>
              <a:avLst/>
              <a:gdLst/>
              <a:ahLst/>
              <a:cxnLst/>
              <a:rect l="l" t="t" r="r" b="b"/>
              <a:pathLst>
                <a:path w="377825" h="189230">
                  <a:moveTo>
                    <a:pt x="0" y="188673"/>
                  </a:moveTo>
                  <a:lnTo>
                    <a:pt x="377345" y="188673"/>
                  </a:lnTo>
                  <a:lnTo>
                    <a:pt x="377345" y="0"/>
                  </a:lnTo>
                  <a:lnTo>
                    <a:pt x="0" y="0"/>
                  </a:lnTo>
                  <a:lnTo>
                    <a:pt x="0" y="188673"/>
                  </a:lnTo>
                  <a:close/>
                </a:path>
              </a:pathLst>
            </a:custGeom>
            <a:ln w="9433">
              <a:solidFill>
                <a:srgbClr val="85858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1556562" y="2734322"/>
              <a:ext cx="287655" cy="50800"/>
            </a:xfrm>
            <a:custGeom>
              <a:avLst/>
              <a:gdLst/>
              <a:ahLst/>
              <a:cxnLst/>
              <a:rect l="l" t="t" r="r" b="b"/>
              <a:pathLst>
                <a:path w="287655" h="50800">
                  <a:moveTo>
                    <a:pt x="14452" y="11709"/>
                  </a:moveTo>
                  <a:lnTo>
                    <a:pt x="9207" y="11785"/>
                  </a:lnTo>
                  <a:lnTo>
                    <a:pt x="5956" y="14719"/>
                  </a:lnTo>
                  <a:lnTo>
                    <a:pt x="4127" y="17487"/>
                  </a:lnTo>
                  <a:lnTo>
                    <a:pt x="4127" y="12014"/>
                  </a:lnTo>
                  <a:lnTo>
                    <a:pt x="0" y="12014"/>
                  </a:lnTo>
                  <a:lnTo>
                    <a:pt x="0" y="39039"/>
                  </a:lnTo>
                  <a:lnTo>
                    <a:pt x="4419" y="39039"/>
                  </a:lnTo>
                  <a:lnTo>
                    <a:pt x="4419" y="20193"/>
                  </a:lnTo>
                  <a:lnTo>
                    <a:pt x="8661" y="15862"/>
                  </a:lnTo>
                  <a:lnTo>
                    <a:pt x="14452" y="15735"/>
                  </a:lnTo>
                  <a:lnTo>
                    <a:pt x="14452" y="11709"/>
                  </a:lnTo>
                  <a:close/>
                </a:path>
                <a:path w="287655" h="50800">
                  <a:moveTo>
                    <a:pt x="40309" y="25895"/>
                  </a:moveTo>
                  <a:lnTo>
                    <a:pt x="40297" y="22644"/>
                  </a:lnTo>
                  <a:lnTo>
                    <a:pt x="40259" y="19507"/>
                  </a:lnTo>
                  <a:lnTo>
                    <a:pt x="37490" y="15316"/>
                  </a:lnTo>
                  <a:lnTo>
                    <a:pt x="36957" y="14516"/>
                  </a:lnTo>
                  <a:lnTo>
                    <a:pt x="36957" y="22644"/>
                  </a:lnTo>
                  <a:lnTo>
                    <a:pt x="22377" y="22644"/>
                  </a:lnTo>
                  <a:lnTo>
                    <a:pt x="23317" y="18224"/>
                  </a:lnTo>
                  <a:lnTo>
                    <a:pt x="26454" y="15316"/>
                  </a:lnTo>
                  <a:lnTo>
                    <a:pt x="32880" y="15316"/>
                  </a:lnTo>
                  <a:lnTo>
                    <a:pt x="36182" y="17297"/>
                  </a:lnTo>
                  <a:lnTo>
                    <a:pt x="36957" y="22644"/>
                  </a:lnTo>
                  <a:lnTo>
                    <a:pt x="36957" y="14516"/>
                  </a:lnTo>
                  <a:lnTo>
                    <a:pt x="35534" y="12369"/>
                  </a:lnTo>
                  <a:lnTo>
                    <a:pt x="31940" y="11709"/>
                  </a:lnTo>
                  <a:lnTo>
                    <a:pt x="23266" y="11709"/>
                  </a:lnTo>
                  <a:lnTo>
                    <a:pt x="17970" y="17932"/>
                  </a:lnTo>
                  <a:lnTo>
                    <a:pt x="17970" y="33540"/>
                  </a:lnTo>
                  <a:lnTo>
                    <a:pt x="23634" y="39827"/>
                  </a:lnTo>
                  <a:lnTo>
                    <a:pt x="34417" y="39827"/>
                  </a:lnTo>
                  <a:lnTo>
                    <a:pt x="37782" y="38417"/>
                  </a:lnTo>
                  <a:lnTo>
                    <a:pt x="40081" y="36766"/>
                  </a:lnTo>
                  <a:lnTo>
                    <a:pt x="40030" y="36233"/>
                  </a:lnTo>
                  <a:lnTo>
                    <a:pt x="39725" y="32804"/>
                  </a:lnTo>
                  <a:lnTo>
                    <a:pt x="36017" y="35991"/>
                  </a:lnTo>
                  <a:lnTo>
                    <a:pt x="32118" y="36233"/>
                  </a:lnTo>
                  <a:lnTo>
                    <a:pt x="26047" y="36233"/>
                  </a:lnTo>
                  <a:lnTo>
                    <a:pt x="22263" y="31889"/>
                  </a:lnTo>
                  <a:lnTo>
                    <a:pt x="22085" y="25895"/>
                  </a:lnTo>
                  <a:lnTo>
                    <a:pt x="40309" y="25895"/>
                  </a:lnTo>
                  <a:close/>
                </a:path>
                <a:path w="287655" h="50800">
                  <a:moveTo>
                    <a:pt x="67233" y="36830"/>
                  </a:moveTo>
                  <a:lnTo>
                    <a:pt x="66878" y="32829"/>
                  </a:lnTo>
                  <a:lnTo>
                    <a:pt x="63868" y="35229"/>
                  </a:lnTo>
                  <a:lnTo>
                    <a:pt x="60693" y="36055"/>
                  </a:lnTo>
                  <a:lnTo>
                    <a:pt x="52781" y="36055"/>
                  </a:lnTo>
                  <a:lnTo>
                    <a:pt x="49479" y="31750"/>
                  </a:lnTo>
                  <a:lnTo>
                    <a:pt x="49479" y="21234"/>
                  </a:lnTo>
                  <a:lnTo>
                    <a:pt x="51663" y="15494"/>
                  </a:lnTo>
                  <a:lnTo>
                    <a:pt x="60985" y="15494"/>
                  </a:lnTo>
                  <a:lnTo>
                    <a:pt x="62979" y="15963"/>
                  </a:lnTo>
                  <a:lnTo>
                    <a:pt x="66230" y="18122"/>
                  </a:lnTo>
                  <a:lnTo>
                    <a:pt x="66941" y="14249"/>
                  </a:lnTo>
                  <a:lnTo>
                    <a:pt x="63461" y="12242"/>
                  </a:lnTo>
                  <a:lnTo>
                    <a:pt x="61455" y="11709"/>
                  </a:lnTo>
                  <a:lnTo>
                    <a:pt x="49657" y="11709"/>
                  </a:lnTo>
                  <a:lnTo>
                    <a:pt x="44869" y="18897"/>
                  </a:lnTo>
                  <a:lnTo>
                    <a:pt x="44869" y="33375"/>
                  </a:lnTo>
                  <a:lnTo>
                    <a:pt x="50241" y="39827"/>
                  </a:lnTo>
                  <a:lnTo>
                    <a:pt x="60794" y="39827"/>
                  </a:lnTo>
                  <a:lnTo>
                    <a:pt x="64046" y="39014"/>
                  </a:lnTo>
                  <a:lnTo>
                    <a:pt x="67233" y="36830"/>
                  </a:lnTo>
                  <a:close/>
                </a:path>
                <a:path w="287655" h="50800">
                  <a:moveTo>
                    <a:pt x="78816" y="12496"/>
                  </a:moveTo>
                  <a:lnTo>
                    <a:pt x="74396" y="12496"/>
                  </a:lnTo>
                  <a:lnTo>
                    <a:pt x="74396" y="39039"/>
                  </a:lnTo>
                  <a:lnTo>
                    <a:pt x="78816" y="39039"/>
                  </a:lnTo>
                  <a:lnTo>
                    <a:pt x="78816" y="12496"/>
                  </a:lnTo>
                  <a:close/>
                </a:path>
                <a:path w="287655" h="50800">
                  <a:moveTo>
                    <a:pt x="79286" y="0"/>
                  </a:moveTo>
                  <a:lnTo>
                    <a:pt x="74041" y="0"/>
                  </a:lnTo>
                  <a:lnTo>
                    <a:pt x="74041" y="5257"/>
                  </a:lnTo>
                  <a:lnTo>
                    <a:pt x="79286" y="5257"/>
                  </a:lnTo>
                  <a:lnTo>
                    <a:pt x="79286" y="0"/>
                  </a:lnTo>
                  <a:close/>
                </a:path>
                <a:path w="287655" h="50800">
                  <a:moveTo>
                    <a:pt x="112293" y="18415"/>
                  </a:moveTo>
                  <a:lnTo>
                    <a:pt x="110680" y="15494"/>
                  </a:lnTo>
                  <a:lnTo>
                    <a:pt x="110540" y="15252"/>
                  </a:lnTo>
                  <a:lnTo>
                    <a:pt x="108585" y="11709"/>
                  </a:lnTo>
                  <a:lnTo>
                    <a:pt x="107696" y="11709"/>
                  </a:lnTo>
                  <a:lnTo>
                    <a:pt x="107696" y="20116"/>
                  </a:lnTo>
                  <a:lnTo>
                    <a:pt x="107696" y="31978"/>
                  </a:lnTo>
                  <a:lnTo>
                    <a:pt x="103505" y="36233"/>
                  </a:lnTo>
                  <a:lnTo>
                    <a:pt x="96786" y="36233"/>
                  </a:lnTo>
                  <a:lnTo>
                    <a:pt x="95199" y="35013"/>
                  </a:lnTo>
                  <a:lnTo>
                    <a:pt x="94018" y="33375"/>
                  </a:lnTo>
                  <a:lnTo>
                    <a:pt x="93433" y="32473"/>
                  </a:lnTo>
                  <a:lnTo>
                    <a:pt x="93433" y="19024"/>
                  </a:lnTo>
                  <a:lnTo>
                    <a:pt x="94843" y="16891"/>
                  </a:lnTo>
                  <a:lnTo>
                    <a:pt x="97142" y="15494"/>
                  </a:lnTo>
                  <a:lnTo>
                    <a:pt x="104152" y="15494"/>
                  </a:lnTo>
                  <a:lnTo>
                    <a:pt x="107696" y="20116"/>
                  </a:lnTo>
                  <a:lnTo>
                    <a:pt x="107696" y="11709"/>
                  </a:lnTo>
                  <a:lnTo>
                    <a:pt x="99390" y="11709"/>
                  </a:lnTo>
                  <a:lnTo>
                    <a:pt x="95961" y="12954"/>
                  </a:lnTo>
                  <a:lnTo>
                    <a:pt x="93243" y="15252"/>
                  </a:lnTo>
                  <a:lnTo>
                    <a:pt x="93243" y="12369"/>
                  </a:lnTo>
                  <a:lnTo>
                    <a:pt x="88836" y="12369"/>
                  </a:lnTo>
                  <a:lnTo>
                    <a:pt x="88836" y="50761"/>
                  </a:lnTo>
                  <a:lnTo>
                    <a:pt x="93433" y="50761"/>
                  </a:lnTo>
                  <a:lnTo>
                    <a:pt x="93433" y="36474"/>
                  </a:lnTo>
                  <a:lnTo>
                    <a:pt x="95262" y="38176"/>
                  </a:lnTo>
                  <a:lnTo>
                    <a:pt x="97840" y="39827"/>
                  </a:lnTo>
                  <a:lnTo>
                    <a:pt x="107111" y="39827"/>
                  </a:lnTo>
                  <a:lnTo>
                    <a:pt x="110083" y="36474"/>
                  </a:lnTo>
                  <a:lnTo>
                    <a:pt x="110299" y="36233"/>
                  </a:lnTo>
                  <a:lnTo>
                    <a:pt x="112293" y="33985"/>
                  </a:lnTo>
                  <a:lnTo>
                    <a:pt x="112293" y="18415"/>
                  </a:lnTo>
                  <a:close/>
                </a:path>
                <a:path w="287655" h="50800">
                  <a:moveTo>
                    <a:pt x="141160" y="25895"/>
                  </a:moveTo>
                  <a:lnTo>
                    <a:pt x="141135" y="22644"/>
                  </a:lnTo>
                  <a:lnTo>
                    <a:pt x="141109" y="19507"/>
                  </a:lnTo>
                  <a:lnTo>
                    <a:pt x="138328" y="15316"/>
                  </a:lnTo>
                  <a:lnTo>
                    <a:pt x="137795" y="14516"/>
                  </a:lnTo>
                  <a:lnTo>
                    <a:pt x="137795" y="22644"/>
                  </a:lnTo>
                  <a:lnTo>
                    <a:pt x="123228" y="22644"/>
                  </a:lnTo>
                  <a:lnTo>
                    <a:pt x="124167" y="18224"/>
                  </a:lnTo>
                  <a:lnTo>
                    <a:pt x="127304" y="15316"/>
                  </a:lnTo>
                  <a:lnTo>
                    <a:pt x="133718" y="15316"/>
                  </a:lnTo>
                  <a:lnTo>
                    <a:pt x="137033" y="17297"/>
                  </a:lnTo>
                  <a:lnTo>
                    <a:pt x="137795" y="22644"/>
                  </a:lnTo>
                  <a:lnTo>
                    <a:pt x="137795" y="14516"/>
                  </a:lnTo>
                  <a:lnTo>
                    <a:pt x="136385" y="12369"/>
                  </a:lnTo>
                  <a:lnTo>
                    <a:pt x="132778" y="11709"/>
                  </a:lnTo>
                  <a:lnTo>
                    <a:pt x="124117" y="11709"/>
                  </a:lnTo>
                  <a:lnTo>
                    <a:pt x="118808" y="17932"/>
                  </a:lnTo>
                  <a:lnTo>
                    <a:pt x="118808" y="33540"/>
                  </a:lnTo>
                  <a:lnTo>
                    <a:pt x="124472" y="39827"/>
                  </a:lnTo>
                  <a:lnTo>
                    <a:pt x="135255" y="39827"/>
                  </a:lnTo>
                  <a:lnTo>
                    <a:pt x="138633" y="38417"/>
                  </a:lnTo>
                  <a:lnTo>
                    <a:pt x="140919" y="36766"/>
                  </a:lnTo>
                  <a:lnTo>
                    <a:pt x="140881" y="36233"/>
                  </a:lnTo>
                  <a:lnTo>
                    <a:pt x="140563" y="32804"/>
                  </a:lnTo>
                  <a:lnTo>
                    <a:pt x="136855" y="35991"/>
                  </a:lnTo>
                  <a:lnTo>
                    <a:pt x="132969" y="36233"/>
                  </a:lnTo>
                  <a:lnTo>
                    <a:pt x="126885" y="36233"/>
                  </a:lnTo>
                  <a:lnTo>
                    <a:pt x="123101" y="31889"/>
                  </a:lnTo>
                  <a:lnTo>
                    <a:pt x="122936" y="25895"/>
                  </a:lnTo>
                  <a:lnTo>
                    <a:pt x="141160" y="25895"/>
                  </a:lnTo>
                  <a:close/>
                </a:path>
                <a:path w="287655" h="50800">
                  <a:moveTo>
                    <a:pt x="164833" y="28282"/>
                  </a:moveTo>
                  <a:lnTo>
                    <a:pt x="162661" y="26250"/>
                  </a:lnTo>
                  <a:lnTo>
                    <a:pt x="162534" y="26073"/>
                  </a:lnTo>
                  <a:lnTo>
                    <a:pt x="160223" y="23990"/>
                  </a:lnTo>
                  <a:lnTo>
                    <a:pt x="158648" y="23622"/>
                  </a:lnTo>
                  <a:lnTo>
                    <a:pt x="155689" y="23088"/>
                  </a:lnTo>
                  <a:lnTo>
                    <a:pt x="152438" y="22428"/>
                  </a:lnTo>
                  <a:lnTo>
                    <a:pt x="149733" y="21831"/>
                  </a:lnTo>
                  <a:lnTo>
                    <a:pt x="149733" y="15201"/>
                  </a:lnTo>
                  <a:lnTo>
                    <a:pt x="156641" y="15201"/>
                  </a:lnTo>
                  <a:lnTo>
                    <a:pt x="159766" y="15430"/>
                  </a:lnTo>
                  <a:lnTo>
                    <a:pt x="163118" y="17475"/>
                  </a:lnTo>
                  <a:lnTo>
                    <a:pt x="163830" y="13601"/>
                  </a:lnTo>
                  <a:lnTo>
                    <a:pt x="160769" y="12192"/>
                  </a:lnTo>
                  <a:lnTo>
                    <a:pt x="158356" y="11709"/>
                  </a:lnTo>
                  <a:lnTo>
                    <a:pt x="145542" y="11709"/>
                  </a:lnTo>
                  <a:lnTo>
                    <a:pt x="145542" y="22428"/>
                  </a:lnTo>
                  <a:lnTo>
                    <a:pt x="147256" y="24345"/>
                  </a:lnTo>
                  <a:lnTo>
                    <a:pt x="148729" y="25476"/>
                  </a:lnTo>
                  <a:lnTo>
                    <a:pt x="150571" y="26797"/>
                  </a:lnTo>
                  <a:lnTo>
                    <a:pt x="151853" y="27025"/>
                  </a:lnTo>
                  <a:lnTo>
                    <a:pt x="157226" y="28117"/>
                  </a:lnTo>
                  <a:lnTo>
                    <a:pt x="160642" y="28816"/>
                  </a:lnTo>
                  <a:lnTo>
                    <a:pt x="160642" y="36118"/>
                  </a:lnTo>
                  <a:lnTo>
                    <a:pt x="150317" y="36118"/>
                  </a:lnTo>
                  <a:lnTo>
                    <a:pt x="147027" y="33909"/>
                  </a:lnTo>
                  <a:lnTo>
                    <a:pt x="145961" y="33185"/>
                  </a:lnTo>
                  <a:lnTo>
                    <a:pt x="145262" y="37236"/>
                  </a:lnTo>
                  <a:lnTo>
                    <a:pt x="147129" y="38176"/>
                  </a:lnTo>
                  <a:lnTo>
                    <a:pt x="150380" y="39827"/>
                  </a:lnTo>
                  <a:lnTo>
                    <a:pt x="159473" y="39827"/>
                  </a:lnTo>
                  <a:lnTo>
                    <a:pt x="162001" y="37947"/>
                  </a:lnTo>
                  <a:lnTo>
                    <a:pt x="163830" y="36525"/>
                  </a:lnTo>
                  <a:lnTo>
                    <a:pt x="164833" y="34137"/>
                  </a:lnTo>
                  <a:lnTo>
                    <a:pt x="164833" y="28282"/>
                  </a:lnTo>
                  <a:close/>
                </a:path>
                <a:path w="287655" h="50800">
                  <a:moveTo>
                    <a:pt x="182968" y="24206"/>
                  </a:moveTo>
                  <a:lnTo>
                    <a:pt x="167347" y="24206"/>
                  </a:lnTo>
                  <a:lnTo>
                    <a:pt x="167347" y="27635"/>
                  </a:lnTo>
                  <a:lnTo>
                    <a:pt x="182968" y="27635"/>
                  </a:lnTo>
                  <a:lnTo>
                    <a:pt x="182968" y="24206"/>
                  </a:lnTo>
                  <a:close/>
                </a:path>
                <a:path w="287655" h="50800">
                  <a:moveTo>
                    <a:pt x="211188" y="36830"/>
                  </a:moveTo>
                  <a:lnTo>
                    <a:pt x="210845" y="32829"/>
                  </a:lnTo>
                  <a:lnTo>
                    <a:pt x="207835" y="35229"/>
                  </a:lnTo>
                  <a:lnTo>
                    <a:pt x="204647" y="36055"/>
                  </a:lnTo>
                  <a:lnTo>
                    <a:pt x="196748" y="36055"/>
                  </a:lnTo>
                  <a:lnTo>
                    <a:pt x="193433" y="31750"/>
                  </a:lnTo>
                  <a:lnTo>
                    <a:pt x="193433" y="21234"/>
                  </a:lnTo>
                  <a:lnTo>
                    <a:pt x="195630" y="15494"/>
                  </a:lnTo>
                  <a:lnTo>
                    <a:pt x="204952" y="15494"/>
                  </a:lnTo>
                  <a:lnTo>
                    <a:pt x="206946" y="15963"/>
                  </a:lnTo>
                  <a:lnTo>
                    <a:pt x="210197" y="18122"/>
                  </a:lnTo>
                  <a:lnTo>
                    <a:pt x="210896" y="14249"/>
                  </a:lnTo>
                  <a:lnTo>
                    <a:pt x="207416" y="12242"/>
                  </a:lnTo>
                  <a:lnTo>
                    <a:pt x="205422" y="11709"/>
                  </a:lnTo>
                  <a:lnTo>
                    <a:pt x="193624" y="11709"/>
                  </a:lnTo>
                  <a:lnTo>
                    <a:pt x="188836" y="18897"/>
                  </a:lnTo>
                  <a:lnTo>
                    <a:pt x="188836" y="33375"/>
                  </a:lnTo>
                  <a:lnTo>
                    <a:pt x="194208" y="39827"/>
                  </a:lnTo>
                  <a:lnTo>
                    <a:pt x="204762" y="39827"/>
                  </a:lnTo>
                  <a:lnTo>
                    <a:pt x="208013" y="39014"/>
                  </a:lnTo>
                  <a:lnTo>
                    <a:pt x="211188" y="36830"/>
                  </a:lnTo>
                  <a:close/>
                </a:path>
                <a:path w="287655" h="50800">
                  <a:moveTo>
                    <a:pt x="241236" y="18072"/>
                  </a:moveTo>
                  <a:lnTo>
                    <a:pt x="238683" y="15316"/>
                  </a:lnTo>
                  <a:lnTo>
                    <a:pt x="236639" y="13119"/>
                  </a:lnTo>
                  <a:lnTo>
                    <a:pt x="236639" y="18427"/>
                  </a:lnTo>
                  <a:lnTo>
                    <a:pt x="236639" y="32524"/>
                  </a:lnTo>
                  <a:lnTo>
                    <a:pt x="232638" y="36055"/>
                  </a:lnTo>
                  <a:lnTo>
                    <a:pt x="224193" y="36055"/>
                  </a:lnTo>
                  <a:lnTo>
                    <a:pt x="219951" y="32715"/>
                  </a:lnTo>
                  <a:lnTo>
                    <a:pt x="219951" y="18237"/>
                  </a:lnTo>
                  <a:lnTo>
                    <a:pt x="224434" y="15316"/>
                  </a:lnTo>
                  <a:lnTo>
                    <a:pt x="232397" y="15316"/>
                  </a:lnTo>
                  <a:lnTo>
                    <a:pt x="236639" y="18427"/>
                  </a:lnTo>
                  <a:lnTo>
                    <a:pt x="236639" y="13119"/>
                  </a:lnTo>
                  <a:lnTo>
                    <a:pt x="235343" y="11709"/>
                  </a:lnTo>
                  <a:lnTo>
                    <a:pt x="221068" y="11709"/>
                  </a:lnTo>
                  <a:lnTo>
                    <a:pt x="215341" y="18237"/>
                  </a:lnTo>
                  <a:lnTo>
                    <a:pt x="215341" y="33972"/>
                  </a:lnTo>
                  <a:lnTo>
                    <a:pt x="221361" y="39827"/>
                  </a:lnTo>
                  <a:lnTo>
                    <a:pt x="235343" y="39827"/>
                  </a:lnTo>
                  <a:lnTo>
                    <a:pt x="239064" y="36055"/>
                  </a:lnTo>
                  <a:lnTo>
                    <a:pt x="241122" y="33972"/>
                  </a:lnTo>
                  <a:lnTo>
                    <a:pt x="241236" y="18072"/>
                  </a:lnTo>
                  <a:close/>
                </a:path>
                <a:path w="287655" h="50800">
                  <a:moveTo>
                    <a:pt x="261378" y="11709"/>
                  </a:moveTo>
                  <a:lnTo>
                    <a:pt x="256133" y="11785"/>
                  </a:lnTo>
                  <a:lnTo>
                    <a:pt x="252882" y="14719"/>
                  </a:lnTo>
                  <a:lnTo>
                    <a:pt x="251053" y="17487"/>
                  </a:lnTo>
                  <a:lnTo>
                    <a:pt x="251053" y="12014"/>
                  </a:lnTo>
                  <a:lnTo>
                    <a:pt x="246926" y="12014"/>
                  </a:lnTo>
                  <a:lnTo>
                    <a:pt x="246926" y="39039"/>
                  </a:lnTo>
                  <a:lnTo>
                    <a:pt x="251345" y="39039"/>
                  </a:lnTo>
                  <a:lnTo>
                    <a:pt x="251345" y="20193"/>
                  </a:lnTo>
                  <a:lnTo>
                    <a:pt x="255587" y="15862"/>
                  </a:lnTo>
                  <a:lnTo>
                    <a:pt x="261378" y="15735"/>
                  </a:lnTo>
                  <a:lnTo>
                    <a:pt x="261378" y="11709"/>
                  </a:lnTo>
                  <a:close/>
                </a:path>
                <a:path w="287655" h="50800">
                  <a:moveTo>
                    <a:pt x="287235" y="25895"/>
                  </a:moveTo>
                  <a:lnTo>
                    <a:pt x="287223" y="22644"/>
                  </a:lnTo>
                  <a:lnTo>
                    <a:pt x="287185" y="19507"/>
                  </a:lnTo>
                  <a:lnTo>
                    <a:pt x="284416" y="15316"/>
                  </a:lnTo>
                  <a:lnTo>
                    <a:pt x="283883" y="14516"/>
                  </a:lnTo>
                  <a:lnTo>
                    <a:pt x="283883" y="22644"/>
                  </a:lnTo>
                  <a:lnTo>
                    <a:pt x="269316" y="22644"/>
                  </a:lnTo>
                  <a:lnTo>
                    <a:pt x="270256" y="18224"/>
                  </a:lnTo>
                  <a:lnTo>
                    <a:pt x="273392" y="15316"/>
                  </a:lnTo>
                  <a:lnTo>
                    <a:pt x="279806" y="15316"/>
                  </a:lnTo>
                  <a:lnTo>
                    <a:pt x="283108" y="17297"/>
                  </a:lnTo>
                  <a:lnTo>
                    <a:pt x="283883" y="22644"/>
                  </a:lnTo>
                  <a:lnTo>
                    <a:pt x="283883" y="14516"/>
                  </a:lnTo>
                  <a:lnTo>
                    <a:pt x="282460" y="12369"/>
                  </a:lnTo>
                  <a:lnTo>
                    <a:pt x="278866" y="11709"/>
                  </a:lnTo>
                  <a:lnTo>
                    <a:pt x="270205" y="11709"/>
                  </a:lnTo>
                  <a:lnTo>
                    <a:pt x="264896" y="17932"/>
                  </a:lnTo>
                  <a:lnTo>
                    <a:pt x="264896" y="33540"/>
                  </a:lnTo>
                  <a:lnTo>
                    <a:pt x="270560" y="39827"/>
                  </a:lnTo>
                  <a:lnTo>
                    <a:pt x="281343" y="39827"/>
                  </a:lnTo>
                  <a:lnTo>
                    <a:pt x="284708" y="38417"/>
                  </a:lnTo>
                  <a:lnTo>
                    <a:pt x="287007" y="36766"/>
                  </a:lnTo>
                  <a:lnTo>
                    <a:pt x="286956" y="36233"/>
                  </a:lnTo>
                  <a:lnTo>
                    <a:pt x="286651" y="32804"/>
                  </a:lnTo>
                  <a:lnTo>
                    <a:pt x="282943" y="35991"/>
                  </a:lnTo>
                  <a:lnTo>
                    <a:pt x="279044" y="36233"/>
                  </a:lnTo>
                  <a:lnTo>
                    <a:pt x="272973" y="36233"/>
                  </a:lnTo>
                  <a:lnTo>
                    <a:pt x="269189" y="31889"/>
                  </a:lnTo>
                  <a:lnTo>
                    <a:pt x="269011" y="25895"/>
                  </a:lnTo>
                  <a:lnTo>
                    <a:pt x="287235" y="25895"/>
                  </a:lnTo>
                  <a:close/>
                </a:path>
              </a:pathLst>
            </a:custGeom>
            <a:solidFill>
              <a:srgbClr val="8585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2359493" y="2370544"/>
              <a:ext cx="566420" cy="189230"/>
            </a:xfrm>
            <a:custGeom>
              <a:avLst/>
              <a:gdLst/>
              <a:ahLst/>
              <a:cxnLst/>
              <a:rect l="l" t="t" r="r" b="b"/>
              <a:pathLst>
                <a:path w="566419" h="189230">
                  <a:moveTo>
                    <a:pt x="0" y="188673"/>
                  </a:moveTo>
                  <a:lnTo>
                    <a:pt x="566018" y="188673"/>
                  </a:lnTo>
                  <a:lnTo>
                    <a:pt x="566018" y="0"/>
                  </a:lnTo>
                  <a:lnTo>
                    <a:pt x="0" y="0"/>
                  </a:lnTo>
                  <a:lnTo>
                    <a:pt x="0" y="188673"/>
                  </a:lnTo>
                  <a:close/>
                </a:path>
              </a:pathLst>
            </a:custGeom>
            <a:ln w="9433">
              <a:solidFill>
                <a:srgbClr val="85858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2477528" y="2449753"/>
              <a:ext cx="329565" cy="52705"/>
            </a:xfrm>
            <a:custGeom>
              <a:avLst/>
              <a:gdLst/>
              <a:ahLst/>
              <a:cxnLst/>
              <a:rect l="l" t="t" r="r" b="b"/>
              <a:pathLst>
                <a:path w="329564" h="52705">
                  <a:moveTo>
                    <a:pt x="14439" y="13271"/>
                  </a:moveTo>
                  <a:lnTo>
                    <a:pt x="9194" y="13347"/>
                  </a:lnTo>
                  <a:lnTo>
                    <a:pt x="5956" y="16281"/>
                  </a:lnTo>
                  <a:lnTo>
                    <a:pt x="4114" y="19037"/>
                  </a:lnTo>
                  <a:lnTo>
                    <a:pt x="4114" y="13576"/>
                  </a:lnTo>
                  <a:lnTo>
                    <a:pt x="0" y="13576"/>
                  </a:lnTo>
                  <a:lnTo>
                    <a:pt x="0" y="40601"/>
                  </a:lnTo>
                  <a:lnTo>
                    <a:pt x="4419" y="40601"/>
                  </a:lnTo>
                  <a:lnTo>
                    <a:pt x="4419" y="21755"/>
                  </a:lnTo>
                  <a:lnTo>
                    <a:pt x="8661" y="17411"/>
                  </a:lnTo>
                  <a:lnTo>
                    <a:pt x="14439" y="17297"/>
                  </a:lnTo>
                  <a:lnTo>
                    <a:pt x="14439" y="13271"/>
                  </a:lnTo>
                  <a:close/>
                </a:path>
                <a:path w="329564" h="52705">
                  <a:moveTo>
                    <a:pt x="40297" y="27457"/>
                  </a:moveTo>
                  <a:lnTo>
                    <a:pt x="40284" y="24206"/>
                  </a:lnTo>
                  <a:lnTo>
                    <a:pt x="40259" y="21069"/>
                  </a:lnTo>
                  <a:lnTo>
                    <a:pt x="37477" y="16865"/>
                  </a:lnTo>
                  <a:lnTo>
                    <a:pt x="36944" y="16065"/>
                  </a:lnTo>
                  <a:lnTo>
                    <a:pt x="36944" y="24206"/>
                  </a:lnTo>
                  <a:lnTo>
                    <a:pt x="22377" y="24206"/>
                  </a:lnTo>
                  <a:lnTo>
                    <a:pt x="23317" y="19786"/>
                  </a:lnTo>
                  <a:lnTo>
                    <a:pt x="26454" y="16865"/>
                  </a:lnTo>
                  <a:lnTo>
                    <a:pt x="32867" y="16865"/>
                  </a:lnTo>
                  <a:lnTo>
                    <a:pt x="36182" y="18859"/>
                  </a:lnTo>
                  <a:lnTo>
                    <a:pt x="36944" y="24206"/>
                  </a:lnTo>
                  <a:lnTo>
                    <a:pt x="36944" y="16065"/>
                  </a:lnTo>
                  <a:lnTo>
                    <a:pt x="35534" y="13931"/>
                  </a:lnTo>
                  <a:lnTo>
                    <a:pt x="31927" y="13271"/>
                  </a:lnTo>
                  <a:lnTo>
                    <a:pt x="23266" y="13271"/>
                  </a:lnTo>
                  <a:lnTo>
                    <a:pt x="17957" y="19494"/>
                  </a:lnTo>
                  <a:lnTo>
                    <a:pt x="17957" y="35102"/>
                  </a:lnTo>
                  <a:lnTo>
                    <a:pt x="23622" y="41389"/>
                  </a:lnTo>
                  <a:lnTo>
                    <a:pt x="34404" y="41389"/>
                  </a:lnTo>
                  <a:lnTo>
                    <a:pt x="37782" y="39979"/>
                  </a:lnTo>
                  <a:lnTo>
                    <a:pt x="40068" y="38315"/>
                  </a:lnTo>
                  <a:lnTo>
                    <a:pt x="40017" y="37795"/>
                  </a:lnTo>
                  <a:lnTo>
                    <a:pt x="39712" y="34366"/>
                  </a:lnTo>
                  <a:lnTo>
                    <a:pt x="36004" y="37553"/>
                  </a:lnTo>
                  <a:lnTo>
                    <a:pt x="32118" y="37795"/>
                  </a:lnTo>
                  <a:lnTo>
                    <a:pt x="26035" y="37795"/>
                  </a:lnTo>
                  <a:lnTo>
                    <a:pt x="22250" y="33451"/>
                  </a:lnTo>
                  <a:lnTo>
                    <a:pt x="22085" y="27457"/>
                  </a:lnTo>
                  <a:lnTo>
                    <a:pt x="40297" y="27457"/>
                  </a:lnTo>
                  <a:close/>
                </a:path>
                <a:path w="329564" h="52705">
                  <a:moveTo>
                    <a:pt x="67221" y="38379"/>
                  </a:moveTo>
                  <a:lnTo>
                    <a:pt x="66865" y="34391"/>
                  </a:lnTo>
                  <a:lnTo>
                    <a:pt x="63868" y="36791"/>
                  </a:lnTo>
                  <a:lnTo>
                    <a:pt x="60680" y="37617"/>
                  </a:lnTo>
                  <a:lnTo>
                    <a:pt x="52781" y="37617"/>
                  </a:lnTo>
                  <a:lnTo>
                    <a:pt x="49466" y="33312"/>
                  </a:lnTo>
                  <a:lnTo>
                    <a:pt x="49466" y="22783"/>
                  </a:lnTo>
                  <a:lnTo>
                    <a:pt x="51650" y="17056"/>
                  </a:lnTo>
                  <a:lnTo>
                    <a:pt x="60972" y="17056"/>
                  </a:lnTo>
                  <a:lnTo>
                    <a:pt x="62979" y="17526"/>
                  </a:lnTo>
                  <a:lnTo>
                    <a:pt x="66230" y="19672"/>
                  </a:lnTo>
                  <a:lnTo>
                    <a:pt x="66929" y="15811"/>
                  </a:lnTo>
                  <a:lnTo>
                    <a:pt x="63461" y="13804"/>
                  </a:lnTo>
                  <a:lnTo>
                    <a:pt x="61455" y="13271"/>
                  </a:lnTo>
                  <a:lnTo>
                    <a:pt x="49657" y="13271"/>
                  </a:lnTo>
                  <a:lnTo>
                    <a:pt x="44869" y="20459"/>
                  </a:lnTo>
                  <a:lnTo>
                    <a:pt x="44869" y="34925"/>
                  </a:lnTo>
                  <a:lnTo>
                    <a:pt x="50241" y="41389"/>
                  </a:lnTo>
                  <a:lnTo>
                    <a:pt x="60794" y="41389"/>
                  </a:lnTo>
                  <a:lnTo>
                    <a:pt x="64033" y="40563"/>
                  </a:lnTo>
                  <a:lnTo>
                    <a:pt x="67221" y="38379"/>
                  </a:lnTo>
                  <a:close/>
                </a:path>
                <a:path w="329564" h="52705">
                  <a:moveTo>
                    <a:pt x="78803" y="14058"/>
                  </a:moveTo>
                  <a:lnTo>
                    <a:pt x="74396" y="14058"/>
                  </a:lnTo>
                  <a:lnTo>
                    <a:pt x="74396" y="40601"/>
                  </a:lnTo>
                  <a:lnTo>
                    <a:pt x="78803" y="40601"/>
                  </a:lnTo>
                  <a:lnTo>
                    <a:pt x="78803" y="14058"/>
                  </a:lnTo>
                  <a:close/>
                </a:path>
                <a:path w="329564" h="52705">
                  <a:moveTo>
                    <a:pt x="79286" y="1562"/>
                  </a:moveTo>
                  <a:lnTo>
                    <a:pt x="74041" y="1562"/>
                  </a:lnTo>
                  <a:lnTo>
                    <a:pt x="74041" y="6819"/>
                  </a:lnTo>
                  <a:lnTo>
                    <a:pt x="79286" y="6819"/>
                  </a:lnTo>
                  <a:lnTo>
                    <a:pt x="79286" y="1562"/>
                  </a:lnTo>
                  <a:close/>
                </a:path>
                <a:path w="329564" h="52705">
                  <a:moveTo>
                    <a:pt x="112293" y="19964"/>
                  </a:moveTo>
                  <a:lnTo>
                    <a:pt x="110680" y="17056"/>
                  </a:lnTo>
                  <a:lnTo>
                    <a:pt x="110540" y="16814"/>
                  </a:lnTo>
                  <a:lnTo>
                    <a:pt x="108585" y="13271"/>
                  </a:lnTo>
                  <a:lnTo>
                    <a:pt x="107683" y="13271"/>
                  </a:lnTo>
                  <a:lnTo>
                    <a:pt x="107683" y="21678"/>
                  </a:lnTo>
                  <a:lnTo>
                    <a:pt x="107683" y="33540"/>
                  </a:lnTo>
                  <a:lnTo>
                    <a:pt x="103505" y="37795"/>
                  </a:lnTo>
                  <a:lnTo>
                    <a:pt x="96774" y="37795"/>
                  </a:lnTo>
                  <a:lnTo>
                    <a:pt x="95186" y="36576"/>
                  </a:lnTo>
                  <a:lnTo>
                    <a:pt x="94005" y="34925"/>
                  </a:lnTo>
                  <a:lnTo>
                    <a:pt x="93421" y="34023"/>
                  </a:lnTo>
                  <a:lnTo>
                    <a:pt x="93421" y="20574"/>
                  </a:lnTo>
                  <a:lnTo>
                    <a:pt x="94843" y="18440"/>
                  </a:lnTo>
                  <a:lnTo>
                    <a:pt x="97129" y="17056"/>
                  </a:lnTo>
                  <a:lnTo>
                    <a:pt x="104152" y="17056"/>
                  </a:lnTo>
                  <a:lnTo>
                    <a:pt x="107683" y="21678"/>
                  </a:lnTo>
                  <a:lnTo>
                    <a:pt x="107683" y="13271"/>
                  </a:lnTo>
                  <a:lnTo>
                    <a:pt x="99377" y="13271"/>
                  </a:lnTo>
                  <a:lnTo>
                    <a:pt x="95961" y="14516"/>
                  </a:lnTo>
                  <a:lnTo>
                    <a:pt x="93243" y="16814"/>
                  </a:lnTo>
                  <a:lnTo>
                    <a:pt x="93243" y="13931"/>
                  </a:lnTo>
                  <a:lnTo>
                    <a:pt x="88823" y="13931"/>
                  </a:lnTo>
                  <a:lnTo>
                    <a:pt x="88823" y="52324"/>
                  </a:lnTo>
                  <a:lnTo>
                    <a:pt x="93421" y="52324"/>
                  </a:lnTo>
                  <a:lnTo>
                    <a:pt x="93421" y="38023"/>
                  </a:lnTo>
                  <a:lnTo>
                    <a:pt x="95250" y="39738"/>
                  </a:lnTo>
                  <a:lnTo>
                    <a:pt x="97840" y="41389"/>
                  </a:lnTo>
                  <a:lnTo>
                    <a:pt x="107099" y="41389"/>
                  </a:lnTo>
                  <a:lnTo>
                    <a:pt x="110083" y="38023"/>
                  </a:lnTo>
                  <a:lnTo>
                    <a:pt x="110286" y="37795"/>
                  </a:lnTo>
                  <a:lnTo>
                    <a:pt x="112293" y="35534"/>
                  </a:lnTo>
                  <a:lnTo>
                    <a:pt x="112293" y="19964"/>
                  </a:lnTo>
                  <a:close/>
                </a:path>
                <a:path w="329564" h="52705">
                  <a:moveTo>
                    <a:pt x="141147" y="27457"/>
                  </a:moveTo>
                  <a:lnTo>
                    <a:pt x="141135" y="24206"/>
                  </a:lnTo>
                  <a:lnTo>
                    <a:pt x="141097" y="21069"/>
                  </a:lnTo>
                  <a:lnTo>
                    <a:pt x="138328" y="16865"/>
                  </a:lnTo>
                  <a:lnTo>
                    <a:pt x="137795" y="16065"/>
                  </a:lnTo>
                  <a:lnTo>
                    <a:pt x="137795" y="24206"/>
                  </a:lnTo>
                  <a:lnTo>
                    <a:pt x="123228" y="24206"/>
                  </a:lnTo>
                  <a:lnTo>
                    <a:pt x="124167" y="19786"/>
                  </a:lnTo>
                  <a:lnTo>
                    <a:pt x="127292" y="16865"/>
                  </a:lnTo>
                  <a:lnTo>
                    <a:pt x="133718" y="16865"/>
                  </a:lnTo>
                  <a:lnTo>
                    <a:pt x="137020" y="18859"/>
                  </a:lnTo>
                  <a:lnTo>
                    <a:pt x="137795" y="24206"/>
                  </a:lnTo>
                  <a:lnTo>
                    <a:pt x="137795" y="16065"/>
                  </a:lnTo>
                  <a:lnTo>
                    <a:pt x="136372" y="13931"/>
                  </a:lnTo>
                  <a:lnTo>
                    <a:pt x="132778" y="13271"/>
                  </a:lnTo>
                  <a:lnTo>
                    <a:pt x="124117" y="13271"/>
                  </a:lnTo>
                  <a:lnTo>
                    <a:pt x="118808" y="19494"/>
                  </a:lnTo>
                  <a:lnTo>
                    <a:pt x="118808" y="35102"/>
                  </a:lnTo>
                  <a:lnTo>
                    <a:pt x="124460" y="41389"/>
                  </a:lnTo>
                  <a:lnTo>
                    <a:pt x="135255" y="41389"/>
                  </a:lnTo>
                  <a:lnTo>
                    <a:pt x="138620" y="39979"/>
                  </a:lnTo>
                  <a:lnTo>
                    <a:pt x="140919" y="38315"/>
                  </a:lnTo>
                  <a:lnTo>
                    <a:pt x="140868" y="37795"/>
                  </a:lnTo>
                  <a:lnTo>
                    <a:pt x="140563" y="34366"/>
                  </a:lnTo>
                  <a:lnTo>
                    <a:pt x="136855" y="37553"/>
                  </a:lnTo>
                  <a:lnTo>
                    <a:pt x="132956" y="37795"/>
                  </a:lnTo>
                  <a:lnTo>
                    <a:pt x="126885" y="37795"/>
                  </a:lnTo>
                  <a:lnTo>
                    <a:pt x="123101" y="33451"/>
                  </a:lnTo>
                  <a:lnTo>
                    <a:pt x="122923" y="27457"/>
                  </a:lnTo>
                  <a:lnTo>
                    <a:pt x="141147" y="27457"/>
                  </a:lnTo>
                  <a:close/>
                </a:path>
                <a:path w="329564" h="52705">
                  <a:moveTo>
                    <a:pt x="164820" y="29845"/>
                  </a:moveTo>
                  <a:lnTo>
                    <a:pt x="162648" y="27813"/>
                  </a:lnTo>
                  <a:lnTo>
                    <a:pt x="162534" y="27635"/>
                  </a:lnTo>
                  <a:lnTo>
                    <a:pt x="160223" y="25552"/>
                  </a:lnTo>
                  <a:lnTo>
                    <a:pt x="158635" y="25184"/>
                  </a:lnTo>
                  <a:lnTo>
                    <a:pt x="155676" y="24638"/>
                  </a:lnTo>
                  <a:lnTo>
                    <a:pt x="152438" y="23977"/>
                  </a:lnTo>
                  <a:lnTo>
                    <a:pt x="149733" y="23380"/>
                  </a:lnTo>
                  <a:lnTo>
                    <a:pt x="149733" y="16764"/>
                  </a:lnTo>
                  <a:lnTo>
                    <a:pt x="156629" y="16764"/>
                  </a:lnTo>
                  <a:lnTo>
                    <a:pt x="159753" y="16992"/>
                  </a:lnTo>
                  <a:lnTo>
                    <a:pt x="163118" y="19024"/>
                  </a:lnTo>
                  <a:lnTo>
                    <a:pt x="163817" y="15163"/>
                  </a:lnTo>
                  <a:lnTo>
                    <a:pt x="160756" y="13741"/>
                  </a:lnTo>
                  <a:lnTo>
                    <a:pt x="158343" y="13271"/>
                  </a:lnTo>
                  <a:lnTo>
                    <a:pt x="145542" y="13271"/>
                  </a:lnTo>
                  <a:lnTo>
                    <a:pt x="145542" y="23977"/>
                  </a:lnTo>
                  <a:lnTo>
                    <a:pt x="147256" y="25895"/>
                  </a:lnTo>
                  <a:lnTo>
                    <a:pt x="148729" y="27038"/>
                  </a:lnTo>
                  <a:lnTo>
                    <a:pt x="150558" y="28359"/>
                  </a:lnTo>
                  <a:lnTo>
                    <a:pt x="151853" y="28587"/>
                  </a:lnTo>
                  <a:lnTo>
                    <a:pt x="155092" y="29248"/>
                  </a:lnTo>
                  <a:lnTo>
                    <a:pt x="157226" y="29667"/>
                  </a:lnTo>
                  <a:lnTo>
                    <a:pt x="160642" y="30378"/>
                  </a:lnTo>
                  <a:lnTo>
                    <a:pt x="160642" y="37680"/>
                  </a:lnTo>
                  <a:lnTo>
                    <a:pt x="150317" y="37680"/>
                  </a:lnTo>
                  <a:lnTo>
                    <a:pt x="147015" y="35471"/>
                  </a:lnTo>
                  <a:lnTo>
                    <a:pt x="145961" y="34747"/>
                  </a:lnTo>
                  <a:lnTo>
                    <a:pt x="145249" y="38798"/>
                  </a:lnTo>
                  <a:lnTo>
                    <a:pt x="147129" y="39738"/>
                  </a:lnTo>
                  <a:lnTo>
                    <a:pt x="150380" y="41389"/>
                  </a:lnTo>
                  <a:lnTo>
                    <a:pt x="159461" y="41389"/>
                  </a:lnTo>
                  <a:lnTo>
                    <a:pt x="161988" y="39509"/>
                  </a:lnTo>
                  <a:lnTo>
                    <a:pt x="163817" y="38087"/>
                  </a:lnTo>
                  <a:lnTo>
                    <a:pt x="164820" y="35699"/>
                  </a:lnTo>
                  <a:lnTo>
                    <a:pt x="164820" y="29845"/>
                  </a:lnTo>
                  <a:close/>
                </a:path>
                <a:path w="329564" h="52705">
                  <a:moveTo>
                    <a:pt x="182956" y="25768"/>
                  </a:moveTo>
                  <a:lnTo>
                    <a:pt x="167335" y="25768"/>
                  </a:lnTo>
                  <a:lnTo>
                    <a:pt x="167335" y="29197"/>
                  </a:lnTo>
                  <a:lnTo>
                    <a:pt x="182956" y="29197"/>
                  </a:lnTo>
                  <a:lnTo>
                    <a:pt x="182956" y="25768"/>
                  </a:lnTo>
                  <a:close/>
                </a:path>
                <a:path w="329564" h="52705">
                  <a:moveTo>
                    <a:pt x="214490" y="40601"/>
                  </a:moveTo>
                  <a:lnTo>
                    <a:pt x="203288" y="24688"/>
                  </a:lnTo>
                  <a:lnTo>
                    <a:pt x="213194" y="14643"/>
                  </a:lnTo>
                  <a:lnTo>
                    <a:pt x="207899" y="14643"/>
                  </a:lnTo>
                  <a:lnTo>
                    <a:pt x="195910" y="26797"/>
                  </a:lnTo>
                  <a:lnTo>
                    <a:pt x="195910" y="0"/>
                  </a:lnTo>
                  <a:lnTo>
                    <a:pt x="191668" y="0"/>
                  </a:lnTo>
                  <a:lnTo>
                    <a:pt x="191668" y="40601"/>
                  </a:lnTo>
                  <a:lnTo>
                    <a:pt x="195745" y="40601"/>
                  </a:lnTo>
                  <a:lnTo>
                    <a:pt x="195745" y="32359"/>
                  </a:lnTo>
                  <a:lnTo>
                    <a:pt x="200456" y="27495"/>
                  </a:lnTo>
                  <a:lnTo>
                    <a:pt x="209664" y="40601"/>
                  </a:lnTo>
                  <a:lnTo>
                    <a:pt x="214490" y="40601"/>
                  </a:lnTo>
                  <a:close/>
                </a:path>
                <a:path w="329564" h="52705">
                  <a:moveTo>
                    <a:pt x="238925" y="27457"/>
                  </a:moveTo>
                  <a:lnTo>
                    <a:pt x="238912" y="24206"/>
                  </a:lnTo>
                  <a:lnTo>
                    <a:pt x="238874" y="21069"/>
                  </a:lnTo>
                  <a:lnTo>
                    <a:pt x="236105" y="16865"/>
                  </a:lnTo>
                  <a:lnTo>
                    <a:pt x="235572" y="16065"/>
                  </a:lnTo>
                  <a:lnTo>
                    <a:pt x="235572" y="24206"/>
                  </a:lnTo>
                  <a:lnTo>
                    <a:pt x="221005" y="24206"/>
                  </a:lnTo>
                  <a:lnTo>
                    <a:pt x="221945" y="19786"/>
                  </a:lnTo>
                  <a:lnTo>
                    <a:pt x="225082" y="16865"/>
                  </a:lnTo>
                  <a:lnTo>
                    <a:pt x="231495" y="16865"/>
                  </a:lnTo>
                  <a:lnTo>
                    <a:pt x="234797" y="18859"/>
                  </a:lnTo>
                  <a:lnTo>
                    <a:pt x="235572" y="24206"/>
                  </a:lnTo>
                  <a:lnTo>
                    <a:pt x="235572" y="16065"/>
                  </a:lnTo>
                  <a:lnTo>
                    <a:pt x="234162" y="13931"/>
                  </a:lnTo>
                  <a:lnTo>
                    <a:pt x="230555" y="13271"/>
                  </a:lnTo>
                  <a:lnTo>
                    <a:pt x="221894" y="13271"/>
                  </a:lnTo>
                  <a:lnTo>
                    <a:pt x="216585" y="19494"/>
                  </a:lnTo>
                  <a:lnTo>
                    <a:pt x="216585" y="35102"/>
                  </a:lnTo>
                  <a:lnTo>
                    <a:pt x="222250" y="41389"/>
                  </a:lnTo>
                  <a:lnTo>
                    <a:pt x="233032" y="41389"/>
                  </a:lnTo>
                  <a:lnTo>
                    <a:pt x="236397" y="39979"/>
                  </a:lnTo>
                  <a:lnTo>
                    <a:pt x="238696" y="38315"/>
                  </a:lnTo>
                  <a:lnTo>
                    <a:pt x="238645" y="37795"/>
                  </a:lnTo>
                  <a:lnTo>
                    <a:pt x="238340" y="34366"/>
                  </a:lnTo>
                  <a:lnTo>
                    <a:pt x="234632" y="37553"/>
                  </a:lnTo>
                  <a:lnTo>
                    <a:pt x="230746" y="37795"/>
                  </a:lnTo>
                  <a:lnTo>
                    <a:pt x="224663" y="37795"/>
                  </a:lnTo>
                  <a:lnTo>
                    <a:pt x="220878" y="33451"/>
                  </a:lnTo>
                  <a:lnTo>
                    <a:pt x="220713" y="27457"/>
                  </a:lnTo>
                  <a:lnTo>
                    <a:pt x="238925" y="27457"/>
                  </a:lnTo>
                  <a:close/>
                </a:path>
                <a:path w="329564" h="52705">
                  <a:moveTo>
                    <a:pt x="260667" y="13271"/>
                  </a:moveTo>
                  <a:lnTo>
                    <a:pt x="255422" y="13347"/>
                  </a:lnTo>
                  <a:lnTo>
                    <a:pt x="252171" y="16281"/>
                  </a:lnTo>
                  <a:lnTo>
                    <a:pt x="250342" y="19037"/>
                  </a:lnTo>
                  <a:lnTo>
                    <a:pt x="250342" y="13576"/>
                  </a:lnTo>
                  <a:lnTo>
                    <a:pt x="246214" y="13576"/>
                  </a:lnTo>
                  <a:lnTo>
                    <a:pt x="246214" y="40601"/>
                  </a:lnTo>
                  <a:lnTo>
                    <a:pt x="250634" y="40601"/>
                  </a:lnTo>
                  <a:lnTo>
                    <a:pt x="250634" y="21755"/>
                  </a:lnTo>
                  <a:lnTo>
                    <a:pt x="254876" y="17411"/>
                  </a:lnTo>
                  <a:lnTo>
                    <a:pt x="260667" y="17297"/>
                  </a:lnTo>
                  <a:lnTo>
                    <a:pt x="260667" y="13271"/>
                  </a:lnTo>
                  <a:close/>
                </a:path>
                <a:path w="329564" h="52705">
                  <a:moveTo>
                    <a:pt x="287769" y="18681"/>
                  </a:moveTo>
                  <a:lnTo>
                    <a:pt x="286880" y="13271"/>
                  </a:lnTo>
                  <a:lnTo>
                    <a:pt x="274383" y="13271"/>
                  </a:lnTo>
                  <a:lnTo>
                    <a:pt x="271487" y="17297"/>
                  </a:lnTo>
                  <a:lnTo>
                    <a:pt x="271132" y="17780"/>
                  </a:lnTo>
                  <a:lnTo>
                    <a:pt x="271132" y="13576"/>
                  </a:lnTo>
                  <a:lnTo>
                    <a:pt x="266890" y="13576"/>
                  </a:lnTo>
                  <a:lnTo>
                    <a:pt x="266890" y="40601"/>
                  </a:lnTo>
                  <a:lnTo>
                    <a:pt x="271487" y="40601"/>
                  </a:lnTo>
                  <a:lnTo>
                    <a:pt x="271487" y="21869"/>
                  </a:lnTo>
                  <a:lnTo>
                    <a:pt x="272961" y="16865"/>
                  </a:lnTo>
                  <a:lnTo>
                    <a:pt x="283108" y="16865"/>
                  </a:lnTo>
                  <a:lnTo>
                    <a:pt x="283171" y="21158"/>
                  </a:lnTo>
                  <a:lnTo>
                    <a:pt x="283171" y="40601"/>
                  </a:lnTo>
                  <a:lnTo>
                    <a:pt x="287769" y="40601"/>
                  </a:lnTo>
                  <a:lnTo>
                    <a:pt x="287769" y="18681"/>
                  </a:lnTo>
                  <a:close/>
                </a:path>
                <a:path w="329564" h="52705">
                  <a:moveTo>
                    <a:pt x="317627" y="27457"/>
                  </a:moveTo>
                  <a:lnTo>
                    <a:pt x="317614" y="24206"/>
                  </a:lnTo>
                  <a:lnTo>
                    <a:pt x="317576" y="21069"/>
                  </a:lnTo>
                  <a:lnTo>
                    <a:pt x="314807" y="16865"/>
                  </a:lnTo>
                  <a:lnTo>
                    <a:pt x="314274" y="16065"/>
                  </a:lnTo>
                  <a:lnTo>
                    <a:pt x="314274" y="24206"/>
                  </a:lnTo>
                  <a:lnTo>
                    <a:pt x="299694" y="24206"/>
                  </a:lnTo>
                  <a:lnTo>
                    <a:pt x="300634" y="19786"/>
                  </a:lnTo>
                  <a:lnTo>
                    <a:pt x="303771" y="16865"/>
                  </a:lnTo>
                  <a:lnTo>
                    <a:pt x="310197" y="16865"/>
                  </a:lnTo>
                  <a:lnTo>
                    <a:pt x="313499" y="18859"/>
                  </a:lnTo>
                  <a:lnTo>
                    <a:pt x="314274" y="24206"/>
                  </a:lnTo>
                  <a:lnTo>
                    <a:pt x="314274" y="16065"/>
                  </a:lnTo>
                  <a:lnTo>
                    <a:pt x="312851" y="13931"/>
                  </a:lnTo>
                  <a:lnTo>
                    <a:pt x="309257" y="13271"/>
                  </a:lnTo>
                  <a:lnTo>
                    <a:pt x="300596" y="13271"/>
                  </a:lnTo>
                  <a:lnTo>
                    <a:pt x="295287" y="19494"/>
                  </a:lnTo>
                  <a:lnTo>
                    <a:pt x="295287" y="35102"/>
                  </a:lnTo>
                  <a:lnTo>
                    <a:pt x="300939" y="41389"/>
                  </a:lnTo>
                  <a:lnTo>
                    <a:pt x="311734" y="41389"/>
                  </a:lnTo>
                  <a:lnTo>
                    <a:pt x="315099" y="39979"/>
                  </a:lnTo>
                  <a:lnTo>
                    <a:pt x="317398" y="38315"/>
                  </a:lnTo>
                  <a:lnTo>
                    <a:pt x="317347" y="37795"/>
                  </a:lnTo>
                  <a:lnTo>
                    <a:pt x="317042" y="34366"/>
                  </a:lnTo>
                  <a:lnTo>
                    <a:pt x="313334" y="37553"/>
                  </a:lnTo>
                  <a:lnTo>
                    <a:pt x="309435" y="37795"/>
                  </a:lnTo>
                  <a:lnTo>
                    <a:pt x="303364" y="37795"/>
                  </a:lnTo>
                  <a:lnTo>
                    <a:pt x="299580" y="33451"/>
                  </a:lnTo>
                  <a:lnTo>
                    <a:pt x="299402" y="27457"/>
                  </a:lnTo>
                  <a:lnTo>
                    <a:pt x="317627" y="27457"/>
                  </a:lnTo>
                  <a:close/>
                </a:path>
                <a:path w="329564" h="52705">
                  <a:moveTo>
                    <a:pt x="329272" y="0"/>
                  </a:moveTo>
                  <a:lnTo>
                    <a:pt x="324853" y="0"/>
                  </a:lnTo>
                  <a:lnTo>
                    <a:pt x="324853" y="40601"/>
                  </a:lnTo>
                  <a:lnTo>
                    <a:pt x="329272" y="40601"/>
                  </a:lnTo>
                  <a:lnTo>
                    <a:pt x="329272" y="0"/>
                  </a:lnTo>
                  <a:close/>
                </a:path>
              </a:pathLst>
            </a:custGeom>
            <a:solidFill>
              <a:srgbClr val="8585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1982147" y="2653553"/>
              <a:ext cx="566420" cy="189230"/>
            </a:xfrm>
            <a:custGeom>
              <a:avLst/>
              <a:gdLst/>
              <a:ahLst/>
              <a:cxnLst/>
              <a:rect l="l" t="t" r="r" b="b"/>
              <a:pathLst>
                <a:path w="566419" h="189230">
                  <a:moveTo>
                    <a:pt x="0" y="188673"/>
                  </a:moveTo>
                  <a:lnTo>
                    <a:pt x="566018" y="188673"/>
                  </a:lnTo>
                  <a:lnTo>
                    <a:pt x="566018" y="0"/>
                  </a:lnTo>
                  <a:lnTo>
                    <a:pt x="0" y="0"/>
                  </a:lnTo>
                  <a:lnTo>
                    <a:pt x="0" y="188673"/>
                  </a:lnTo>
                  <a:close/>
                </a:path>
              </a:pathLst>
            </a:custGeom>
            <a:ln w="9433">
              <a:solidFill>
                <a:srgbClr val="85858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2070811" y="2732760"/>
              <a:ext cx="391795" cy="52705"/>
            </a:xfrm>
            <a:custGeom>
              <a:avLst/>
              <a:gdLst/>
              <a:ahLst/>
              <a:cxnLst/>
              <a:rect l="l" t="t" r="r" b="b"/>
              <a:pathLst>
                <a:path w="391794" h="52705">
                  <a:moveTo>
                    <a:pt x="14452" y="13271"/>
                  </a:moveTo>
                  <a:lnTo>
                    <a:pt x="9207" y="13347"/>
                  </a:lnTo>
                  <a:lnTo>
                    <a:pt x="5956" y="16281"/>
                  </a:lnTo>
                  <a:lnTo>
                    <a:pt x="4127" y="19050"/>
                  </a:lnTo>
                  <a:lnTo>
                    <a:pt x="4127" y="13576"/>
                  </a:lnTo>
                  <a:lnTo>
                    <a:pt x="0" y="13576"/>
                  </a:lnTo>
                  <a:lnTo>
                    <a:pt x="0" y="40601"/>
                  </a:lnTo>
                  <a:lnTo>
                    <a:pt x="4419" y="40601"/>
                  </a:lnTo>
                  <a:lnTo>
                    <a:pt x="4419" y="21755"/>
                  </a:lnTo>
                  <a:lnTo>
                    <a:pt x="8674" y="17424"/>
                  </a:lnTo>
                  <a:lnTo>
                    <a:pt x="14452" y="17297"/>
                  </a:lnTo>
                  <a:lnTo>
                    <a:pt x="14452" y="13271"/>
                  </a:lnTo>
                  <a:close/>
                </a:path>
                <a:path w="391794" h="52705">
                  <a:moveTo>
                    <a:pt x="40309" y="27457"/>
                  </a:moveTo>
                  <a:lnTo>
                    <a:pt x="40297" y="24206"/>
                  </a:lnTo>
                  <a:lnTo>
                    <a:pt x="40259" y="21069"/>
                  </a:lnTo>
                  <a:lnTo>
                    <a:pt x="37490" y="16878"/>
                  </a:lnTo>
                  <a:lnTo>
                    <a:pt x="36957" y="16078"/>
                  </a:lnTo>
                  <a:lnTo>
                    <a:pt x="36957" y="24206"/>
                  </a:lnTo>
                  <a:lnTo>
                    <a:pt x="22390" y="24206"/>
                  </a:lnTo>
                  <a:lnTo>
                    <a:pt x="23329" y="19786"/>
                  </a:lnTo>
                  <a:lnTo>
                    <a:pt x="26466" y="16878"/>
                  </a:lnTo>
                  <a:lnTo>
                    <a:pt x="32880" y="16878"/>
                  </a:lnTo>
                  <a:lnTo>
                    <a:pt x="36182" y="18859"/>
                  </a:lnTo>
                  <a:lnTo>
                    <a:pt x="36957" y="24206"/>
                  </a:lnTo>
                  <a:lnTo>
                    <a:pt x="36957" y="16078"/>
                  </a:lnTo>
                  <a:lnTo>
                    <a:pt x="35547" y="13931"/>
                  </a:lnTo>
                  <a:lnTo>
                    <a:pt x="31940" y="13271"/>
                  </a:lnTo>
                  <a:lnTo>
                    <a:pt x="23279" y="13271"/>
                  </a:lnTo>
                  <a:lnTo>
                    <a:pt x="17970" y="19494"/>
                  </a:lnTo>
                  <a:lnTo>
                    <a:pt x="17970" y="35102"/>
                  </a:lnTo>
                  <a:lnTo>
                    <a:pt x="23634" y="41389"/>
                  </a:lnTo>
                  <a:lnTo>
                    <a:pt x="34417" y="41389"/>
                  </a:lnTo>
                  <a:lnTo>
                    <a:pt x="37782" y="39979"/>
                  </a:lnTo>
                  <a:lnTo>
                    <a:pt x="40081" y="38328"/>
                  </a:lnTo>
                  <a:lnTo>
                    <a:pt x="40030" y="37795"/>
                  </a:lnTo>
                  <a:lnTo>
                    <a:pt x="39725" y="34366"/>
                  </a:lnTo>
                  <a:lnTo>
                    <a:pt x="36017" y="37553"/>
                  </a:lnTo>
                  <a:lnTo>
                    <a:pt x="32118" y="37795"/>
                  </a:lnTo>
                  <a:lnTo>
                    <a:pt x="26047" y="37795"/>
                  </a:lnTo>
                  <a:lnTo>
                    <a:pt x="22263" y="33451"/>
                  </a:lnTo>
                  <a:lnTo>
                    <a:pt x="22098" y="27457"/>
                  </a:lnTo>
                  <a:lnTo>
                    <a:pt x="40309" y="27457"/>
                  </a:lnTo>
                  <a:close/>
                </a:path>
                <a:path w="391794" h="52705">
                  <a:moveTo>
                    <a:pt x="67233" y="38392"/>
                  </a:moveTo>
                  <a:lnTo>
                    <a:pt x="66878" y="34391"/>
                  </a:lnTo>
                  <a:lnTo>
                    <a:pt x="63881" y="36791"/>
                  </a:lnTo>
                  <a:lnTo>
                    <a:pt x="60693" y="37617"/>
                  </a:lnTo>
                  <a:lnTo>
                    <a:pt x="52781" y="37617"/>
                  </a:lnTo>
                  <a:lnTo>
                    <a:pt x="49479" y="33312"/>
                  </a:lnTo>
                  <a:lnTo>
                    <a:pt x="49479" y="22796"/>
                  </a:lnTo>
                  <a:lnTo>
                    <a:pt x="51663" y="17056"/>
                  </a:lnTo>
                  <a:lnTo>
                    <a:pt x="60985" y="17056"/>
                  </a:lnTo>
                  <a:lnTo>
                    <a:pt x="62992" y="17526"/>
                  </a:lnTo>
                  <a:lnTo>
                    <a:pt x="66230" y="19685"/>
                  </a:lnTo>
                  <a:lnTo>
                    <a:pt x="66941" y="15811"/>
                  </a:lnTo>
                  <a:lnTo>
                    <a:pt x="63461" y="13804"/>
                  </a:lnTo>
                  <a:lnTo>
                    <a:pt x="61455" y="13271"/>
                  </a:lnTo>
                  <a:lnTo>
                    <a:pt x="49657" y="13271"/>
                  </a:lnTo>
                  <a:lnTo>
                    <a:pt x="44881" y="20459"/>
                  </a:lnTo>
                  <a:lnTo>
                    <a:pt x="44881" y="34937"/>
                  </a:lnTo>
                  <a:lnTo>
                    <a:pt x="50253" y="41389"/>
                  </a:lnTo>
                  <a:lnTo>
                    <a:pt x="60807" y="41389"/>
                  </a:lnTo>
                  <a:lnTo>
                    <a:pt x="64046" y="40576"/>
                  </a:lnTo>
                  <a:lnTo>
                    <a:pt x="67233" y="38392"/>
                  </a:lnTo>
                  <a:close/>
                </a:path>
                <a:path w="391794" h="52705">
                  <a:moveTo>
                    <a:pt x="78816" y="14058"/>
                  </a:moveTo>
                  <a:lnTo>
                    <a:pt x="74396" y="14058"/>
                  </a:lnTo>
                  <a:lnTo>
                    <a:pt x="74396" y="40601"/>
                  </a:lnTo>
                  <a:lnTo>
                    <a:pt x="78816" y="40601"/>
                  </a:lnTo>
                  <a:lnTo>
                    <a:pt x="78816" y="14058"/>
                  </a:lnTo>
                  <a:close/>
                </a:path>
                <a:path w="391794" h="52705">
                  <a:moveTo>
                    <a:pt x="79298" y="1562"/>
                  </a:moveTo>
                  <a:lnTo>
                    <a:pt x="74053" y="1562"/>
                  </a:lnTo>
                  <a:lnTo>
                    <a:pt x="74053" y="6819"/>
                  </a:lnTo>
                  <a:lnTo>
                    <a:pt x="79298" y="6819"/>
                  </a:lnTo>
                  <a:lnTo>
                    <a:pt x="79298" y="1562"/>
                  </a:lnTo>
                  <a:close/>
                </a:path>
                <a:path w="391794" h="52705">
                  <a:moveTo>
                    <a:pt x="112306" y="19977"/>
                  </a:moveTo>
                  <a:lnTo>
                    <a:pt x="110680" y="17056"/>
                  </a:lnTo>
                  <a:lnTo>
                    <a:pt x="110553" y="16814"/>
                  </a:lnTo>
                  <a:lnTo>
                    <a:pt x="108585" y="13271"/>
                  </a:lnTo>
                  <a:lnTo>
                    <a:pt x="107696" y="13271"/>
                  </a:lnTo>
                  <a:lnTo>
                    <a:pt x="107696" y="21678"/>
                  </a:lnTo>
                  <a:lnTo>
                    <a:pt x="107696" y="33540"/>
                  </a:lnTo>
                  <a:lnTo>
                    <a:pt x="103517" y="37795"/>
                  </a:lnTo>
                  <a:lnTo>
                    <a:pt x="96786" y="37795"/>
                  </a:lnTo>
                  <a:lnTo>
                    <a:pt x="95199" y="36576"/>
                  </a:lnTo>
                  <a:lnTo>
                    <a:pt x="94018" y="34937"/>
                  </a:lnTo>
                  <a:lnTo>
                    <a:pt x="93433" y="34036"/>
                  </a:lnTo>
                  <a:lnTo>
                    <a:pt x="93433" y="20586"/>
                  </a:lnTo>
                  <a:lnTo>
                    <a:pt x="94843" y="18453"/>
                  </a:lnTo>
                  <a:lnTo>
                    <a:pt x="97142" y="17056"/>
                  </a:lnTo>
                  <a:lnTo>
                    <a:pt x="104165" y="17056"/>
                  </a:lnTo>
                  <a:lnTo>
                    <a:pt x="107696" y="21678"/>
                  </a:lnTo>
                  <a:lnTo>
                    <a:pt x="107696" y="13271"/>
                  </a:lnTo>
                  <a:lnTo>
                    <a:pt x="99390" y="13271"/>
                  </a:lnTo>
                  <a:lnTo>
                    <a:pt x="95973" y="14516"/>
                  </a:lnTo>
                  <a:lnTo>
                    <a:pt x="93256" y="16814"/>
                  </a:lnTo>
                  <a:lnTo>
                    <a:pt x="93256" y="13931"/>
                  </a:lnTo>
                  <a:lnTo>
                    <a:pt x="88836" y="13931"/>
                  </a:lnTo>
                  <a:lnTo>
                    <a:pt x="88836" y="52324"/>
                  </a:lnTo>
                  <a:lnTo>
                    <a:pt x="93433" y="52324"/>
                  </a:lnTo>
                  <a:lnTo>
                    <a:pt x="93433" y="38036"/>
                  </a:lnTo>
                  <a:lnTo>
                    <a:pt x="95262" y="39738"/>
                  </a:lnTo>
                  <a:lnTo>
                    <a:pt x="97853" y="41389"/>
                  </a:lnTo>
                  <a:lnTo>
                    <a:pt x="107111" y="41389"/>
                  </a:lnTo>
                  <a:lnTo>
                    <a:pt x="110096" y="38036"/>
                  </a:lnTo>
                  <a:lnTo>
                    <a:pt x="110299" y="37795"/>
                  </a:lnTo>
                  <a:lnTo>
                    <a:pt x="112306" y="35547"/>
                  </a:lnTo>
                  <a:lnTo>
                    <a:pt x="112306" y="19977"/>
                  </a:lnTo>
                  <a:close/>
                </a:path>
                <a:path w="391794" h="52705">
                  <a:moveTo>
                    <a:pt x="141160" y="27457"/>
                  </a:moveTo>
                  <a:lnTo>
                    <a:pt x="141147" y="24206"/>
                  </a:lnTo>
                  <a:lnTo>
                    <a:pt x="141109" y="21069"/>
                  </a:lnTo>
                  <a:lnTo>
                    <a:pt x="138328" y="16878"/>
                  </a:lnTo>
                  <a:lnTo>
                    <a:pt x="137807" y="16090"/>
                  </a:lnTo>
                  <a:lnTo>
                    <a:pt x="137807" y="24206"/>
                  </a:lnTo>
                  <a:lnTo>
                    <a:pt x="123228" y="24206"/>
                  </a:lnTo>
                  <a:lnTo>
                    <a:pt x="137807" y="24206"/>
                  </a:lnTo>
                  <a:lnTo>
                    <a:pt x="137807" y="16090"/>
                  </a:lnTo>
                  <a:lnTo>
                    <a:pt x="136385" y="13931"/>
                  </a:lnTo>
                  <a:lnTo>
                    <a:pt x="132791" y="13271"/>
                  </a:lnTo>
                  <a:lnTo>
                    <a:pt x="124129" y="13271"/>
                  </a:lnTo>
                  <a:lnTo>
                    <a:pt x="118821" y="19494"/>
                  </a:lnTo>
                  <a:lnTo>
                    <a:pt x="118821" y="35102"/>
                  </a:lnTo>
                  <a:lnTo>
                    <a:pt x="124472" y="41389"/>
                  </a:lnTo>
                  <a:lnTo>
                    <a:pt x="135267" y="41389"/>
                  </a:lnTo>
                  <a:lnTo>
                    <a:pt x="138633" y="39979"/>
                  </a:lnTo>
                  <a:lnTo>
                    <a:pt x="140919" y="38328"/>
                  </a:lnTo>
                  <a:lnTo>
                    <a:pt x="140881" y="37795"/>
                  </a:lnTo>
                  <a:lnTo>
                    <a:pt x="140576" y="34366"/>
                  </a:lnTo>
                  <a:lnTo>
                    <a:pt x="136855" y="37553"/>
                  </a:lnTo>
                  <a:lnTo>
                    <a:pt x="132969" y="37795"/>
                  </a:lnTo>
                  <a:lnTo>
                    <a:pt x="126898" y="37795"/>
                  </a:lnTo>
                  <a:lnTo>
                    <a:pt x="123113" y="33451"/>
                  </a:lnTo>
                  <a:lnTo>
                    <a:pt x="122936" y="27457"/>
                  </a:lnTo>
                  <a:lnTo>
                    <a:pt x="141160" y="27457"/>
                  </a:lnTo>
                  <a:close/>
                </a:path>
                <a:path w="391794" h="52705">
                  <a:moveTo>
                    <a:pt x="164833" y="29845"/>
                  </a:moveTo>
                  <a:lnTo>
                    <a:pt x="162661" y="27813"/>
                  </a:lnTo>
                  <a:lnTo>
                    <a:pt x="162534" y="27635"/>
                  </a:lnTo>
                  <a:lnTo>
                    <a:pt x="160235" y="25552"/>
                  </a:lnTo>
                  <a:lnTo>
                    <a:pt x="158648" y="25184"/>
                  </a:lnTo>
                  <a:lnTo>
                    <a:pt x="155689" y="24650"/>
                  </a:lnTo>
                  <a:lnTo>
                    <a:pt x="152450" y="23990"/>
                  </a:lnTo>
                  <a:lnTo>
                    <a:pt x="149733" y="23393"/>
                  </a:lnTo>
                  <a:lnTo>
                    <a:pt x="149733" y="16764"/>
                  </a:lnTo>
                  <a:lnTo>
                    <a:pt x="156641" y="16764"/>
                  </a:lnTo>
                  <a:lnTo>
                    <a:pt x="159766" y="16992"/>
                  </a:lnTo>
                  <a:lnTo>
                    <a:pt x="163131" y="19037"/>
                  </a:lnTo>
                  <a:lnTo>
                    <a:pt x="163830" y="15163"/>
                  </a:lnTo>
                  <a:lnTo>
                    <a:pt x="160769" y="13754"/>
                  </a:lnTo>
                  <a:lnTo>
                    <a:pt x="158356" y="13271"/>
                  </a:lnTo>
                  <a:lnTo>
                    <a:pt x="145554" y="13271"/>
                  </a:lnTo>
                  <a:lnTo>
                    <a:pt x="145554" y="23990"/>
                  </a:lnTo>
                  <a:lnTo>
                    <a:pt x="147256" y="25908"/>
                  </a:lnTo>
                  <a:lnTo>
                    <a:pt x="148742" y="27038"/>
                  </a:lnTo>
                  <a:lnTo>
                    <a:pt x="150571" y="28359"/>
                  </a:lnTo>
                  <a:lnTo>
                    <a:pt x="151866" y="28587"/>
                  </a:lnTo>
                  <a:lnTo>
                    <a:pt x="157226" y="29679"/>
                  </a:lnTo>
                  <a:lnTo>
                    <a:pt x="160655" y="30378"/>
                  </a:lnTo>
                  <a:lnTo>
                    <a:pt x="160655" y="37680"/>
                  </a:lnTo>
                  <a:lnTo>
                    <a:pt x="150329" y="37680"/>
                  </a:lnTo>
                  <a:lnTo>
                    <a:pt x="147027" y="35471"/>
                  </a:lnTo>
                  <a:lnTo>
                    <a:pt x="145973" y="34747"/>
                  </a:lnTo>
                  <a:lnTo>
                    <a:pt x="145262" y="38798"/>
                  </a:lnTo>
                  <a:lnTo>
                    <a:pt x="147142" y="39738"/>
                  </a:lnTo>
                  <a:lnTo>
                    <a:pt x="150380" y="41389"/>
                  </a:lnTo>
                  <a:lnTo>
                    <a:pt x="159473" y="41389"/>
                  </a:lnTo>
                  <a:lnTo>
                    <a:pt x="162001" y="39509"/>
                  </a:lnTo>
                  <a:lnTo>
                    <a:pt x="163830" y="38087"/>
                  </a:lnTo>
                  <a:lnTo>
                    <a:pt x="164833" y="35699"/>
                  </a:lnTo>
                  <a:lnTo>
                    <a:pt x="164833" y="29845"/>
                  </a:lnTo>
                  <a:close/>
                </a:path>
                <a:path w="391794" h="52705">
                  <a:moveTo>
                    <a:pt x="182968" y="25768"/>
                  </a:moveTo>
                  <a:lnTo>
                    <a:pt x="167347" y="25768"/>
                  </a:lnTo>
                  <a:lnTo>
                    <a:pt x="167347" y="29197"/>
                  </a:lnTo>
                  <a:lnTo>
                    <a:pt x="182968" y="29197"/>
                  </a:lnTo>
                  <a:lnTo>
                    <a:pt x="182968" y="25768"/>
                  </a:lnTo>
                  <a:close/>
                </a:path>
                <a:path w="391794" h="52705">
                  <a:moveTo>
                    <a:pt x="215328" y="17119"/>
                  </a:moveTo>
                  <a:lnTo>
                    <a:pt x="215265" y="16637"/>
                  </a:lnTo>
                  <a:lnTo>
                    <a:pt x="215011" y="15163"/>
                  </a:lnTo>
                  <a:lnTo>
                    <a:pt x="214668" y="13271"/>
                  </a:lnTo>
                  <a:lnTo>
                    <a:pt x="210553" y="13271"/>
                  </a:lnTo>
                  <a:lnTo>
                    <a:pt x="207137" y="14401"/>
                  </a:lnTo>
                  <a:lnTo>
                    <a:pt x="205359" y="15163"/>
                  </a:lnTo>
                  <a:lnTo>
                    <a:pt x="205066" y="14935"/>
                  </a:lnTo>
                  <a:lnTo>
                    <a:pt x="205066" y="18300"/>
                  </a:lnTo>
                  <a:lnTo>
                    <a:pt x="205066" y="27800"/>
                  </a:lnTo>
                  <a:lnTo>
                    <a:pt x="202285" y="29438"/>
                  </a:lnTo>
                  <a:lnTo>
                    <a:pt x="199758" y="29438"/>
                  </a:lnTo>
                  <a:lnTo>
                    <a:pt x="197573" y="29260"/>
                  </a:lnTo>
                  <a:lnTo>
                    <a:pt x="194500" y="27889"/>
                  </a:lnTo>
                  <a:lnTo>
                    <a:pt x="194500" y="18008"/>
                  </a:lnTo>
                  <a:lnTo>
                    <a:pt x="197573" y="16637"/>
                  </a:lnTo>
                  <a:lnTo>
                    <a:pt x="202285" y="16637"/>
                  </a:lnTo>
                  <a:lnTo>
                    <a:pt x="205066" y="18300"/>
                  </a:lnTo>
                  <a:lnTo>
                    <a:pt x="205066" y="14935"/>
                  </a:lnTo>
                  <a:lnTo>
                    <a:pt x="204114" y="14160"/>
                  </a:lnTo>
                  <a:lnTo>
                    <a:pt x="202120" y="13271"/>
                  </a:lnTo>
                  <a:lnTo>
                    <a:pt x="194691" y="13271"/>
                  </a:lnTo>
                  <a:lnTo>
                    <a:pt x="190373" y="17526"/>
                  </a:lnTo>
                  <a:lnTo>
                    <a:pt x="190373" y="25069"/>
                  </a:lnTo>
                  <a:lnTo>
                    <a:pt x="191147" y="27190"/>
                  </a:lnTo>
                  <a:lnTo>
                    <a:pt x="192328" y="28740"/>
                  </a:lnTo>
                  <a:lnTo>
                    <a:pt x="190652" y="31089"/>
                  </a:lnTo>
                  <a:lnTo>
                    <a:pt x="190614" y="35280"/>
                  </a:lnTo>
                  <a:lnTo>
                    <a:pt x="191147" y="36982"/>
                  </a:lnTo>
                  <a:lnTo>
                    <a:pt x="192151" y="38227"/>
                  </a:lnTo>
                  <a:lnTo>
                    <a:pt x="189090" y="40373"/>
                  </a:lnTo>
                  <a:lnTo>
                    <a:pt x="188379" y="43078"/>
                  </a:lnTo>
                  <a:lnTo>
                    <a:pt x="188480" y="49085"/>
                  </a:lnTo>
                  <a:lnTo>
                    <a:pt x="194208" y="52565"/>
                  </a:lnTo>
                  <a:lnTo>
                    <a:pt x="208661" y="52565"/>
                  </a:lnTo>
                  <a:lnTo>
                    <a:pt x="214274" y="49225"/>
                  </a:lnTo>
                  <a:lnTo>
                    <a:pt x="214503" y="49085"/>
                  </a:lnTo>
                  <a:lnTo>
                    <a:pt x="214503" y="40601"/>
                  </a:lnTo>
                  <a:lnTo>
                    <a:pt x="214503" y="36372"/>
                  </a:lnTo>
                  <a:lnTo>
                    <a:pt x="210375" y="36372"/>
                  </a:lnTo>
                  <a:lnTo>
                    <a:pt x="210375" y="40601"/>
                  </a:lnTo>
                  <a:lnTo>
                    <a:pt x="210375" y="47231"/>
                  </a:lnTo>
                  <a:lnTo>
                    <a:pt x="206298" y="49199"/>
                  </a:lnTo>
                  <a:lnTo>
                    <a:pt x="196684" y="49225"/>
                  </a:lnTo>
                  <a:lnTo>
                    <a:pt x="192506" y="47396"/>
                  </a:lnTo>
                  <a:lnTo>
                    <a:pt x="192506" y="40601"/>
                  </a:lnTo>
                  <a:lnTo>
                    <a:pt x="210375" y="40601"/>
                  </a:lnTo>
                  <a:lnTo>
                    <a:pt x="210375" y="36372"/>
                  </a:lnTo>
                  <a:lnTo>
                    <a:pt x="193751" y="36372"/>
                  </a:lnTo>
                  <a:lnTo>
                    <a:pt x="193751" y="32562"/>
                  </a:lnTo>
                  <a:lnTo>
                    <a:pt x="193979" y="31623"/>
                  </a:lnTo>
                  <a:lnTo>
                    <a:pt x="194398" y="31089"/>
                  </a:lnTo>
                  <a:lnTo>
                    <a:pt x="195630" y="31978"/>
                  </a:lnTo>
                  <a:lnTo>
                    <a:pt x="197573" y="32804"/>
                  </a:lnTo>
                  <a:lnTo>
                    <a:pt x="205066" y="32804"/>
                  </a:lnTo>
                  <a:lnTo>
                    <a:pt x="206692" y="31089"/>
                  </a:lnTo>
                  <a:lnTo>
                    <a:pt x="208254" y="29438"/>
                  </a:lnTo>
                  <a:lnTo>
                    <a:pt x="209194" y="28448"/>
                  </a:lnTo>
                  <a:lnTo>
                    <a:pt x="209194" y="20358"/>
                  </a:lnTo>
                  <a:lnTo>
                    <a:pt x="207899" y="18173"/>
                  </a:lnTo>
                  <a:lnTo>
                    <a:pt x="207238" y="17284"/>
                  </a:lnTo>
                  <a:lnTo>
                    <a:pt x="207492" y="17348"/>
                  </a:lnTo>
                  <a:lnTo>
                    <a:pt x="208775" y="17348"/>
                  </a:lnTo>
                  <a:lnTo>
                    <a:pt x="209219" y="17284"/>
                  </a:lnTo>
                  <a:lnTo>
                    <a:pt x="210426" y="17119"/>
                  </a:lnTo>
                  <a:lnTo>
                    <a:pt x="212902" y="17119"/>
                  </a:lnTo>
                  <a:lnTo>
                    <a:pt x="215328" y="17284"/>
                  </a:lnTo>
                  <a:lnTo>
                    <a:pt x="215328" y="17119"/>
                  </a:lnTo>
                  <a:close/>
                </a:path>
                <a:path w="391794" h="52705">
                  <a:moveTo>
                    <a:pt x="236169" y="13271"/>
                  </a:moveTo>
                  <a:lnTo>
                    <a:pt x="230924" y="13347"/>
                  </a:lnTo>
                  <a:lnTo>
                    <a:pt x="227672" y="16281"/>
                  </a:lnTo>
                  <a:lnTo>
                    <a:pt x="225844" y="19050"/>
                  </a:lnTo>
                  <a:lnTo>
                    <a:pt x="225844" y="13576"/>
                  </a:lnTo>
                  <a:lnTo>
                    <a:pt x="221716" y="13576"/>
                  </a:lnTo>
                  <a:lnTo>
                    <a:pt x="221716" y="40601"/>
                  </a:lnTo>
                  <a:lnTo>
                    <a:pt x="226136" y="40601"/>
                  </a:lnTo>
                  <a:lnTo>
                    <a:pt x="226136" y="21755"/>
                  </a:lnTo>
                  <a:lnTo>
                    <a:pt x="230390" y="17424"/>
                  </a:lnTo>
                  <a:lnTo>
                    <a:pt x="236169" y="17297"/>
                  </a:lnTo>
                  <a:lnTo>
                    <a:pt x="236169" y="13271"/>
                  </a:lnTo>
                  <a:close/>
                </a:path>
                <a:path w="391794" h="52705">
                  <a:moveTo>
                    <a:pt x="261734" y="17399"/>
                  </a:moveTo>
                  <a:lnTo>
                    <a:pt x="261073" y="16764"/>
                  </a:lnTo>
                  <a:lnTo>
                    <a:pt x="257429" y="13271"/>
                  </a:lnTo>
                  <a:lnTo>
                    <a:pt x="248183" y="13271"/>
                  </a:lnTo>
                  <a:lnTo>
                    <a:pt x="245516" y="14224"/>
                  </a:lnTo>
                  <a:lnTo>
                    <a:pt x="242747" y="15811"/>
                  </a:lnTo>
                  <a:lnTo>
                    <a:pt x="243103" y="19672"/>
                  </a:lnTo>
                  <a:lnTo>
                    <a:pt x="246164" y="17526"/>
                  </a:lnTo>
                  <a:lnTo>
                    <a:pt x="249123" y="16764"/>
                  </a:lnTo>
                  <a:lnTo>
                    <a:pt x="254774" y="16764"/>
                  </a:lnTo>
                  <a:lnTo>
                    <a:pt x="257136" y="19075"/>
                  </a:lnTo>
                  <a:lnTo>
                    <a:pt x="257136" y="25895"/>
                  </a:lnTo>
                  <a:lnTo>
                    <a:pt x="257136" y="28905"/>
                  </a:lnTo>
                  <a:lnTo>
                    <a:pt x="257136" y="35445"/>
                  </a:lnTo>
                  <a:lnTo>
                    <a:pt x="255130" y="36614"/>
                  </a:lnTo>
                  <a:lnTo>
                    <a:pt x="253428" y="37744"/>
                  </a:lnTo>
                  <a:lnTo>
                    <a:pt x="251180" y="37795"/>
                  </a:lnTo>
                  <a:lnTo>
                    <a:pt x="247700" y="37795"/>
                  </a:lnTo>
                  <a:lnTo>
                    <a:pt x="245046" y="36372"/>
                  </a:lnTo>
                  <a:lnTo>
                    <a:pt x="245046" y="29451"/>
                  </a:lnTo>
                  <a:lnTo>
                    <a:pt x="257136" y="28905"/>
                  </a:lnTo>
                  <a:lnTo>
                    <a:pt x="257136" y="25895"/>
                  </a:lnTo>
                  <a:lnTo>
                    <a:pt x="248285" y="26009"/>
                  </a:lnTo>
                  <a:lnTo>
                    <a:pt x="240792" y="28486"/>
                  </a:lnTo>
                  <a:lnTo>
                    <a:pt x="240817" y="36614"/>
                  </a:lnTo>
                  <a:lnTo>
                    <a:pt x="242392" y="41389"/>
                  </a:lnTo>
                  <a:lnTo>
                    <a:pt x="248348" y="41389"/>
                  </a:lnTo>
                  <a:lnTo>
                    <a:pt x="253885" y="41275"/>
                  </a:lnTo>
                  <a:lnTo>
                    <a:pt x="257314" y="38620"/>
                  </a:lnTo>
                  <a:lnTo>
                    <a:pt x="257314" y="40741"/>
                  </a:lnTo>
                  <a:lnTo>
                    <a:pt x="261734" y="40741"/>
                  </a:lnTo>
                  <a:lnTo>
                    <a:pt x="261734" y="38620"/>
                  </a:lnTo>
                  <a:lnTo>
                    <a:pt x="261734" y="37795"/>
                  </a:lnTo>
                  <a:lnTo>
                    <a:pt x="261734" y="28905"/>
                  </a:lnTo>
                  <a:lnTo>
                    <a:pt x="261734" y="17399"/>
                  </a:lnTo>
                  <a:close/>
                </a:path>
                <a:path w="391794" h="52705">
                  <a:moveTo>
                    <a:pt x="294906" y="19977"/>
                  </a:moveTo>
                  <a:lnTo>
                    <a:pt x="293293" y="17056"/>
                  </a:lnTo>
                  <a:lnTo>
                    <a:pt x="293154" y="16814"/>
                  </a:lnTo>
                  <a:lnTo>
                    <a:pt x="291185" y="13271"/>
                  </a:lnTo>
                  <a:lnTo>
                    <a:pt x="290309" y="13271"/>
                  </a:lnTo>
                  <a:lnTo>
                    <a:pt x="290309" y="21678"/>
                  </a:lnTo>
                  <a:lnTo>
                    <a:pt x="290309" y="33540"/>
                  </a:lnTo>
                  <a:lnTo>
                    <a:pt x="286118" y="37795"/>
                  </a:lnTo>
                  <a:lnTo>
                    <a:pt x="279400" y="37795"/>
                  </a:lnTo>
                  <a:lnTo>
                    <a:pt x="277812" y="36576"/>
                  </a:lnTo>
                  <a:lnTo>
                    <a:pt x="276631" y="34937"/>
                  </a:lnTo>
                  <a:lnTo>
                    <a:pt x="276034" y="34036"/>
                  </a:lnTo>
                  <a:lnTo>
                    <a:pt x="276034" y="20586"/>
                  </a:lnTo>
                  <a:lnTo>
                    <a:pt x="277456" y="18453"/>
                  </a:lnTo>
                  <a:lnTo>
                    <a:pt x="279742" y="17056"/>
                  </a:lnTo>
                  <a:lnTo>
                    <a:pt x="286766" y="17056"/>
                  </a:lnTo>
                  <a:lnTo>
                    <a:pt x="290309" y="21678"/>
                  </a:lnTo>
                  <a:lnTo>
                    <a:pt x="290309" y="13271"/>
                  </a:lnTo>
                  <a:lnTo>
                    <a:pt x="281990" y="13271"/>
                  </a:lnTo>
                  <a:lnTo>
                    <a:pt x="278574" y="14516"/>
                  </a:lnTo>
                  <a:lnTo>
                    <a:pt x="275856" y="16814"/>
                  </a:lnTo>
                  <a:lnTo>
                    <a:pt x="275856" y="13931"/>
                  </a:lnTo>
                  <a:lnTo>
                    <a:pt x="271437" y="13931"/>
                  </a:lnTo>
                  <a:lnTo>
                    <a:pt x="271437" y="52324"/>
                  </a:lnTo>
                  <a:lnTo>
                    <a:pt x="276034" y="52324"/>
                  </a:lnTo>
                  <a:lnTo>
                    <a:pt x="276034" y="38036"/>
                  </a:lnTo>
                  <a:lnTo>
                    <a:pt x="277863" y="39738"/>
                  </a:lnTo>
                  <a:lnTo>
                    <a:pt x="280454" y="41389"/>
                  </a:lnTo>
                  <a:lnTo>
                    <a:pt x="289712" y="41389"/>
                  </a:lnTo>
                  <a:lnTo>
                    <a:pt x="292696" y="38036"/>
                  </a:lnTo>
                  <a:lnTo>
                    <a:pt x="292900" y="37795"/>
                  </a:lnTo>
                  <a:lnTo>
                    <a:pt x="294906" y="35547"/>
                  </a:lnTo>
                  <a:lnTo>
                    <a:pt x="294906" y="19977"/>
                  </a:lnTo>
                  <a:close/>
                </a:path>
                <a:path w="391794" h="52705">
                  <a:moveTo>
                    <a:pt x="323354" y="18681"/>
                  </a:moveTo>
                  <a:lnTo>
                    <a:pt x="322465" y="13271"/>
                  </a:lnTo>
                  <a:lnTo>
                    <a:pt x="311619" y="13271"/>
                  </a:lnTo>
                  <a:lnTo>
                    <a:pt x="308787" y="15100"/>
                  </a:lnTo>
                  <a:lnTo>
                    <a:pt x="306895" y="17526"/>
                  </a:lnTo>
                  <a:lnTo>
                    <a:pt x="306895" y="0"/>
                  </a:lnTo>
                  <a:lnTo>
                    <a:pt x="302475" y="0"/>
                  </a:lnTo>
                  <a:lnTo>
                    <a:pt x="302475" y="40601"/>
                  </a:lnTo>
                  <a:lnTo>
                    <a:pt x="307073" y="40601"/>
                  </a:lnTo>
                  <a:lnTo>
                    <a:pt x="307073" y="21882"/>
                  </a:lnTo>
                  <a:lnTo>
                    <a:pt x="308559" y="16878"/>
                  </a:lnTo>
                  <a:lnTo>
                    <a:pt x="318693" y="16878"/>
                  </a:lnTo>
                  <a:lnTo>
                    <a:pt x="318757" y="21158"/>
                  </a:lnTo>
                  <a:lnTo>
                    <a:pt x="318757" y="40601"/>
                  </a:lnTo>
                  <a:lnTo>
                    <a:pt x="323354" y="40601"/>
                  </a:lnTo>
                  <a:lnTo>
                    <a:pt x="323354" y="18681"/>
                  </a:lnTo>
                  <a:close/>
                </a:path>
                <a:path w="391794" h="52705">
                  <a:moveTo>
                    <a:pt x="337997" y="14058"/>
                  </a:moveTo>
                  <a:lnTo>
                    <a:pt x="333578" y="14058"/>
                  </a:lnTo>
                  <a:lnTo>
                    <a:pt x="333578" y="40601"/>
                  </a:lnTo>
                  <a:lnTo>
                    <a:pt x="337997" y="40601"/>
                  </a:lnTo>
                  <a:lnTo>
                    <a:pt x="337997" y="14058"/>
                  </a:lnTo>
                  <a:close/>
                </a:path>
                <a:path w="391794" h="52705">
                  <a:moveTo>
                    <a:pt x="338467" y="1562"/>
                  </a:moveTo>
                  <a:lnTo>
                    <a:pt x="333222" y="1562"/>
                  </a:lnTo>
                  <a:lnTo>
                    <a:pt x="333222" y="6819"/>
                  </a:lnTo>
                  <a:lnTo>
                    <a:pt x="338467" y="6819"/>
                  </a:lnTo>
                  <a:lnTo>
                    <a:pt x="338467" y="1562"/>
                  </a:lnTo>
                  <a:close/>
                </a:path>
                <a:path w="391794" h="52705">
                  <a:moveTo>
                    <a:pt x="367652" y="38392"/>
                  </a:moveTo>
                  <a:lnTo>
                    <a:pt x="367296" y="34391"/>
                  </a:lnTo>
                  <a:lnTo>
                    <a:pt x="364286" y="36791"/>
                  </a:lnTo>
                  <a:lnTo>
                    <a:pt x="361111" y="37617"/>
                  </a:lnTo>
                  <a:lnTo>
                    <a:pt x="353199" y="37617"/>
                  </a:lnTo>
                  <a:lnTo>
                    <a:pt x="349897" y="33312"/>
                  </a:lnTo>
                  <a:lnTo>
                    <a:pt x="349897" y="22796"/>
                  </a:lnTo>
                  <a:lnTo>
                    <a:pt x="352069" y="17056"/>
                  </a:lnTo>
                  <a:lnTo>
                    <a:pt x="361403" y="17056"/>
                  </a:lnTo>
                  <a:lnTo>
                    <a:pt x="363397" y="17526"/>
                  </a:lnTo>
                  <a:lnTo>
                    <a:pt x="366649" y="19685"/>
                  </a:lnTo>
                  <a:lnTo>
                    <a:pt x="367360" y="15811"/>
                  </a:lnTo>
                  <a:lnTo>
                    <a:pt x="363880" y="13804"/>
                  </a:lnTo>
                  <a:lnTo>
                    <a:pt x="361873" y="13271"/>
                  </a:lnTo>
                  <a:lnTo>
                    <a:pt x="350075" y="13271"/>
                  </a:lnTo>
                  <a:lnTo>
                    <a:pt x="345287" y="20459"/>
                  </a:lnTo>
                  <a:lnTo>
                    <a:pt x="345287" y="34937"/>
                  </a:lnTo>
                  <a:lnTo>
                    <a:pt x="350659" y="41389"/>
                  </a:lnTo>
                  <a:lnTo>
                    <a:pt x="361213" y="41389"/>
                  </a:lnTo>
                  <a:lnTo>
                    <a:pt x="364464" y="40576"/>
                  </a:lnTo>
                  <a:lnTo>
                    <a:pt x="367652" y="38392"/>
                  </a:lnTo>
                  <a:close/>
                </a:path>
                <a:path w="391794" h="52705">
                  <a:moveTo>
                    <a:pt x="391261" y="29845"/>
                  </a:moveTo>
                  <a:lnTo>
                    <a:pt x="389089" y="27813"/>
                  </a:lnTo>
                  <a:lnTo>
                    <a:pt x="388962" y="27635"/>
                  </a:lnTo>
                  <a:lnTo>
                    <a:pt x="386664" y="25552"/>
                  </a:lnTo>
                  <a:lnTo>
                    <a:pt x="385076" y="25184"/>
                  </a:lnTo>
                  <a:lnTo>
                    <a:pt x="382117" y="24650"/>
                  </a:lnTo>
                  <a:lnTo>
                    <a:pt x="378879" y="23990"/>
                  </a:lnTo>
                  <a:lnTo>
                    <a:pt x="376161" y="23393"/>
                  </a:lnTo>
                  <a:lnTo>
                    <a:pt x="376161" y="16764"/>
                  </a:lnTo>
                  <a:lnTo>
                    <a:pt x="383070" y="16764"/>
                  </a:lnTo>
                  <a:lnTo>
                    <a:pt x="386194" y="16992"/>
                  </a:lnTo>
                  <a:lnTo>
                    <a:pt x="389547" y="19037"/>
                  </a:lnTo>
                  <a:lnTo>
                    <a:pt x="390258" y="15163"/>
                  </a:lnTo>
                  <a:lnTo>
                    <a:pt x="387197" y="13754"/>
                  </a:lnTo>
                  <a:lnTo>
                    <a:pt x="384784" y="13271"/>
                  </a:lnTo>
                  <a:lnTo>
                    <a:pt x="371983" y="13271"/>
                  </a:lnTo>
                  <a:lnTo>
                    <a:pt x="371983" y="23990"/>
                  </a:lnTo>
                  <a:lnTo>
                    <a:pt x="373684" y="25908"/>
                  </a:lnTo>
                  <a:lnTo>
                    <a:pt x="375170" y="27038"/>
                  </a:lnTo>
                  <a:lnTo>
                    <a:pt x="376999" y="28359"/>
                  </a:lnTo>
                  <a:lnTo>
                    <a:pt x="378294" y="28587"/>
                  </a:lnTo>
                  <a:lnTo>
                    <a:pt x="383654" y="29679"/>
                  </a:lnTo>
                  <a:lnTo>
                    <a:pt x="387070" y="30378"/>
                  </a:lnTo>
                  <a:lnTo>
                    <a:pt x="387070" y="37680"/>
                  </a:lnTo>
                  <a:lnTo>
                    <a:pt x="376758" y="37680"/>
                  </a:lnTo>
                  <a:lnTo>
                    <a:pt x="373456" y="35471"/>
                  </a:lnTo>
                  <a:lnTo>
                    <a:pt x="372402" y="34747"/>
                  </a:lnTo>
                  <a:lnTo>
                    <a:pt x="371690" y="38798"/>
                  </a:lnTo>
                  <a:lnTo>
                    <a:pt x="373570" y="39738"/>
                  </a:lnTo>
                  <a:lnTo>
                    <a:pt x="376809" y="41389"/>
                  </a:lnTo>
                  <a:lnTo>
                    <a:pt x="385902" y="41389"/>
                  </a:lnTo>
                  <a:lnTo>
                    <a:pt x="388429" y="39509"/>
                  </a:lnTo>
                  <a:lnTo>
                    <a:pt x="390258" y="38087"/>
                  </a:lnTo>
                  <a:lnTo>
                    <a:pt x="391261" y="35699"/>
                  </a:lnTo>
                  <a:lnTo>
                    <a:pt x="391261" y="29845"/>
                  </a:lnTo>
                  <a:close/>
                </a:path>
              </a:pathLst>
            </a:custGeom>
            <a:solidFill>
              <a:srgbClr val="8585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1038783" y="2653553"/>
              <a:ext cx="377825" cy="189230"/>
            </a:xfrm>
            <a:custGeom>
              <a:avLst/>
              <a:gdLst/>
              <a:ahLst/>
              <a:cxnLst/>
              <a:rect l="l" t="t" r="r" b="b"/>
              <a:pathLst>
                <a:path w="377825" h="189230">
                  <a:moveTo>
                    <a:pt x="0" y="188673"/>
                  </a:moveTo>
                  <a:lnTo>
                    <a:pt x="377345" y="188673"/>
                  </a:lnTo>
                  <a:lnTo>
                    <a:pt x="377345" y="0"/>
                  </a:lnTo>
                  <a:lnTo>
                    <a:pt x="0" y="0"/>
                  </a:lnTo>
                  <a:lnTo>
                    <a:pt x="0" y="188673"/>
                  </a:lnTo>
                  <a:close/>
                </a:path>
              </a:pathLst>
            </a:custGeom>
            <a:ln w="9433">
              <a:solidFill>
                <a:srgbClr val="85858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1118374" y="2734322"/>
              <a:ext cx="218440" cy="50800"/>
            </a:xfrm>
            <a:custGeom>
              <a:avLst/>
              <a:gdLst/>
              <a:ahLst/>
              <a:cxnLst/>
              <a:rect l="l" t="t" r="r" b="b"/>
              <a:pathLst>
                <a:path w="218440" h="50800">
                  <a:moveTo>
                    <a:pt x="14439" y="11709"/>
                  </a:moveTo>
                  <a:lnTo>
                    <a:pt x="9194" y="11785"/>
                  </a:lnTo>
                  <a:lnTo>
                    <a:pt x="5956" y="14719"/>
                  </a:lnTo>
                  <a:lnTo>
                    <a:pt x="4114" y="17487"/>
                  </a:lnTo>
                  <a:lnTo>
                    <a:pt x="4114" y="12014"/>
                  </a:lnTo>
                  <a:lnTo>
                    <a:pt x="0" y="12014"/>
                  </a:lnTo>
                  <a:lnTo>
                    <a:pt x="0" y="39039"/>
                  </a:lnTo>
                  <a:lnTo>
                    <a:pt x="4419" y="39039"/>
                  </a:lnTo>
                  <a:lnTo>
                    <a:pt x="4419" y="20193"/>
                  </a:lnTo>
                  <a:lnTo>
                    <a:pt x="8661" y="15862"/>
                  </a:lnTo>
                  <a:lnTo>
                    <a:pt x="14439" y="15735"/>
                  </a:lnTo>
                  <a:lnTo>
                    <a:pt x="14439" y="11709"/>
                  </a:lnTo>
                  <a:close/>
                </a:path>
                <a:path w="218440" h="50800">
                  <a:moveTo>
                    <a:pt x="40309" y="25895"/>
                  </a:moveTo>
                  <a:lnTo>
                    <a:pt x="40284" y="22644"/>
                  </a:lnTo>
                  <a:lnTo>
                    <a:pt x="40259" y="19507"/>
                  </a:lnTo>
                  <a:lnTo>
                    <a:pt x="37477" y="15316"/>
                  </a:lnTo>
                  <a:lnTo>
                    <a:pt x="36944" y="14516"/>
                  </a:lnTo>
                  <a:lnTo>
                    <a:pt x="36944" y="22644"/>
                  </a:lnTo>
                  <a:lnTo>
                    <a:pt x="22377" y="22644"/>
                  </a:lnTo>
                  <a:lnTo>
                    <a:pt x="23317" y="18224"/>
                  </a:lnTo>
                  <a:lnTo>
                    <a:pt x="26454" y="15316"/>
                  </a:lnTo>
                  <a:lnTo>
                    <a:pt x="32867" y="15316"/>
                  </a:lnTo>
                  <a:lnTo>
                    <a:pt x="36182" y="17297"/>
                  </a:lnTo>
                  <a:lnTo>
                    <a:pt x="36944" y="22644"/>
                  </a:lnTo>
                  <a:lnTo>
                    <a:pt x="36944" y="14516"/>
                  </a:lnTo>
                  <a:lnTo>
                    <a:pt x="35534" y="12369"/>
                  </a:lnTo>
                  <a:lnTo>
                    <a:pt x="31927" y="11709"/>
                  </a:lnTo>
                  <a:lnTo>
                    <a:pt x="23266" y="11709"/>
                  </a:lnTo>
                  <a:lnTo>
                    <a:pt x="17957" y="17932"/>
                  </a:lnTo>
                  <a:lnTo>
                    <a:pt x="17957" y="33540"/>
                  </a:lnTo>
                  <a:lnTo>
                    <a:pt x="23622" y="39827"/>
                  </a:lnTo>
                  <a:lnTo>
                    <a:pt x="34404" y="39827"/>
                  </a:lnTo>
                  <a:lnTo>
                    <a:pt x="37782" y="38417"/>
                  </a:lnTo>
                  <a:lnTo>
                    <a:pt x="40068" y="36766"/>
                  </a:lnTo>
                  <a:lnTo>
                    <a:pt x="40030" y="36233"/>
                  </a:lnTo>
                  <a:lnTo>
                    <a:pt x="39712" y="32804"/>
                  </a:lnTo>
                  <a:lnTo>
                    <a:pt x="36004" y="35991"/>
                  </a:lnTo>
                  <a:lnTo>
                    <a:pt x="32118" y="36233"/>
                  </a:lnTo>
                  <a:lnTo>
                    <a:pt x="26035" y="36233"/>
                  </a:lnTo>
                  <a:lnTo>
                    <a:pt x="22250" y="31889"/>
                  </a:lnTo>
                  <a:lnTo>
                    <a:pt x="22085" y="25895"/>
                  </a:lnTo>
                  <a:lnTo>
                    <a:pt x="40309" y="25895"/>
                  </a:lnTo>
                  <a:close/>
                </a:path>
                <a:path w="218440" h="50800">
                  <a:moveTo>
                    <a:pt x="67221" y="36830"/>
                  </a:moveTo>
                  <a:lnTo>
                    <a:pt x="66878" y="32829"/>
                  </a:lnTo>
                  <a:lnTo>
                    <a:pt x="63868" y="35229"/>
                  </a:lnTo>
                  <a:lnTo>
                    <a:pt x="60680" y="36055"/>
                  </a:lnTo>
                  <a:lnTo>
                    <a:pt x="52781" y="36055"/>
                  </a:lnTo>
                  <a:lnTo>
                    <a:pt x="49466" y="31750"/>
                  </a:lnTo>
                  <a:lnTo>
                    <a:pt x="49466" y="21234"/>
                  </a:lnTo>
                  <a:lnTo>
                    <a:pt x="51650" y="15494"/>
                  </a:lnTo>
                  <a:lnTo>
                    <a:pt x="60972" y="15494"/>
                  </a:lnTo>
                  <a:lnTo>
                    <a:pt x="62979" y="15963"/>
                  </a:lnTo>
                  <a:lnTo>
                    <a:pt x="66230" y="18122"/>
                  </a:lnTo>
                  <a:lnTo>
                    <a:pt x="66929" y="14249"/>
                  </a:lnTo>
                  <a:lnTo>
                    <a:pt x="63449" y="12242"/>
                  </a:lnTo>
                  <a:lnTo>
                    <a:pt x="61455" y="11709"/>
                  </a:lnTo>
                  <a:lnTo>
                    <a:pt x="49657" y="11709"/>
                  </a:lnTo>
                  <a:lnTo>
                    <a:pt x="44869" y="18897"/>
                  </a:lnTo>
                  <a:lnTo>
                    <a:pt x="44869" y="33375"/>
                  </a:lnTo>
                  <a:lnTo>
                    <a:pt x="50241" y="39827"/>
                  </a:lnTo>
                  <a:lnTo>
                    <a:pt x="60794" y="39827"/>
                  </a:lnTo>
                  <a:lnTo>
                    <a:pt x="64046" y="39014"/>
                  </a:lnTo>
                  <a:lnTo>
                    <a:pt x="67221" y="36830"/>
                  </a:lnTo>
                  <a:close/>
                </a:path>
                <a:path w="218440" h="50800">
                  <a:moveTo>
                    <a:pt x="78803" y="12496"/>
                  </a:moveTo>
                  <a:lnTo>
                    <a:pt x="74396" y="12496"/>
                  </a:lnTo>
                  <a:lnTo>
                    <a:pt x="74396" y="39039"/>
                  </a:lnTo>
                  <a:lnTo>
                    <a:pt x="78803" y="39039"/>
                  </a:lnTo>
                  <a:lnTo>
                    <a:pt x="78803" y="12496"/>
                  </a:lnTo>
                  <a:close/>
                </a:path>
                <a:path w="218440" h="50800">
                  <a:moveTo>
                    <a:pt x="79286" y="0"/>
                  </a:moveTo>
                  <a:lnTo>
                    <a:pt x="74041" y="0"/>
                  </a:lnTo>
                  <a:lnTo>
                    <a:pt x="74041" y="5257"/>
                  </a:lnTo>
                  <a:lnTo>
                    <a:pt x="79286" y="5257"/>
                  </a:lnTo>
                  <a:lnTo>
                    <a:pt x="79286" y="0"/>
                  </a:lnTo>
                  <a:close/>
                </a:path>
                <a:path w="218440" h="50800">
                  <a:moveTo>
                    <a:pt x="112293" y="18415"/>
                  </a:moveTo>
                  <a:lnTo>
                    <a:pt x="110680" y="15494"/>
                  </a:lnTo>
                  <a:lnTo>
                    <a:pt x="110540" y="15252"/>
                  </a:lnTo>
                  <a:lnTo>
                    <a:pt x="108585" y="11709"/>
                  </a:lnTo>
                  <a:lnTo>
                    <a:pt x="107696" y="11709"/>
                  </a:lnTo>
                  <a:lnTo>
                    <a:pt x="107696" y="20116"/>
                  </a:lnTo>
                  <a:lnTo>
                    <a:pt x="107696" y="31978"/>
                  </a:lnTo>
                  <a:lnTo>
                    <a:pt x="103505" y="36233"/>
                  </a:lnTo>
                  <a:lnTo>
                    <a:pt x="96786" y="36233"/>
                  </a:lnTo>
                  <a:lnTo>
                    <a:pt x="95199" y="35013"/>
                  </a:lnTo>
                  <a:lnTo>
                    <a:pt x="94005" y="33375"/>
                  </a:lnTo>
                  <a:lnTo>
                    <a:pt x="93421" y="32473"/>
                  </a:lnTo>
                  <a:lnTo>
                    <a:pt x="93421" y="19024"/>
                  </a:lnTo>
                  <a:lnTo>
                    <a:pt x="94843" y="16891"/>
                  </a:lnTo>
                  <a:lnTo>
                    <a:pt x="97129" y="15494"/>
                  </a:lnTo>
                  <a:lnTo>
                    <a:pt x="104152" y="15494"/>
                  </a:lnTo>
                  <a:lnTo>
                    <a:pt x="107696" y="20116"/>
                  </a:lnTo>
                  <a:lnTo>
                    <a:pt x="107696" y="11709"/>
                  </a:lnTo>
                  <a:lnTo>
                    <a:pt x="99377" y="11709"/>
                  </a:lnTo>
                  <a:lnTo>
                    <a:pt x="95961" y="12954"/>
                  </a:lnTo>
                  <a:lnTo>
                    <a:pt x="93243" y="15252"/>
                  </a:lnTo>
                  <a:lnTo>
                    <a:pt x="93243" y="12369"/>
                  </a:lnTo>
                  <a:lnTo>
                    <a:pt x="88823" y="12369"/>
                  </a:lnTo>
                  <a:lnTo>
                    <a:pt x="88823" y="50761"/>
                  </a:lnTo>
                  <a:lnTo>
                    <a:pt x="93421" y="50761"/>
                  </a:lnTo>
                  <a:lnTo>
                    <a:pt x="93421" y="36474"/>
                  </a:lnTo>
                  <a:lnTo>
                    <a:pt x="95250" y="38176"/>
                  </a:lnTo>
                  <a:lnTo>
                    <a:pt x="97840" y="39827"/>
                  </a:lnTo>
                  <a:lnTo>
                    <a:pt x="107099" y="39827"/>
                  </a:lnTo>
                  <a:lnTo>
                    <a:pt x="110083" y="36474"/>
                  </a:lnTo>
                  <a:lnTo>
                    <a:pt x="110286" y="36233"/>
                  </a:lnTo>
                  <a:lnTo>
                    <a:pt x="112293" y="33985"/>
                  </a:lnTo>
                  <a:lnTo>
                    <a:pt x="112293" y="18415"/>
                  </a:lnTo>
                  <a:close/>
                </a:path>
                <a:path w="218440" h="50800">
                  <a:moveTo>
                    <a:pt x="141147" y="25895"/>
                  </a:moveTo>
                  <a:lnTo>
                    <a:pt x="141135" y="22644"/>
                  </a:lnTo>
                  <a:lnTo>
                    <a:pt x="141097" y="19507"/>
                  </a:lnTo>
                  <a:lnTo>
                    <a:pt x="138328" y="15316"/>
                  </a:lnTo>
                  <a:lnTo>
                    <a:pt x="137795" y="14516"/>
                  </a:lnTo>
                  <a:lnTo>
                    <a:pt x="137795" y="22644"/>
                  </a:lnTo>
                  <a:lnTo>
                    <a:pt x="123228" y="22644"/>
                  </a:lnTo>
                  <a:lnTo>
                    <a:pt x="124167" y="18224"/>
                  </a:lnTo>
                  <a:lnTo>
                    <a:pt x="127304" y="15316"/>
                  </a:lnTo>
                  <a:lnTo>
                    <a:pt x="133718" y="15316"/>
                  </a:lnTo>
                  <a:lnTo>
                    <a:pt x="137020" y="17297"/>
                  </a:lnTo>
                  <a:lnTo>
                    <a:pt x="137795" y="22644"/>
                  </a:lnTo>
                  <a:lnTo>
                    <a:pt x="137795" y="14516"/>
                  </a:lnTo>
                  <a:lnTo>
                    <a:pt x="136372" y="12369"/>
                  </a:lnTo>
                  <a:lnTo>
                    <a:pt x="132778" y="11709"/>
                  </a:lnTo>
                  <a:lnTo>
                    <a:pt x="124117" y="11709"/>
                  </a:lnTo>
                  <a:lnTo>
                    <a:pt x="118808" y="17932"/>
                  </a:lnTo>
                  <a:lnTo>
                    <a:pt x="118808" y="33540"/>
                  </a:lnTo>
                  <a:lnTo>
                    <a:pt x="124472" y="39827"/>
                  </a:lnTo>
                  <a:lnTo>
                    <a:pt x="135255" y="39827"/>
                  </a:lnTo>
                  <a:lnTo>
                    <a:pt x="138620" y="38417"/>
                  </a:lnTo>
                  <a:lnTo>
                    <a:pt x="140919" y="36766"/>
                  </a:lnTo>
                  <a:lnTo>
                    <a:pt x="140868" y="36233"/>
                  </a:lnTo>
                  <a:lnTo>
                    <a:pt x="140563" y="32804"/>
                  </a:lnTo>
                  <a:lnTo>
                    <a:pt x="136855" y="35991"/>
                  </a:lnTo>
                  <a:lnTo>
                    <a:pt x="132956" y="36233"/>
                  </a:lnTo>
                  <a:lnTo>
                    <a:pt x="126885" y="36233"/>
                  </a:lnTo>
                  <a:lnTo>
                    <a:pt x="123101" y="31889"/>
                  </a:lnTo>
                  <a:lnTo>
                    <a:pt x="122936" y="25895"/>
                  </a:lnTo>
                  <a:lnTo>
                    <a:pt x="141147" y="25895"/>
                  </a:lnTo>
                  <a:close/>
                </a:path>
                <a:path w="218440" h="50800">
                  <a:moveTo>
                    <a:pt x="164820" y="28282"/>
                  </a:moveTo>
                  <a:lnTo>
                    <a:pt x="162648" y="26250"/>
                  </a:lnTo>
                  <a:lnTo>
                    <a:pt x="162534" y="26073"/>
                  </a:lnTo>
                  <a:lnTo>
                    <a:pt x="160223" y="23990"/>
                  </a:lnTo>
                  <a:lnTo>
                    <a:pt x="158635" y="23622"/>
                  </a:lnTo>
                  <a:lnTo>
                    <a:pt x="155689" y="23088"/>
                  </a:lnTo>
                  <a:lnTo>
                    <a:pt x="152438" y="22428"/>
                  </a:lnTo>
                  <a:lnTo>
                    <a:pt x="149733" y="21831"/>
                  </a:lnTo>
                  <a:lnTo>
                    <a:pt x="149733" y="15201"/>
                  </a:lnTo>
                  <a:lnTo>
                    <a:pt x="156641" y="15201"/>
                  </a:lnTo>
                  <a:lnTo>
                    <a:pt x="159766" y="15430"/>
                  </a:lnTo>
                  <a:lnTo>
                    <a:pt x="163118" y="17475"/>
                  </a:lnTo>
                  <a:lnTo>
                    <a:pt x="163830" y="13601"/>
                  </a:lnTo>
                  <a:lnTo>
                    <a:pt x="160756" y="12192"/>
                  </a:lnTo>
                  <a:lnTo>
                    <a:pt x="158343" y="11709"/>
                  </a:lnTo>
                  <a:lnTo>
                    <a:pt x="145542" y="11709"/>
                  </a:lnTo>
                  <a:lnTo>
                    <a:pt x="145542" y="22428"/>
                  </a:lnTo>
                  <a:lnTo>
                    <a:pt x="147256" y="24345"/>
                  </a:lnTo>
                  <a:lnTo>
                    <a:pt x="148729" y="25476"/>
                  </a:lnTo>
                  <a:lnTo>
                    <a:pt x="150558" y="26797"/>
                  </a:lnTo>
                  <a:lnTo>
                    <a:pt x="151853" y="27025"/>
                  </a:lnTo>
                  <a:lnTo>
                    <a:pt x="157226" y="28117"/>
                  </a:lnTo>
                  <a:lnTo>
                    <a:pt x="160642" y="28816"/>
                  </a:lnTo>
                  <a:lnTo>
                    <a:pt x="160642" y="36118"/>
                  </a:lnTo>
                  <a:lnTo>
                    <a:pt x="150317" y="36118"/>
                  </a:lnTo>
                  <a:lnTo>
                    <a:pt x="147015" y="33909"/>
                  </a:lnTo>
                  <a:lnTo>
                    <a:pt x="145961" y="33185"/>
                  </a:lnTo>
                  <a:lnTo>
                    <a:pt x="145249" y="37236"/>
                  </a:lnTo>
                  <a:lnTo>
                    <a:pt x="147129" y="38176"/>
                  </a:lnTo>
                  <a:lnTo>
                    <a:pt x="150380" y="39827"/>
                  </a:lnTo>
                  <a:lnTo>
                    <a:pt x="159473" y="39827"/>
                  </a:lnTo>
                  <a:lnTo>
                    <a:pt x="161988" y="37947"/>
                  </a:lnTo>
                  <a:lnTo>
                    <a:pt x="163830" y="36525"/>
                  </a:lnTo>
                  <a:lnTo>
                    <a:pt x="164820" y="34137"/>
                  </a:lnTo>
                  <a:lnTo>
                    <a:pt x="164820" y="28282"/>
                  </a:lnTo>
                  <a:close/>
                </a:path>
                <a:path w="218440" h="50800">
                  <a:moveTo>
                    <a:pt x="182956" y="24206"/>
                  </a:moveTo>
                  <a:lnTo>
                    <a:pt x="167347" y="24206"/>
                  </a:lnTo>
                  <a:lnTo>
                    <a:pt x="167347" y="27635"/>
                  </a:lnTo>
                  <a:lnTo>
                    <a:pt x="182956" y="27635"/>
                  </a:lnTo>
                  <a:lnTo>
                    <a:pt x="182956" y="24206"/>
                  </a:lnTo>
                  <a:close/>
                </a:path>
                <a:path w="218440" h="50800">
                  <a:moveTo>
                    <a:pt x="206298" y="37592"/>
                  </a:moveTo>
                  <a:lnTo>
                    <a:pt x="205359" y="34061"/>
                  </a:lnTo>
                  <a:lnTo>
                    <a:pt x="203822" y="35331"/>
                  </a:lnTo>
                  <a:lnTo>
                    <a:pt x="201930" y="36055"/>
                  </a:lnTo>
                  <a:lnTo>
                    <a:pt x="197866" y="36055"/>
                  </a:lnTo>
                  <a:lnTo>
                    <a:pt x="197040" y="34251"/>
                  </a:lnTo>
                  <a:lnTo>
                    <a:pt x="197040" y="15925"/>
                  </a:lnTo>
                  <a:lnTo>
                    <a:pt x="205359" y="15925"/>
                  </a:lnTo>
                  <a:lnTo>
                    <a:pt x="205359" y="12496"/>
                  </a:lnTo>
                  <a:lnTo>
                    <a:pt x="197040" y="12496"/>
                  </a:lnTo>
                  <a:lnTo>
                    <a:pt x="197040" y="4686"/>
                  </a:lnTo>
                  <a:lnTo>
                    <a:pt x="192976" y="4686"/>
                  </a:lnTo>
                  <a:lnTo>
                    <a:pt x="192976" y="12496"/>
                  </a:lnTo>
                  <a:lnTo>
                    <a:pt x="187833" y="12496"/>
                  </a:lnTo>
                  <a:lnTo>
                    <a:pt x="187833" y="15925"/>
                  </a:lnTo>
                  <a:lnTo>
                    <a:pt x="192786" y="15925"/>
                  </a:lnTo>
                  <a:lnTo>
                    <a:pt x="192786" y="35687"/>
                  </a:lnTo>
                  <a:lnTo>
                    <a:pt x="193611" y="39827"/>
                  </a:lnTo>
                  <a:lnTo>
                    <a:pt x="201815" y="39827"/>
                  </a:lnTo>
                  <a:lnTo>
                    <a:pt x="204812" y="38366"/>
                  </a:lnTo>
                  <a:lnTo>
                    <a:pt x="206298" y="37592"/>
                  </a:lnTo>
                  <a:close/>
                </a:path>
                <a:path w="218440" h="50800">
                  <a:moveTo>
                    <a:pt x="217589" y="12496"/>
                  </a:moveTo>
                  <a:lnTo>
                    <a:pt x="213169" y="12496"/>
                  </a:lnTo>
                  <a:lnTo>
                    <a:pt x="213169" y="39039"/>
                  </a:lnTo>
                  <a:lnTo>
                    <a:pt x="217589" y="39039"/>
                  </a:lnTo>
                  <a:lnTo>
                    <a:pt x="217589" y="12496"/>
                  </a:lnTo>
                  <a:close/>
                </a:path>
                <a:path w="218440" h="50800">
                  <a:moveTo>
                    <a:pt x="218059" y="0"/>
                  </a:moveTo>
                  <a:lnTo>
                    <a:pt x="212813" y="0"/>
                  </a:lnTo>
                  <a:lnTo>
                    <a:pt x="212813" y="5257"/>
                  </a:lnTo>
                  <a:lnTo>
                    <a:pt x="218059" y="5257"/>
                  </a:lnTo>
                  <a:lnTo>
                    <a:pt x="218059" y="0"/>
                  </a:lnTo>
                  <a:close/>
                </a:path>
              </a:pathLst>
            </a:custGeom>
            <a:solidFill>
              <a:srgbClr val="8585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8" name="object 78"/>
          <p:cNvGrpSpPr/>
          <p:nvPr/>
        </p:nvGrpSpPr>
        <p:grpSpPr>
          <a:xfrm>
            <a:off x="3109468" y="2177155"/>
            <a:ext cx="575945" cy="764540"/>
            <a:chOff x="3109468" y="2177155"/>
            <a:chExt cx="575945" cy="764540"/>
          </a:xfrm>
        </p:grpSpPr>
        <p:sp>
          <p:nvSpPr>
            <p:cNvPr id="79" name="object 79"/>
            <p:cNvSpPr/>
            <p:nvPr/>
          </p:nvSpPr>
          <p:spPr>
            <a:xfrm>
              <a:off x="3114185" y="2181871"/>
              <a:ext cx="566420" cy="755015"/>
            </a:xfrm>
            <a:custGeom>
              <a:avLst/>
              <a:gdLst/>
              <a:ahLst/>
              <a:cxnLst/>
              <a:rect l="l" t="t" r="r" b="b"/>
              <a:pathLst>
                <a:path w="566420" h="755014">
                  <a:moveTo>
                    <a:pt x="566018" y="0"/>
                  </a:moveTo>
                  <a:lnTo>
                    <a:pt x="0" y="0"/>
                  </a:lnTo>
                  <a:lnTo>
                    <a:pt x="0" y="754691"/>
                  </a:lnTo>
                  <a:lnTo>
                    <a:pt x="566018" y="754691"/>
                  </a:lnTo>
                  <a:lnTo>
                    <a:pt x="566018" y="0"/>
                  </a:lnTo>
                  <a:close/>
                </a:path>
              </a:pathLst>
            </a:custGeom>
            <a:solidFill>
              <a:srgbClr val="E5E5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3114185" y="2181871"/>
              <a:ext cx="566420" cy="755015"/>
            </a:xfrm>
            <a:custGeom>
              <a:avLst/>
              <a:gdLst/>
              <a:ahLst/>
              <a:cxnLst/>
              <a:rect l="l" t="t" r="r" b="b"/>
              <a:pathLst>
                <a:path w="566420" h="755014">
                  <a:moveTo>
                    <a:pt x="0" y="754691"/>
                  </a:moveTo>
                  <a:lnTo>
                    <a:pt x="566018" y="754691"/>
                  </a:lnTo>
                  <a:lnTo>
                    <a:pt x="566018" y="0"/>
                  </a:lnTo>
                  <a:lnTo>
                    <a:pt x="0" y="0"/>
                  </a:lnTo>
                  <a:lnTo>
                    <a:pt x="0" y="754691"/>
                  </a:lnTo>
                  <a:close/>
                </a:path>
              </a:pathLst>
            </a:custGeom>
            <a:ln w="9433">
              <a:solidFill>
                <a:srgbClr val="85858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3213290" y="2237168"/>
              <a:ext cx="220345" cy="50800"/>
            </a:xfrm>
            <a:custGeom>
              <a:avLst/>
              <a:gdLst/>
              <a:ahLst/>
              <a:cxnLst/>
              <a:rect l="l" t="t" r="r" b="b"/>
              <a:pathLst>
                <a:path w="220345" h="50800">
                  <a:moveTo>
                    <a:pt x="37261" y="17056"/>
                  </a:moveTo>
                  <a:lnTo>
                    <a:pt x="36322" y="11709"/>
                  </a:lnTo>
                  <a:lnTo>
                    <a:pt x="25641" y="11709"/>
                  </a:lnTo>
                  <a:lnTo>
                    <a:pt x="22580" y="13373"/>
                  </a:lnTo>
                  <a:lnTo>
                    <a:pt x="20396" y="16586"/>
                  </a:lnTo>
                  <a:lnTo>
                    <a:pt x="18872" y="12065"/>
                  </a:lnTo>
                  <a:lnTo>
                    <a:pt x="14732" y="11709"/>
                  </a:lnTo>
                  <a:lnTo>
                    <a:pt x="8610" y="11709"/>
                  </a:lnTo>
                  <a:lnTo>
                    <a:pt x="5829" y="14135"/>
                  </a:lnTo>
                  <a:lnTo>
                    <a:pt x="4241" y="16281"/>
                  </a:lnTo>
                  <a:lnTo>
                    <a:pt x="4241" y="12014"/>
                  </a:lnTo>
                  <a:lnTo>
                    <a:pt x="0" y="12014"/>
                  </a:lnTo>
                  <a:lnTo>
                    <a:pt x="0" y="39052"/>
                  </a:lnTo>
                  <a:lnTo>
                    <a:pt x="4597" y="39052"/>
                  </a:lnTo>
                  <a:lnTo>
                    <a:pt x="4597" y="20193"/>
                  </a:lnTo>
                  <a:lnTo>
                    <a:pt x="6184" y="15316"/>
                  </a:lnTo>
                  <a:lnTo>
                    <a:pt x="16040" y="15316"/>
                  </a:lnTo>
                  <a:lnTo>
                    <a:pt x="16332" y="19227"/>
                  </a:lnTo>
                  <a:lnTo>
                    <a:pt x="16332" y="39052"/>
                  </a:lnTo>
                  <a:lnTo>
                    <a:pt x="20942" y="39052"/>
                  </a:lnTo>
                  <a:lnTo>
                    <a:pt x="20942" y="20193"/>
                  </a:lnTo>
                  <a:lnTo>
                    <a:pt x="22517" y="15316"/>
                  </a:lnTo>
                  <a:lnTo>
                    <a:pt x="32372" y="15316"/>
                  </a:lnTo>
                  <a:lnTo>
                    <a:pt x="32664" y="19227"/>
                  </a:lnTo>
                  <a:lnTo>
                    <a:pt x="32664" y="39052"/>
                  </a:lnTo>
                  <a:lnTo>
                    <a:pt x="37261" y="39052"/>
                  </a:lnTo>
                  <a:lnTo>
                    <a:pt x="37261" y="17056"/>
                  </a:lnTo>
                  <a:close/>
                </a:path>
                <a:path w="220345" h="50800">
                  <a:moveTo>
                    <a:pt x="67462" y="25895"/>
                  </a:moveTo>
                  <a:lnTo>
                    <a:pt x="67449" y="22644"/>
                  </a:lnTo>
                  <a:lnTo>
                    <a:pt x="67411" y="19507"/>
                  </a:lnTo>
                  <a:lnTo>
                    <a:pt x="64643" y="15316"/>
                  </a:lnTo>
                  <a:lnTo>
                    <a:pt x="64109" y="14516"/>
                  </a:lnTo>
                  <a:lnTo>
                    <a:pt x="64109" y="22644"/>
                  </a:lnTo>
                  <a:lnTo>
                    <a:pt x="49542" y="22644"/>
                  </a:lnTo>
                  <a:lnTo>
                    <a:pt x="50482" y="18224"/>
                  </a:lnTo>
                  <a:lnTo>
                    <a:pt x="53606" y="15316"/>
                  </a:lnTo>
                  <a:lnTo>
                    <a:pt x="60032" y="15316"/>
                  </a:lnTo>
                  <a:lnTo>
                    <a:pt x="63334" y="17297"/>
                  </a:lnTo>
                  <a:lnTo>
                    <a:pt x="64109" y="22644"/>
                  </a:lnTo>
                  <a:lnTo>
                    <a:pt x="64109" y="14516"/>
                  </a:lnTo>
                  <a:lnTo>
                    <a:pt x="62687" y="12369"/>
                  </a:lnTo>
                  <a:lnTo>
                    <a:pt x="59093" y="11709"/>
                  </a:lnTo>
                  <a:lnTo>
                    <a:pt x="50431" y="11709"/>
                  </a:lnTo>
                  <a:lnTo>
                    <a:pt x="45123" y="17932"/>
                  </a:lnTo>
                  <a:lnTo>
                    <a:pt x="45123" y="33540"/>
                  </a:lnTo>
                  <a:lnTo>
                    <a:pt x="50774" y="39827"/>
                  </a:lnTo>
                  <a:lnTo>
                    <a:pt x="61569" y="39827"/>
                  </a:lnTo>
                  <a:lnTo>
                    <a:pt x="64935" y="38430"/>
                  </a:lnTo>
                  <a:lnTo>
                    <a:pt x="67233" y="36766"/>
                  </a:lnTo>
                  <a:lnTo>
                    <a:pt x="67183" y="36233"/>
                  </a:lnTo>
                  <a:lnTo>
                    <a:pt x="66878" y="32804"/>
                  </a:lnTo>
                  <a:lnTo>
                    <a:pt x="63169" y="35991"/>
                  </a:lnTo>
                  <a:lnTo>
                    <a:pt x="59270" y="36233"/>
                  </a:lnTo>
                  <a:lnTo>
                    <a:pt x="53200" y="36233"/>
                  </a:lnTo>
                  <a:lnTo>
                    <a:pt x="49415" y="31889"/>
                  </a:lnTo>
                  <a:lnTo>
                    <a:pt x="49237" y="25895"/>
                  </a:lnTo>
                  <a:lnTo>
                    <a:pt x="67462" y="25895"/>
                  </a:lnTo>
                  <a:close/>
                </a:path>
                <a:path w="220345" h="50800">
                  <a:moveTo>
                    <a:pt x="89496" y="37592"/>
                  </a:moveTo>
                  <a:lnTo>
                    <a:pt x="88544" y="34074"/>
                  </a:lnTo>
                  <a:lnTo>
                    <a:pt x="87020" y="35331"/>
                  </a:lnTo>
                  <a:lnTo>
                    <a:pt x="85128" y="36055"/>
                  </a:lnTo>
                  <a:lnTo>
                    <a:pt x="81064" y="36055"/>
                  </a:lnTo>
                  <a:lnTo>
                    <a:pt x="80225" y="34251"/>
                  </a:lnTo>
                  <a:lnTo>
                    <a:pt x="80225" y="15925"/>
                  </a:lnTo>
                  <a:lnTo>
                    <a:pt x="88544" y="15925"/>
                  </a:lnTo>
                  <a:lnTo>
                    <a:pt x="88544" y="12496"/>
                  </a:lnTo>
                  <a:lnTo>
                    <a:pt x="80225" y="12496"/>
                  </a:lnTo>
                  <a:lnTo>
                    <a:pt x="80225" y="4686"/>
                  </a:lnTo>
                  <a:lnTo>
                    <a:pt x="76161" y="4686"/>
                  </a:lnTo>
                  <a:lnTo>
                    <a:pt x="76161" y="12496"/>
                  </a:lnTo>
                  <a:lnTo>
                    <a:pt x="71031" y="12496"/>
                  </a:lnTo>
                  <a:lnTo>
                    <a:pt x="71031" y="15925"/>
                  </a:lnTo>
                  <a:lnTo>
                    <a:pt x="75984" y="15925"/>
                  </a:lnTo>
                  <a:lnTo>
                    <a:pt x="75984" y="35687"/>
                  </a:lnTo>
                  <a:lnTo>
                    <a:pt x="76809" y="39827"/>
                  </a:lnTo>
                  <a:lnTo>
                    <a:pt x="85013" y="39827"/>
                  </a:lnTo>
                  <a:lnTo>
                    <a:pt x="88011" y="38366"/>
                  </a:lnTo>
                  <a:lnTo>
                    <a:pt x="89496" y="37592"/>
                  </a:lnTo>
                  <a:close/>
                </a:path>
                <a:path w="220345" h="50800">
                  <a:moveTo>
                    <a:pt x="115709" y="15836"/>
                  </a:moveTo>
                  <a:lnTo>
                    <a:pt x="115049" y="15201"/>
                  </a:lnTo>
                  <a:lnTo>
                    <a:pt x="111404" y="11709"/>
                  </a:lnTo>
                  <a:lnTo>
                    <a:pt x="102146" y="11709"/>
                  </a:lnTo>
                  <a:lnTo>
                    <a:pt x="99491" y="12661"/>
                  </a:lnTo>
                  <a:lnTo>
                    <a:pt x="96723" y="14249"/>
                  </a:lnTo>
                  <a:lnTo>
                    <a:pt x="97078" y="18110"/>
                  </a:lnTo>
                  <a:lnTo>
                    <a:pt x="100139" y="15951"/>
                  </a:lnTo>
                  <a:lnTo>
                    <a:pt x="103085" y="15201"/>
                  </a:lnTo>
                  <a:lnTo>
                    <a:pt x="108750" y="15201"/>
                  </a:lnTo>
                  <a:lnTo>
                    <a:pt x="111112" y="17526"/>
                  </a:lnTo>
                  <a:lnTo>
                    <a:pt x="111112" y="24333"/>
                  </a:lnTo>
                  <a:lnTo>
                    <a:pt x="111112" y="27343"/>
                  </a:lnTo>
                  <a:lnTo>
                    <a:pt x="111112" y="33883"/>
                  </a:lnTo>
                  <a:lnTo>
                    <a:pt x="109105" y="35052"/>
                  </a:lnTo>
                  <a:lnTo>
                    <a:pt x="107391" y="36182"/>
                  </a:lnTo>
                  <a:lnTo>
                    <a:pt x="105156" y="36233"/>
                  </a:lnTo>
                  <a:lnTo>
                    <a:pt x="101676" y="36233"/>
                  </a:lnTo>
                  <a:lnTo>
                    <a:pt x="99009" y="34810"/>
                  </a:lnTo>
                  <a:lnTo>
                    <a:pt x="99009" y="27889"/>
                  </a:lnTo>
                  <a:lnTo>
                    <a:pt x="111112" y="27343"/>
                  </a:lnTo>
                  <a:lnTo>
                    <a:pt x="111112" y="24333"/>
                  </a:lnTo>
                  <a:lnTo>
                    <a:pt x="102260" y="24447"/>
                  </a:lnTo>
                  <a:lnTo>
                    <a:pt x="94767" y="26924"/>
                  </a:lnTo>
                  <a:lnTo>
                    <a:pt x="94792" y="35052"/>
                  </a:lnTo>
                  <a:lnTo>
                    <a:pt x="96367" y="39827"/>
                  </a:lnTo>
                  <a:lnTo>
                    <a:pt x="102323" y="39827"/>
                  </a:lnTo>
                  <a:lnTo>
                    <a:pt x="107861" y="39712"/>
                  </a:lnTo>
                  <a:lnTo>
                    <a:pt x="111290" y="37058"/>
                  </a:lnTo>
                  <a:lnTo>
                    <a:pt x="111290" y="39179"/>
                  </a:lnTo>
                  <a:lnTo>
                    <a:pt x="115709" y="39179"/>
                  </a:lnTo>
                  <a:lnTo>
                    <a:pt x="115709" y="37058"/>
                  </a:lnTo>
                  <a:lnTo>
                    <a:pt x="115709" y="36233"/>
                  </a:lnTo>
                  <a:lnTo>
                    <a:pt x="115709" y="27343"/>
                  </a:lnTo>
                  <a:lnTo>
                    <a:pt x="115709" y="15836"/>
                  </a:lnTo>
                  <a:close/>
                </a:path>
                <a:path w="220345" h="50800">
                  <a:moveTo>
                    <a:pt x="136842" y="24206"/>
                  </a:moveTo>
                  <a:lnTo>
                    <a:pt x="121221" y="24206"/>
                  </a:lnTo>
                  <a:lnTo>
                    <a:pt x="121221" y="27635"/>
                  </a:lnTo>
                  <a:lnTo>
                    <a:pt x="136842" y="27635"/>
                  </a:lnTo>
                  <a:lnTo>
                    <a:pt x="136842" y="24206"/>
                  </a:lnTo>
                  <a:close/>
                </a:path>
                <a:path w="220345" h="50800">
                  <a:moveTo>
                    <a:pt x="166192" y="11709"/>
                  </a:moveTo>
                  <a:lnTo>
                    <a:pt x="161772" y="11709"/>
                  </a:lnTo>
                  <a:lnTo>
                    <a:pt x="161772" y="15735"/>
                  </a:lnTo>
                  <a:lnTo>
                    <a:pt x="161772" y="31978"/>
                  </a:lnTo>
                  <a:lnTo>
                    <a:pt x="161175" y="32778"/>
                  </a:lnTo>
                  <a:lnTo>
                    <a:pt x="159651" y="35204"/>
                  </a:lnTo>
                  <a:lnTo>
                    <a:pt x="157467" y="36233"/>
                  </a:lnTo>
                  <a:lnTo>
                    <a:pt x="150850" y="36233"/>
                  </a:lnTo>
                  <a:lnTo>
                    <a:pt x="147307" y="31496"/>
                  </a:lnTo>
                  <a:lnTo>
                    <a:pt x="147307" y="19634"/>
                  </a:lnTo>
                  <a:lnTo>
                    <a:pt x="151561" y="15494"/>
                  </a:lnTo>
                  <a:lnTo>
                    <a:pt x="159943" y="15494"/>
                  </a:lnTo>
                  <a:lnTo>
                    <a:pt x="161696" y="19634"/>
                  </a:lnTo>
                  <a:lnTo>
                    <a:pt x="161772" y="31978"/>
                  </a:lnTo>
                  <a:lnTo>
                    <a:pt x="161772" y="15735"/>
                  </a:lnTo>
                  <a:lnTo>
                    <a:pt x="161582" y="15494"/>
                  </a:lnTo>
                  <a:lnTo>
                    <a:pt x="161175" y="14960"/>
                  </a:lnTo>
                  <a:lnTo>
                    <a:pt x="158280" y="11709"/>
                  </a:lnTo>
                  <a:lnTo>
                    <a:pt x="147789" y="11709"/>
                  </a:lnTo>
                  <a:lnTo>
                    <a:pt x="142709" y="17614"/>
                  </a:lnTo>
                  <a:lnTo>
                    <a:pt x="142709" y="33553"/>
                  </a:lnTo>
                  <a:lnTo>
                    <a:pt x="147015" y="39827"/>
                  </a:lnTo>
                  <a:lnTo>
                    <a:pt x="155994" y="39827"/>
                  </a:lnTo>
                  <a:lnTo>
                    <a:pt x="159118" y="38468"/>
                  </a:lnTo>
                  <a:lnTo>
                    <a:pt x="161594" y="36233"/>
                  </a:lnTo>
                  <a:lnTo>
                    <a:pt x="161594" y="50761"/>
                  </a:lnTo>
                  <a:lnTo>
                    <a:pt x="166192" y="50761"/>
                  </a:lnTo>
                  <a:lnTo>
                    <a:pt x="166192" y="15735"/>
                  </a:lnTo>
                  <a:lnTo>
                    <a:pt x="166192" y="11709"/>
                  </a:lnTo>
                  <a:close/>
                </a:path>
                <a:path w="220345" h="50800">
                  <a:moveTo>
                    <a:pt x="191274" y="37592"/>
                  </a:moveTo>
                  <a:lnTo>
                    <a:pt x="190334" y="34074"/>
                  </a:lnTo>
                  <a:lnTo>
                    <a:pt x="188798" y="35331"/>
                  </a:lnTo>
                  <a:lnTo>
                    <a:pt x="186905" y="36055"/>
                  </a:lnTo>
                  <a:lnTo>
                    <a:pt x="182841" y="36055"/>
                  </a:lnTo>
                  <a:lnTo>
                    <a:pt x="182016" y="34251"/>
                  </a:lnTo>
                  <a:lnTo>
                    <a:pt x="182016" y="15925"/>
                  </a:lnTo>
                  <a:lnTo>
                    <a:pt x="190334" y="15925"/>
                  </a:lnTo>
                  <a:lnTo>
                    <a:pt x="190334" y="12496"/>
                  </a:lnTo>
                  <a:lnTo>
                    <a:pt x="182016" y="12496"/>
                  </a:lnTo>
                  <a:lnTo>
                    <a:pt x="182016" y="4686"/>
                  </a:lnTo>
                  <a:lnTo>
                    <a:pt x="177952" y="4686"/>
                  </a:lnTo>
                  <a:lnTo>
                    <a:pt x="177952" y="12496"/>
                  </a:lnTo>
                  <a:lnTo>
                    <a:pt x="172821" y="12496"/>
                  </a:lnTo>
                  <a:lnTo>
                    <a:pt x="172821" y="15925"/>
                  </a:lnTo>
                  <a:lnTo>
                    <a:pt x="177761" y="15925"/>
                  </a:lnTo>
                  <a:lnTo>
                    <a:pt x="177761" y="35687"/>
                  </a:lnTo>
                  <a:lnTo>
                    <a:pt x="178600" y="39827"/>
                  </a:lnTo>
                  <a:lnTo>
                    <a:pt x="186804" y="39827"/>
                  </a:lnTo>
                  <a:lnTo>
                    <a:pt x="189801" y="38366"/>
                  </a:lnTo>
                  <a:lnTo>
                    <a:pt x="191274" y="37592"/>
                  </a:lnTo>
                  <a:close/>
                </a:path>
                <a:path w="220345" h="50800">
                  <a:moveTo>
                    <a:pt x="219862" y="19481"/>
                  </a:moveTo>
                  <a:lnTo>
                    <a:pt x="214782" y="13589"/>
                  </a:lnTo>
                  <a:lnTo>
                    <a:pt x="206349" y="13589"/>
                  </a:lnTo>
                  <a:lnTo>
                    <a:pt x="204114" y="14465"/>
                  </a:lnTo>
                  <a:lnTo>
                    <a:pt x="202399" y="16002"/>
                  </a:lnTo>
                  <a:lnTo>
                    <a:pt x="202399" y="3784"/>
                  </a:lnTo>
                  <a:lnTo>
                    <a:pt x="217906" y="3784"/>
                  </a:lnTo>
                  <a:lnTo>
                    <a:pt x="217906" y="0"/>
                  </a:lnTo>
                  <a:lnTo>
                    <a:pt x="198158" y="0"/>
                  </a:lnTo>
                  <a:lnTo>
                    <a:pt x="198158" y="21971"/>
                  </a:lnTo>
                  <a:lnTo>
                    <a:pt x="202044" y="21971"/>
                  </a:lnTo>
                  <a:lnTo>
                    <a:pt x="203047" y="19545"/>
                  </a:lnTo>
                  <a:lnTo>
                    <a:pt x="205232" y="17183"/>
                  </a:lnTo>
                  <a:lnTo>
                    <a:pt x="211416" y="17183"/>
                  </a:lnTo>
                  <a:lnTo>
                    <a:pt x="214604" y="19672"/>
                  </a:lnTo>
                  <a:lnTo>
                    <a:pt x="214604" y="37020"/>
                  </a:lnTo>
                  <a:lnTo>
                    <a:pt x="202920" y="37020"/>
                  </a:lnTo>
                  <a:lnTo>
                    <a:pt x="199339" y="34658"/>
                  </a:lnTo>
                  <a:lnTo>
                    <a:pt x="197612" y="31381"/>
                  </a:lnTo>
                  <a:lnTo>
                    <a:pt x="195681" y="34772"/>
                  </a:lnTo>
                  <a:lnTo>
                    <a:pt x="198094" y="38188"/>
                  </a:lnTo>
                  <a:lnTo>
                    <a:pt x="202171" y="40601"/>
                  </a:lnTo>
                  <a:lnTo>
                    <a:pt x="213956" y="40601"/>
                  </a:lnTo>
                  <a:lnTo>
                    <a:pt x="219862" y="34709"/>
                  </a:lnTo>
                  <a:lnTo>
                    <a:pt x="219862" y="19481"/>
                  </a:lnTo>
                  <a:close/>
                </a:path>
              </a:pathLst>
            </a:custGeom>
            <a:solidFill>
              <a:srgbClr val="8585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3208521" y="2370544"/>
              <a:ext cx="377825" cy="189230"/>
            </a:xfrm>
            <a:custGeom>
              <a:avLst/>
              <a:gdLst/>
              <a:ahLst/>
              <a:cxnLst/>
              <a:rect l="l" t="t" r="r" b="b"/>
              <a:pathLst>
                <a:path w="377825" h="189230">
                  <a:moveTo>
                    <a:pt x="0" y="188673"/>
                  </a:moveTo>
                  <a:lnTo>
                    <a:pt x="377345" y="188673"/>
                  </a:lnTo>
                  <a:lnTo>
                    <a:pt x="377345" y="0"/>
                  </a:lnTo>
                  <a:lnTo>
                    <a:pt x="0" y="0"/>
                  </a:lnTo>
                  <a:lnTo>
                    <a:pt x="0" y="188673"/>
                  </a:lnTo>
                  <a:close/>
                </a:path>
              </a:pathLst>
            </a:custGeom>
            <a:ln w="9433">
              <a:solidFill>
                <a:srgbClr val="85858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3279737" y="2451315"/>
              <a:ext cx="237490" cy="50800"/>
            </a:xfrm>
            <a:custGeom>
              <a:avLst/>
              <a:gdLst/>
              <a:ahLst/>
              <a:cxnLst/>
              <a:rect l="l" t="t" r="r" b="b"/>
              <a:pathLst>
                <a:path w="237489" h="50800">
                  <a:moveTo>
                    <a:pt x="14452" y="11709"/>
                  </a:moveTo>
                  <a:lnTo>
                    <a:pt x="9207" y="11785"/>
                  </a:lnTo>
                  <a:lnTo>
                    <a:pt x="5956" y="14719"/>
                  </a:lnTo>
                  <a:lnTo>
                    <a:pt x="4127" y="17475"/>
                  </a:lnTo>
                  <a:lnTo>
                    <a:pt x="4127" y="12014"/>
                  </a:lnTo>
                  <a:lnTo>
                    <a:pt x="0" y="12014"/>
                  </a:lnTo>
                  <a:lnTo>
                    <a:pt x="0" y="39039"/>
                  </a:lnTo>
                  <a:lnTo>
                    <a:pt x="4419" y="39039"/>
                  </a:lnTo>
                  <a:lnTo>
                    <a:pt x="4419" y="20193"/>
                  </a:lnTo>
                  <a:lnTo>
                    <a:pt x="8661" y="15849"/>
                  </a:lnTo>
                  <a:lnTo>
                    <a:pt x="14452" y="15735"/>
                  </a:lnTo>
                  <a:lnTo>
                    <a:pt x="14452" y="11709"/>
                  </a:lnTo>
                  <a:close/>
                </a:path>
                <a:path w="237489" h="50800">
                  <a:moveTo>
                    <a:pt x="40309" y="25895"/>
                  </a:moveTo>
                  <a:lnTo>
                    <a:pt x="40297" y="22644"/>
                  </a:lnTo>
                  <a:lnTo>
                    <a:pt x="40259" y="19507"/>
                  </a:lnTo>
                  <a:lnTo>
                    <a:pt x="37490" y="15303"/>
                  </a:lnTo>
                  <a:lnTo>
                    <a:pt x="36957" y="14503"/>
                  </a:lnTo>
                  <a:lnTo>
                    <a:pt x="36957" y="22644"/>
                  </a:lnTo>
                  <a:lnTo>
                    <a:pt x="22377" y="22644"/>
                  </a:lnTo>
                  <a:lnTo>
                    <a:pt x="23317" y="18224"/>
                  </a:lnTo>
                  <a:lnTo>
                    <a:pt x="26454" y="15303"/>
                  </a:lnTo>
                  <a:lnTo>
                    <a:pt x="32880" y="15303"/>
                  </a:lnTo>
                  <a:lnTo>
                    <a:pt x="36182" y="17297"/>
                  </a:lnTo>
                  <a:lnTo>
                    <a:pt x="36957" y="22644"/>
                  </a:lnTo>
                  <a:lnTo>
                    <a:pt x="36957" y="14503"/>
                  </a:lnTo>
                  <a:lnTo>
                    <a:pt x="35534" y="12369"/>
                  </a:lnTo>
                  <a:lnTo>
                    <a:pt x="31940" y="11709"/>
                  </a:lnTo>
                  <a:lnTo>
                    <a:pt x="23279" y="11709"/>
                  </a:lnTo>
                  <a:lnTo>
                    <a:pt x="17970" y="17932"/>
                  </a:lnTo>
                  <a:lnTo>
                    <a:pt x="17970" y="33540"/>
                  </a:lnTo>
                  <a:lnTo>
                    <a:pt x="23622" y="39827"/>
                  </a:lnTo>
                  <a:lnTo>
                    <a:pt x="34417" y="39827"/>
                  </a:lnTo>
                  <a:lnTo>
                    <a:pt x="37782" y="38417"/>
                  </a:lnTo>
                  <a:lnTo>
                    <a:pt x="40081" y="36753"/>
                  </a:lnTo>
                  <a:lnTo>
                    <a:pt x="40030" y="36233"/>
                  </a:lnTo>
                  <a:lnTo>
                    <a:pt x="39725" y="32804"/>
                  </a:lnTo>
                  <a:lnTo>
                    <a:pt x="36017" y="35991"/>
                  </a:lnTo>
                  <a:lnTo>
                    <a:pt x="32118" y="36233"/>
                  </a:lnTo>
                  <a:lnTo>
                    <a:pt x="26047" y="36233"/>
                  </a:lnTo>
                  <a:lnTo>
                    <a:pt x="22263" y="31889"/>
                  </a:lnTo>
                  <a:lnTo>
                    <a:pt x="22085" y="25895"/>
                  </a:lnTo>
                  <a:lnTo>
                    <a:pt x="40309" y="25895"/>
                  </a:lnTo>
                  <a:close/>
                </a:path>
                <a:path w="237489" h="50800">
                  <a:moveTo>
                    <a:pt x="67233" y="36817"/>
                  </a:moveTo>
                  <a:lnTo>
                    <a:pt x="66878" y="32829"/>
                  </a:lnTo>
                  <a:lnTo>
                    <a:pt x="63868" y="35229"/>
                  </a:lnTo>
                  <a:lnTo>
                    <a:pt x="60693" y="36055"/>
                  </a:lnTo>
                  <a:lnTo>
                    <a:pt x="52781" y="36055"/>
                  </a:lnTo>
                  <a:lnTo>
                    <a:pt x="49479" y="31750"/>
                  </a:lnTo>
                  <a:lnTo>
                    <a:pt x="49479" y="21221"/>
                  </a:lnTo>
                  <a:lnTo>
                    <a:pt x="51663" y="15494"/>
                  </a:lnTo>
                  <a:lnTo>
                    <a:pt x="60985" y="15494"/>
                  </a:lnTo>
                  <a:lnTo>
                    <a:pt x="62979" y="15963"/>
                  </a:lnTo>
                  <a:lnTo>
                    <a:pt x="66230" y="18110"/>
                  </a:lnTo>
                  <a:lnTo>
                    <a:pt x="66941" y="14249"/>
                  </a:lnTo>
                  <a:lnTo>
                    <a:pt x="63461" y="12242"/>
                  </a:lnTo>
                  <a:lnTo>
                    <a:pt x="61455" y="11709"/>
                  </a:lnTo>
                  <a:lnTo>
                    <a:pt x="49657" y="11709"/>
                  </a:lnTo>
                  <a:lnTo>
                    <a:pt x="44869" y="18897"/>
                  </a:lnTo>
                  <a:lnTo>
                    <a:pt x="44869" y="33362"/>
                  </a:lnTo>
                  <a:lnTo>
                    <a:pt x="50241" y="39827"/>
                  </a:lnTo>
                  <a:lnTo>
                    <a:pt x="60807" y="39827"/>
                  </a:lnTo>
                  <a:lnTo>
                    <a:pt x="64046" y="39001"/>
                  </a:lnTo>
                  <a:lnTo>
                    <a:pt x="67233" y="36817"/>
                  </a:lnTo>
                  <a:close/>
                </a:path>
                <a:path w="237489" h="50800">
                  <a:moveTo>
                    <a:pt x="78816" y="12496"/>
                  </a:moveTo>
                  <a:lnTo>
                    <a:pt x="74396" y="12496"/>
                  </a:lnTo>
                  <a:lnTo>
                    <a:pt x="74396" y="39039"/>
                  </a:lnTo>
                  <a:lnTo>
                    <a:pt x="78816" y="39039"/>
                  </a:lnTo>
                  <a:lnTo>
                    <a:pt x="78816" y="12496"/>
                  </a:lnTo>
                  <a:close/>
                </a:path>
                <a:path w="237489" h="50800">
                  <a:moveTo>
                    <a:pt x="79286" y="0"/>
                  </a:moveTo>
                  <a:lnTo>
                    <a:pt x="74041" y="0"/>
                  </a:lnTo>
                  <a:lnTo>
                    <a:pt x="74041" y="5257"/>
                  </a:lnTo>
                  <a:lnTo>
                    <a:pt x="79286" y="5257"/>
                  </a:lnTo>
                  <a:lnTo>
                    <a:pt x="79286" y="0"/>
                  </a:lnTo>
                  <a:close/>
                </a:path>
                <a:path w="237489" h="50800">
                  <a:moveTo>
                    <a:pt x="112293" y="18402"/>
                  </a:moveTo>
                  <a:lnTo>
                    <a:pt x="110680" y="15494"/>
                  </a:lnTo>
                  <a:lnTo>
                    <a:pt x="110540" y="15252"/>
                  </a:lnTo>
                  <a:lnTo>
                    <a:pt x="108585" y="11709"/>
                  </a:lnTo>
                  <a:lnTo>
                    <a:pt x="107696" y="11709"/>
                  </a:lnTo>
                  <a:lnTo>
                    <a:pt x="107696" y="20116"/>
                  </a:lnTo>
                  <a:lnTo>
                    <a:pt x="107696" y="31978"/>
                  </a:lnTo>
                  <a:lnTo>
                    <a:pt x="103505" y="36233"/>
                  </a:lnTo>
                  <a:lnTo>
                    <a:pt x="96786" y="36233"/>
                  </a:lnTo>
                  <a:lnTo>
                    <a:pt x="95199" y="35013"/>
                  </a:lnTo>
                  <a:lnTo>
                    <a:pt x="94018" y="33362"/>
                  </a:lnTo>
                  <a:lnTo>
                    <a:pt x="93433" y="32461"/>
                  </a:lnTo>
                  <a:lnTo>
                    <a:pt x="93433" y="19011"/>
                  </a:lnTo>
                  <a:lnTo>
                    <a:pt x="94843" y="16878"/>
                  </a:lnTo>
                  <a:lnTo>
                    <a:pt x="97142" y="15494"/>
                  </a:lnTo>
                  <a:lnTo>
                    <a:pt x="104152" y="15494"/>
                  </a:lnTo>
                  <a:lnTo>
                    <a:pt x="107696" y="20116"/>
                  </a:lnTo>
                  <a:lnTo>
                    <a:pt x="107696" y="11709"/>
                  </a:lnTo>
                  <a:lnTo>
                    <a:pt x="99377" y="11709"/>
                  </a:lnTo>
                  <a:lnTo>
                    <a:pt x="95973" y="12954"/>
                  </a:lnTo>
                  <a:lnTo>
                    <a:pt x="93243" y="15252"/>
                  </a:lnTo>
                  <a:lnTo>
                    <a:pt x="93243" y="12369"/>
                  </a:lnTo>
                  <a:lnTo>
                    <a:pt x="88836" y="12369"/>
                  </a:lnTo>
                  <a:lnTo>
                    <a:pt x="88836" y="50761"/>
                  </a:lnTo>
                  <a:lnTo>
                    <a:pt x="93433" y="50761"/>
                  </a:lnTo>
                  <a:lnTo>
                    <a:pt x="93433" y="36461"/>
                  </a:lnTo>
                  <a:lnTo>
                    <a:pt x="95262" y="38176"/>
                  </a:lnTo>
                  <a:lnTo>
                    <a:pt x="97840" y="39827"/>
                  </a:lnTo>
                  <a:lnTo>
                    <a:pt x="107111" y="39827"/>
                  </a:lnTo>
                  <a:lnTo>
                    <a:pt x="110083" y="36461"/>
                  </a:lnTo>
                  <a:lnTo>
                    <a:pt x="110286" y="36233"/>
                  </a:lnTo>
                  <a:lnTo>
                    <a:pt x="112293" y="33972"/>
                  </a:lnTo>
                  <a:lnTo>
                    <a:pt x="112293" y="18402"/>
                  </a:lnTo>
                  <a:close/>
                </a:path>
                <a:path w="237489" h="50800">
                  <a:moveTo>
                    <a:pt x="141147" y="25895"/>
                  </a:moveTo>
                  <a:lnTo>
                    <a:pt x="141135" y="22644"/>
                  </a:lnTo>
                  <a:lnTo>
                    <a:pt x="141109" y="19507"/>
                  </a:lnTo>
                  <a:lnTo>
                    <a:pt x="138328" y="15303"/>
                  </a:lnTo>
                  <a:lnTo>
                    <a:pt x="137795" y="14503"/>
                  </a:lnTo>
                  <a:lnTo>
                    <a:pt x="137795" y="22644"/>
                  </a:lnTo>
                  <a:lnTo>
                    <a:pt x="123228" y="22644"/>
                  </a:lnTo>
                  <a:lnTo>
                    <a:pt x="124167" y="18224"/>
                  </a:lnTo>
                  <a:lnTo>
                    <a:pt x="127304" y="15303"/>
                  </a:lnTo>
                  <a:lnTo>
                    <a:pt x="133718" y="15303"/>
                  </a:lnTo>
                  <a:lnTo>
                    <a:pt x="137033" y="17297"/>
                  </a:lnTo>
                  <a:lnTo>
                    <a:pt x="137795" y="22644"/>
                  </a:lnTo>
                  <a:lnTo>
                    <a:pt x="137795" y="14503"/>
                  </a:lnTo>
                  <a:lnTo>
                    <a:pt x="136385" y="12369"/>
                  </a:lnTo>
                  <a:lnTo>
                    <a:pt x="132778" y="11709"/>
                  </a:lnTo>
                  <a:lnTo>
                    <a:pt x="124117" y="11709"/>
                  </a:lnTo>
                  <a:lnTo>
                    <a:pt x="118808" y="17932"/>
                  </a:lnTo>
                  <a:lnTo>
                    <a:pt x="118808" y="33540"/>
                  </a:lnTo>
                  <a:lnTo>
                    <a:pt x="124472" y="39827"/>
                  </a:lnTo>
                  <a:lnTo>
                    <a:pt x="135255" y="39827"/>
                  </a:lnTo>
                  <a:lnTo>
                    <a:pt x="138633" y="38417"/>
                  </a:lnTo>
                  <a:lnTo>
                    <a:pt x="140919" y="36753"/>
                  </a:lnTo>
                  <a:lnTo>
                    <a:pt x="140868" y="36233"/>
                  </a:lnTo>
                  <a:lnTo>
                    <a:pt x="140563" y="32804"/>
                  </a:lnTo>
                  <a:lnTo>
                    <a:pt x="136855" y="35991"/>
                  </a:lnTo>
                  <a:lnTo>
                    <a:pt x="132969" y="36233"/>
                  </a:lnTo>
                  <a:lnTo>
                    <a:pt x="126885" y="36233"/>
                  </a:lnTo>
                  <a:lnTo>
                    <a:pt x="123101" y="31889"/>
                  </a:lnTo>
                  <a:lnTo>
                    <a:pt x="122936" y="25895"/>
                  </a:lnTo>
                  <a:lnTo>
                    <a:pt x="141147" y="25895"/>
                  </a:lnTo>
                  <a:close/>
                </a:path>
                <a:path w="237489" h="50800">
                  <a:moveTo>
                    <a:pt x="164833" y="28282"/>
                  </a:moveTo>
                  <a:lnTo>
                    <a:pt x="162661" y="26250"/>
                  </a:lnTo>
                  <a:lnTo>
                    <a:pt x="162534" y="26073"/>
                  </a:lnTo>
                  <a:lnTo>
                    <a:pt x="160235" y="23990"/>
                  </a:lnTo>
                  <a:lnTo>
                    <a:pt x="158648" y="23622"/>
                  </a:lnTo>
                  <a:lnTo>
                    <a:pt x="155689" y="23075"/>
                  </a:lnTo>
                  <a:lnTo>
                    <a:pt x="152438" y="22415"/>
                  </a:lnTo>
                  <a:lnTo>
                    <a:pt x="149733" y="21818"/>
                  </a:lnTo>
                  <a:lnTo>
                    <a:pt x="149733" y="15201"/>
                  </a:lnTo>
                  <a:lnTo>
                    <a:pt x="156641" y="15201"/>
                  </a:lnTo>
                  <a:lnTo>
                    <a:pt x="159766" y="15430"/>
                  </a:lnTo>
                  <a:lnTo>
                    <a:pt x="163118" y="17462"/>
                  </a:lnTo>
                  <a:lnTo>
                    <a:pt x="163830" y="13601"/>
                  </a:lnTo>
                  <a:lnTo>
                    <a:pt x="160769" y="12179"/>
                  </a:lnTo>
                  <a:lnTo>
                    <a:pt x="158343" y="11709"/>
                  </a:lnTo>
                  <a:lnTo>
                    <a:pt x="145554" y="11709"/>
                  </a:lnTo>
                  <a:lnTo>
                    <a:pt x="145554" y="22415"/>
                  </a:lnTo>
                  <a:lnTo>
                    <a:pt x="147256" y="24333"/>
                  </a:lnTo>
                  <a:lnTo>
                    <a:pt x="148729" y="25476"/>
                  </a:lnTo>
                  <a:lnTo>
                    <a:pt x="150571" y="26797"/>
                  </a:lnTo>
                  <a:lnTo>
                    <a:pt x="151853" y="27025"/>
                  </a:lnTo>
                  <a:lnTo>
                    <a:pt x="157226" y="28105"/>
                  </a:lnTo>
                  <a:lnTo>
                    <a:pt x="160642" y="28816"/>
                  </a:lnTo>
                  <a:lnTo>
                    <a:pt x="160642" y="36118"/>
                  </a:lnTo>
                  <a:lnTo>
                    <a:pt x="150317" y="36118"/>
                  </a:lnTo>
                  <a:lnTo>
                    <a:pt x="145961" y="33185"/>
                  </a:lnTo>
                  <a:lnTo>
                    <a:pt x="145262" y="37236"/>
                  </a:lnTo>
                  <a:lnTo>
                    <a:pt x="147129" y="38176"/>
                  </a:lnTo>
                  <a:lnTo>
                    <a:pt x="150380" y="39827"/>
                  </a:lnTo>
                  <a:lnTo>
                    <a:pt x="159473" y="39827"/>
                  </a:lnTo>
                  <a:lnTo>
                    <a:pt x="162001" y="37947"/>
                  </a:lnTo>
                  <a:lnTo>
                    <a:pt x="163830" y="36525"/>
                  </a:lnTo>
                  <a:lnTo>
                    <a:pt x="164833" y="34137"/>
                  </a:lnTo>
                  <a:lnTo>
                    <a:pt x="164833" y="28282"/>
                  </a:lnTo>
                  <a:close/>
                </a:path>
                <a:path w="237489" h="50800">
                  <a:moveTo>
                    <a:pt x="182968" y="24206"/>
                  </a:moveTo>
                  <a:lnTo>
                    <a:pt x="167347" y="24206"/>
                  </a:lnTo>
                  <a:lnTo>
                    <a:pt x="167347" y="27635"/>
                  </a:lnTo>
                  <a:lnTo>
                    <a:pt x="182968" y="27635"/>
                  </a:lnTo>
                  <a:lnTo>
                    <a:pt x="182968" y="24206"/>
                  </a:lnTo>
                  <a:close/>
                </a:path>
                <a:path w="237489" h="50800">
                  <a:moveTo>
                    <a:pt x="212318" y="11709"/>
                  </a:moveTo>
                  <a:lnTo>
                    <a:pt x="207899" y="11709"/>
                  </a:lnTo>
                  <a:lnTo>
                    <a:pt x="207899" y="15735"/>
                  </a:lnTo>
                  <a:lnTo>
                    <a:pt x="207899" y="31978"/>
                  </a:lnTo>
                  <a:lnTo>
                    <a:pt x="207302" y="32766"/>
                  </a:lnTo>
                  <a:lnTo>
                    <a:pt x="205778" y="35204"/>
                  </a:lnTo>
                  <a:lnTo>
                    <a:pt x="203593" y="36233"/>
                  </a:lnTo>
                  <a:lnTo>
                    <a:pt x="196977" y="36233"/>
                  </a:lnTo>
                  <a:lnTo>
                    <a:pt x="193433" y="31483"/>
                  </a:lnTo>
                  <a:lnTo>
                    <a:pt x="193433" y="19634"/>
                  </a:lnTo>
                  <a:lnTo>
                    <a:pt x="197688" y="15494"/>
                  </a:lnTo>
                  <a:lnTo>
                    <a:pt x="206070" y="15494"/>
                  </a:lnTo>
                  <a:lnTo>
                    <a:pt x="207822" y="19634"/>
                  </a:lnTo>
                  <a:lnTo>
                    <a:pt x="207899" y="31978"/>
                  </a:lnTo>
                  <a:lnTo>
                    <a:pt x="207899" y="15735"/>
                  </a:lnTo>
                  <a:lnTo>
                    <a:pt x="207708" y="15494"/>
                  </a:lnTo>
                  <a:lnTo>
                    <a:pt x="207302" y="14947"/>
                  </a:lnTo>
                  <a:lnTo>
                    <a:pt x="204406" y="11709"/>
                  </a:lnTo>
                  <a:lnTo>
                    <a:pt x="193916" y="11709"/>
                  </a:lnTo>
                  <a:lnTo>
                    <a:pt x="188836" y="17614"/>
                  </a:lnTo>
                  <a:lnTo>
                    <a:pt x="188836" y="33553"/>
                  </a:lnTo>
                  <a:lnTo>
                    <a:pt x="193141" y="39827"/>
                  </a:lnTo>
                  <a:lnTo>
                    <a:pt x="202107" y="39827"/>
                  </a:lnTo>
                  <a:lnTo>
                    <a:pt x="205244" y="38468"/>
                  </a:lnTo>
                  <a:lnTo>
                    <a:pt x="207708" y="36233"/>
                  </a:lnTo>
                  <a:lnTo>
                    <a:pt x="207708" y="50761"/>
                  </a:lnTo>
                  <a:lnTo>
                    <a:pt x="212318" y="50761"/>
                  </a:lnTo>
                  <a:lnTo>
                    <a:pt x="212318" y="15735"/>
                  </a:lnTo>
                  <a:lnTo>
                    <a:pt x="212318" y="11709"/>
                  </a:lnTo>
                  <a:close/>
                </a:path>
                <a:path w="237489" h="50800">
                  <a:moveTo>
                    <a:pt x="237401" y="37592"/>
                  </a:moveTo>
                  <a:lnTo>
                    <a:pt x="236461" y="34061"/>
                  </a:lnTo>
                  <a:lnTo>
                    <a:pt x="234924" y="35331"/>
                  </a:lnTo>
                  <a:lnTo>
                    <a:pt x="233032" y="36055"/>
                  </a:lnTo>
                  <a:lnTo>
                    <a:pt x="228968" y="36055"/>
                  </a:lnTo>
                  <a:lnTo>
                    <a:pt x="228142" y="34251"/>
                  </a:lnTo>
                  <a:lnTo>
                    <a:pt x="228142" y="15913"/>
                  </a:lnTo>
                  <a:lnTo>
                    <a:pt x="236461" y="15913"/>
                  </a:lnTo>
                  <a:lnTo>
                    <a:pt x="236461" y="12496"/>
                  </a:lnTo>
                  <a:lnTo>
                    <a:pt x="228142" y="12496"/>
                  </a:lnTo>
                  <a:lnTo>
                    <a:pt x="228142" y="4686"/>
                  </a:lnTo>
                  <a:lnTo>
                    <a:pt x="224078" y="4686"/>
                  </a:lnTo>
                  <a:lnTo>
                    <a:pt x="224078" y="12496"/>
                  </a:lnTo>
                  <a:lnTo>
                    <a:pt x="218935" y="12496"/>
                  </a:lnTo>
                  <a:lnTo>
                    <a:pt x="218935" y="15913"/>
                  </a:lnTo>
                  <a:lnTo>
                    <a:pt x="223888" y="15913"/>
                  </a:lnTo>
                  <a:lnTo>
                    <a:pt x="223888" y="35687"/>
                  </a:lnTo>
                  <a:lnTo>
                    <a:pt x="224726" y="39827"/>
                  </a:lnTo>
                  <a:lnTo>
                    <a:pt x="232918" y="39827"/>
                  </a:lnTo>
                  <a:lnTo>
                    <a:pt x="235927" y="38354"/>
                  </a:lnTo>
                  <a:lnTo>
                    <a:pt x="237401" y="37592"/>
                  </a:lnTo>
                  <a:close/>
                </a:path>
              </a:pathLst>
            </a:custGeom>
            <a:solidFill>
              <a:srgbClr val="8585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3208521" y="2653553"/>
              <a:ext cx="283210" cy="189230"/>
            </a:xfrm>
            <a:custGeom>
              <a:avLst/>
              <a:gdLst/>
              <a:ahLst/>
              <a:cxnLst/>
              <a:rect l="l" t="t" r="r" b="b"/>
              <a:pathLst>
                <a:path w="283210" h="189230">
                  <a:moveTo>
                    <a:pt x="0" y="188673"/>
                  </a:moveTo>
                  <a:lnTo>
                    <a:pt x="283009" y="188673"/>
                  </a:lnTo>
                  <a:lnTo>
                    <a:pt x="283009" y="0"/>
                  </a:lnTo>
                  <a:lnTo>
                    <a:pt x="0" y="0"/>
                  </a:lnTo>
                  <a:lnTo>
                    <a:pt x="0" y="188673"/>
                  </a:lnTo>
                  <a:close/>
                </a:path>
              </a:pathLst>
            </a:custGeom>
            <a:ln w="9433">
              <a:solidFill>
                <a:srgbClr val="85858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3330613" y="2768472"/>
              <a:ext cx="38735" cy="5080"/>
            </a:xfrm>
            <a:custGeom>
              <a:avLst/>
              <a:gdLst/>
              <a:ahLst/>
              <a:cxnLst/>
              <a:rect l="l" t="t" r="r" b="b"/>
              <a:pathLst>
                <a:path w="38735" h="5080">
                  <a:moveTo>
                    <a:pt x="4902" y="0"/>
                  </a:moveTo>
                  <a:lnTo>
                    <a:pt x="0" y="0"/>
                  </a:lnTo>
                  <a:lnTo>
                    <a:pt x="0" y="4889"/>
                  </a:lnTo>
                  <a:lnTo>
                    <a:pt x="4902" y="4889"/>
                  </a:lnTo>
                  <a:lnTo>
                    <a:pt x="4902" y="0"/>
                  </a:lnTo>
                  <a:close/>
                </a:path>
                <a:path w="38735" h="5080">
                  <a:moveTo>
                    <a:pt x="21628" y="0"/>
                  </a:moveTo>
                  <a:lnTo>
                    <a:pt x="16725" y="0"/>
                  </a:lnTo>
                  <a:lnTo>
                    <a:pt x="16725" y="4889"/>
                  </a:lnTo>
                  <a:lnTo>
                    <a:pt x="21628" y="4889"/>
                  </a:lnTo>
                  <a:lnTo>
                    <a:pt x="21628" y="0"/>
                  </a:lnTo>
                  <a:close/>
                </a:path>
                <a:path w="38735" h="5080">
                  <a:moveTo>
                    <a:pt x="38354" y="0"/>
                  </a:moveTo>
                  <a:lnTo>
                    <a:pt x="33464" y="0"/>
                  </a:lnTo>
                  <a:lnTo>
                    <a:pt x="33464" y="4889"/>
                  </a:lnTo>
                  <a:lnTo>
                    <a:pt x="38354" y="4889"/>
                  </a:lnTo>
                  <a:lnTo>
                    <a:pt x="38354" y="0"/>
                  </a:lnTo>
                  <a:close/>
                </a:path>
              </a:pathLst>
            </a:custGeom>
            <a:solidFill>
              <a:srgbClr val="8585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6" name="object 86"/>
          <p:cNvGrpSpPr/>
          <p:nvPr/>
        </p:nvGrpSpPr>
        <p:grpSpPr>
          <a:xfrm>
            <a:off x="4430182" y="479099"/>
            <a:ext cx="387350" cy="198120"/>
            <a:chOff x="4430182" y="479099"/>
            <a:chExt cx="387350" cy="198120"/>
          </a:xfrm>
        </p:grpSpPr>
        <p:sp>
          <p:nvSpPr>
            <p:cNvPr id="87" name="object 87"/>
            <p:cNvSpPr/>
            <p:nvPr/>
          </p:nvSpPr>
          <p:spPr>
            <a:xfrm>
              <a:off x="4434899" y="483816"/>
              <a:ext cx="377825" cy="189230"/>
            </a:xfrm>
            <a:custGeom>
              <a:avLst/>
              <a:gdLst/>
              <a:ahLst/>
              <a:cxnLst/>
              <a:rect l="l" t="t" r="r" b="b"/>
              <a:pathLst>
                <a:path w="377825" h="189229">
                  <a:moveTo>
                    <a:pt x="377345" y="0"/>
                  </a:moveTo>
                  <a:lnTo>
                    <a:pt x="0" y="0"/>
                  </a:lnTo>
                  <a:lnTo>
                    <a:pt x="0" y="188672"/>
                  </a:lnTo>
                  <a:lnTo>
                    <a:pt x="377345" y="188672"/>
                  </a:lnTo>
                  <a:lnTo>
                    <a:pt x="377345" y="0"/>
                  </a:lnTo>
                  <a:close/>
                </a:path>
              </a:pathLst>
            </a:custGeom>
            <a:solidFill>
              <a:srgbClr val="FFAB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4434899" y="483816"/>
              <a:ext cx="377825" cy="189230"/>
            </a:xfrm>
            <a:custGeom>
              <a:avLst/>
              <a:gdLst/>
              <a:ahLst/>
              <a:cxnLst/>
              <a:rect l="l" t="t" r="r" b="b"/>
              <a:pathLst>
                <a:path w="377825" h="189229">
                  <a:moveTo>
                    <a:pt x="0" y="188672"/>
                  </a:moveTo>
                  <a:lnTo>
                    <a:pt x="377345" y="188672"/>
                  </a:lnTo>
                  <a:lnTo>
                    <a:pt x="377345" y="0"/>
                  </a:lnTo>
                  <a:lnTo>
                    <a:pt x="0" y="0"/>
                  </a:lnTo>
                  <a:lnTo>
                    <a:pt x="0" y="188672"/>
                  </a:lnTo>
                  <a:close/>
                </a:path>
              </a:pathLst>
            </a:custGeom>
            <a:ln w="9433">
              <a:solidFill>
                <a:srgbClr val="CC1F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4541291" y="553732"/>
              <a:ext cx="168275" cy="58419"/>
            </a:xfrm>
            <a:custGeom>
              <a:avLst/>
              <a:gdLst/>
              <a:ahLst/>
              <a:cxnLst/>
              <a:rect l="l" t="t" r="r" b="b"/>
              <a:pathLst>
                <a:path w="168275" h="58420">
                  <a:moveTo>
                    <a:pt x="27889" y="40614"/>
                  </a:moveTo>
                  <a:lnTo>
                    <a:pt x="5854" y="40614"/>
                  </a:lnTo>
                  <a:lnTo>
                    <a:pt x="5854" y="24206"/>
                  </a:lnTo>
                  <a:lnTo>
                    <a:pt x="26492" y="24206"/>
                  </a:lnTo>
                  <a:lnTo>
                    <a:pt x="26492" y="19519"/>
                  </a:lnTo>
                  <a:lnTo>
                    <a:pt x="5854" y="19519"/>
                  </a:lnTo>
                  <a:lnTo>
                    <a:pt x="5854" y="7035"/>
                  </a:lnTo>
                  <a:lnTo>
                    <a:pt x="27355" y="7035"/>
                  </a:lnTo>
                  <a:lnTo>
                    <a:pt x="27355" y="2349"/>
                  </a:lnTo>
                  <a:lnTo>
                    <a:pt x="0" y="2349"/>
                  </a:lnTo>
                  <a:lnTo>
                    <a:pt x="0" y="45300"/>
                  </a:lnTo>
                  <a:lnTo>
                    <a:pt x="27889" y="45300"/>
                  </a:lnTo>
                  <a:lnTo>
                    <a:pt x="27889" y="40614"/>
                  </a:lnTo>
                  <a:close/>
                </a:path>
                <a:path w="168275" h="58420">
                  <a:moveTo>
                    <a:pt x="64935" y="20777"/>
                  </a:moveTo>
                  <a:lnTo>
                    <a:pt x="63995" y="17424"/>
                  </a:lnTo>
                  <a:lnTo>
                    <a:pt x="62064" y="15138"/>
                  </a:lnTo>
                  <a:lnTo>
                    <a:pt x="60172" y="12852"/>
                  </a:lnTo>
                  <a:lnTo>
                    <a:pt x="57340" y="11722"/>
                  </a:lnTo>
                  <a:lnTo>
                    <a:pt x="51346" y="11722"/>
                  </a:lnTo>
                  <a:lnTo>
                    <a:pt x="49352" y="12166"/>
                  </a:lnTo>
                  <a:lnTo>
                    <a:pt x="45897" y="13982"/>
                  </a:lnTo>
                  <a:lnTo>
                    <a:pt x="44399" y="15354"/>
                  </a:lnTo>
                  <a:lnTo>
                    <a:pt x="43091" y="17183"/>
                  </a:lnTo>
                  <a:lnTo>
                    <a:pt x="43091" y="12496"/>
                  </a:lnTo>
                  <a:lnTo>
                    <a:pt x="37744" y="12496"/>
                  </a:lnTo>
                  <a:lnTo>
                    <a:pt x="37744" y="45300"/>
                  </a:lnTo>
                  <a:lnTo>
                    <a:pt x="43091" y="45300"/>
                  </a:lnTo>
                  <a:lnTo>
                    <a:pt x="43091" y="23368"/>
                  </a:lnTo>
                  <a:lnTo>
                    <a:pt x="43929" y="20904"/>
                  </a:lnTo>
                  <a:lnTo>
                    <a:pt x="45593" y="19113"/>
                  </a:lnTo>
                  <a:lnTo>
                    <a:pt x="47256" y="17310"/>
                  </a:lnTo>
                  <a:lnTo>
                    <a:pt x="49555" y="16395"/>
                  </a:lnTo>
                  <a:lnTo>
                    <a:pt x="54813" y="16395"/>
                  </a:lnTo>
                  <a:lnTo>
                    <a:pt x="56603" y="17145"/>
                  </a:lnTo>
                  <a:lnTo>
                    <a:pt x="59004" y="20142"/>
                  </a:lnTo>
                  <a:lnTo>
                    <a:pt x="59601" y="22377"/>
                  </a:lnTo>
                  <a:lnTo>
                    <a:pt x="59601" y="45300"/>
                  </a:lnTo>
                  <a:lnTo>
                    <a:pt x="64935" y="45300"/>
                  </a:lnTo>
                  <a:lnTo>
                    <a:pt x="64935" y="20777"/>
                  </a:lnTo>
                  <a:close/>
                </a:path>
                <a:path w="168275" h="58420">
                  <a:moveTo>
                    <a:pt x="92379" y="12496"/>
                  </a:moveTo>
                  <a:lnTo>
                    <a:pt x="81407" y="12496"/>
                  </a:lnTo>
                  <a:lnTo>
                    <a:pt x="81407" y="3124"/>
                  </a:lnTo>
                  <a:lnTo>
                    <a:pt x="76047" y="3124"/>
                  </a:lnTo>
                  <a:lnTo>
                    <a:pt x="76047" y="12496"/>
                  </a:lnTo>
                  <a:lnTo>
                    <a:pt x="72123" y="12496"/>
                  </a:lnTo>
                  <a:lnTo>
                    <a:pt x="72123" y="16395"/>
                  </a:lnTo>
                  <a:lnTo>
                    <a:pt x="76047" y="16395"/>
                  </a:lnTo>
                  <a:lnTo>
                    <a:pt x="76047" y="38468"/>
                  </a:lnTo>
                  <a:lnTo>
                    <a:pt x="76809" y="41338"/>
                  </a:lnTo>
                  <a:lnTo>
                    <a:pt x="78371" y="42926"/>
                  </a:lnTo>
                  <a:lnTo>
                    <a:pt x="79933" y="44513"/>
                  </a:lnTo>
                  <a:lnTo>
                    <a:pt x="82804" y="45300"/>
                  </a:lnTo>
                  <a:lnTo>
                    <a:pt x="92379" y="45300"/>
                  </a:lnTo>
                  <a:lnTo>
                    <a:pt x="92379" y="40614"/>
                  </a:lnTo>
                  <a:lnTo>
                    <a:pt x="84696" y="40614"/>
                  </a:lnTo>
                  <a:lnTo>
                    <a:pt x="83197" y="40233"/>
                  </a:lnTo>
                  <a:lnTo>
                    <a:pt x="82499" y="39471"/>
                  </a:lnTo>
                  <a:lnTo>
                    <a:pt x="81762" y="38696"/>
                  </a:lnTo>
                  <a:lnTo>
                    <a:pt x="81407" y="36982"/>
                  </a:lnTo>
                  <a:lnTo>
                    <a:pt x="81407" y="16395"/>
                  </a:lnTo>
                  <a:lnTo>
                    <a:pt x="92379" y="16395"/>
                  </a:lnTo>
                  <a:lnTo>
                    <a:pt x="92379" y="12496"/>
                  </a:lnTo>
                  <a:close/>
                </a:path>
                <a:path w="168275" h="58420">
                  <a:moveTo>
                    <a:pt x="105003" y="12496"/>
                  </a:moveTo>
                  <a:lnTo>
                    <a:pt x="99669" y="12496"/>
                  </a:lnTo>
                  <a:lnTo>
                    <a:pt x="99669" y="45300"/>
                  </a:lnTo>
                  <a:lnTo>
                    <a:pt x="105003" y="45300"/>
                  </a:lnTo>
                  <a:lnTo>
                    <a:pt x="105003" y="12496"/>
                  </a:lnTo>
                  <a:close/>
                </a:path>
                <a:path w="168275" h="58420">
                  <a:moveTo>
                    <a:pt x="105003" y="0"/>
                  </a:moveTo>
                  <a:lnTo>
                    <a:pt x="99669" y="0"/>
                  </a:lnTo>
                  <a:lnTo>
                    <a:pt x="99669" y="7035"/>
                  </a:lnTo>
                  <a:lnTo>
                    <a:pt x="105003" y="7035"/>
                  </a:lnTo>
                  <a:lnTo>
                    <a:pt x="105003" y="0"/>
                  </a:lnTo>
                  <a:close/>
                </a:path>
                <a:path w="168275" h="58420">
                  <a:moveTo>
                    <a:pt x="132689" y="12496"/>
                  </a:moveTo>
                  <a:lnTo>
                    <a:pt x="121704" y="12496"/>
                  </a:lnTo>
                  <a:lnTo>
                    <a:pt x="121704" y="3124"/>
                  </a:lnTo>
                  <a:lnTo>
                    <a:pt x="116319" y="3124"/>
                  </a:lnTo>
                  <a:lnTo>
                    <a:pt x="116319" y="12496"/>
                  </a:lnTo>
                  <a:lnTo>
                    <a:pt x="112420" y="12496"/>
                  </a:lnTo>
                  <a:lnTo>
                    <a:pt x="112420" y="16395"/>
                  </a:lnTo>
                  <a:lnTo>
                    <a:pt x="116319" y="16395"/>
                  </a:lnTo>
                  <a:lnTo>
                    <a:pt x="116319" y="38468"/>
                  </a:lnTo>
                  <a:lnTo>
                    <a:pt x="117106" y="41338"/>
                  </a:lnTo>
                  <a:lnTo>
                    <a:pt x="118681" y="42926"/>
                  </a:lnTo>
                  <a:lnTo>
                    <a:pt x="120243" y="44513"/>
                  </a:lnTo>
                  <a:lnTo>
                    <a:pt x="123075" y="45300"/>
                  </a:lnTo>
                  <a:lnTo>
                    <a:pt x="132689" y="45300"/>
                  </a:lnTo>
                  <a:lnTo>
                    <a:pt x="132689" y="40614"/>
                  </a:lnTo>
                  <a:lnTo>
                    <a:pt x="124968" y="40614"/>
                  </a:lnTo>
                  <a:lnTo>
                    <a:pt x="123507" y="40233"/>
                  </a:lnTo>
                  <a:lnTo>
                    <a:pt x="122034" y="38696"/>
                  </a:lnTo>
                  <a:lnTo>
                    <a:pt x="121704" y="36982"/>
                  </a:lnTo>
                  <a:lnTo>
                    <a:pt x="121704" y="16395"/>
                  </a:lnTo>
                  <a:lnTo>
                    <a:pt x="132689" y="16395"/>
                  </a:lnTo>
                  <a:lnTo>
                    <a:pt x="132689" y="12496"/>
                  </a:lnTo>
                  <a:close/>
                </a:path>
                <a:path w="168275" h="58420">
                  <a:moveTo>
                    <a:pt x="167728" y="12496"/>
                  </a:moveTo>
                  <a:lnTo>
                    <a:pt x="162077" y="12496"/>
                  </a:lnTo>
                  <a:lnTo>
                    <a:pt x="151917" y="38138"/>
                  </a:lnTo>
                  <a:lnTo>
                    <a:pt x="141808" y="12496"/>
                  </a:lnTo>
                  <a:lnTo>
                    <a:pt x="136144" y="12496"/>
                  </a:lnTo>
                  <a:lnTo>
                    <a:pt x="149263" y="44742"/>
                  </a:lnTo>
                  <a:lnTo>
                    <a:pt x="148323" y="47193"/>
                  </a:lnTo>
                  <a:lnTo>
                    <a:pt x="147332" y="49758"/>
                  </a:lnTo>
                  <a:lnTo>
                    <a:pt x="146431" y="51371"/>
                  </a:lnTo>
                  <a:lnTo>
                    <a:pt x="145605" y="52070"/>
                  </a:lnTo>
                  <a:lnTo>
                    <a:pt x="144805" y="52755"/>
                  </a:lnTo>
                  <a:lnTo>
                    <a:pt x="143675" y="53111"/>
                  </a:lnTo>
                  <a:lnTo>
                    <a:pt x="139077" y="53111"/>
                  </a:lnTo>
                  <a:lnTo>
                    <a:pt x="139077" y="57797"/>
                  </a:lnTo>
                  <a:lnTo>
                    <a:pt x="145732" y="57797"/>
                  </a:lnTo>
                  <a:lnTo>
                    <a:pt x="147624" y="57188"/>
                  </a:lnTo>
                  <a:lnTo>
                    <a:pt x="150495" y="54762"/>
                  </a:lnTo>
                  <a:lnTo>
                    <a:pt x="151955" y="52171"/>
                  </a:lnTo>
                  <a:lnTo>
                    <a:pt x="153492" y="48196"/>
                  </a:lnTo>
                  <a:lnTo>
                    <a:pt x="167728" y="1249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0" name="object 90"/>
          <p:cNvGrpSpPr/>
          <p:nvPr/>
        </p:nvGrpSpPr>
        <p:grpSpPr>
          <a:xfrm>
            <a:off x="4430182" y="1328128"/>
            <a:ext cx="387350" cy="198120"/>
            <a:chOff x="4430182" y="1328128"/>
            <a:chExt cx="387350" cy="198120"/>
          </a:xfrm>
        </p:grpSpPr>
        <p:sp>
          <p:nvSpPr>
            <p:cNvPr id="91" name="object 91"/>
            <p:cNvSpPr/>
            <p:nvPr/>
          </p:nvSpPr>
          <p:spPr>
            <a:xfrm>
              <a:off x="4434899" y="1332844"/>
              <a:ext cx="377825" cy="189230"/>
            </a:xfrm>
            <a:custGeom>
              <a:avLst/>
              <a:gdLst/>
              <a:ahLst/>
              <a:cxnLst/>
              <a:rect l="l" t="t" r="r" b="b"/>
              <a:pathLst>
                <a:path w="377825" h="189230">
                  <a:moveTo>
                    <a:pt x="0" y="188672"/>
                  </a:moveTo>
                  <a:lnTo>
                    <a:pt x="377345" y="188672"/>
                  </a:lnTo>
                  <a:lnTo>
                    <a:pt x="377345" y="0"/>
                  </a:lnTo>
                  <a:lnTo>
                    <a:pt x="0" y="0"/>
                  </a:lnTo>
                  <a:lnTo>
                    <a:pt x="0" y="188672"/>
                  </a:lnTo>
                  <a:close/>
                </a:path>
              </a:pathLst>
            </a:custGeom>
            <a:ln w="94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4554474" y="1410487"/>
              <a:ext cx="140335" cy="43815"/>
            </a:xfrm>
            <a:custGeom>
              <a:avLst/>
              <a:gdLst/>
              <a:ahLst/>
              <a:cxnLst/>
              <a:rect l="l" t="t" r="r" b="b"/>
              <a:pathLst>
                <a:path w="140335" h="43815">
                  <a:moveTo>
                    <a:pt x="36741" y="21983"/>
                  </a:moveTo>
                  <a:lnTo>
                    <a:pt x="35242" y="13296"/>
                  </a:lnTo>
                  <a:lnTo>
                    <a:pt x="31483" y="6756"/>
                  </a:lnTo>
                  <a:lnTo>
                    <a:pt x="31483" y="10477"/>
                  </a:lnTo>
                  <a:lnTo>
                    <a:pt x="31483" y="32664"/>
                  </a:lnTo>
                  <a:lnTo>
                    <a:pt x="25120" y="39903"/>
                  </a:lnTo>
                  <a:lnTo>
                    <a:pt x="11442" y="39903"/>
                  </a:lnTo>
                  <a:lnTo>
                    <a:pt x="5219" y="32499"/>
                  </a:lnTo>
                  <a:lnTo>
                    <a:pt x="5219" y="10248"/>
                  </a:lnTo>
                  <a:lnTo>
                    <a:pt x="11709" y="3784"/>
                  </a:lnTo>
                  <a:lnTo>
                    <a:pt x="25158" y="3784"/>
                  </a:lnTo>
                  <a:lnTo>
                    <a:pt x="31483" y="10477"/>
                  </a:lnTo>
                  <a:lnTo>
                    <a:pt x="31483" y="6756"/>
                  </a:lnTo>
                  <a:lnTo>
                    <a:pt x="31242" y="6324"/>
                  </a:lnTo>
                  <a:lnTo>
                    <a:pt x="28041" y="3784"/>
                  </a:lnTo>
                  <a:lnTo>
                    <a:pt x="25387" y="1676"/>
                  </a:lnTo>
                  <a:lnTo>
                    <a:pt x="0" y="21983"/>
                  </a:lnTo>
                  <a:lnTo>
                    <a:pt x="1511" y="30695"/>
                  </a:lnTo>
                  <a:lnTo>
                    <a:pt x="5562" y="37579"/>
                  </a:lnTo>
                  <a:lnTo>
                    <a:pt x="11404" y="42100"/>
                  </a:lnTo>
                  <a:lnTo>
                    <a:pt x="18338" y="43738"/>
                  </a:lnTo>
                  <a:lnTo>
                    <a:pt x="25361" y="42087"/>
                  </a:lnTo>
                  <a:lnTo>
                    <a:pt x="28181" y="39903"/>
                  </a:lnTo>
                  <a:lnTo>
                    <a:pt x="31229" y="37528"/>
                  </a:lnTo>
                  <a:lnTo>
                    <a:pt x="35242" y="30645"/>
                  </a:lnTo>
                  <a:lnTo>
                    <a:pt x="36741" y="21983"/>
                  </a:lnTo>
                  <a:close/>
                </a:path>
                <a:path w="140335" h="43815">
                  <a:moveTo>
                    <a:pt x="60566" y="40716"/>
                  </a:moveTo>
                  <a:lnTo>
                    <a:pt x="59601" y="37185"/>
                  </a:lnTo>
                  <a:lnTo>
                    <a:pt x="58064" y="38455"/>
                  </a:lnTo>
                  <a:lnTo>
                    <a:pt x="56172" y="39179"/>
                  </a:lnTo>
                  <a:lnTo>
                    <a:pt x="52108" y="39179"/>
                  </a:lnTo>
                  <a:lnTo>
                    <a:pt x="51282" y="37376"/>
                  </a:lnTo>
                  <a:lnTo>
                    <a:pt x="51282" y="19050"/>
                  </a:lnTo>
                  <a:lnTo>
                    <a:pt x="59601" y="19050"/>
                  </a:lnTo>
                  <a:lnTo>
                    <a:pt x="59601" y="15621"/>
                  </a:lnTo>
                  <a:lnTo>
                    <a:pt x="51282" y="15621"/>
                  </a:lnTo>
                  <a:lnTo>
                    <a:pt x="51282" y="7810"/>
                  </a:lnTo>
                  <a:lnTo>
                    <a:pt x="47218" y="7810"/>
                  </a:lnTo>
                  <a:lnTo>
                    <a:pt x="47218" y="15621"/>
                  </a:lnTo>
                  <a:lnTo>
                    <a:pt x="42100" y="15621"/>
                  </a:lnTo>
                  <a:lnTo>
                    <a:pt x="42100" y="19050"/>
                  </a:lnTo>
                  <a:lnTo>
                    <a:pt x="47053" y="19050"/>
                  </a:lnTo>
                  <a:lnTo>
                    <a:pt x="47053" y="38811"/>
                  </a:lnTo>
                  <a:lnTo>
                    <a:pt x="47891" y="42951"/>
                  </a:lnTo>
                  <a:lnTo>
                    <a:pt x="56070" y="42951"/>
                  </a:lnTo>
                  <a:lnTo>
                    <a:pt x="59067" y="41490"/>
                  </a:lnTo>
                  <a:lnTo>
                    <a:pt x="60566" y="40716"/>
                  </a:lnTo>
                  <a:close/>
                </a:path>
                <a:path w="140335" h="43815">
                  <a:moveTo>
                    <a:pt x="88315" y="20243"/>
                  </a:moveTo>
                  <a:lnTo>
                    <a:pt x="87426" y="14833"/>
                  </a:lnTo>
                  <a:lnTo>
                    <a:pt x="76568" y="14833"/>
                  </a:lnTo>
                  <a:lnTo>
                    <a:pt x="73748" y="16662"/>
                  </a:lnTo>
                  <a:lnTo>
                    <a:pt x="71843" y="19088"/>
                  </a:lnTo>
                  <a:lnTo>
                    <a:pt x="71843" y="1562"/>
                  </a:lnTo>
                  <a:lnTo>
                    <a:pt x="67424" y="1562"/>
                  </a:lnTo>
                  <a:lnTo>
                    <a:pt x="67424" y="42164"/>
                  </a:lnTo>
                  <a:lnTo>
                    <a:pt x="72047" y="42164"/>
                  </a:lnTo>
                  <a:lnTo>
                    <a:pt x="72047" y="23444"/>
                  </a:lnTo>
                  <a:lnTo>
                    <a:pt x="73507" y="18427"/>
                  </a:lnTo>
                  <a:lnTo>
                    <a:pt x="83667" y="18427"/>
                  </a:lnTo>
                  <a:lnTo>
                    <a:pt x="83693" y="22720"/>
                  </a:lnTo>
                  <a:lnTo>
                    <a:pt x="83693" y="42164"/>
                  </a:lnTo>
                  <a:lnTo>
                    <a:pt x="88315" y="42164"/>
                  </a:lnTo>
                  <a:lnTo>
                    <a:pt x="88315" y="20243"/>
                  </a:lnTo>
                  <a:close/>
                </a:path>
                <a:path w="140335" h="43815">
                  <a:moveTo>
                    <a:pt x="118173" y="29019"/>
                  </a:moveTo>
                  <a:lnTo>
                    <a:pt x="118160" y="25768"/>
                  </a:lnTo>
                  <a:lnTo>
                    <a:pt x="118110" y="22631"/>
                  </a:lnTo>
                  <a:lnTo>
                    <a:pt x="115328" y="18427"/>
                  </a:lnTo>
                  <a:lnTo>
                    <a:pt x="114808" y="17653"/>
                  </a:lnTo>
                  <a:lnTo>
                    <a:pt x="114808" y="25768"/>
                  </a:lnTo>
                  <a:lnTo>
                    <a:pt x="100241" y="25768"/>
                  </a:lnTo>
                  <a:lnTo>
                    <a:pt x="101168" y="21348"/>
                  </a:lnTo>
                  <a:lnTo>
                    <a:pt x="104330" y="18427"/>
                  </a:lnTo>
                  <a:lnTo>
                    <a:pt x="110756" y="18427"/>
                  </a:lnTo>
                  <a:lnTo>
                    <a:pt x="114046" y="20421"/>
                  </a:lnTo>
                  <a:lnTo>
                    <a:pt x="114808" y="25768"/>
                  </a:lnTo>
                  <a:lnTo>
                    <a:pt x="114808" y="17653"/>
                  </a:lnTo>
                  <a:lnTo>
                    <a:pt x="113385" y="15494"/>
                  </a:lnTo>
                  <a:lnTo>
                    <a:pt x="109791" y="14833"/>
                  </a:lnTo>
                  <a:lnTo>
                    <a:pt x="101130" y="14833"/>
                  </a:lnTo>
                  <a:lnTo>
                    <a:pt x="95808" y="21056"/>
                  </a:lnTo>
                  <a:lnTo>
                    <a:pt x="95808" y="36664"/>
                  </a:lnTo>
                  <a:lnTo>
                    <a:pt x="101498" y="42951"/>
                  </a:lnTo>
                  <a:lnTo>
                    <a:pt x="112280" y="42951"/>
                  </a:lnTo>
                  <a:lnTo>
                    <a:pt x="115646" y="41541"/>
                  </a:lnTo>
                  <a:lnTo>
                    <a:pt x="117944" y="39890"/>
                  </a:lnTo>
                  <a:lnTo>
                    <a:pt x="117894" y="39370"/>
                  </a:lnTo>
                  <a:lnTo>
                    <a:pt x="117576" y="35941"/>
                  </a:lnTo>
                  <a:lnTo>
                    <a:pt x="113880" y="39116"/>
                  </a:lnTo>
                  <a:lnTo>
                    <a:pt x="109982" y="39370"/>
                  </a:lnTo>
                  <a:lnTo>
                    <a:pt x="103898" y="39370"/>
                  </a:lnTo>
                  <a:lnTo>
                    <a:pt x="100139" y="35026"/>
                  </a:lnTo>
                  <a:lnTo>
                    <a:pt x="99936" y="29019"/>
                  </a:lnTo>
                  <a:lnTo>
                    <a:pt x="118173" y="29019"/>
                  </a:lnTo>
                  <a:close/>
                </a:path>
                <a:path w="140335" h="43815">
                  <a:moveTo>
                    <a:pt x="139903" y="14833"/>
                  </a:moveTo>
                  <a:lnTo>
                    <a:pt x="134645" y="14909"/>
                  </a:lnTo>
                  <a:lnTo>
                    <a:pt x="131419" y="17856"/>
                  </a:lnTo>
                  <a:lnTo>
                    <a:pt x="129590" y="20612"/>
                  </a:lnTo>
                  <a:lnTo>
                    <a:pt x="129590" y="15138"/>
                  </a:lnTo>
                  <a:lnTo>
                    <a:pt x="125463" y="15138"/>
                  </a:lnTo>
                  <a:lnTo>
                    <a:pt x="125463" y="42164"/>
                  </a:lnTo>
                  <a:lnTo>
                    <a:pt x="129882" y="42164"/>
                  </a:lnTo>
                  <a:lnTo>
                    <a:pt x="129882" y="23317"/>
                  </a:lnTo>
                  <a:lnTo>
                    <a:pt x="134112" y="18986"/>
                  </a:lnTo>
                  <a:lnTo>
                    <a:pt x="139903" y="18859"/>
                  </a:lnTo>
                  <a:lnTo>
                    <a:pt x="139903" y="1483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3" name="object 93"/>
          <p:cNvGrpSpPr/>
          <p:nvPr/>
        </p:nvGrpSpPr>
        <p:grpSpPr>
          <a:xfrm>
            <a:off x="4430182" y="762107"/>
            <a:ext cx="387350" cy="198120"/>
            <a:chOff x="4430182" y="762107"/>
            <a:chExt cx="387350" cy="198120"/>
          </a:xfrm>
        </p:grpSpPr>
        <p:sp>
          <p:nvSpPr>
            <p:cNvPr id="94" name="object 94"/>
            <p:cNvSpPr/>
            <p:nvPr/>
          </p:nvSpPr>
          <p:spPr>
            <a:xfrm>
              <a:off x="4434899" y="766824"/>
              <a:ext cx="377825" cy="189230"/>
            </a:xfrm>
            <a:custGeom>
              <a:avLst/>
              <a:gdLst/>
              <a:ahLst/>
              <a:cxnLst/>
              <a:rect l="l" t="t" r="r" b="b"/>
              <a:pathLst>
                <a:path w="377825" h="189230">
                  <a:moveTo>
                    <a:pt x="377345" y="0"/>
                  </a:moveTo>
                  <a:lnTo>
                    <a:pt x="0" y="0"/>
                  </a:lnTo>
                  <a:lnTo>
                    <a:pt x="0" y="188673"/>
                  </a:lnTo>
                  <a:lnTo>
                    <a:pt x="377345" y="188673"/>
                  </a:lnTo>
                  <a:lnTo>
                    <a:pt x="377345" y="0"/>
                  </a:lnTo>
                  <a:close/>
                </a:path>
              </a:pathLst>
            </a:custGeom>
            <a:solidFill>
              <a:srgbClr val="ACD8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4434899" y="766824"/>
              <a:ext cx="377825" cy="189230"/>
            </a:xfrm>
            <a:custGeom>
              <a:avLst/>
              <a:gdLst/>
              <a:ahLst/>
              <a:cxnLst/>
              <a:rect l="l" t="t" r="r" b="b"/>
              <a:pathLst>
                <a:path w="377825" h="189230">
                  <a:moveTo>
                    <a:pt x="0" y="188673"/>
                  </a:moveTo>
                  <a:lnTo>
                    <a:pt x="377345" y="188673"/>
                  </a:lnTo>
                  <a:lnTo>
                    <a:pt x="377345" y="0"/>
                  </a:lnTo>
                  <a:lnTo>
                    <a:pt x="0" y="0"/>
                  </a:lnTo>
                  <a:lnTo>
                    <a:pt x="0" y="188673"/>
                  </a:lnTo>
                  <a:close/>
                </a:path>
              </a:pathLst>
            </a:custGeom>
            <a:ln w="9433">
              <a:solidFill>
                <a:srgbClr val="5CAB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4544949" y="839088"/>
              <a:ext cx="162560" cy="55880"/>
            </a:xfrm>
            <a:custGeom>
              <a:avLst/>
              <a:gdLst/>
              <a:ahLst/>
              <a:cxnLst/>
              <a:rect l="l" t="t" r="r" b="b"/>
              <a:pathLst>
                <a:path w="162560" h="55880">
                  <a:moveTo>
                    <a:pt x="26924" y="38265"/>
                  </a:moveTo>
                  <a:lnTo>
                    <a:pt x="5854" y="38265"/>
                  </a:lnTo>
                  <a:lnTo>
                    <a:pt x="5854" y="0"/>
                  </a:lnTo>
                  <a:lnTo>
                    <a:pt x="0" y="0"/>
                  </a:lnTo>
                  <a:lnTo>
                    <a:pt x="0" y="42951"/>
                  </a:lnTo>
                  <a:lnTo>
                    <a:pt x="26924" y="42951"/>
                  </a:lnTo>
                  <a:lnTo>
                    <a:pt x="26924" y="38265"/>
                  </a:lnTo>
                  <a:close/>
                </a:path>
                <a:path w="162560" h="55880">
                  <a:moveTo>
                    <a:pt x="58877" y="19405"/>
                  </a:moveTo>
                  <a:lnTo>
                    <a:pt x="57708" y="15621"/>
                  </a:lnTo>
                  <a:lnTo>
                    <a:pt x="56248" y="14058"/>
                  </a:lnTo>
                  <a:lnTo>
                    <a:pt x="53047" y="10617"/>
                  </a:lnTo>
                  <a:lnTo>
                    <a:pt x="49555" y="9372"/>
                  </a:lnTo>
                  <a:lnTo>
                    <a:pt x="43129" y="9372"/>
                  </a:lnTo>
                  <a:lnTo>
                    <a:pt x="41338" y="9563"/>
                  </a:lnTo>
                  <a:lnTo>
                    <a:pt x="37680" y="10350"/>
                  </a:lnTo>
                  <a:lnTo>
                    <a:pt x="35775" y="10934"/>
                  </a:lnTo>
                  <a:lnTo>
                    <a:pt x="33820" y="11709"/>
                  </a:lnTo>
                  <a:lnTo>
                    <a:pt x="33820" y="16395"/>
                  </a:lnTo>
                  <a:lnTo>
                    <a:pt x="35445" y="15621"/>
                  </a:lnTo>
                  <a:lnTo>
                    <a:pt x="37147" y="15036"/>
                  </a:lnTo>
                  <a:lnTo>
                    <a:pt x="40640" y="14249"/>
                  </a:lnTo>
                  <a:lnTo>
                    <a:pt x="42468" y="14058"/>
                  </a:lnTo>
                  <a:lnTo>
                    <a:pt x="47231" y="14058"/>
                  </a:lnTo>
                  <a:lnTo>
                    <a:pt x="49491" y="14757"/>
                  </a:lnTo>
                  <a:lnTo>
                    <a:pt x="51092" y="16154"/>
                  </a:lnTo>
                  <a:lnTo>
                    <a:pt x="52717" y="17538"/>
                  </a:lnTo>
                  <a:lnTo>
                    <a:pt x="53479" y="19405"/>
                  </a:lnTo>
                  <a:lnTo>
                    <a:pt x="53517" y="22644"/>
                  </a:lnTo>
                  <a:lnTo>
                    <a:pt x="53517" y="26543"/>
                  </a:lnTo>
                  <a:lnTo>
                    <a:pt x="53517" y="31178"/>
                  </a:lnTo>
                  <a:lnTo>
                    <a:pt x="52616" y="33909"/>
                  </a:lnTo>
                  <a:lnTo>
                    <a:pt x="50850" y="35966"/>
                  </a:lnTo>
                  <a:lnTo>
                    <a:pt x="49060" y="38023"/>
                  </a:lnTo>
                  <a:lnTo>
                    <a:pt x="46697" y="39039"/>
                  </a:lnTo>
                  <a:lnTo>
                    <a:pt x="41567" y="39039"/>
                  </a:lnTo>
                  <a:lnTo>
                    <a:pt x="39878" y="38493"/>
                  </a:lnTo>
                  <a:lnTo>
                    <a:pt x="37414" y="36309"/>
                  </a:lnTo>
                  <a:lnTo>
                    <a:pt x="36779" y="34836"/>
                  </a:lnTo>
                  <a:lnTo>
                    <a:pt x="36779" y="30619"/>
                  </a:lnTo>
                  <a:lnTo>
                    <a:pt x="37604" y="28968"/>
                  </a:lnTo>
                  <a:lnTo>
                    <a:pt x="40932" y="27038"/>
                  </a:lnTo>
                  <a:lnTo>
                    <a:pt x="43903" y="26543"/>
                  </a:lnTo>
                  <a:lnTo>
                    <a:pt x="53517" y="26543"/>
                  </a:lnTo>
                  <a:lnTo>
                    <a:pt x="53517" y="22644"/>
                  </a:lnTo>
                  <a:lnTo>
                    <a:pt x="41198" y="22644"/>
                  </a:lnTo>
                  <a:lnTo>
                    <a:pt x="37541" y="23558"/>
                  </a:lnTo>
                  <a:lnTo>
                    <a:pt x="35115" y="25400"/>
                  </a:lnTo>
                  <a:lnTo>
                    <a:pt x="32651" y="27228"/>
                  </a:lnTo>
                  <a:lnTo>
                    <a:pt x="31457" y="29959"/>
                  </a:lnTo>
                  <a:lnTo>
                    <a:pt x="31457" y="36664"/>
                  </a:lnTo>
                  <a:lnTo>
                    <a:pt x="32423" y="39128"/>
                  </a:lnTo>
                  <a:lnTo>
                    <a:pt x="36347" y="42811"/>
                  </a:lnTo>
                  <a:lnTo>
                    <a:pt x="38976" y="43726"/>
                  </a:lnTo>
                  <a:lnTo>
                    <a:pt x="44932" y="43726"/>
                  </a:lnTo>
                  <a:lnTo>
                    <a:pt x="47155" y="43294"/>
                  </a:lnTo>
                  <a:lnTo>
                    <a:pt x="50787" y="41516"/>
                  </a:lnTo>
                  <a:lnTo>
                    <a:pt x="52324" y="40132"/>
                  </a:lnTo>
                  <a:lnTo>
                    <a:pt x="53009" y="39039"/>
                  </a:lnTo>
                  <a:lnTo>
                    <a:pt x="53517" y="38265"/>
                  </a:lnTo>
                  <a:lnTo>
                    <a:pt x="53517" y="42951"/>
                  </a:lnTo>
                  <a:lnTo>
                    <a:pt x="58877" y="42951"/>
                  </a:lnTo>
                  <a:lnTo>
                    <a:pt x="58877" y="38265"/>
                  </a:lnTo>
                  <a:lnTo>
                    <a:pt x="58877" y="26543"/>
                  </a:lnTo>
                  <a:lnTo>
                    <a:pt x="58877" y="19405"/>
                  </a:lnTo>
                  <a:close/>
                </a:path>
                <a:path w="162560" h="55880">
                  <a:moveTo>
                    <a:pt x="98247" y="10147"/>
                  </a:moveTo>
                  <a:lnTo>
                    <a:pt x="92583" y="10147"/>
                  </a:lnTo>
                  <a:lnTo>
                    <a:pt x="82435" y="35801"/>
                  </a:lnTo>
                  <a:lnTo>
                    <a:pt x="72288" y="10147"/>
                  </a:lnTo>
                  <a:lnTo>
                    <a:pt x="66624" y="10147"/>
                  </a:lnTo>
                  <a:lnTo>
                    <a:pt x="79781" y="42392"/>
                  </a:lnTo>
                  <a:lnTo>
                    <a:pt x="77812" y="47396"/>
                  </a:lnTo>
                  <a:lnTo>
                    <a:pt x="76911" y="49034"/>
                  </a:lnTo>
                  <a:lnTo>
                    <a:pt x="76111" y="49720"/>
                  </a:lnTo>
                  <a:lnTo>
                    <a:pt x="75285" y="50419"/>
                  </a:lnTo>
                  <a:lnTo>
                    <a:pt x="74155" y="50761"/>
                  </a:lnTo>
                  <a:lnTo>
                    <a:pt x="69557" y="50761"/>
                  </a:lnTo>
                  <a:lnTo>
                    <a:pt x="69557" y="55448"/>
                  </a:lnTo>
                  <a:lnTo>
                    <a:pt x="76212" y="55448"/>
                  </a:lnTo>
                  <a:lnTo>
                    <a:pt x="78143" y="54838"/>
                  </a:lnTo>
                  <a:lnTo>
                    <a:pt x="81000" y="52412"/>
                  </a:lnTo>
                  <a:lnTo>
                    <a:pt x="82473" y="49822"/>
                  </a:lnTo>
                  <a:lnTo>
                    <a:pt x="83972" y="45859"/>
                  </a:lnTo>
                  <a:lnTo>
                    <a:pt x="98247" y="10147"/>
                  </a:lnTo>
                  <a:close/>
                </a:path>
                <a:path w="162560" h="55880">
                  <a:moveTo>
                    <a:pt x="134061" y="20104"/>
                  </a:moveTo>
                  <a:lnTo>
                    <a:pt x="132753" y="16319"/>
                  </a:lnTo>
                  <a:lnTo>
                    <a:pt x="130695" y="14058"/>
                  </a:lnTo>
                  <a:lnTo>
                    <a:pt x="128701" y="11874"/>
                  </a:lnTo>
                  <a:lnTo>
                    <a:pt x="128701" y="23431"/>
                  </a:lnTo>
                  <a:lnTo>
                    <a:pt x="109689" y="23469"/>
                  </a:lnTo>
                  <a:lnTo>
                    <a:pt x="109956" y="20472"/>
                  </a:lnTo>
                  <a:lnTo>
                    <a:pt x="110998" y="18161"/>
                  </a:lnTo>
                  <a:lnTo>
                    <a:pt x="114592" y="14871"/>
                  </a:lnTo>
                  <a:lnTo>
                    <a:pt x="116954" y="14058"/>
                  </a:lnTo>
                  <a:lnTo>
                    <a:pt x="122542" y="14058"/>
                  </a:lnTo>
                  <a:lnTo>
                    <a:pt x="124675" y="14909"/>
                  </a:lnTo>
                  <a:lnTo>
                    <a:pt x="127863" y="18300"/>
                  </a:lnTo>
                  <a:lnTo>
                    <a:pt x="128625" y="20472"/>
                  </a:lnTo>
                  <a:lnTo>
                    <a:pt x="128701" y="23431"/>
                  </a:lnTo>
                  <a:lnTo>
                    <a:pt x="128701" y="11874"/>
                  </a:lnTo>
                  <a:lnTo>
                    <a:pt x="127698" y="10756"/>
                  </a:lnTo>
                  <a:lnTo>
                    <a:pt x="124231" y="9372"/>
                  </a:lnTo>
                  <a:lnTo>
                    <a:pt x="114985" y="9372"/>
                  </a:lnTo>
                  <a:lnTo>
                    <a:pt x="111125" y="10947"/>
                  </a:lnTo>
                  <a:lnTo>
                    <a:pt x="105397" y="17233"/>
                  </a:lnTo>
                  <a:lnTo>
                    <a:pt x="103974" y="21475"/>
                  </a:lnTo>
                  <a:lnTo>
                    <a:pt x="103974" y="32029"/>
                  </a:lnTo>
                  <a:lnTo>
                    <a:pt x="105473" y="36131"/>
                  </a:lnTo>
                  <a:lnTo>
                    <a:pt x="111518" y="42214"/>
                  </a:lnTo>
                  <a:lnTo>
                    <a:pt x="115620" y="43726"/>
                  </a:lnTo>
                  <a:lnTo>
                    <a:pt x="122872" y="43726"/>
                  </a:lnTo>
                  <a:lnTo>
                    <a:pt x="124904" y="43459"/>
                  </a:lnTo>
                  <a:lnTo>
                    <a:pt x="128930" y="42405"/>
                  </a:lnTo>
                  <a:lnTo>
                    <a:pt x="130898" y="41630"/>
                  </a:lnTo>
                  <a:lnTo>
                    <a:pt x="132791" y="40601"/>
                  </a:lnTo>
                  <a:lnTo>
                    <a:pt x="132791" y="39039"/>
                  </a:lnTo>
                  <a:lnTo>
                    <a:pt x="132791" y="35915"/>
                  </a:lnTo>
                  <a:lnTo>
                    <a:pt x="130898" y="36957"/>
                  </a:lnTo>
                  <a:lnTo>
                    <a:pt x="128993" y="37744"/>
                  </a:lnTo>
                  <a:lnTo>
                    <a:pt x="125133" y="38785"/>
                  </a:lnTo>
                  <a:lnTo>
                    <a:pt x="123177" y="39039"/>
                  </a:lnTo>
                  <a:lnTo>
                    <a:pt x="117576" y="39039"/>
                  </a:lnTo>
                  <a:lnTo>
                    <a:pt x="109524" y="27330"/>
                  </a:lnTo>
                  <a:lnTo>
                    <a:pt x="134061" y="27330"/>
                  </a:lnTo>
                  <a:lnTo>
                    <a:pt x="134061" y="23469"/>
                  </a:lnTo>
                  <a:lnTo>
                    <a:pt x="134061" y="20104"/>
                  </a:lnTo>
                  <a:close/>
                </a:path>
                <a:path w="162560" h="55880">
                  <a:moveTo>
                    <a:pt x="162306" y="14833"/>
                  </a:moveTo>
                  <a:lnTo>
                    <a:pt x="162280" y="9372"/>
                  </a:lnTo>
                  <a:lnTo>
                    <a:pt x="157022" y="9372"/>
                  </a:lnTo>
                  <a:lnTo>
                    <a:pt x="154851" y="9817"/>
                  </a:lnTo>
                  <a:lnTo>
                    <a:pt x="153060" y="10718"/>
                  </a:lnTo>
                  <a:lnTo>
                    <a:pt x="151257" y="11620"/>
                  </a:lnTo>
                  <a:lnTo>
                    <a:pt x="149796" y="12992"/>
                  </a:lnTo>
                  <a:lnTo>
                    <a:pt x="148666" y="14833"/>
                  </a:lnTo>
                  <a:lnTo>
                    <a:pt x="148666" y="10147"/>
                  </a:lnTo>
                  <a:lnTo>
                    <a:pt x="143306" y="10147"/>
                  </a:lnTo>
                  <a:lnTo>
                    <a:pt x="143306" y="42951"/>
                  </a:lnTo>
                  <a:lnTo>
                    <a:pt x="148666" y="42951"/>
                  </a:lnTo>
                  <a:lnTo>
                    <a:pt x="148666" y="21755"/>
                  </a:lnTo>
                  <a:lnTo>
                    <a:pt x="149466" y="18948"/>
                  </a:lnTo>
                  <a:lnTo>
                    <a:pt x="151066" y="16992"/>
                  </a:lnTo>
                  <a:lnTo>
                    <a:pt x="152692" y="15036"/>
                  </a:lnTo>
                  <a:lnTo>
                    <a:pt x="155016" y="14058"/>
                  </a:lnTo>
                  <a:lnTo>
                    <a:pt x="158877" y="14058"/>
                  </a:lnTo>
                  <a:lnTo>
                    <a:pt x="159651" y="14122"/>
                  </a:lnTo>
                  <a:lnTo>
                    <a:pt x="161048" y="14376"/>
                  </a:lnTo>
                  <a:lnTo>
                    <a:pt x="161709" y="14566"/>
                  </a:lnTo>
                  <a:lnTo>
                    <a:pt x="162306" y="1483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7" name="object 97"/>
          <p:cNvGrpSpPr/>
          <p:nvPr/>
        </p:nvGrpSpPr>
        <p:grpSpPr>
          <a:xfrm>
            <a:off x="4430182" y="1045117"/>
            <a:ext cx="387350" cy="198120"/>
            <a:chOff x="4430182" y="1045117"/>
            <a:chExt cx="387350" cy="198120"/>
          </a:xfrm>
        </p:grpSpPr>
        <p:sp>
          <p:nvSpPr>
            <p:cNvPr id="98" name="object 98"/>
            <p:cNvSpPr/>
            <p:nvPr/>
          </p:nvSpPr>
          <p:spPr>
            <a:xfrm>
              <a:off x="4434899" y="1049834"/>
              <a:ext cx="377825" cy="189230"/>
            </a:xfrm>
            <a:custGeom>
              <a:avLst/>
              <a:gdLst/>
              <a:ahLst/>
              <a:cxnLst/>
              <a:rect l="l" t="t" r="r" b="b"/>
              <a:pathLst>
                <a:path w="377825" h="189230">
                  <a:moveTo>
                    <a:pt x="377345" y="0"/>
                  </a:moveTo>
                  <a:lnTo>
                    <a:pt x="0" y="0"/>
                  </a:lnTo>
                  <a:lnTo>
                    <a:pt x="0" y="188673"/>
                  </a:lnTo>
                  <a:lnTo>
                    <a:pt x="377345" y="188673"/>
                  </a:lnTo>
                  <a:lnTo>
                    <a:pt x="377345" y="0"/>
                  </a:lnTo>
                  <a:close/>
                </a:path>
              </a:pathLst>
            </a:custGeom>
            <a:solidFill>
              <a:srgbClr val="C5E38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4434899" y="1049834"/>
              <a:ext cx="377825" cy="189230"/>
            </a:xfrm>
            <a:custGeom>
              <a:avLst/>
              <a:gdLst/>
              <a:ahLst/>
              <a:cxnLst/>
              <a:rect l="l" t="t" r="r" b="b"/>
              <a:pathLst>
                <a:path w="377825" h="189230">
                  <a:moveTo>
                    <a:pt x="0" y="188673"/>
                  </a:moveTo>
                  <a:lnTo>
                    <a:pt x="377345" y="188673"/>
                  </a:lnTo>
                  <a:lnTo>
                    <a:pt x="377345" y="0"/>
                  </a:lnTo>
                  <a:lnTo>
                    <a:pt x="0" y="0"/>
                  </a:lnTo>
                  <a:lnTo>
                    <a:pt x="0" y="188673"/>
                  </a:lnTo>
                  <a:close/>
                </a:path>
              </a:pathLst>
            </a:custGeom>
            <a:ln w="9433">
              <a:solidFill>
                <a:srgbClr val="6A8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4534306" y="1129029"/>
              <a:ext cx="182245" cy="52705"/>
            </a:xfrm>
            <a:custGeom>
              <a:avLst/>
              <a:gdLst/>
              <a:ahLst/>
              <a:cxnLst/>
              <a:rect l="l" t="t" r="r" b="b"/>
              <a:pathLst>
                <a:path w="182245" h="52705">
                  <a:moveTo>
                    <a:pt x="30708" y="40614"/>
                  </a:moveTo>
                  <a:lnTo>
                    <a:pt x="19342" y="21869"/>
                  </a:lnTo>
                  <a:lnTo>
                    <a:pt x="19037" y="21348"/>
                  </a:lnTo>
                  <a:lnTo>
                    <a:pt x="25120" y="19583"/>
                  </a:lnTo>
                  <a:lnTo>
                    <a:pt x="26352" y="18288"/>
                  </a:lnTo>
                  <a:lnTo>
                    <a:pt x="29044" y="15468"/>
                  </a:lnTo>
                  <a:lnTo>
                    <a:pt x="29044" y="5092"/>
                  </a:lnTo>
                  <a:lnTo>
                    <a:pt x="26797" y="3314"/>
                  </a:lnTo>
                  <a:lnTo>
                    <a:pt x="24295" y="1333"/>
                  </a:lnTo>
                  <a:lnTo>
                    <a:pt x="24295" y="6705"/>
                  </a:lnTo>
                  <a:lnTo>
                    <a:pt x="24295" y="14884"/>
                  </a:lnTo>
                  <a:lnTo>
                    <a:pt x="20497" y="18288"/>
                  </a:lnTo>
                  <a:lnTo>
                    <a:pt x="5054" y="18288"/>
                  </a:lnTo>
                  <a:lnTo>
                    <a:pt x="5054" y="3314"/>
                  </a:lnTo>
                  <a:lnTo>
                    <a:pt x="20396" y="3314"/>
                  </a:lnTo>
                  <a:lnTo>
                    <a:pt x="24295" y="6705"/>
                  </a:lnTo>
                  <a:lnTo>
                    <a:pt x="24295" y="1333"/>
                  </a:lnTo>
                  <a:lnTo>
                    <a:pt x="22631" y="0"/>
                  </a:lnTo>
                  <a:lnTo>
                    <a:pt x="0" y="0"/>
                  </a:lnTo>
                  <a:lnTo>
                    <a:pt x="0" y="40614"/>
                  </a:lnTo>
                  <a:lnTo>
                    <a:pt x="5054" y="40614"/>
                  </a:lnTo>
                  <a:lnTo>
                    <a:pt x="5054" y="21869"/>
                  </a:lnTo>
                  <a:lnTo>
                    <a:pt x="14376" y="21869"/>
                  </a:lnTo>
                  <a:lnTo>
                    <a:pt x="25450" y="40614"/>
                  </a:lnTo>
                  <a:lnTo>
                    <a:pt x="30708" y="40614"/>
                  </a:lnTo>
                  <a:close/>
                </a:path>
                <a:path w="182245" h="52705">
                  <a:moveTo>
                    <a:pt x="57607" y="27457"/>
                  </a:moveTo>
                  <a:lnTo>
                    <a:pt x="57581" y="24218"/>
                  </a:lnTo>
                  <a:lnTo>
                    <a:pt x="57569" y="21082"/>
                  </a:lnTo>
                  <a:lnTo>
                    <a:pt x="54787" y="16878"/>
                  </a:lnTo>
                  <a:lnTo>
                    <a:pt x="54241" y="16065"/>
                  </a:lnTo>
                  <a:lnTo>
                    <a:pt x="54241" y="24218"/>
                  </a:lnTo>
                  <a:lnTo>
                    <a:pt x="39700" y="24218"/>
                  </a:lnTo>
                  <a:lnTo>
                    <a:pt x="40627" y="19799"/>
                  </a:lnTo>
                  <a:lnTo>
                    <a:pt x="43764" y="16878"/>
                  </a:lnTo>
                  <a:lnTo>
                    <a:pt x="50177" y="16878"/>
                  </a:lnTo>
                  <a:lnTo>
                    <a:pt x="53479" y="18872"/>
                  </a:lnTo>
                  <a:lnTo>
                    <a:pt x="54241" y="24218"/>
                  </a:lnTo>
                  <a:lnTo>
                    <a:pt x="54241" y="16065"/>
                  </a:lnTo>
                  <a:lnTo>
                    <a:pt x="52844" y="13944"/>
                  </a:lnTo>
                  <a:lnTo>
                    <a:pt x="49250" y="13284"/>
                  </a:lnTo>
                  <a:lnTo>
                    <a:pt x="40563" y="13284"/>
                  </a:lnTo>
                  <a:lnTo>
                    <a:pt x="35267" y="19507"/>
                  </a:lnTo>
                  <a:lnTo>
                    <a:pt x="35267" y="35115"/>
                  </a:lnTo>
                  <a:lnTo>
                    <a:pt x="40932" y="41402"/>
                  </a:lnTo>
                  <a:lnTo>
                    <a:pt x="51714" y="41402"/>
                  </a:lnTo>
                  <a:lnTo>
                    <a:pt x="55079" y="39992"/>
                  </a:lnTo>
                  <a:lnTo>
                    <a:pt x="57365" y="38341"/>
                  </a:lnTo>
                  <a:lnTo>
                    <a:pt x="57327" y="37807"/>
                  </a:lnTo>
                  <a:lnTo>
                    <a:pt x="57035" y="34378"/>
                  </a:lnTo>
                  <a:lnTo>
                    <a:pt x="53314" y="37566"/>
                  </a:lnTo>
                  <a:lnTo>
                    <a:pt x="49415" y="37807"/>
                  </a:lnTo>
                  <a:lnTo>
                    <a:pt x="43357" y="37807"/>
                  </a:lnTo>
                  <a:lnTo>
                    <a:pt x="39560" y="33464"/>
                  </a:lnTo>
                  <a:lnTo>
                    <a:pt x="39395" y="27457"/>
                  </a:lnTo>
                  <a:lnTo>
                    <a:pt x="57607" y="27457"/>
                  </a:lnTo>
                  <a:close/>
                </a:path>
                <a:path w="182245" h="52705">
                  <a:moveTo>
                    <a:pt x="84531" y="38392"/>
                  </a:moveTo>
                  <a:lnTo>
                    <a:pt x="84188" y="34404"/>
                  </a:lnTo>
                  <a:lnTo>
                    <a:pt x="81165" y="36791"/>
                  </a:lnTo>
                  <a:lnTo>
                    <a:pt x="78003" y="37630"/>
                  </a:lnTo>
                  <a:lnTo>
                    <a:pt x="70078" y="37630"/>
                  </a:lnTo>
                  <a:lnTo>
                    <a:pt x="66789" y="33324"/>
                  </a:lnTo>
                  <a:lnTo>
                    <a:pt x="66789" y="22796"/>
                  </a:lnTo>
                  <a:lnTo>
                    <a:pt x="68948" y="17068"/>
                  </a:lnTo>
                  <a:lnTo>
                    <a:pt x="78308" y="17068"/>
                  </a:lnTo>
                  <a:lnTo>
                    <a:pt x="80302" y="17538"/>
                  </a:lnTo>
                  <a:lnTo>
                    <a:pt x="83527" y="19685"/>
                  </a:lnTo>
                  <a:lnTo>
                    <a:pt x="84226" y="15824"/>
                  </a:lnTo>
                  <a:lnTo>
                    <a:pt x="80772" y="13817"/>
                  </a:lnTo>
                  <a:lnTo>
                    <a:pt x="78765" y="13284"/>
                  </a:lnTo>
                  <a:lnTo>
                    <a:pt x="66954" y="13284"/>
                  </a:lnTo>
                  <a:lnTo>
                    <a:pt x="62191" y="20472"/>
                  </a:lnTo>
                  <a:lnTo>
                    <a:pt x="62191" y="34937"/>
                  </a:lnTo>
                  <a:lnTo>
                    <a:pt x="67551" y="41402"/>
                  </a:lnTo>
                  <a:lnTo>
                    <a:pt x="78105" y="41402"/>
                  </a:lnTo>
                  <a:lnTo>
                    <a:pt x="81368" y="40576"/>
                  </a:lnTo>
                  <a:lnTo>
                    <a:pt x="84531" y="38392"/>
                  </a:lnTo>
                  <a:close/>
                </a:path>
                <a:path w="182245" h="52705">
                  <a:moveTo>
                    <a:pt x="96113" y="14071"/>
                  </a:moveTo>
                  <a:lnTo>
                    <a:pt x="91719" y="14071"/>
                  </a:lnTo>
                  <a:lnTo>
                    <a:pt x="91719" y="40614"/>
                  </a:lnTo>
                  <a:lnTo>
                    <a:pt x="96113" y="40614"/>
                  </a:lnTo>
                  <a:lnTo>
                    <a:pt x="96113" y="14071"/>
                  </a:lnTo>
                  <a:close/>
                </a:path>
                <a:path w="182245" h="52705">
                  <a:moveTo>
                    <a:pt x="96608" y="1574"/>
                  </a:moveTo>
                  <a:lnTo>
                    <a:pt x="91351" y="1574"/>
                  </a:lnTo>
                  <a:lnTo>
                    <a:pt x="91351" y="6832"/>
                  </a:lnTo>
                  <a:lnTo>
                    <a:pt x="96608" y="6832"/>
                  </a:lnTo>
                  <a:lnTo>
                    <a:pt x="96608" y="1574"/>
                  </a:lnTo>
                  <a:close/>
                </a:path>
                <a:path w="182245" h="52705">
                  <a:moveTo>
                    <a:pt x="129590" y="19977"/>
                  </a:moveTo>
                  <a:lnTo>
                    <a:pt x="127977" y="17068"/>
                  </a:lnTo>
                  <a:lnTo>
                    <a:pt x="127850" y="16827"/>
                  </a:lnTo>
                  <a:lnTo>
                    <a:pt x="125895" y="13284"/>
                  </a:lnTo>
                  <a:lnTo>
                    <a:pt x="124993" y="13284"/>
                  </a:lnTo>
                  <a:lnTo>
                    <a:pt x="124993" y="21691"/>
                  </a:lnTo>
                  <a:lnTo>
                    <a:pt x="124993" y="33553"/>
                  </a:lnTo>
                  <a:lnTo>
                    <a:pt x="120802" y="37807"/>
                  </a:lnTo>
                  <a:lnTo>
                    <a:pt x="114084" y="37807"/>
                  </a:lnTo>
                  <a:lnTo>
                    <a:pt x="112522" y="36588"/>
                  </a:lnTo>
                  <a:lnTo>
                    <a:pt x="111315" y="34937"/>
                  </a:lnTo>
                  <a:lnTo>
                    <a:pt x="110718" y="34036"/>
                  </a:lnTo>
                  <a:lnTo>
                    <a:pt x="110718" y="20586"/>
                  </a:lnTo>
                  <a:lnTo>
                    <a:pt x="112153" y="18453"/>
                  </a:lnTo>
                  <a:lnTo>
                    <a:pt x="114452" y="17068"/>
                  </a:lnTo>
                  <a:lnTo>
                    <a:pt x="121462" y="17068"/>
                  </a:lnTo>
                  <a:lnTo>
                    <a:pt x="124993" y="21691"/>
                  </a:lnTo>
                  <a:lnTo>
                    <a:pt x="124993" y="13284"/>
                  </a:lnTo>
                  <a:lnTo>
                    <a:pt x="116674" y="13284"/>
                  </a:lnTo>
                  <a:lnTo>
                    <a:pt x="113284" y="14528"/>
                  </a:lnTo>
                  <a:lnTo>
                    <a:pt x="110553" y="16827"/>
                  </a:lnTo>
                  <a:lnTo>
                    <a:pt x="110553" y="13944"/>
                  </a:lnTo>
                  <a:lnTo>
                    <a:pt x="106121" y="13944"/>
                  </a:lnTo>
                  <a:lnTo>
                    <a:pt x="106121" y="52336"/>
                  </a:lnTo>
                  <a:lnTo>
                    <a:pt x="110718" y="52336"/>
                  </a:lnTo>
                  <a:lnTo>
                    <a:pt x="110718" y="38036"/>
                  </a:lnTo>
                  <a:lnTo>
                    <a:pt x="112547" y="39751"/>
                  </a:lnTo>
                  <a:lnTo>
                    <a:pt x="115150" y="41402"/>
                  </a:lnTo>
                  <a:lnTo>
                    <a:pt x="124434" y="41402"/>
                  </a:lnTo>
                  <a:lnTo>
                    <a:pt x="127393" y="38036"/>
                  </a:lnTo>
                  <a:lnTo>
                    <a:pt x="127596" y="37807"/>
                  </a:lnTo>
                  <a:lnTo>
                    <a:pt x="129590" y="35560"/>
                  </a:lnTo>
                  <a:lnTo>
                    <a:pt x="129590" y="19977"/>
                  </a:lnTo>
                  <a:close/>
                </a:path>
                <a:path w="182245" h="52705">
                  <a:moveTo>
                    <a:pt x="158470" y="27457"/>
                  </a:moveTo>
                  <a:lnTo>
                    <a:pt x="158457" y="24218"/>
                  </a:lnTo>
                  <a:lnTo>
                    <a:pt x="158407" y="21082"/>
                  </a:lnTo>
                  <a:lnTo>
                    <a:pt x="155625" y="16878"/>
                  </a:lnTo>
                  <a:lnTo>
                    <a:pt x="155117" y="16116"/>
                  </a:lnTo>
                  <a:lnTo>
                    <a:pt x="155117" y="24218"/>
                  </a:lnTo>
                  <a:lnTo>
                    <a:pt x="140538" y="24218"/>
                  </a:lnTo>
                  <a:lnTo>
                    <a:pt x="141465" y="19799"/>
                  </a:lnTo>
                  <a:lnTo>
                    <a:pt x="144602" y="16878"/>
                  </a:lnTo>
                  <a:lnTo>
                    <a:pt x="151015" y="16878"/>
                  </a:lnTo>
                  <a:lnTo>
                    <a:pt x="154343" y="18872"/>
                  </a:lnTo>
                  <a:lnTo>
                    <a:pt x="155117" y="24218"/>
                  </a:lnTo>
                  <a:lnTo>
                    <a:pt x="155117" y="16116"/>
                  </a:lnTo>
                  <a:lnTo>
                    <a:pt x="153682" y="13944"/>
                  </a:lnTo>
                  <a:lnTo>
                    <a:pt x="150088" y="13284"/>
                  </a:lnTo>
                  <a:lnTo>
                    <a:pt x="141439" y="13284"/>
                  </a:lnTo>
                  <a:lnTo>
                    <a:pt x="136105" y="19507"/>
                  </a:lnTo>
                  <a:lnTo>
                    <a:pt x="136105" y="35115"/>
                  </a:lnTo>
                  <a:lnTo>
                    <a:pt x="141770" y="41402"/>
                  </a:lnTo>
                  <a:lnTo>
                    <a:pt x="152552" y="41402"/>
                  </a:lnTo>
                  <a:lnTo>
                    <a:pt x="155943" y="39992"/>
                  </a:lnTo>
                  <a:lnTo>
                    <a:pt x="158242" y="38341"/>
                  </a:lnTo>
                  <a:lnTo>
                    <a:pt x="158191" y="37807"/>
                  </a:lnTo>
                  <a:lnTo>
                    <a:pt x="157873" y="34378"/>
                  </a:lnTo>
                  <a:lnTo>
                    <a:pt x="154152" y="37566"/>
                  </a:lnTo>
                  <a:lnTo>
                    <a:pt x="150253" y="37807"/>
                  </a:lnTo>
                  <a:lnTo>
                    <a:pt x="144195" y="37807"/>
                  </a:lnTo>
                  <a:lnTo>
                    <a:pt x="140398" y="33464"/>
                  </a:lnTo>
                  <a:lnTo>
                    <a:pt x="140233" y="27457"/>
                  </a:lnTo>
                  <a:lnTo>
                    <a:pt x="158470" y="27457"/>
                  </a:lnTo>
                  <a:close/>
                </a:path>
                <a:path w="182245" h="52705">
                  <a:moveTo>
                    <a:pt x="182143" y="29857"/>
                  </a:moveTo>
                  <a:lnTo>
                    <a:pt x="179971" y="27825"/>
                  </a:lnTo>
                  <a:lnTo>
                    <a:pt x="179844" y="27647"/>
                  </a:lnTo>
                  <a:lnTo>
                    <a:pt x="177546" y="25552"/>
                  </a:lnTo>
                  <a:lnTo>
                    <a:pt x="175945" y="25196"/>
                  </a:lnTo>
                  <a:lnTo>
                    <a:pt x="172986" y="24650"/>
                  </a:lnTo>
                  <a:lnTo>
                    <a:pt x="169760" y="24003"/>
                  </a:lnTo>
                  <a:lnTo>
                    <a:pt x="167030" y="23393"/>
                  </a:lnTo>
                  <a:lnTo>
                    <a:pt x="167030" y="16776"/>
                  </a:lnTo>
                  <a:lnTo>
                    <a:pt x="173951" y="16776"/>
                  </a:lnTo>
                  <a:lnTo>
                    <a:pt x="177076" y="17005"/>
                  </a:lnTo>
                  <a:lnTo>
                    <a:pt x="180441" y="19037"/>
                  </a:lnTo>
                  <a:lnTo>
                    <a:pt x="181140" y="15176"/>
                  </a:lnTo>
                  <a:lnTo>
                    <a:pt x="178079" y="13754"/>
                  </a:lnTo>
                  <a:lnTo>
                    <a:pt x="175653" y="13284"/>
                  </a:lnTo>
                  <a:lnTo>
                    <a:pt x="162864" y="13284"/>
                  </a:lnTo>
                  <a:lnTo>
                    <a:pt x="162864" y="24003"/>
                  </a:lnTo>
                  <a:lnTo>
                    <a:pt x="164566" y="25908"/>
                  </a:lnTo>
                  <a:lnTo>
                    <a:pt x="166027" y="27051"/>
                  </a:lnTo>
                  <a:lnTo>
                    <a:pt x="167855" y="28371"/>
                  </a:lnTo>
                  <a:lnTo>
                    <a:pt x="169164" y="28600"/>
                  </a:lnTo>
                  <a:lnTo>
                    <a:pt x="172415" y="29260"/>
                  </a:lnTo>
                  <a:lnTo>
                    <a:pt x="177939" y="30391"/>
                  </a:lnTo>
                  <a:lnTo>
                    <a:pt x="177939" y="37693"/>
                  </a:lnTo>
                  <a:lnTo>
                    <a:pt x="167627" y="37693"/>
                  </a:lnTo>
                  <a:lnTo>
                    <a:pt x="163271" y="34759"/>
                  </a:lnTo>
                  <a:lnTo>
                    <a:pt x="162572" y="38811"/>
                  </a:lnTo>
                  <a:lnTo>
                    <a:pt x="167690" y="41402"/>
                  </a:lnTo>
                  <a:lnTo>
                    <a:pt x="176784" y="41402"/>
                  </a:lnTo>
                  <a:lnTo>
                    <a:pt x="179311" y="39522"/>
                  </a:lnTo>
                  <a:lnTo>
                    <a:pt x="181140" y="38100"/>
                  </a:lnTo>
                  <a:lnTo>
                    <a:pt x="182143" y="35712"/>
                  </a:lnTo>
                  <a:lnTo>
                    <a:pt x="182143" y="2985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" name="object 104"/>
          <p:cNvSpPr txBox="1">
            <a:spLocks noGrp="1"/>
          </p:cNvSpPr>
          <p:nvPr>
            <p:ph type="ftr" sz="quarter" idx="11"/>
          </p:nvPr>
        </p:nvSpPr>
        <p:spPr>
          <a:xfrm>
            <a:off x="273532" y="3143455"/>
            <a:ext cx="2518410" cy="82074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lang="en-US" spc="-5" dirty="0"/>
              <a:t>Remake by Mao Huynh</a:t>
            </a:r>
            <a:endParaRPr spc="-5" dirty="0">
              <a:latin typeface="Noto Sans Mono CJK JP Bold"/>
              <a:cs typeface="Noto Sans Mono CJK JP Bold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1E525F7-BFAD-9B82-3BC8-62CD964E2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60"/>
              </a:spcBef>
            </a:pPr>
            <a:fld id="{81D60167-4931-47E6-BA6A-407CBD079E47}" type="slidenum">
              <a:rPr lang="en-US" spc="-5" smtClean="0"/>
              <a:t>130</a:t>
            </a:fld>
            <a:r>
              <a:rPr lang="en-US" spc="-5"/>
              <a:t>/300</a:t>
            </a:r>
            <a:endParaRPr lang="en-US" spc="-5" dirty="0"/>
          </a:p>
        </p:txBody>
      </p:sp>
    </p:spTree>
  </p:cSld>
  <p:clrMapOvr>
    <a:masterClrMapping/>
  </p:clrMapOvr>
  <p:transition>
    <p:cut/>
  </p:transition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28051"/>
            <a:ext cx="1559852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dirty="0"/>
              <a:t>Layers </a:t>
            </a:r>
            <a:r>
              <a:rPr sz="1400" spc="10" dirty="0"/>
              <a:t>in</a:t>
            </a:r>
            <a:r>
              <a:rPr sz="1400" spc="-60" dirty="0"/>
              <a:t> </a:t>
            </a:r>
            <a:r>
              <a:rPr sz="1400" spc="5" dirty="0"/>
              <a:t>Poky</a:t>
            </a:r>
            <a:endParaRPr sz="1400"/>
          </a:p>
        </p:txBody>
      </p:sp>
      <p:sp>
        <p:nvSpPr>
          <p:cNvPr id="29" name="object 29"/>
          <p:cNvSpPr txBox="1">
            <a:spLocks noGrp="1"/>
          </p:cNvSpPr>
          <p:nvPr>
            <p:ph type="ftr" sz="quarter" idx="11"/>
          </p:nvPr>
        </p:nvSpPr>
        <p:spPr>
          <a:xfrm>
            <a:off x="273532" y="3143455"/>
            <a:ext cx="2518410" cy="82074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lang="en-US" spc="-5" dirty="0"/>
              <a:t>Remake by Mao Huynh</a:t>
            </a:r>
            <a:endParaRPr spc="-5" dirty="0">
              <a:latin typeface="Noto Sans Mono CJK JP Bold"/>
              <a:cs typeface="Noto Sans Mono CJK JP Bold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71157" y="773124"/>
            <a:ext cx="5057140" cy="165163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265430" indent="-177165">
              <a:lnSpc>
                <a:spcPct val="100000"/>
              </a:lnSpc>
              <a:spcBef>
                <a:spcPts val="285"/>
              </a:spcBef>
              <a:buClr>
                <a:srgbClr val="F47F19"/>
              </a:buClr>
              <a:buFont typeface="MathJax_AMS"/>
              <a:buChar char="▶"/>
              <a:tabLst>
                <a:tab pos="266065" algn="l"/>
              </a:tabLst>
            </a:pPr>
            <a:r>
              <a:rPr sz="1100" spc="-5" dirty="0">
                <a:latin typeface="LM Sans 10"/>
                <a:cs typeface="LM Sans 10"/>
              </a:rPr>
              <a:t>The </a:t>
            </a:r>
            <a:r>
              <a:rPr sz="1100" spc="-15" dirty="0">
                <a:latin typeface="LM Sans 10"/>
                <a:cs typeface="LM Sans 10"/>
              </a:rPr>
              <a:t>Poky </a:t>
            </a:r>
            <a:r>
              <a:rPr sz="1100" i="1" spc="-5" dirty="0">
                <a:latin typeface="LM Sans 10"/>
                <a:cs typeface="LM Sans 10"/>
              </a:rPr>
              <a:t>reference system </a:t>
            </a:r>
            <a:r>
              <a:rPr sz="1100" spc="-5" dirty="0">
                <a:latin typeface="LM Sans 10"/>
                <a:cs typeface="LM Sans 10"/>
              </a:rPr>
              <a:t>is a set of basic </a:t>
            </a:r>
            <a:r>
              <a:rPr sz="1100" spc="-10" dirty="0">
                <a:latin typeface="LM Sans 10"/>
                <a:cs typeface="LM Sans 10"/>
              </a:rPr>
              <a:t>common</a:t>
            </a:r>
            <a:r>
              <a:rPr sz="1100" dirty="0">
                <a:latin typeface="LM Sans 10"/>
                <a:cs typeface="LM Sans 10"/>
              </a:rPr>
              <a:t> </a:t>
            </a:r>
            <a:r>
              <a:rPr sz="1100" spc="-15" dirty="0">
                <a:latin typeface="LM Sans 10"/>
                <a:cs typeface="LM Sans 10"/>
              </a:rPr>
              <a:t>layers:</a:t>
            </a:r>
            <a:endParaRPr sz="1100" dirty="0">
              <a:latin typeface="LM Sans 10"/>
              <a:cs typeface="LM Sans 10"/>
            </a:endParaRPr>
          </a:p>
          <a:p>
            <a:pPr marL="542925" lvl="1" indent="-133350">
              <a:lnSpc>
                <a:spcPts val="1200"/>
              </a:lnSpc>
              <a:spcBef>
                <a:spcPts val="175"/>
              </a:spcBef>
              <a:buClr>
                <a:srgbClr val="F47F19"/>
              </a:buClr>
              <a:buFont typeface="Times New Roman"/>
              <a:buChar char="•"/>
              <a:tabLst>
                <a:tab pos="543560" algn="l"/>
              </a:tabLst>
            </a:pPr>
            <a:r>
              <a:rPr sz="1000" spc="-5" dirty="0">
                <a:latin typeface="LM Sans 10"/>
                <a:cs typeface="LM Sans 10"/>
              </a:rPr>
              <a:t>meta</a:t>
            </a:r>
            <a:endParaRPr sz="1000" dirty="0">
              <a:latin typeface="LM Sans 10"/>
              <a:cs typeface="LM Sans 10"/>
            </a:endParaRPr>
          </a:p>
          <a:p>
            <a:pPr marL="542925" lvl="1" indent="-133350">
              <a:lnSpc>
                <a:spcPts val="1195"/>
              </a:lnSpc>
              <a:buClr>
                <a:srgbClr val="F47F19"/>
              </a:buClr>
              <a:buFont typeface="Times New Roman"/>
              <a:buChar char="•"/>
              <a:tabLst>
                <a:tab pos="543560" algn="l"/>
              </a:tabLst>
            </a:pPr>
            <a:r>
              <a:rPr sz="1000" spc="-5" dirty="0">
                <a:latin typeface="LM Sans 10"/>
                <a:cs typeface="LM Sans 10"/>
              </a:rPr>
              <a:t>meta-skeleton</a:t>
            </a:r>
            <a:endParaRPr sz="1000" dirty="0">
              <a:latin typeface="LM Sans 10"/>
              <a:cs typeface="LM Sans 10"/>
            </a:endParaRPr>
          </a:p>
          <a:p>
            <a:pPr marL="542925" lvl="1" indent="-133350">
              <a:lnSpc>
                <a:spcPts val="1195"/>
              </a:lnSpc>
              <a:buClr>
                <a:srgbClr val="F47F19"/>
              </a:buClr>
              <a:buFont typeface="Times New Roman"/>
              <a:buChar char="•"/>
              <a:tabLst>
                <a:tab pos="543560" algn="l"/>
              </a:tabLst>
            </a:pPr>
            <a:r>
              <a:rPr sz="1000" dirty="0">
                <a:latin typeface="LM Sans 10"/>
                <a:cs typeface="LM Sans 10"/>
              </a:rPr>
              <a:t>meta-poky</a:t>
            </a:r>
          </a:p>
          <a:p>
            <a:pPr marL="542925" lvl="1" indent="-133350">
              <a:lnSpc>
                <a:spcPts val="1200"/>
              </a:lnSpc>
              <a:buClr>
                <a:srgbClr val="F47F19"/>
              </a:buClr>
              <a:buFont typeface="Times New Roman"/>
              <a:buChar char="•"/>
              <a:tabLst>
                <a:tab pos="543560" algn="l"/>
              </a:tabLst>
            </a:pPr>
            <a:r>
              <a:rPr sz="1000" spc="-5" dirty="0">
                <a:latin typeface="LM Sans 10"/>
                <a:cs typeface="LM Sans 10"/>
              </a:rPr>
              <a:t>meta-yocto-bsp</a:t>
            </a:r>
            <a:endParaRPr sz="1000" dirty="0">
              <a:latin typeface="LM Sans 10"/>
              <a:cs typeface="LM Sans 10"/>
            </a:endParaRPr>
          </a:p>
          <a:p>
            <a:pPr marL="265430" indent="-177165">
              <a:lnSpc>
                <a:spcPct val="100000"/>
              </a:lnSpc>
              <a:spcBef>
                <a:spcPts val="355"/>
              </a:spcBef>
              <a:buClr>
                <a:srgbClr val="F47F19"/>
              </a:buClr>
              <a:buFont typeface="MathJax_AMS"/>
              <a:buChar char="▶"/>
              <a:tabLst>
                <a:tab pos="266065" algn="l"/>
              </a:tabLst>
            </a:pPr>
            <a:r>
              <a:rPr sz="1100" spc="-15" dirty="0">
                <a:latin typeface="LM Sans 10"/>
                <a:cs typeface="LM Sans 10"/>
              </a:rPr>
              <a:t>Poky </a:t>
            </a:r>
            <a:r>
              <a:rPr sz="1100" spc="-5" dirty="0">
                <a:latin typeface="LM Sans 10"/>
                <a:cs typeface="LM Sans 10"/>
              </a:rPr>
              <a:t>is not a </a:t>
            </a:r>
            <a:r>
              <a:rPr sz="1100" spc="-10" dirty="0">
                <a:latin typeface="LM Sans 10"/>
                <a:cs typeface="LM Sans 10"/>
              </a:rPr>
              <a:t>final </a:t>
            </a:r>
            <a:r>
              <a:rPr sz="1100" spc="-5" dirty="0">
                <a:latin typeface="LM Sans 10"/>
                <a:cs typeface="LM Sans 10"/>
              </a:rPr>
              <a:t>set of </a:t>
            </a:r>
            <a:r>
              <a:rPr sz="1100" spc="-15" dirty="0">
                <a:latin typeface="LM Sans 10"/>
                <a:cs typeface="LM Sans 10"/>
              </a:rPr>
              <a:t>layers. </a:t>
            </a:r>
            <a:r>
              <a:rPr sz="1100" spc="-5" dirty="0">
                <a:latin typeface="LM Sans 10"/>
                <a:cs typeface="LM Sans 10"/>
              </a:rPr>
              <a:t>It is the </a:t>
            </a:r>
            <a:r>
              <a:rPr sz="1100" spc="-10" dirty="0">
                <a:latin typeface="LM Sans 10"/>
                <a:cs typeface="LM Sans 10"/>
              </a:rPr>
              <a:t>common</a:t>
            </a:r>
            <a:r>
              <a:rPr sz="1100" spc="-21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base.</a:t>
            </a:r>
            <a:endParaRPr sz="1100" dirty="0">
              <a:latin typeface="LM Sans 10"/>
              <a:cs typeface="LM Sans 10"/>
            </a:endParaRPr>
          </a:p>
          <a:p>
            <a:pPr marL="265430" indent="-177165">
              <a:lnSpc>
                <a:spcPct val="100000"/>
              </a:lnSpc>
              <a:spcBef>
                <a:spcPts val="335"/>
              </a:spcBef>
              <a:buClr>
                <a:srgbClr val="F47F19"/>
              </a:buClr>
              <a:buFont typeface="MathJax_AMS"/>
              <a:buChar char="▶"/>
              <a:tabLst>
                <a:tab pos="266065" algn="l"/>
              </a:tabLst>
            </a:pPr>
            <a:r>
              <a:rPr sz="1100" spc="-20" dirty="0">
                <a:latin typeface="LM Sans 10"/>
                <a:cs typeface="LM Sans 10"/>
              </a:rPr>
              <a:t>Layers </a:t>
            </a:r>
            <a:r>
              <a:rPr sz="1100" spc="-15" dirty="0">
                <a:latin typeface="LM Sans 10"/>
                <a:cs typeface="LM Sans 10"/>
              </a:rPr>
              <a:t>are </a:t>
            </a:r>
            <a:r>
              <a:rPr sz="1100" spc="-5" dirty="0">
                <a:latin typeface="LM Sans 10"/>
                <a:cs typeface="LM Sans 10"/>
              </a:rPr>
              <a:t>added when</a:t>
            </a:r>
            <a:r>
              <a:rPr sz="1100" spc="1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needed.</a:t>
            </a:r>
            <a:endParaRPr sz="1100" dirty="0">
              <a:latin typeface="LM Sans 10"/>
              <a:cs typeface="LM Sans 10"/>
            </a:endParaRPr>
          </a:p>
          <a:p>
            <a:pPr marL="265430" marR="43180" indent="-177165">
              <a:lnSpc>
                <a:spcPct val="102600"/>
              </a:lnSpc>
              <a:spcBef>
                <a:spcPts val="300"/>
              </a:spcBef>
              <a:buClr>
                <a:srgbClr val="F47F19"/>
              </a:buClr>
              <a:buFont typeface="MathJax_AMS"/>
              <a:buChar char="▶"/>
              <a:tabLst>
                <a:tab pos="266065" algn="l"/>
              </a:tabLst>
            </a:pPr>
            <a:r>
              <a:rPr sz="1100" spc="-10" dirty="0">
                <a:latin typeface="LM Sans 10"/>
                <a:cs typeface="LM Sans 10"/>
              </a:rPr>
              <a:t>When </a:t>
            </a:r>
            <a:r>
              <a:rPr sz="1100" spc="-5" dirty="0">
                <a:latin typeface="LM Sans 10"/>
                <a:cs typeface="LM Sans 10"/>
              </a:rPr>
              <a:t>making modifications to the existing </a:t>
            </a:r>
            <a:r>
              <a:rPr sz="1100" dirty="0">
                <a:latin typeface="LM Sans 10"/>
                <a:cs typeface="LM Sans 10"/>
              </a:rPr>
              <a:t>recipes </a:t>
            </a:r>
            <a:r>
              <a:rPr sz="1100" spc="-20" dirty="0">
                <a:latin typeface="LM Sans 10"/>
                <a:cs typeface="LM Sans 10"/>
              </a:rPr>
              <a:t>or </a:t>
            </a:r>
            <a:r>
              <a:rPr sz="1100" spc="-5" dirty="0">
                <a:latin typeface="LM Sans 10"/>
                <a:cs typeface="LM Sans 10"/>
              </a:rPr>
              <a:t>when adding new ones, it is  a </a:t>
            </a:r>
            <a:r>
              <a:rPr sz="1100" spc="10" dirty="0">
                <a:latin typeface="LM Sans 10"/>
                <a:cs typeface="LM Sans 10"/>
              </a:rPr>
              <a:t>good </a:t>
            </a:r>
            <a:r>
              <a:rPr sz="1100" spc="-10" dirty="0">
                <a:latin typeface="LM Sans 10"/>
                <a:cs typeface="LM Sans 10"/>
              </a:rPr>
              <a:t>practice </a:t>
            </a:r>
            <a:r>
              <a:rPr sz="1100" spc="-5" dirty="0">
                <a:latin typeface="LM Sans 10"/>
                <a:cs typeface="LM Sans 10"/>
              </a:rPr>
              <a:t>not to </a:t>
            </a:r>
            <a:r>
              <a:rPr sz="1100" dirty="0">
                <a:latin typeface="LM Sans 10"/>
                <a:cs typeface="LM Sans 10"/>
              </a:rPr>
              <a:t>modify </a:t>
            </a:r>
            <a:r>
              <a:rPr sz="1100" spc="-30" dirty="0">
                <a:latin typeface="LM Sans 10"/>
                <a:cs typeface="LM Sans 10"/>
              </a:rPr>
              <a:t>Poky. </a:t>
            </a:r>
            <a:r>
              <a:rPr sz="1100" spc="-5" dirty="0">
                <a:latin typeface="LM Sans 10"/>
                <a:cs typeface="LM Sans 10"/>
              </a:rPr>
              <a:t>Instead </a:t>
            </a:r>
            <a:r>
              <a:rPr sz="1100" spc="-15" dirty="0">
                <a:latin typeface="LM Sans 10"/>
                <a:cs typeface="LM Sans 10"/>
              </a:rPr>
              <a:t>you </a:t>
            </a:r>
            <a:r>
              <a:rPr sz="1100" spc="-5" dirty="0">
                <a:latin typeface="LM Sans 10"/>
                <a:cs typeface="LM Sans 10"/>
              </a:rPr>
              <a:t>can create </a:t>
            </a:r>
            <a:r>
              <a:rPr sz="1100" spc="-15" dirty="0">
                <a:latin typeface="LM Sans 10"/>
                <a:cs typeface="LM Sans 10"/>
              </a:rPr>
              <a:t>your </a:t>
            </a:r>
            <a:r>
              <a:rPr sz="1100" spc="-20" dirty="0">
                <a:latin typeface="LM Sans 10"/>
                <a:cs typeface="LM Sans 10"/>
              </a:rPr>
              <a:t>own</a:t>
            </a:r>
            <a:r>
              <a:rPr sz="1100" spc="-195" dirty="0">
                <a:latin typeface="LM Sans 10"/>
                <a:cs typeface="LM Sans 10"/>
              </a:rPr>
              <a:t> </a:t>
            </a:r>
            <a:r>
              <a:rPr sz="1100" spc="-15" dirty="0">
                <a:latin typeface="LM Sans 10"/>
                <a:cs typeface="LM Sans 10"/>
              </a:rPr>
              <a:t>layers!</a:t>
            </a:r>
            <a:endParaRPr sz="1100" dirty="0">
              <a:latin typeface="LM Sans 10"/>
              <a:cs typeface="LM Sans 1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67BC363-000A-4EE0-CBA3-C724C6DA8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60"/>
              </a:spcBef>
            </a:pPr>
            <a:fld id="{81D60167-4931-47E6-BA6A-407CBD079E47}" type="slidenum">
              <a:rPr lang="en-US" spc="-5" smtClean="0"/>
              <a:t>131</a:t>
            </a:fld>
            <a:r>
              <a:rPr lang="en-US" spc="-5"/>
              <a:t>/300</a:t>
            </a:r>
            <a:endParaRPr lang="en-US" spc="-5" dirty="0"/>
          </a:p>
        </p:txBody>
      </p:sp>
    </p:spTree>
  </p:cSld>
  <p:clrMapOvr>
    <a:masterClrMapping/>
  </p:clrMapOvr>
  <p:transition>
    <p:cut/>
  </p:transition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205" y="26971"/>
            <a:ext cx="128397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0" dirty="0">
                <a:latin typeface="LM Sans 17"/>
                <a:cs typeface="LM Sans 17"/>
              </a:rPr>
              <a:t>Third </a:t>
            </a:r>
            <a:r>
              <a:rPr sz="1400" spc="-5" dirty="0">
                <a:latin typeface="LM Sans 17"/>
                <a:cs typeface="LM Sans 17"/>
              </a:rPr>
              <a:t>party</a:t>
            </a:r>
            <a:r>
              <a:rPr sz="1400" spc="-25" dirty="0">
                <a:latin typeface="LM Sans 17"/>
                <a:cs typeface="LM Sans 17"/>
              </a:rPr>
              <a:t> </a:t>
            </a:r>
            <a:r>
              <a:rPr sz="1400" spc="-5" dirty="0">
                <a:latin typeface="LM Sans 17"/>
                <a:cs typeface="LM Sans 17"/>
              </a:rPr>
              <a:t>layers</a:t>
            </a:r>
            <a:endParaRPr sz="1400">
              <a:latin typeface="LM Sans 17"/>
              <a:cs typeface="LM Sans 17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939730" y="479099"/>
            <a:ext cx="3406140" cy="1613535"/>
            <a:chOff x="939730" y="479099"/>
            <a:chExt cx="3406140" cy="1613535"/>
          </a:xfrm>
        </p:grpSpPr>
        <p:sp>
          <p:nvSpPr>
            <p:cNvPr id="26" name="object 26"/>
            <p:cNvSpPr/>
            <p:nvPr/>
          </p:nvSpPr>
          <p:spPr>
            <a:xfrm>
              <a:off x="944446" y="483815"/>
              <a:ext cx="1038225" cy="1604010"/>
            </a:xfrm>
            <a:custGeom>
              <a:avLst/>
              <a:gdLst/>
              <a:ahLst/>
              <a:cxnLst/>
              <a:rect l="l" t="t" r="r" b="b"/>
              <a:pathLst>
                <a:path w="1038225" h="1604010">
                  <a:moveTo>
                    <a:pt x="1037701" y="0"/>
                  </a:moveTo>
                  <a:lnTo>
                    <a:pt x="0" y="0"/>
                  </a:lnTo>
                  <a:lnTo>
                    <a:pt x="0" y="1603720"/>
                  </a:lnTo>
                  <a:lnTo>
                    <a:pt x="1037701" y="1603720"/>
                  </a:lnTo>
                  <a:lnTo>
                    <a:pt x="1037701" y="0"/>
                  </a:lnTo>
                  <a:close/>
                </a:path>
              </a:pathLst>
            </a:custGeom>
            <a:solidFill>
              <a:srgbClr val="E5E5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944446" y="483815"/>
              <a:ext cx="1038225" cy="1604010"/>
            </a:xfrm>
            <a:custGeom>
              <a:avLst/>
              <a:gdLst/>
              <a:ahLst/>
              <a:cxnLst/>
              <a:rect l="l" t="t" r="r" b="b"/>
              <a:pathLst>
                <a:path w="1038225" h="1604010">
                  <a:moveTo>
                    <a:pt x="0" y="1603720"/>
                  </a:moveTo>
                  <a:lnTo>
                    <a:pt x="1037701" y="1603720"/>
                  </a:lnTo>
                  <a:lnTo>
                    <a:pt x="1037701" y="0"/>
                  </a:lnTo>
                  <a:lnTo>
                    <a:pt x="0" y="0"/>
                  </a:lnTo>
                  <a:lnTo>
                    <a:pt x="0" y="1603720"/>
                  </a:lnTo>
                  <a:close/>
                </a:path>
              </a:pathLst>
            </a:custGeom>
            <a:ln w="9433">
              <a:solidFill>
                <a:srgbClr val="85858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136414" y="535979"/>
              <a:ext cx="594253" cy="5454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076487" y="483815"/>
              <a:ext cx="2264410" cy="1604010"/>
            </a:xfrm>
            <a:custGeom>
              <a:avLst/>
              <a:gdLst/>
              <a:ahLst/>
              <a:cxnLst/>
              <a:rect l="l" t="t" r="r" b="b"/>
              <a:pathLst>
                <a:path w="2264410" h="1604010">
                  <a:moveTo>
                    <a:pt x="2264075" y="0"/>
                  </a:moveTo>
                  <a:lnTo>
                    <a:pt x="0" y="0"/>
                  </a:lnTo>
                  <a:lnTo>
                    <a:pt x="0" y="1603720"/>
                  </a:lnTo>
                  <a:lnTo>
                    <a:pt x="2264075" y="1603720"/>
                  </a:lnTo>
                  <a:lnTo>
                    <a:pt x="2264075" y="0"/>
                  </a:lnTo>
                  <a:close/>
                </a:path>
              </a:pathLst>
            </a:custGeom>
            <a:solidFill>
              <a:srgbClr val="E5E5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076487" y="483815"/>
              <a:ext cx="2264410" cy="1604010"/>
            </a:xfrm>
            <a:custGeom>
              <a:avLst/>
              <a:gdLst/>
              <a:ahLst/>
              <a:cxnLst/>
              <a:rect l="l" t="t" r="r" b="b"/>
              <a:pathLst>
                <a:path w="2264410" h="1604010">
                  <a:moveTo>
                    <a:pt x="0" y="1603720"/>
                  </a:moveTo>
                  <a:lnTo>
                    <a:pt x="2264075" y="1603720"/>
                  </a:lnTo>
                  <a:lnTo>
                    <a:pt x="2264075" y="0"/>
                  </a:lnTo>
                  <a:lnTo>
                    <a:pt x="0" y="0"/>
                  </a:lnTo>
                  <a:lnTo>
                    <a:pt x="0" y="1603720"/>
                  </a:lnTo>
                  <a:close/>
                </a:path>
                <a:path w="2264410" h="1604010">
                  <a:moveTo>
                    <a:pt x="94333" y="1509383"/>
                  </a:moveTo>
                  <a:lnTo>
                    <a:pt x="1509380" y="1509383"/>
                  </a:lnTo>
                  <a:lnTo>
                    <a:pt x="1509380" y="188672"/>
                  </a:lnTo>
                  <a:lnTo>
                    <a:pt x="94333" y="188672"/>
                  </a:lnTo>
                  <a:lnTo>
                    <a:pt x="94333" y="1509383"/>
                  </a:lnTo>
                  <a:close/>
                </a:path>
              </a:pathLst>
            </a:custGeom>
            <a:ln w="9433">
              <a:solidFill>
                <a:srgbClr val="85858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170988" y="537552"/>
              <a:ext cx="344805" cy="53340"/>
            </a:xfrm>
            <a:custGeom>
              <a:avLst/>
              <a:gdLst/>
              <a:ahLst/>
              <a:cxnLst/>
              <a:rect l="l" t="t" r="r" b="b"/>
              <a:pathLst>
                <a:path w="344805" h="53340">
                  <a:moveTo>
                    <a:pt x="38925" y="0"/>
                  </a:moveTo>
                  <a:lnTo>
                    <a:pt x="33718" y="0"/>
                  </a:lnTo>
                  <a:lnTo>
                    <a:pt x="24587" y="13220"/>
                  </a:lnTo>
                  <a:lnTo>
                    <a:pt x="24295" y="13639"/>
                  </a:lnTo>
                  <a:lnTo>
                    <a:pt x="24003" y="14097"/>
                  </a:lnTo>
                  <a:lnTo>
                    <a:pt x="19989" y="20307"/>
                  </a:lnTo>
                  <a:lnTo>
                    <a:pt x="18872" y="18491"/>
                  </a:lnTo>
                  <a:lnTo>
                    <a:pt x="17868" y="16967"/>
                  </a:lnTo>
                  <a:lnTo>
                    <a:pt x="6184" y="0"/>
                  </a:lnTo>
                  <a:lnTo>
                    <a:pt x="0" y="0"/>
                  </a:lnTo>
                  <a:lnTo>
                    <a:pt x="16916" y="24345"/>
                  </a:lnTo>
                  <a:lnTo>
                    <a:pt x="16916" y="40601"/>
                  </a:lnTo>
                  <a:lnTo>
                    <a:pt x="21996" y="40601"/>
                  </a:lnTo>
                  <a:lnTo>
                    <a:pt x="21996" y="24396"/>
                  </a:lnTo>
                  <a:lnTo>
                    <a:pt x="38925" y="0"/>
                  </a:lnTo>
                  <a:close/>
                </a:path>
                <a:path w="344805" h="53340">
                  <a:moveTo>
                    <a:pt x="62826" y="19634"/>
                  </a:moveTo>
                  <a:lnTo>
                    <a:pt x="60261" y="16865"/>
                  </a:lnTo>
                  <a:lnTo>
                    <a:pt x="58216" y="14668"/>
                  </a:lnTo>
                  <a:lnTo>
                    <a:pt x="58216" y="19977"/>
                  </a:lnTo>
                  <a:lnTo>
                    <a:pt x="58216" y="34086"/>
                  </a:lnTo>
                  <a:lnTo>
                    <a:pt x="54216" y="37617"/>
                  </a:lnTo>
                  <a:lnTo>
                    <a:pt x="45770" y="37617"/>
                  </a:lnTo>
                  <a:lnTo>
                    <a:pt x="41529" y="34277"/>
                  </a:lnTo>
                  <a:lnTo>
                    <a:pt x="41529" y="19799"/>
                  </a:lnTo>
                  <a:lnTo>
                    <a:pt x="46024" y="16865"/>
                  </a:lnTo>
                  <a:lnTo>
                    <a:pt x="53975" y="16865"/>
                  </a:lnTo>
                  <a:lnTo>
                    <a:pt x="58216" y="19977"/>
                  </a:lnTo>
                  <a:lnTo>
                    <a:pt x="58216" y="14668"/>
                  </a:lnTo>
                  <a:lnTo>
                    <a:pt x="56934" y="13271"/>
                  </a:lnTo>
                  <a:lnTo>
                    <a:pt x="42646" y="13271"/>
                  </a:lnTo>
                  <a:lnTo>
                    <a:pt x="36931" y="19799"/>
                  </a:lnTo>
                  <a:lnTo>
                    <a:pt x="36931" y="35521"/>
                  </a:lnTo>
                  <a:lnTo>
                    <a:pt x="42938" y="41389"/>
                  </a:lnTo>
                  <a:lnTo>
                    <a:pt x="56934" y="41389"/>
                  </a:lnTo>
                  <a:lnTo>
                    <a:pt x="60642" y="37617"/>
                  </a:lnTo>
                  <a:lnTo>
                    <a:pt x="62699" y="35521"/>
                  </a:lnTo>
                  <a:lnTo>
                    <a:pt x="62826" y="19634"/>
                  </a:lnTo>
                  <a:close/>
                </a:path>
                <a:path w="344805" h="53340">
                  <a:moveTo>
                    <a:pt x="91440" y="38379"/>
                  </a:moveTo>
                  <a:lnTo>
                    <a:pt x="91084" y="34391"/>
                  </a:lnTo>
                  <a:lnTo>
                    <a:pt x="88087" y="36779"/>
                  </a:lnTo>
                  <a:lnTo>
                    <a:pt x="84899" y="37617"/>
                  </a:lnTo>
                  <a:lnTo>
                    <a:pt x="77000" y="37617"/>
                  </a:lnTo>
                  <a:lnTo>
                    <a:pt x="73685" y="33312"/>
                  </a:lnTo>
                  <a:lnTo>
                    <a:pt x="73685" y="22783"/>
                  </a:lnTo>
                  <a:lnTo>
                    <a:pt x="75869" y="17056"/>
                  </a:lnTo>
                  <a:lnTo>
                    <a:pt x="85191" y="17056"/>
                  </a:lnTo>
                  <a:lnTo>
                    <a:pt x="87198" y="17526"/>
                  </a:lnTo>
                  <a:lnTo>
                    <a:pt x="90449" y="19685"/>
                  </a:lnTo>
                  <a:lnTo>
                    <a:pt x="91147" y="15811"/>
                  </a:lnTo>
                  <a:lnTo>
                    <a:pt x="87668" y="13804"/>
                  </a:lnTo>
                  <a:lnTo>
                    <a:pt x="85674" y="13271"/>
                  </a:lnTo>
                  <a:lnTo>
                    <a:pt x="73875" y="13271"/>
                  </a:lnTo>
                  <a:lnTo>
                    <a:pt x="69088" y="20459"/>
                  </a:lnTo>
                  <a:lnTo>
                    <a:pt x="69088" y="34937"/>
                  </a:lnTo>
                  <a:lnTo>
                    <a:pt x="74460" y="41389"/>
                  </a:lnTo>
                  <a:lnTo>
                    <a:pt x="85013" y="41389"/>
                  </a:lnTo>
                  <a:lnTo>
                    <a:pt x="88265" y="40563"/>
                  </a:lnTo>
                  <a:lnTo>
                    <a:pt x="91440" y="38379"/>
                  </a:lnTo>
                  <a:close/>
                </a:path>
                <a:path w="344805" h="53340">
                  <a:moveTo>
                    <a:pt x="113411" y="39154"/>
                  </a:moveTo>
                  <a:lnTo>
                    <a:pt x="112471" y="35623"/>
                  </a:lnTo>
                  <a:lnTo>
                    <a:pt x="110934" y="36893"/>
                  </a:lnTo>
                  <a:lnTo>
                    <a:pt x="109042" y="37617"/>
                  </a:lnTo>
                  <a:lnTo>
                    <a:pt x="104978" y="37617"/>
                  </a:lnTo>
                  <a:lnTo>
                    <a:pt x="104152" y="35814"/>
                  </a:lnTo>
                  <a:lnTo>
                    <a:pt x="104152" y="17475"/>
                  </a:lnTo>
                  <a:lnTo>
                    <a:pt x="112471" y="17475"/>
                  </a:lnTo>
                  <a:lnTo>
                    <a:pt x="112471" y="14046"/>
                  </a:lnTo>
                  <a:lnTo>
                    <a:pt x="104152" y="14046"/>
                  </a:lnTo>
                  <a:lnTo>
                    <a:pt x="104152" y="6235"/>
                  </a:lnTo>
                  <a:lnTo>
                    <a:pt x="100088" y="6235"/>
                  </a:lnTo>
                  <a:lnTo>
                    <a:pt x="100088" y="14046"/>
                  </a:lnTo>
                  <a:lnTo>
                    <a:pt x="94945" y="14046"/>
                  </a:lnTo>
                  <a:lnTo>
                    <a:pt x="94945" y="17475"/>
                  </a:lnTo>
                  <a:lnTo>
                    <a:pt x="99898" y="17475"/>
                  </a:lnTo>
                  <a:lnTo>
                    <a:pt x="99898" y="37249"/>
                  </a:lnTo>
                  <a:lnTo>
                    <a:pt x="100736" y="41389"/>
                  </a:lnTo>
                  <a:lnTo>
                    <a:pt x="108940" y="41389"/>
                  </a:lnTo>
                  <a:lnTo>
                    <a:pt x="111937" y="39916"/>
                  </a:lnTo>
                  <a:lnTo>
                    <a:pt x="113411" y="39154"/>
                  </a:lnTo>
                  <a:close/>
                </a:path>
                <a:path w="344805" h="53340">
                  <a:moveTo>
                    <a:pt x="143167" y="19634"/>
                  </a:moveTo>
                  <a:lnTo>
                    <a:pt x="140614" y="16865"/>
                  </a:lnTo>
                  <a:lnTo>
                    <a:pt x="138569" y="14668"/>
                  </a:lnTo>
                  <a:lnTo>
                    <a:pt x="138569" y="19977"/>
                  </a:lnTo>
                  <a:lnTo>
                    <a:pt x="138569" y="34086"/>
                  </a:lnTo>
                  <a:lnTo>
                    <a:pt x="134569" y="37617"/>
                  </a:lnTo>
                  <a:lnTo>
                    <a:pt x="126123" y="37617"/>
                  </a:lnTo>
                  <a:lnTo>
                    <a:pt x="121869" y="34277"/>
                  </a:lnTo>
                  <a:lnTo>
                    <a:pt x="121869" y="19799"/>
                  </a:lnTo>
                  <a:lnTo>
                    <a:pt x="126365" y="16865"/>
                  </a:lnTo>
                  <a:lnTo>
                    <a:pt x="134315" y="16865"/>
                  </a:lnTo>
                  <a:lnTo>
                    <a:pt x="138569" y="19977"/>
                  </a:lnTo>
                  <a:lnTo>
                    <a:pt x="138569" y="14668"/>
                  </a:lnTo>
                  <a:lnTo>
                    <a:pt x="137274" y="13271"/>
                  </a:lnTo>
                  <a:lnTo>
                    <a:pt x="122999" y="13271"/>
                  </a:lnTo>
                  <a:lnTo>
                    <a:pt x="117271" y="19799"/>
                  </a:lnTo>
                  <a:lnTo>
                    <a:pt x="117271" y="35521"/>
                  </a:lnTo>
                  <a:lnTo>
                    <a:pt x="123291" y="41389"/>
                  </a:lnTo>
                  <a:lnTo>
                    <a:pt x="137274" y="41389"/>
                  </a:lnTo>
                  <a:lnTo>
                    <a:pt x="140995" y="37617"/>
                  </a:lnTo>
                  <a:lnTo>
                    <a:pt x="143052" y="35521"/>
                  </a:lnTo>
                  <a:lnTo>
                    <a:pt x="143167" y="19634"/>
                  </a:lnTo>
                  <a:close/>
                </a:path>
                <a:path w="344805" h="53340">
                  <a:moveTo>
                    <a:pt x="200012" y="5588"/>
                  </a:moveTo>
                  <a:lnTo>
                    <a:pt x="197637" y="3302"/>
                  </a:lnTo>
                  <a:lnTo>
                    <a:pt x="195249" y="1028"/>
                  </a:lnTo>
                  <a:lnTo>
                    <a:pt x="195249" y="6870"/>
                  </a:lnTo>
                  <a:lnTo>
                    <a:pt x="195249" y="16446"/>
                  </a:lnTo>
                  <a:lnTo>
                    <a:pt x="191528" y="20294"/>
                  </a:lnTo>
                  <a:lnTo>
                    <a:pt x="176428" y="20294"/>
                  </a:lnTo>
                  <a:lnTo>
                    <a:pt x="176428" y="3302"/>
                  </a:lnTo>
                  <a:lnTo>
                    <a:pt x="191236" y="3302"/>
                  </a:lnTo>
                  <a:lnTo>
                    <a:pt x="195249" y="6870"/>
                  </a:lnTo>
                  <a:lnTo>
                    <a:pt x="195249" y="1028"/>
                  </a:lnTo>
                  <a:lnTo>
                    <a:pt x="194183" y="0"/>
                  </a:lnTo>
                  <a:lnTo>
                    <a:pt x="171348" y="0"/>
                  </a:lnTo>
                  <a:lnTo>
                    <a:pt x="171348" y="40601"/>
                  </a:lnTo>
                  <a:lnTo>
                    <a:pt x="176606" y="40601"/>
                  </a:lnTo>
                  <a:lnTo>
                    <a:pt x="176606" y="23723"/>
                  </a:lnTo>
                  <a:lnTo>
                    <a:pt x="193763" y="23723"/>
                  </a:lnTo>
                  <a:lnTo>
                    <a:pt x="197764" y="20294"/>
                  </a:lnTo>
                  <a:lnTo>
                    <a:pt x="200012" y="18376"/>
                  </a:lnTo>
                  <a:lnTo>
                    <a:pt x="200012" y="5588"/>
                  </a:lnTo>
                  <a:close/>
                </a:path>
                <a:path w="344805" h="53340">
                  <a:moveTo>
                    <a:pt x="223621" y="13271"/>
                  </a:moveTo>
                  <a:lnTo>
                    <a:pt x="218376" y="13347"/>
                  </a:lnTo>
                  <a:lnTo>
                    <a:pt x="215125" y="16281"/>
                  </a:lnTo>
                  <a:lnTo>
                    <a:pt x="213296" y="19037"/>
                  </a:lnTo>
                  <a:lnTo>
                    <a:pt x="213296" y="13576"/>
                  </a:lnTo>
                  <a:lnTo>
                    <a:pt x="209181" y="13576"/>
                  </a:lnTo>
                  <a:lnTo>
                    <a:pt x="209181" y="40601"/>
                  </a:lnTo>
                  <a:lnTo>
                    <a:pt x="213601" y="40601"/>
                  </a:lnTo>
                  <a:lnTo>
                    <a:pt x="213601" y="21755"/>
                  </a:lnTo>
                  <a:lnTo>
                    <a:pt x="217843" y="17424"/>
                  </a:lnTo>
                  <a:lnTo>
                    <a:pt x="223621" y="17297"/>
                  </a:lnTo>
                  <a:lnTo>
                    <a:pt x="223621" y="13271"/>
                  </a:lnTo>
                  <a:close/>
                </a:path>
                <a:path w="344805" h="53340">
                  <a:moveTo>
                    <a:pt x="252730" y="19634"/>
                  </a:moveTo>
                  <a:lnTo>
                    <a:pt x="250177" y="16865"/>
                  </a:lnTo>
                  <a:lnTo>
                    <a:pt x="248132" y="14668"/>
                  </a:lnTo>
                  <a:lnTo>
                    <a:pt x="248132" y="19977"/>
                  </a:lnTo>
                  <a:lnTo>
                    <a:pt x="248132" y="34086"/>
                  </a:lnTo>
                  <a:lnTo>
                    <a:pt x="244132" y="37617"/>
                  </a:lnTo>
                  <a:lnTo>
                    <a:pt x="235686" y="37617"/>
                  </a:lnTo>
                  <a:lnTo>
                    <a:pt x="231432" y="34277"/>
                  </a:lnTo>
                  <a:lnTo>
                    <a:pt x="231432" y="19799"/>
                  </a:lnTo>
                  <a:lnTo>
                    <a:pt x="235927" y="16865"/>
                  </a:lnTo>
                  <a:lnTo>
                    <a:pt x="243878" y="16865"/>
                  </a:lnTo>
                  <a:lnTo>
                    <a:pt x="248132" y="19977"/>
                  </a:lnTo>
                  <a:lnTo>
                    <a:pt x="248132" y="14668"/>
                  </a:lnTo>
                  <a:lnTo>
                    <a:pt x="246837" y="13271"/>
                  </a:lnTo>
                  <a:lnTo>
                    <a:pt x="232562" y="13271"/>
                  </a:lnTo>
                  <a:lnTo>
                    <a:pt x="226834" y="19799"/>
                  </a:lnTo>
                  <a:lnTo>
                    <a:pt x="226834" y="35521"/>
                  </a:lnTo>
                  <a:lnTo>
                    <a:pt x="232854" y="41389"/>
                  </a:lnTo>
                  <a:lnTo>
                    <a:pt x="246837" y="41389"/>
                  </a:lnTo>
                  <a:lnTo>
                    <a:pt x="250558" y="37617"/>
                  </a:lnTo>
                  <a:lnTo>
                    <a:pt x="252615" y="35521"/>
                  </a:lnTo>
                  <a:lnTo>
                    <a:pt x="252730" y="19634"/>
                  </a:lnTo>
                  <a:close/>
                </a:path>
                <a:path w="344805" h="53340">
                  <a:moveTo>
                    <a:pt x="266090" y="14046"/>
                  </a:moveTo>
                  <a:lnTo>
                    <a:pt x="261658" y="14046"/>
                  </a:lnTo>
                  <a:lnTo>
                    <a:pt x="261658" y="48907"/>
                  </a:lnTo>
                  <a:lnTo>
                    <a:pt x="258305" y="49199"/>
                  </a:lnTo>
                  <a:lnTo>
                    <a:pt x="255574" y="49199"/>
                  </a:lnTo>
                  <a:lnTo>
                    <a:pt x="254177" y="48615"/>
                  </a:lnTo>
                  <a:lnTo>
                    <a:pt x="252869" y="47383"/>
                  </a:lnTo>
                  <a:lnTo>
                    <a:pt x="251637" y="50965"/>
                  </a:lnTo>
                  <a:lnTo>
                    <a:pt x="254469" y="52628"/>
                  </a:lnTo>
                  <a:lnTo>
                    <a:pt x="257175" y="52984"/>
                  </a:lnTo>
                  <a:lnTo>
                    <a:pt x="258711" y="52984"/>
                  </a:lnTo>
                  <a:lnTo>
                    <a:pt x="262420" y="52692"/>
                  </a:lnTo>
                  <a:lnTo>
                    <a:pt x="266090" y="49631"/>
                  </a:lnTo>
                  <a:lnTo>
                    <a:pt x="266090" y="49199"/>
                  </a:lnTo>
                  <a:lnTo>
                    <a:pt x="266090" y="14046"/>
                  </a:lnTo>
                  <a:close/>
                </a:path>
                <a:path w="344805" h="53340">
                  <a:moveTo>
                    <a:pt x="266090" y="1562"/>
                  </a:moveTo>
                  <a:lnTo>
                    <a:pt x="260845" y="1562"/>
                  </a:lnTo>
                  <a:lnTo>
                    <a:pt x="260845" y="6819"/>
                  </a:lnTo>
                  <a:lnTo>
                    <a:pt x="266090" y="6819"/>
                  </a:lnTo>
                  <a:lnTo>
                    <a:pt x="266090" y="1562"/>
                  </a:lnTo>
                  <a:close/>
                </a:path>
                <a:path w="344805" h="53340">
                  <a:moveTo>
                    <a:pt x="295668" y="27444"/>
                  </a:moveTo>
                  <a:lnTo>
                    <a:pt x="295656" y="24206"/>
                  </a:lnTo>
                  <a:lnTo>
                    <a:pt x="295617" y="21069"/>
                  </a:lnTo>
                  <a:lnTo>
                    <a:pt x="292836" y="16865"/>
                  </a:lnTo>
                  <a:lnTo>
                    <a:pt x="292315" y="16090"/>
                  </a:lnTo>
                  <a:lnTo>
                    <a:pt x="292315" y="24206"/>
                  </a:lnTo>
                  <a:lnTo>
                    <a:pt x="277736" y="24206"/>
                  </a:lnTo>
                  <a:lnTo>
                    <a:pt x="278676" y="19786"/>
                  </a:lnTo>
                  <a:lnTo>
                    <a:pt x="281813" y="16865"/>
                  </a:lnTo>
                  <a:lnTo>
                    <a:pt x="288239" y="16865"/>
                  </a:lnTo>
                  <a:lnTo>
                    <a:pt x="291541" y="18859"/>
                  </a:lnTo>
                  <a:lnTo>
                    <a:pt x="292315" y="24206"/>
                  </a:lnTo>
                  <a:lnTo>
                    <a:pt x="292315" y="16090"/>
                  </a:lnTo>
                  <a:lnTo>
                    <a:pt x="290893" y="13931"/>
                  </a:lnTo>
                  <a:lnTo>
                    <a:pt x="287299" y="13271"/>
                  </a:lnTo>
                  <a:lnTo>
                    <a:pt x="278625" y="13271"/>
                  </a:lnTo>
                  <a:lnTo>
                    <a:pt x="273329" y="19494"/>
                  </a:lnTo>
                  <a:lnTo>
                    <a:pt x="273329" y="35102"/>
                  </a:lnTo>
                  <a:lnTo>
                    <a:pt x="278980" y="41389"/>
                  </a:lnTo>
                  <a:lnTo>
                    <a:pt x="289775" y="41389"/>
                  </a:lnTo>
                  <a:lnTo>
                    <a:pt x="293141" y="39979"/>
                  </a:lnTo>
                  <a:lnTo>
                    <a:pt x="295427" y="38328"/>
                  </a:lnTo>
                  <a:lnTo>
                    <a:pt x="295389" y="37795"/>
                  </a:lnTo>
                  <a:lnTo>
                    <a:pt x="295084" y="34366"/>
                  </a:lnTo>
                  <a:lnTo>
                    <a:pt x="291376" y="37553"/>
                  </a:lnTo>
                  <a:lnTo>
                    <a:pt x="287477" y="37795"/>
                  </a:lnTo>
                  <a:lnTo>
                    <a:pt x="281406" y="37795"/>
                  </a:lnTo>
                  <a:lnTo>
                    <a:pt x="277622" y="33451"/>
                  </a:lnTo>
                  <a:lnTo>
                    <a:pt x="277444" y="27444"/>
                  </a:lnTo>
                  <a:lnTo>
                    <a:pt x="295668" y="27444"/>
                  </a:lnTo>
                  <a:close/>
                </a:path>
                <a:path w="344805" h="53340">
                  <a:moveTo>
                    <a:pt x="322592" y="38379"/>
                  </a:moveTo>
                  <a:lnTo>
                    <a:pt x="322237" y="34391"/>
                  </a:lnTo>
                  <a:lnTo>
                    <a:pt x="319227" y="36779"/>
                  </a:lnTo>
                  <a:lnTo>
                    <a:pt x="316039" y="37617"/>
                  </a:lnTo>
                  <a:lnTo>
                    <a:pt x="308140" y="37617"/>
                  </a:lnTo>
                  <a:lnTo>
                    <a:pt x="304838" y="33312"/>
                  </a:lnTo>
                  <a:lnTo>
                    <a:pt x="304838" y="22783"/>
                  </a:lnTo>
                  <a:lnTo>
                    <a:pt x="307022" y="17056"/>
                  </a:lnTo>
                  <a:lnTo>
                    <a:pt x="316344" y="17056"/>
                  </a:lnTo>
                  <a:lnTo>
                    <a:pt x="318338" y="17526"/>
                  </a:lnTo>
                  <a:lnTo>
                    <a:pt x="321589" y="19685"/>
                  </a:lnTo>
                  <a:lnTo>
                    <a:pt x="322287" y="15811"/>
                  </a:lnTo>
                  <a:lnTo>
                    <a:pt x="318808" y="13804"/>
                  </a:lnTo>
                  <a:lnTo>
                    <a:pt x="316814" y="13271"/>
                  </a:lnTo>
                  <a:lnTo>
                    <a:pt x="305015" y="13271"/>
                  </a:lnTo>
                  <a:lnTo>
                    <a:pt x="300228" y="20459"/>
                  </a:lnTo>
                  <a:lnTo>
                    <a:pt x="300228" y="34937"/>
                  </a:lnTo>
                  <a:lnTo>
                    <a:pt x="305600" y="41389"/>
                  </a:lnTo>
                  <a:lnTo>
                    <a:pt x="316153" y="41389"/>
                  </a:lnTo>
                  <a:lnTo>
                    <a:pt x="319405" y="40563"/>
                  </a:lnTo>
                  <a:lnTo>
                    <a:pt x="322592" y="38379"/>
                  </a:lnTo>
                  <a:close/>
                </a:path>
                <a:path w="344805" h="53340">
                  <a:moveTo>
                    <a:pt x="344551" y="39154"/>
                  </a:moveTo>
                  <a:lnTo>
                    <a:pt x="343611" y="35623"/>
                  </a:lnTo>
                  <a:lnTo>
                    <a:pt x="342074" y="36893"/>
                  </a:lnTo>
                  <a:lnTo>
                    <a:pt x="340182" y="37617"/>
                  </a:lnTo>
                  <a:lnTo>
                    <a:pt x="336118" y="37617"/>
                  </a:lnTo>
                  <a:lnTo>
                    <a:pt x="335292" y="35814"/>
                  </a:lnTo>
                  <a:lnTo>
                    <a:pt x="335292" y="17475"/>
                  </a:lnTo>
                  <a:lnTo>
                    <a:pt x="343611" y="17475"/>
                  </a:lnTo>
                  <a:lnTo>
                    <a:pt x="343611" y="14046"/>
                  </a:lnTo>
                  <a:lnTo>
                    <a:pt x="335292" y="14046"/>
                  </a:lnTo>
                  <a:lnTo>
                    <a:pt x="335292" y="6235"/>
                  </a:lnTo>
                  <a:lnTo>
                    <a:pt x="331228" y="6235"/>
                  </a:lnTo>
                  <a:lnTo>
                    <a:pt x="331228" y="14046"/>
                  </a:lnTo>
                  <a:lnTo>
                    <a:pt x="326097" y="14046"/>
                  </a:lnTo>
                  <a:lnTo>
                    <a:pt x="326097" y="17475"/>
                  </a:lnTo>
                  <a:lnTo>
                    <a:pt x="331050" y="17475"/>
                  </a:lnTo>
                  <a:lnTo>
                    <a:pt x="331050" y="37249"/>
                  </a:lnTo>
                  <a:lnTo>
                    <a:pt x="331876" y="41389"/>
                  </a:lnTo>
                  <a:lnTo>
                    <a:pt x="340080" y="41389"/>
                  </a:lnTo>
                  <a:lnTo>
                    <a:pt x="343077" y="39916"/>
                  </a:lnTo>
                  <a:lnTo>
                    <a:pt x="344551" y="39154"/>
                  </a:lnTo>
                  <a:close/>
                </a:path>
              </a:pathLst>
            </a:custGeom>
            <a:solidFill>
              <a:srgbClr val="8585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680207" y="861159"/>
              <a:ext cx="566420" cy="189230"/>
            </a:xfrm>
            <a:custGeom>
              <a:avLst/>
              <a:gdLst/>
              <a:ahLst/>
              <a:cxnLst/>
              <a:rect l="l" t="t" r="r" b="b"/>
              <a:pathLst>
                <a:path w="566420" h="189230">
                  <a:moveTo>
                    <a:pt x="0" y="188672"/>
                  </a:moveTo>
                  <a:lnTo>
                    <a:pt x="566018" y="188672"/>
                  </a:lnTo>
                  <a:lnTo>
                    <a:pt x="566018" y="0"/>
                  </a:lnTo>
                  <a:lnTo>
                    <a:pt x="0" y="0"/>
                  </a:lnTo>
                  <a:lnTo>
                    <a:pt x="0" y="188672"/>
                  </a:lnTo>
                  <a:close/>
                </a:path>
              </a:pathLst>
            </a:custGeom>
            <a:ln w="9433">
              <a:solidFill>
                <a:srgbClr val="85858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902354" y="940371"/>
              <a:ext cx="120650" cy="40640"/>
            </a:xfrm>
            <a:custGeom>
              <a:avLst/>
              <a:gdLst/>
              <a:ahLst/>
              <a:cxnLst/>
              <a:rect l="l" t="t" r="r" b="b"/>
              <a:pathLst>
                <a:path w="120650" h="40640">
                  <a:moveTo>
                    <a:pt x="35979" y="40601"/>
                  </a:moveTo>
                  <a:lnTo>
                    <a:pt x="31534" y="28892"/>
                  </a:lnTo>
                  <a:lnTo>
                    <a:pt x="30289" y="25590"/>
                  </a:lnTo>
                  <a:lnTo>
                    <a:pt x="24777" y="11049"/>
                  </a:lnTo>
                  <a:lnTo>
                    <a:pt x="24777" y="25590"/>
                  </a:lnTo>
                  <a:lnTo>
                    <a:pt x="10147" y="25590"/>
                  </a:lnTo>
                  <a:lnTo>
                    <a:pt x="13157" y="17157"/>
                  </a:lnTo>
                  <a:lnTo>
                    <a:pt x="10972" y="23355"/>
                  </a:lnTo>
                  <a:lnTo>
                    <a:pt x="13182" y="17157"/>
                  </a:lnTo>
                  <a:lnTo>
                    <a:pt x="15214" y="11442"/>
                  </a:lnTo>
                  <a:lnTo>
                    <a:pt x="17043" y="6426"/>
                  </a:lnTo>
                  <a:lnTo>
                    <a:pt x="17449" y="4241"/>
                  </a:lnTo>
                  <a:lnTo>
                    <a:pt x="17640" y="5067"/>
                  </a:lnTo>
                  <a:lnTo>
                    <a:pt x="18046" y="6553"/>
                  </a:lnTo>
                  <a:lnTo>
                    <a:pt x="19405" y="10439"/>
                  </a:lnTo>
                  <a:lnTo>
                    <a:pt x="24777" y="25590"/>
                  </a:lnTo>
                  <a:lnTo>
                    <a:pt x="24777" y="11049"/>
                  </a:lnTo>
                  <a:lnTo>
                    <a:pt x="22199" y="4241"/>
                  </a:lnTo>
                  <a:lnTo>
                    <a:pt x="20586" y="0"/>
                  </a:lnTo>
                  <a:lnTo>
                    <a:pt x="15392" y="0"/>
                  </a:lnTo>
                  <a:lnTo>
                    <a:pt x="0" y="40601"/>
                  </a:lnTo>
                  <a:lnTo>
                    <a:pt x="4356" y="40601"/>
                  </a:lnTo>
                  <a:lnTo>
                    <a:pt x="8915" y="28892"/>
                  </a:lnTo>
                  <a:lnTo>
                    <a:pt x="26073" y="28892"/>
                  </a:lnTo>
                  <a:lnTo>
                    <a:pt x="30543" y="40601"/>
                  </a:lnTo>
                  <a:lnTo>
                    <a:pt x="35979" y="40601"/>
                  </a:lnTo>
                  <a:close/>
                </a:path>
                <a:path w="120650" h="40640">
                  <a:moveTo>
                    <a:pt x="77851" y="20650"/>
                  </a:moveTo>
                  <a:lnTo>
                    <a:pt x="76454" y="12636"/>
                  </a:lnTo>
                  <a:lnTo>
                    <a:pt x="72796" y="6400"/>
                  </a:lnTo>
                  <a:lnTo>
                    <a:pt x="72796" y="10375"/>
                  </a:lnTo>
                  <a:lnTo>
                    <a:pt x="72796" y="30581"/>
                  </a:lnTo>
                  <a:lnTo>
                    <a:pt x="66649" y="37312"/>
                  </a:lnTo>
                  <a:lnTo>
                    <a:pt x="49364" y="37312"/>
                  </a:lnTo>
                  <a:lnTo>
                    <a:pt x="49364" y="3302"/>
                  </a:lnTo>
                  <a:lnTo>
                    <a:pt x="66649" y="3302"/>
                  </a:lnTo>
                  <a:lnTo>
                    <a:pt x="72796" y="10375"/>
                  </a:lnTo>
                  <a:lnTo>
                    <a:pt x="72796" y="6400"/>
                  </a:lnTo>
                  <a:lnTo>
                    <a:pt x="72605" y="6070"/>
                  </a:lnTo>
                  <a:lnTo>
                    <a:pt x="69024" y="3302"/>
                  </a:lnTo>
                  <a:lnTo>
                    <a:pt x="66865" y="1625"/>
                  </a:lnTo>
                  <a:lnTo>
                    <a:pt x="59753" y="0"/>
                  </a:lnTo>
                  <a:lnTo>
                    <a:pt x="44297" y="0"/>
                  </a:lnTo>
                  <a:lnTo>
                    <a:pt x="44297" y="40601"/>
                  </a:lnTo>
                  <a:lnTo>
                    <a:pt x="59817" y="40601"/>
                  </a:lnTo>
                  <a:lnTo>
                    <a:pt x="66865" y="39039"/>
                  </a:lnTo>
                  <a:lnTo>
                    <a:pt x="69189" y="37312"/>
                  </a:lnTo>
                  <a:lnTo>
                    <a:pt x="72593" y="34772"/>
                  </a:lnTo>
                  <a:lnTo>
                    <a:pt x="76441" y="28422"/>
                  </a:lnTo>
                  <a:lnTo>
                    <a:pt x="77851" y="20650"/>
                  </a:lnTo>
                  <a:close/>
                </a:path>
                <a:path w="120650" h="40640">
                  <a:moveTo>
                    <a:pt x="120205" y="0"/>
                  </a:moveTo>
                  <a:lnTo>
                    <a:pt x="84340" y="0"/>
                  </a:lnTo>
                  <a:lnTo>
                    <a:pt x="84340" y="3835"/>
                  </a:lnTo>
                  <a:lnTo>
                    <a:pt x="92964" y="3835"/>
                  </a:lnTo>
                  <a:lnTo>
                    <a:pt x="93675" y="3771"/>
                  </a:lnTo>
                  <a:lnTo>
                    <a:pt x="99682" y="3771"/>
                  </a:lnTo>
                  <a:lnTo>
                    <a:pt x="99682" y="40601"/>
                  </a:lnTo>
                  <a:lnTo>
                    <a:pt x="104927" y="40601"/>
                  </a:lnTo>
                  <a:lnTo>
                    <a:pt x="104927" y="3771"/>
                  </a:lnTo>
                  <a:lnTo>
                    <a:pt x="110883" y="3771"/>
                  </a:lnTo>
                  <a:lnTo>
                    <a:pt x="111594" y="3835"/>
                  </a:lnTo>
                  <a:lnTo>
                    <a:pt x="120205" y="3835"/>
                  </a:lnTo>
                  <a:lnTo>
                    <a:pt x="120205" y="0"/>
                  </a:lnTo>
                  <a:close/>
                </a:path>
              </a:pathLst>
            </a:custGeom>
            <a:solidFill>
              <a:srgbClr val="8585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302858" y="1710190"/>
              <a:ext cx="566420" cy="189230"/>
            </a:xfrm>
            <a:custGeom>
              <a:avLst/>
              <a:gdLst/>
              <a:ahLst/>
              <a:cxnLst/>
              <a:rect l="l" t="t" r="r" b="b"/>
              <a:pathLst>
                <a:path w="566420" h="189230">
                  <a:moveTo>
                    <a:pt x="566018" y="0"/>
                  </a:moveTo>
                  <a:lnTo>
                    <a:pt x="0" y="0"/>
                  </a:lnTo>
                  <a:lnTo>
                    <a:pt x="0" y="188672"/>
                  </a:lnTo>
                  <a:lnTo>
                    <a:pt x="566018" y="188672"/>
                  </a:lnTo>
                  <a:lnTo>
                    <a:pt x="566018" y="0"/>
                  </a:lnTo>
                  <a:close/>
                </a:path>
              </a:pathLst>
            </a:custGeom>
            <a:solidFill>
              <a:srgbClr val="E5E5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302858" y="1710190"/>
              <a:ext cx="566420" cy="189230"/>
            </a:xfrm>
            <a:custGeom>
              <a:avLst/>
              <a:gdLst/>
              <a:ahLst/>
              <a:cxnLst/>
              <a:rect l="l" t="t" r="r" b="b"/>
              <a:pathLst>
                <a:path w="566420" h="189230">
                  <a:moveTo>
                    <a:pt x="0" y="188672"/>
                  </a:moveTo>
                  <a:lnTo>
                    <a:pt x="566018" y="188672"/>
                  </a:lnTo>
                  <a:lnTo>
                    <a:pt x="566018" y="0"/>
                  </a:lnTo>
                  <a:lnTo>
                    <a:pt x="0" y="0"/>
                  </a:lnTo>
                  <a:lnTo>
                    <a:pt x="0" y="188672"/>
                  </a:lnTo>
                  <a:close/>
                </a:path>
              </a:pathLst>
            </a:custGeom>
            <a:ln w="9433">
              <a:solidFill>
                <a:srgbClr val="85858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491344" y="1789391"/>
              <a:ext cx="192405" cy="41910"/>
            </a:xfrm>
            <a:custGeom>
              <a:avLst/>
              <a:gdLst/>
              <a:ahLst/>
              <a:cxnLst/>
              <a:rect l="l" t="t" r="r" b="b"/>
              <a:pathLst>
                <a:path w="192404" h="41910">
                  <a:moveTo>
                    <a:pt x="30264" y="24511"/>
                  </a:moveTo>
                  <a:lnTo>
                    <a:pt x="26009" y="21082"/>
                  </a:lnTo>
                  <a:lnTo>
                    <a:pt x="25476" y="20662"/>
                  </a:lnTo>
                  <a:lnTo>
                    <a:pt x="25476" y="24752"/>
                  </a:lnTo>
                  <a:lnTo>
                    <a:pt x="25476" y="33870"/>
                  </a:lnTo>
                  <a:lnTo>
                    <a:pt x="20294" y="37312"/>
                  </a:lnTo>
                  <a:lnTo>
                    <a:pt x="4889" y="37312"/>
                  </a:lnTo>
                  <a:lnTo>
                    <a:pt x="4889" y="21082"/>
                  </a:lnTo>
                  <a:lnTo>
                    <a:pt x="13436" y="21082"/>
                  </a:lnTo>
                  <a:lnTo>
                    <a:pt x="19697" y="21158"/>
                  </a:lnTo>
                  <a:lnTo>
                    <a:pt x="25476" y="24752"/>
                  </a:lnTo>
                  <a:lnTo>
                    <a:pt x="25476" y="20662"/>
                  </a:lnTo>
                  <a:lnTo>
                    <a:pt x="25120" y="20370"/>
                  </a:lnTo>
                  <a:lnTo>
                    <a:pt x="18872" y="19380"/>
                  </a:lnTo>
                  <a:lnTo>
                    <a:pt x="24244" y="18034"/>
                  </a:lnTo>
                  <a:lnTo>
                    <a:pt x="24942" y="17500"/>
                  </a:lnTo>
                  <a:lnTo>
                    <a:pt x="28663" y="14643"/>
                  </a:lnTo>
                  <a:lnTo>
                    <a:pt x="28663" y="4838"/>
                  </a:lnTo>
                  <a:lnTo>
                    <a:pt x="26174" y="2933"/>
                  </a:lnTo>
                  <a:lnTo>
                    <a:pt x="24053" y="1308"/>
                  </a:lnTo>
                  <a:lnTo>
                    <a:pt x="24053" y="6057"/>
                  </a:lnTo>
                  <a:lnTo>
                    <a:pt x="24053" y="13589"/>
                  </a:lnTo>
                  <a:lnTo>
                    <a:pt x="19875" y="17500"/>
                  </a:lnTo>
                  <a:lnTo>
                    <a:pt x="4889" y="17500"/>
                  </a:lnTo>
                  <a:lnTo>
                    <a:pt x="4889" y="3302"/>
                  </a:lnTo>
                  <a:lnTo>
                    <a:pt x="12319" y="3302"/>
                  </a:lnTo>
                  <a:lnTo>
                    <a:pt x="18872" y="2933"/>
                  </a:lnTo>
                  <a:lnTo>
                    <a:pt x="24053" y="6057"/>
                  </a:lnTo>
                  <a:lnTo>
                    <a:pt x="24053" y="1308"/>
                  </a:lnTo>
                  <a:lnTo>
                    <a:pt x="22352" y="0"/>
                  </a:lnTo>
                  <a:lnTo>
                    <a:pt x="0" y="0"/>
                  </a:lnTo>
                  <a:lnTo>
                    <a:pt x="0" y="40614"/>
                  </a:lnTo>
                  <a:lnTo>
                    <a:pt x="15570" y="40614"/>
                  </a:lnTo>
                  <a:lnTo>
                    <a:pt x="24053" y="40551"/>
                  </a:lnTo>
                  <a:lnTo>
                    <a:pt x="27838" y="37312"/>
                  </a:lnTo>
                  <a:lnTo>
                    <a:pt x="30264" y="35242"/>
                  </a:lnTo>
                  <a:lnTo>
                    <a:pt x="30264" y="24511"/>
                  </a:lnTo>
                  <a:close/>
                </a:path>
                <a:path w="192404" h="41910">
                  <a:moveTo>
                    <a:pt x="43764" y="14058"/>
                  </a:moveTo>
                  <a:lnTo>
                    <a:pt x="39344" y="14058"/>
                  </a:lnTo>
                  <a:lnTo>
                    <a:pt x="39344" y="40614"/>
                  </a:lnTo>
                  <a:lnTo>
                    <a:pt x="43764" y="40614"/>
                  </a:lnTo>
                  <a:lnTo>
                    <a:pt x="43764" y="14058"/>
                  </a:lnTo>
                  <a:close/>
                </a:path>
                <a:path w="192404" h="41910">
                  <a:moveTo>
                    <a:pt x="44234" y="1562"/>
                  </a:moveTo>
                  <a:lnTo>
                    <a:pt x="38989" y="1562"/>
                  </a:lnTo>
                  <a:lnTo>
                    <a:pt x="38989" y="6819"/>
                  </a:lnTo>
                  <a:lnTo>
                    <a:pt x="44234" y="6819"/>
                  </a:lnTo>
                  <a:lnTo>
                    <a:pt x="44234" y="1562"/>
                  </a:lnTo>
                  <a:close/>
                </a:path>
                <a:path w="192404" h="41910">
                  <a:moveTo>
                    <a:pt x="68516" y="39154"/>
                  </a:moveTo>
                  <a:lnTo>
                    <a:pt x="67589" y="35636"/>
                  </a:lnTo>
                  <a:lnTo>
                    <a:pt x="66040" y="36906"/>
                  </a:lnTo>
                  <a:lnTo>
                    <a:pt x="64147" y="37617"/>
                  </a:lnTo>
                  <a:lnTo>
                    <a:pt x="60096" y="37617"/>
                  </a:lnTo>
                  <a:lnTo>
                    <a:pt x="59258" y="35814"/>
                  </a:lnTo>
                  <a:lnTo>
                    <a:pt x="59258" y="17487"/>
                  </a:lnTo>
                  <a:lnTo>
                    <a:pt x="67589" y="17487"/>
                  </a:lnTo>
                  <a:lnTo>
                    <a:pt x="67589" y="14058"/>
                  </a:lnTo>
                  <a:lnTo>
                    <a:pt x="59258" y="14058"/>
                  </a:lnTo>
                  <a:lnTo>
                    <a:pt x="59258" y="6248"/>
                  </a:lnTo>
                  <a:lnTo>
                    <a:pt x="55194" y="6248"/>
                  </a:lnTo>
                  <a:lnTo>
                    <a:pt x="55194" y="14058"/>
                  </a:lnTo>
                  <a:lnTo>
                    <a:pt x="50063" y="14058"/>
                  </a:lnTo>
                  <a:lnTo>
                    <a:pt x="50063" y="17487"/>
                  </a:lnTo>
                  <a:lnTo>
                    <a:pt x="55016" y="17487"/>
                  </a:lnTo>
                  <a:lnTo>
                    <a:pt x="55016" y="37261"/>
                  </a:lnTo>
                  <a:lnTo>
                    <a:pt x="55841" y="41389"/>
                  </a:lnTo>
                  <a:lnTo>
                    <a:pt x="64046" y="41389"/>
                  </a:lnTo>
                  <a:lnTo>
                    <a:pt x="67043" y="39928"/>
                  </a:lnTo>
                  <a:lnTo>
                    <a:pt x="68516" y="39154"/>
                  </a:lnTo>
                  <a:close/>
                </a:path>
                <a:path w="192404" h="41910">
                  <a:moveTo>
                    <a:pt x="106603" y="24511"/>
                  </a:moveTo>
                  <a:lnTo>
                    <a:pt x="102362" y="21082"/>
                  </a:lnTo>
                  <a:lnTo>
                    <a:pt x="101815" y="20662"/>
                  </a:lnTo>
                  <a:lnTo>
                    <a:pt x="101815" y="24752"/>
                  </a:lnTo>
                  <a:lnTo>
                    <a:pt x="101815" y="33870"/>
                  </a:lnTo>
                  <a:lnTo>
                    <a:pt x="96634" y="37312"/>
                  </a:lnTo>
                  <a:lnTo>
                    <a:pt x="81229" y="37312"/>
                  </a:lnTo>
                  <a:lnTo>
                    <a:pt x="81229" y="21082"/>
                  </a:lnTo>
                  <a:lnTo>
                    <a:pt x="89789" y="21082"/>
                  </a:lnTo>
                  <a:lnTo>
                    <a:pt x="96050" y="21158"/>
                  </a:lnTo>
                  <a:lnTo>
                    <a:pt x="101815" y="24752"/>
                  </a:lnTo>
                  <a:lnTo>
                    <a:pt x="101815" y="20662"/>
                  </a:lnTo>
                  <a:lnTo>
                    <a:pt x="101460" y="20370"/>
                  </a:lnTo>
                  <a:lnTo>
                    <a:pt x="95211" y="19380"/>
                  </a:lnTo>
                  <a:lnTo>
                    <a:pt x="100584" y="18034"/>
                  </a:lnTo>
                  <a:lnTo>
                    <a:pt x="101282" y="17500"/>
                  </a:lnTo>
                  <a:lnTo>
                    <a:pt x="105003" y="14643"/>
                  </a:lnTo>
                  <a:lnTo>
                    <a:pt x="105003" y="4838"/>
                  </a:lnTo>
                  <a:lnTo>
                    <a:pt x="102514" y="2933"/>
                  </a:lnTo>
                  <a:lnTo>
                    <a:pt x="100406" y="1320"/>
                  </a:lnTo>
                  <a:lnTo>
                    <a:pt x="100406" y="6057"/>
                  </a:lnTo>
                  <a:lnTo>
                    <a:pt x="100406" y="13589"/>
                  </a:lnTo>
                  <a:lnTo>
                    <a:pt x="96215" y="17500"/>
                  </a:lnTo>
                  <a:lnTo>
                    <a:pt x="81229" y="17500"/>
                  </a:lnTo>
                  <a:lnTo>
                    <a:pt x="81229" y="3302"/>
                  </a:lnTo>
                  <a:lnTo>
                    <a:pt x="88658" y="3302"/>
                  </a:lnTo>
                  <a:lnTo>
                    <a:pt x="95211" y="2933"/>
                  </a:lnTo>
                  <a:lnTo>
                    <a:pt x="100406" y="6057"/>
                  </a:lnTo>
                  <a:lnTo>
                    <a:pt x="100406" y="1320"/>
                  </a:lnTo>
                  <a:lnTo>
                    <a:pt x="98691" y="0"/>
                  </a:lnTo>
                  <a:lnTo>
                    <a:pt x="76339" y="0"/>
                  </a:lnTo>
                  <a:lnTo>
                    <a:pt x="76339" y="40614"/>
                  </a:lnTo>
                  <a:lnTo>
                    <a:pt x="91909" y="40614"/>
                  </a:lnTo>
                  <a:lnTo>
                    <a:pt x="100406" y="40551"/>
                  </a:lnTo>
                  <a:lnTo>
                    <a:pt x="104178" y="37312"/>
                  </a:lnTo>
                  <a:lnTo>
                    <a:pt x="106603" y="35242"/>
                  </a:lnTo>
                  <a:lnTo>
                    <a:pt x="106603" y="24511"/>
                  </a:lnTo>
                  <a:close/>
                </a:path>
                <a:path w="192404" h="41910">
                  <a:moveTo>
                    <a:pt x="135026" y="17399"/>
                  </a:moveTo>
                  <a:lnTo>
                    <a:pt x="134366" y="16764"/>
                  </a:lnTo>
                  <a:lnTo>
                    <a:pt x="130721" y="13271"/>
                  </a:lnTo>
                  <a:lnTo>
                    <a:pt x="121475" y="13271"/>
                  </a:lnTo>
                  <a:lnTo>
                    <a:pt x="118808" y="14224"/>
                  </a:lnTo>
                  <a:lnTo>
                    <a:pt x="116039" y="15811"/>
                  </a:lnTo>
                  <a:lnTo>
                    <a:pt x="116395" y="19672"/>
                  </a:lnTo>
                  <a:lnTo>
                    <a:pt x="119456" y="17526"/>
                  </a:lnTo>
                  <a:lnTo>
                    <a:pt x="122415" y="16764"/>
                  </a:lnTo>
                  <a:lnTo>
                    <a:pt x="128079" y="16764"/>
                  </a:lnTo>
                  <a:lnTo>
                    <a:pt x="130429" y="19088"/>
                  </a:lnTo>
                  <a:lnTo>
                    <a:pt x="130429" y="25895"/>
                  </a:lnTo>
                  <a:lnTo>
                    <a:pt x="130429" y="28905"/>
                  </a:lnTo>
                  <a:lnTo>
                    <a:pt x="130429" y="35445"/>
                  </a:lnTo>
                  <a:lnTo>
                    <a:pt x="128422" y="36614"/>
                  </a:lnTo>
                  <a:lnTo>
                    <a:pt x="126720" y="37744"/>
                  </a:lnTo>
                  <a:lnTo>
                    <a:pt x="124472" y="37807"/>
                  </a:lnTo>
                  <a:lnTo>
                    <a:pt x="120992" y="37807"/>
                  </a:lnTo>
                  <a:lnTo>
                    <a:pt x="118338" y="36372"/>
                  </a:lnTo>
                  <a:lnTo>
                    <a:pt x="118338" y="29464"/>
                  </a:lnTo>
                  <a:lnTo>
                    <a:pt x="130429" y="28905"/>
                  </a:lnTo>
                  <a:lnTo>
                    <a:pt x="130429" y="25895"/>
                  </a:lnTo>
                  <a:lnTo>
                    <a:pt x="121577" y="26022"/>
                  </a:lnTo>
                  <a:lnTo>
                    <a:pt x="114084" y="28498"/>
                  </a:lnTo>
                  <a:lnTo>
                    <a:pt x="114109" y="36614"/>
                  </a:lnTo>
                  <a:lnTo>
                    <a:pt x="115684" y="41389"/>
                  </a:lnTo>
                  <a:lnTo>
                    <a:pt x="121640" y="41389"/>
                  </a:lnTo>
                  <a:lnTo>
                    <a:pt x="127177" y="41287"/>
                  </a:lnTo>
                  <a:lnTo>
                    <a:pt x="130606" y="38620"/>
                  </a:lnTo>
                  <a:lnTo>
                    <a:pt x="130606" y="40741"/>
                  </a:lnTo>
                  <a:lnTo>
                    <a:pt x="135026" y="40741"/>
                  </a:lnTo>
                  <a:lnTo>
                    <a:pt x="135026" y="38620"/>
                  </a:lnTo>
                  <a:lnTo>
                    <a:pt x="135026" y="37807"/>
                  </a:lnTo>
                  <a:lnTo>
                    <a:pt x="135026" y="28905"/>
                  </a:lnTo>
                  <a:lnTo>
                    <a:pt x="135026" y="17399"/>
                  </a:lnTo>
                  <a:close/>
                </a:path>
                <a:path w="192404" h="41910">
                  <a:moveTo>
                    <a:pt x="167665" y="40614"/>
                  </a:moveTo>
                  <a:lnTo>
                    <a:pt x="156464" y="24701"/>
                  </a:lnTo>
                  <a:lnTo>
                    <a:pt x="166370" y="14643"/>
                  </a:lnTo>
                  <a:lnTo>
                    <a:pt x="161074" y="14643"/>
                  </a:lnTo>
                  <a:lnTo>
                    <a:pt x="149085" y="26809"/>
                  </a:lnTo>
                  <a:lnTo>
                    <a:pt x="149085" y="0"/>
                  </a:lnTo>
                  <a:lnTo>
                    <a:pt x="144843" y="0"/>
                  </a:lnTo>
                  <a:lnTo>
                    <a:pt x="144843" y="40614"/>
                  </a:lnTo>
                  <a:lnTo>
                    <a:pt x="148907" y="40614"/>
                  </a:lnTo>
                  <a:lnTo>
                    <a:pt x="148907" y="32359"/>
                  </a:lnTo>
                  <a:lnTo>
                    <a:pt x="153631" y="27508"/>
                  </a:lnTo>
                  <a:lnTo>
                    <a:pt x="162839" y="40614"/>
                  </a:lnTo>
                  <a:lnTo>
                    <a:pt x="167665" y="40614"/>
                  </a:lnTo>
                  <a:close/>
                </a:path>
                <a:path w="192404" h="41910">
                  <a:moveTo>
                    <a:pt x="192100" y="27457"/>
                  </a:moveTo>
                  <a:lnTo>
                    <a:pt x="192087" y="24206"/>
                  </a:lnTo>
                  <a:lnTo>
                    <a:pt x="192049" y="21069"/>
                  </a:lnTo>
                  <a:lnTo>
                    <a:pt x="189280" y="16878"/>
                  </a:lnTo>
                  <a:lnTo>
                    <a:pt x="188747" y="16078"/>
                  </a:lnTo>
                  <a:lnTo>
                    <a:pt x="188747" y="24206"/>
                  </a:lnTo>
                  <a:lnTo>
                    <a:pt x="174180" y="24206"/>
                  </a:lnTo>
                  <a:lnTo>
                    <a:pt x="175120" y="19799"/>
                  </a:lnTo>
                  <a:lnTo>
                    <a:pt x="178257" y="16878"/>
                  </a:lnTo>
                  <a:lnTo>
                    <a:pt x="184670" y="16878"/>
                  </a:lnTo>
                  <a:lnTo>
                    <a:pt x="187985" y="18859"/>
                  </a:lnTo>
                  <a:lnTo>
                    <a:pt x="188747" y="24206"/>
                  </a:lnTo>
                  <a:lnTo>
                    <a:pt x="188747" y="16078"/>
                  </a:lnTo>
                  <a:lnTo>
                    <a:pt x="187337" y="13931"/>
                  </a:lnTo>
                  <a:lnTo>
                    <a:pt x="183730" y="13271"/>
                  </a:lnTo>
                  <a:lnTo>
                    <a:pt x="175069" y="13271"/>
                  </a:lnTo>
                  <a:lnTo>
                    <a:pt x="169760" y="19507"/>
                  </a:lnTo>
                  <a:lnTo>
                    <a:pt x="169760" y="35102"/>
                  </a:lnTo>
                  <a:lnTo>
                    <a:pt x="175425" y="41389"/>
                  </a:lnTo>
                  <a:lnTo>
                    <a:pt x="186207" y="41389"/>
                  </a:lnTo>
                  <a:lnTo>
                    <a:pt x="189572" y="39992"/>
                  </a:lnTo>
                  <a:lnTo>
                    <a:pt x="191871" y="38328"/>
                  </a:lnTo>
                  <a:lnTo>
                    <a:pt x="191833" y="37807"/>
                  </a:lnTo>
                  <a:lnTo>
                    <a:pt x="191516" y="34378"/>
                  </a:lnTo>
                  <a:lnTo>
                    <a:pt x="187807" y="37566"/>
                  </a:lnTo>
                  <a:lnTo>
                    <a:pt x="183921" y="37807"/>
                  </a:lnTo>
                  <a:lnTo>
                    <a:pt x="177838" y="37807"/>
                  </a:lnTo>
                  <a:lnTo>
                    <a:pt x="174053" y="33464"/>
                  </a:lnTo>
                  <a:lnTo>
                    <a:pt x="173888" y="27457"/>
                  </a:lnTo>
                  <a:lnTo>
                    <a:pt x="192100" y="27457"/>
                  </a:lnTo>
                  <a:close/>
                </a:path>
              </a:pathLst>
            </a:custGeom>
            <a:solidFill>
              <a:srgbClr val="8585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680207" y="578153"/>
              <a:ext cx="566420" cy="189230"/>
            </a:xfrm>
            <a:custGeom>
              <a:avLst/>
              <a:gdLst/>
              <a:ahLst/>
              <a:cxnLst/>
              <a:rect l="l" t="t" r="r" b="b"/>
              <a:pathLst>
                <a:path w="566420" h="189229">
                  <a:moveTo>
                    <a:pt x="0" y="188672"/>
                  </a:moveTo>
                  <a:lnTo>
                    <a:pt x="566018" y="188672"/>
                  </a:lnTo>
                  <a:lnTo>
                    <a:pt x="566018" y="0"/>
                  </a:lnTo>
                  <a:lnTo>
                    <a:pt x="0" y="0"/>
                  </a:lnTo>
                  <a:lnTo>
                    <a:pt x="0" y="188672"/>
                  </a:lnTo>
                  <a:close/>
                </a:path>
              </a:pathLst>
            </a:custGeom>
            <a:ln w="9433">
              <a:solidFill>
                <a:srgbClr val="85858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878300" y="657351"/>
              <a:ext cx="173355" cy="41910"/>
            </a:xfrm>
            <a:custGeom>
              <a:avLst/>
              <a:gdLst/>
              <a:ahLst/>
              <a:cxnLst/>
              <a:rect l="l" t="t" r="r" b="b"/>
              <a:pathLst>
                <a:path w="173354" h="41909">
                  <a:moveTo>
                    <a:pt x="28663" y="5588"/>
                  </a:moveTo>
                  <a:lnTo>
                    <a:pt x="26276" y="3314"/>
                  </a:lnTo>
                  <a:lnTo>
                    <a:pt x="23888" y="1028"/>
                  </a:lnTo>
                  <a:lnTo>
                    <a:pt x="23888" y="6870"/>
                  </a:lnTo>
                  <a:lnTo>
                    <a:pt x="23888" y="16446"/>
                  </a:lnTo>
                  <a:lnTo>
                    <a:pt x="20167" y="20307"/>
                  </a:lnTo>
                  <a:lnTo>
                    <a:pt x="5067" y="20307"/>
                  </a:lnTo>
                  <a:lnTo>
                    <a:pt x="5067" y="3314"/>
                  </a:lnTo>
                  <a:lnTo>
                    <a:pt x="19875" y="3314"/>
                  </a:lnTo>
                  <a:lnTo>
                    <a:pt x="23888" y="6870"/>
                  </a:lnTo>
                  <a:lnTo>
                    <a:pt x="23888" y="1028"/>
                  </a:lnTo>
                  <a:lnTo>
                    <a:pt x="22821" y="0"/>
                  </a:lnTo>
                  <a:lnTo>
                    <a:pt x="0" y="0"/>
                  </a:lnTo>
                  <a:lnTo>
                    <a:pt x="0" y="40614"/>
                  </a:lnTo>
                  <a:lnTo>
                    <a:pt x="5257" y="40614"/>
                  </a:lnTo>
                  <a:lnTo>
                    <a:pt x="5257" y="23736"/>
                  </a:lnTo>
                  <a:lnTo>
                    <a:pt x="22415" y="23736"/>
                  </a:lnTo>
                  <a:lnTo>
                    <a:pt x="26416" y="20307"/>
                  </a:lnTo>
                  <a:lnTo>
                    <a:pt x="28663" y="18376"/>
                  </a:lnTo>
                  <a:lnTo>
                    <a:pt x="28663" y="5588"/>
                  </a:lnTo>
                  <a:close/>
                </a:path>
                <a:path w="173354" h="41909">
                  <a:moveTo>
                    <a:pt x="54203" y="29845"/>
                  </a:moveTo>
                  <a:lnTo>
                    <a:pt x="52031" y="27825"/>
                  </a:lnTo>
                  <a:lnTo>
                    <a:pt x="51917" y="27635"/>
                  </a:lnTo>
                  <a:lnTo>
                    <a:pt x="49606" y="25552"/>
                  </a:lnTo>
                  <a:lnTo>
                    <a:pt x="48018" y="25184"/>
                  </a:lnTo>
                  <a:lnTo>
                    <a:pt x="45072" y="24650"/>
                  </a:lnTo>
                  <a:lnTo>
                    <a:pt x="41821" y="23990"/>
                  </a:lnTo>
                  <a:lnTo>
                    <a:pt x="39116" y="23393"/>
                  </a:lnTo>
                  <a:lnTo>
                    <a:pt x="39116" y="16776"/>
                  </a:lnTo>
                  <a:lnTo>
                    <a:pt x="46024" y="16776"/>
                  </a:lnTo>
                  <a:lnTo>
                    <a:pt x="49149" y="17005"/>
                  </a:lnTo>
                  <a:lnTo>
                    <a:pt x="52501" y="19037"/>
                  </a:lnTo>
                  <a:lnTo>
                    <a:pt x="53213" y="15163"/>
                  </a:lnTo>
                  <a:lnTo>
                    <a:pt x="50139" y="13754"/>
                  </a:lnTo>
                  <a:lnTo>
                    <a:pt x="47726" y="13284"/>
                  </a:lnTo>
                  <a:lnTo>
                    <a:pt x="34925" y="13284"/>
                  </a:lnTo>
                  <a:lnTo>
                    <a:pt x="34925" y="23990"/>
                  </a:lnTo>
                  <a:lnTo>
                    <a:pt x="36639" y="25908"/>
                  </a:lnTo>
                  <a:lnTo>
                    <a:pt x="38112" y="27038"/>
                  </a:lnTo>
                  <a:lnTo>
                    <a:pt x="39941" y="28359"/>
                  </a:lnTo>
                  <a:lnTo>
                    <a:pt x="41236" y="28587"/>
                  </a:lnTo>
                  <a:lnTo>
                    <a:pt x="46609" y="29679"/>
                  </a:lnTo>
                  <a:lnTo>
                    <a:pt x="50025" y="30391"/>
                  </a:lnTo>
                  <a:lnTo>
                    <a:pt x="50025" y="37680"/>
                  </a:lnTo>
                  <a:lnTo>
                    <a:pt x="39700" y="37680"/>
                  </a:lnTo>
                  <a:lnTo>
                    <a:pt x="36398" y="35471"/>
                  </a:lnTo>
                  <a:lnTo>
                    <a:pt x="35344" y="34759"/>
                  </a:lnTo>
                  <a:lnTo>
                    <a:pt x="34632" y="38811"/>
                  </a:lnTo>
                  <a:lnTo>
                    <a:pt x="36512" y="39751"/>
                  </a:lnTo>
                  <a:lnTo>
                    <a:pt x="39763" y="41389"/>
                  </a:lnTo>
                  <a:lnTo>
                    <a:pt x="48856" y="41389"/>
                  </a:lnTo>
                  <a:lnTo>
                    <a:pt x="51371" y="39509"/>
                  </a:lnTo>
                  <a:lnTo>
                    <a:pt x="53213" y="38100"/>
                  </a:lnTo>
                  <a:lnTo>
                    <a:pt x="54203" y="35712"/>
                  </a:lnTo>
                  <a:lnTo>
                    <a:pt x="54203" y="29845"/>
                  </a:lnTo>
                  <a:close/>
                </a:path>
                <a:path w="173354" h="41909">
                  <a:moveTo>
                    <a:pt x="80479" y="27457"/>
                  </a:moveTo>
                  <a:lnTo>
                    <a:pt x="80467" y="24206"/>
                  </a:lnTo>
                  <a:lnTo>
                    <a:pt x="80429" y="21082"/>
                  </a:lnTo>
                  <a:lnTo>
                    <a:pt x="77660" y="16878"/>
                  </a:lnTo>
                  <a:lnTo>
                    <a:pt x="77127" y="16078"/>
                  </a:lnTo>
                  <a:lnTo>
                    <a:pt x="77127" y="24206"/>
                  </a:lnTo>
                  <a:lnTo>
                    <a:pt x="62560" y="24206"/>
                  </a:lnTo>
                  <a:lnTo>
                    <a:pt x="63500" y="19799"/>
                  </a:lnTo>
                  <a:lnTo>
                    <a:pt x="66636" y="16878"/>
                  </a:lnTo>
                  <a:lnTo>
                    <a:pt x="73050" y="16878"/>
                  </a:lnTo>
                  <a:lnTo>
                    <a:pt x="76352" y="18872"/>
                  </a:lnTo>
                  <a:lnTo>
                    <a:pt x="77127" y="24206"/>
                  </a:lnTo>
                  <a:lnTo>
                    <a:pt x="77127" y="16078"/>
                  </a:lnTo>
                  <a:lnTo>
                    <a:pt x="75717" y="13944"/>
                  </a:lnTo>
                  <a:lnTo>
                    <a:pt x="72110" y="13284"/>
                  </a:lnTo>
                  <a:lnTo>
                    <a:pt x="63449" y="13284"/>
                  </a:lnTo>
                  <a:lnTo>
                    <a:pt x="58140" y="19507"/>
                  </a:lnTo>
                  <a:lnTo>
                    <a:pt x="58140" y="35115"/>
                  </a:lnTo>
                  <a:lnTo>
                    <a:pt x="63804" y="41389"/>
                  </a:lnTo>
                  <a:lnTo>
                    <a:pt x="74587" y="41389"/>
                  </a:lnTo>
                  <a:lnTo>
                    <a:pt x="77952" y="39992"/>
                  </a:lnTo>
                  <a:lnTo>
                    <a:pt x="80251" y="38328"/>
                  </a:lnTo>
                  <a:lnTo>
                    <a:pt x="80200" y="37807"/>
                  </a:lnTo>
                  <a:lnTo>
                    <a:pt x="79895" y="34378"/>
                  </a:lnTo>
                  <a:lnTo>
                    <a:pt x="76187" y="37566"/>
                  </a:lnTo>
                  <a:lnTo>
                    <a:pt x="72288" y="37807"/>
                  </a:lnTo>
                  <a:lnTo>
                    <a:pt x="66217" y="37807"/>
                  </a:lnTo>
                  <a:lnTo>
                    <a:pt x="62433" y="33464"/>
                  </a:lnTo>
                  <a:lnTo>
                    <a:pt x="62268" y="27457"/>
                  </a:lnTo>
                  <a:lnTo>
                    <a:pt x="80479" y="27457"/>
                  </a:lnTo>
                  <a:close/>
                </a:path>
                <a:path w="173354" h="41909">
                  <a:moveTo>
                    <a:pt x="108585" y="14058"/>
                  </a:moveTo>
                  <a:lnTo>
                    <a:pt x="103987" y="14058"/>
                  </a:lnTo>
                  <a:lnTo>
                    <a:pt x="103987" y="36055"/>
                  </a:lnTo>
                  <a:lnTo>
                    <a:pt x="100685" y="38163"/>
                  </a:lnTo>
                  <a:lnTo>
                    <a:pt x="92722" y="38163"/>
                  </a:lnTo>
                  <a:lnTo>
                    <a:pt x="92303" y="36588"/>
                  </a:lnTo>
                  <a:lnTo>
                    <a:pt x="92303" y="14058"/>
                  </a:lnTo>
                  <a:lnTo>
                    <a:pt x="87706" y="14058"/>
                  </a:lnTo>
                  <a:lnTo>
                    <a:pt x="87706" y="38569"/>
                  </a:lnTo>
                  <a:lnTo>
                    <a:pt x="89065" y="41389"/>
                  </a:lnTo>
                  <a:lnTo>
                    <a:pt x="97078" y="41389"/>
                  </a:lnTo>
                  <a:lnTo>
                    <a:pt x="101282" y="40449"/>
                  </a:lnTo>
                  <a:lnTo>
                    <a:pt x="104165" y="37922"/>
                  </a:lnTo>
                  <a:lnTo>
                    <a:pt x="104165" y="40741"/>
                  </a:lnTo>
                  <a:lnTo>
                    <a:pt x="108585" y="40741"/>
                  </a:lnTo>
                  <a:lnTo>
                    <a:pt x="108585" y="14058"/>
                  </a:lnTo>
                  <a:close/>
                </a:path>
                <a:path w="173354" h="41909">
                  <a:moveTo>
                    <a:pt x="139623" y="0"/>
                  </a:moveTo>
                  <a:lnTo>
                    <a:pt x="135204" y="0"/>
                  </a:lnTo>
                  <a:lnTo>
                    <a:pt x="135204" y="16725"/>
                  </a:lnTo>
                  <a:lnTo>
                    <a:pt x="135026" y="16573"/>
                  </a:lnTo>
                  <a:lnTo>
                    <a:pt x="135026" y="20307"/>
                  </a:lnTo>
                  <a:lnTo>
                    <a:pt x="134962" y="34213"/>
                  </a:lnTo>
                  <a:lnTo>
                    <a:pt x="133083" y="35928"/>
                  </a:lnTo>
                  <a:lnTo>
                    <a:pt x="131724" y="37261"/>
                  </a:lnTo>
                  <a:lnTo>
                    <a:pt x="130263" y="37807"/>
                  </a:lnTo>
                  <a:lnTo>
                    <a:pt x="125056" y="37807"/>
                  </a:lnTo>
                  <a:lnTo>
                    <a:pt x="120751" y="34810"/>
                  </a:lnTo>
                  <a:lnTo>
                    <a:pt x="120751" y="19367"/>
                  </a:lnTo>
                  <a:lnTo>
                    <a:pt x="125831" y="16878"/>
                  </a:lnTo>
                  <a:lnTo>
                    <a:pt x="129311" y="16878"/>
                  </a:lnTo>
                  <a:lnTo>
                    <a:pt x="131965" y="17068"/>
                  </a:lnTo>
                  <a:lnTo>
                    <a:pt x="133731" y="18427"/>
                  </a:lnTo>
                  <a:lnTo>
                    <a:pt x="135026" y="20307"/>
                  </a:lnTo>
                  <a:lnTo>
                    <a:pt x="135026" y="16573"/>
                  </a:lnTo>
                  <a:lnTo>
                    <a:pt x="132080" y="13944"/>
                  </a:lnTo>
                  <a:lnTo>
                    <a:pt x="128778" y="13284"/>
                  </a:lnTo>
                  <a:lnTo>
                    <a:pt x="120751" y="13284"/>
                  </a:lnTo>
                  <a:lnTo>
                    <a:pt x="116243" y="19367"/>
                  </a:lnTo>
                  <a:lnTo>
                    <a:pt x="116154" y="35166"/>
                  </a:lnTo>
                  <a:lnTo>
                    <a:pt x="120700" y="41389"/>
                  </a:lnTo>
                  <a:lnTo>
                    <a:pt x="128244" y="41389"/>
                  </a:lnTo>
                  <a:lnTo>
                    <a:pt x="131724" y="40868"/>
                  </a:lnTo>
                  <a:lnTo>
                    <a:pt x="134886" y="37807"/>
                  </a:lnTo>
                  <a:lnTo>
                    <a:pt x="135026" y="37668"/>
                  </a:lnTo>
                  <a:lnTo>
                    <a:pt x="135026" y="40741"/>
                  </a:lnTo>
                  <a:lnTo>
                    <a:pt x="139623" y="40309"/>
                  </a:lnTo>
                  <a:lnTo>
                    <a:pt x="139623" y="37668"/>
                  </a:lnTo>
                  <a:lnTo>
                    <a:pt x="139623" y="16878"/>
                  </a:lnTo>
                  <a:lnTo>
                    <a:pt x="139623" y="16725"/>
                  </a:lnTo>
                  <a:lnTo>
                    <a:pt x="139623" y="0"/>
                  </a:lnTo>
                  <a:close/>
                </a:path>
                <a:path w="173354" h="41909">
                  <a:moveTo>
                    <a:pt x="172796" y="19634"/>
                  </a:moveTo>
                  <a:lnTo>
                    <a:pt x="170230" y="16878"/>
                  </a:lnTo>
                  <a:lnTo>
                    <a:pt x="168186" y="14681"/>
                  </a:lnTo>
                  <a:lnTo>
                    <a:pt x="168186" y="19989"/>
                  </a:lnTo>
                  <a:lnTo>
                    <a:pt x="168186" y="34099"/>
                  </a:lnTo>
                  <a:lnTo>
                    <a:pt x="164185" y="37630"/>
                  </a:lnTo>
                  <a:lnTo>
                    <a:pt x="155740" y="37630"/>
                  </a:lnTo>
                  <a:lnTo>
                    <a:pt x="151498" y="34277"/>
                  </a:lnTo>
                  <a:lnTo>
                    <a:pt x="151498" y="19812"/>
                  </a:lnTo>
                  <a:lnTo>
                    <a:pt x="155994" y="16878"/>
                  </a:lnTo>
                  <a:lnTo>
                    <a:pt x="163944" y="16878"/>
                  </a:lnTo>
                  <a:lnTo>
                    <a:pt x="168186" y="19989"/>
                  </a:lnTo>
                  <a:lnTo>
                    <a:pt x="168186" y="14681"/>
                  </a:lnTo>
                  <a:lnTo>
                    <a:pt x="166903" y="13284"/>
                  </a:lnTo>
                  <a:lnTo>
                    <a:pt x="152615" y="13284"/>
                  </a:lnTo>
                  <a:lnTo>
                    <a:pt x="146900" y="19812"/>
                  </a:lnTo>
                  <a:lnTo>
                    <a:pt x="146900" y="35534"/>
                  </a:lnTo>
                  <a:lnTo>
                    <a:pt x="152920" y="41389"/>
                  </a:lnTo>
                  <a:lnTo>
                    <a:pt x="166903" y="41389"/>
                  </a:lnTo>
                  <a:lnTo>
                    <a:pt x="170611" y="37630"/>
                  </a:lnTo>
                  <a:lnTo>
                    <a:pt x="172669" y="35534"/>
                  </a:lnTo>
                  <a:lnTo>
                    <a:pt x="172796" y="19634"/>
                  </a:lnTo>
                  <a:close/>
                </a:path>
              </a:pathLst>
            </a:custGeom>
            <a:solidFill>
              <a:srgbClr val="8585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3680207" y="1144170"/>
              <a:ext cx="566420" cy="189230"/>
            </a:xfrm>
            <a:custGeom>
              <a:avLst/>
              <a:gdLst/>
              <a:ahLst/>
              <a:cxnLst/>
              <a:rect l="l" t="t" r="r" b="b"/>
              <a:pathLst>
                <a:path w="566420" h="189230">
                  <a:moveTo>
                    <a:pt x="0" y="188673"/>
                  </a:moveTo>
                  <a:lnTo>
                    <a:pt x="566018" y="188673"/>
                  </a:lnTo>
                  <a:lnTo>
                    <a:pt x="566018" y="0"/>
                  </a:lnTo>
                  <a:lnTo>
                    <a:pt x="0" y="0"/>
                  </a:lnTo>
                  <a:lnTo>
                    <a:pt x="0" y="188673"/>
                  </a:lnTo>
                  <a:close/>
                </a:path>
              </a:pathLst>
            </a:custGeom>
            <a:ln w="9433">
              <a:solidFill>
                <a:srgbClr val="85858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2270798" y="726223"/>
              <a:ext cx="1817370" cy="539115"/>
            </a:xfrm>
            <a:custGeom>
              <a:avLst/>
              <a:gdLst/>
              <a:ahLst/>
              <a:cxnLst/>
              <a:rect l="l" t="t" r="r" b="b"/>
              <a:pathLst>
                <a:path w="1817370" h="539115">
                  <a:moveTo>
                    <a:pt x="28663" y="5588"/>
                  </a:moveTo>
                  <a:lnTo>
                    <a:pt x="26289" y="3302"/>
                  </a:lnTo>
                  <a:lnTo>
                    <a:pt x="23901" y="1028"/>
                  </a:lnTo>
                  <a:lnTo>
                    <a:pt x="23901" y="6870"/>
                  </a:lnTo>
                  <a:lnTo>
                    <a:pt x="23901" y="16446"/>
                  </a:lnTo>
                  <a:lnTo>
                    <a:pt x="20180" y="20294"/>
                  </a:lnTo>
                  <a:lnTo>
                    <a:pt x="5080" y="20294"/>
                  </a:lnTo>
                  <a:lnTo>
                    <a:pt x="5080" y="3302"/>
                  </a:lnTo>
                  <a:lnTo>
                    <a:pt x="19888" y="3302"/>
                  </a:lnTo>
                  <a:lnTo>
                    <a:pt x="23901" y="6870"/>
                  </a:lnTo>
                  <a:lnTo>
                    <a:pt x="23901" y="1028"/>
                  </a:lnTo>
                  <a:lnTo>
                    <a:pt x="22834" y="0"/>
                  </a:lnTo>
                  <a:lnTo>
                    <a:pt x="0" y="0"/>
                  </a:lnTo>
                  <a:lnTo>
                    <a:pt x="0" y="40601"/>
                  </a:lnTo>
                  <a:lnTo>
                    <a:pt x="5257" y="40601"/>
                  </a:lnTo>
                  <a:lnTo>
                    <a:pt x="5257" y="23736"/>
                  </a:lnTo>
                  <a:lnTo>
                    <a:pt x="22415" y="23736"/>
                  </a:lnTo>
                  <a:lnTo>
                    <a:pt x="26416" y="20294"/>
                  </a:lnTo>
                  <a:lnTo>
                    <a:pt x="28663" y="18376"/>
                  </a:lnTo>
                  <a:lnTo>
                    <a:pt x="28663" y="5588"/>
                  </a:lnTo>
                  <a:close/>
                </a:path>
                <a:path w="1817370" h="539115">
                  <a:moveTo>
                    <a:pt x="58991" y="19634"/>
                  </a:moveTo>
                  <a:lnTo>
                    <a:pt x="56438" y="16878"/>
                  </a:lnTo>
                  <a:lnTo>
                    <a:pt x="54394" y="14681"/>
                  </a:lnTo>
                  <a:lnTo>
                    <a:pt x="54394" y="19989"/>
                  </a:lnTo>
                  <a:lnTo>
                    <a:pt x="54394" y="34086"/>
                  </a:lnTo>
                  <a:lnTo>
                    <a:pt x="50393" y="37617"/>
                  </a:lnTo>
                  <a:lnTo>
                    <a:pt x="41948" y="37617"/>
                  </a:lnTo>
                  <a:lnTo>
                    <a:pt x="37706" y="34277"/>
                  </a:lnTo>
                  <a:lnTo>
                    <a:pt x="37706" y="19799"/>
                  </a:lnTo>
                  <a:lnTo>
                    <a:pt x="42189" y="16878"/>
                  </a:lnTo>
                  <a:lnTo>
                    <a:pt x="50152" y="16878"/>
                  </a:lnTo>
                  <a:lnTo>
                    <a:pt x="54394" y="19989"/>
                  </a:lnTo>
                  <a:lnTo>
                    <a:pt x="54394" y="14681"/>
                  </a:lnTo>
                  <a:lnTo>
                    <a:pt x="53098" y="13271"/>
                  </a:lnTo>
                  <a:lnTo>
                    <a:pt x="38823" y="13271"/>
                  </a:lnTo>
                  <a:lnTo>
                    <a:pt x="33108" y="19799"/>
                  </a:lnTo>
                  <a:lnTo>
                    <a:pt x="33108" y="35534"/>
                  </a:lnTo>
                  <a:lnTo>
                    <a:pt x="39116" y="41389"/>
                  </a:lnTo>
                  <a:lnTo>
                    <a:pt x="53098" y="41389"/>
                  </a:lnTo>
                  <a:lnTo>
                    <a:pt x="56819" y="37617"/>
                  </a:lnTo>
                  <a:lnTo>
                    <a:pt x="58877" y="35534"/>
                  </a:lnTo>
                  <a:lnTo>
                    <a:pt x="58991" y="19634"/>
                  </a:lnTo>
                  <a:close/>
                </a:path>
                <a:path w="1817370" h="539115">
                  <a:moveTo>
                    <a:pt x="89281" y="40601"/>
                  </a:moveTo>
                  <a:lnTo>
                    <a:pt x="78079" y="24688"/>
                  </a:lnTo>
                  <a:lnTo>
                    <a:pt x="87985" y="14643"/>
                  </a:lnTo>
                  <a:lnTo>
                    <a:pt x="82677" y="14643"/>
                  </a:lnTo>
                  <a:lnTo>
                    <a:pt x="70688" y="26809"/>
                  </a:lnTo>
                  <a:lnTo>
                    <a:pt x="70688" y="0"/>
                  </a:lnTo>
                  <a:lnTo>
                    <a:pt x="66446" y="0"/>
                  </a:lnTo>
                  <a:lnTo>
                    <a:pt x="66446" y="40601"/>
                  </a:lnTo>
                  <a:lnTo>
                    <a:pt x="70523" y="40601"/>
                  </a:lnTo>
                  <a:lnTo>
                    <a:pt x="70523" y="32359"/>
                  </a:lnTo>
                  <a:lnTo>
                    <a:pt x="75247" y="27495"/>
                  </a:lnTo>
                  <a:lnTo>
                    <a:pt x="84442" y="40601"/>
                  </a:lnTo>
                  <a:lnTo>
                    <a:pt x="89281" y="40601"/>
                  </a:lnTo>
                  <a:close/>
                </a:path>
                <a:path w="1817370" h="539115">
                  <a:moveTo>
                    <a:pt x="117259" y="14058"/>
                  </a:moveTo>
                  <a:lnTo>
                    <a:pt x="112839" y="14058"/>
                  </a:lnTo>
                  <a:lnTo>
                    <a:pt x="105168" y="33108"/>
                  </a:lnTo>
                  <a:lnTo>
                    <a:pt x="105054" y="35877"/>
                  </a:lnTo>
                  <a:lnTo>
                    <a:pt x="104990" y="37249"/>
                  </a:lnTo>
                  <a:lnTo>
                    <a:pt x="104571" y="33235"/>
                  </a:lnTo>
                  <a:lnTo>
                    <a:pt x="99618" y="21539"/>
                  </a:lnTo>
                  <a:lnTo>
                    <a:pt x="96431" y="14058"/>
                  </a:lnTo>
                  <a:lnTo>
                    <a:pt x="91770" y="14058"/>
                  </a:lnTo>
                  <a:lnTo>
                    <a:pt x="103225" y="40601"/>
                  </a:lnTo>
                  <a:lnTo>
                    <a:pt x="101104" y="45847"/>
                  </a:lnTo>
                  <a:lnTo>
                    <a:pt x="99568" y="49199"/>
                  </a:lnTo>
                  <a:lnTo>
                    <a:pt x="96786" y="49199"/>
                  </a:lnTo>
                  <a:lnTo>
                    <a:pt x="94894" y="48958"/>
                  </a:lnTo>
                  <a:lnTo>
                    <a:pt x="93129" y="48272"/>
                  </a:lnTo>
                  <a:lnTo>
                    <a:pt x="93484" y="52095"/>
                  </a:lnTo>
                  <a:lnTo>
                    <a:pt x="94792" y="52387"/>
                  </a:lnTo>
                  <a:lnTo>
                    <a:pt x="96431" y="52565"/>
                  </a:lnTo>
                  <a:lnTo>
                    <a:pt x="97726" y="52565"/>
                  </a:lnTo>
                  <a:lnTo>
                    <a:pt x="99796" y="52793"/>
                  </a:lnTo>
                  <a:lnTo>
                    <a:pt x="101981" y="52095"/>
                  </a:lnTo>
                  <a:lnTo>
                    <a:pt x="117259" y="14058"/>
                  </a:lnTo>
                  <a:close/>
                </a:path>
                <a:path w="1817370" h="539115">
                  <a:moveTo>
                    <a:pt x="1612696" y="497141"/>
                  </a:moveTo>
                  <a:lnTo>
                    <a:pt x="1605978" y="497141"/>
                  </a:lnTo>
                  <a:lnTo>
                    <a:pt x="1596250" y="522325"/>
                  </a:lnTo>
                  <a:lnTo>
                    <a:pt x="1593481" y="529577"/>
                  </a:lnTo>
                  <a:lnTo>
                    <a:pt x="1592834" y="532333"/>
                  </a:lnTo>
                  <a:lnTo>
                    <a:pt x="1579613" y="497141"/>
                  </a:lnTo>
                  <a:lnTo>
                    <a:pt x="1572958" y="497141"/>
                  </a:lnTo>
                  <a:lnTo>
                    <a:pt x="1572958" y="537756"/>
                  </a:lnTo>
                  <a:lnTo>
                    <a:pt x="1577555" y="537756"/>
                  </a:lnTo>
                  <a:lnTo>
                    <a:pt x="1577555" y="501497"/>
                  </a:lnTo>
                  <a:lnTo>
                    <a:pt x="1577975" y="503364"/>
                  </a:lnTo>
                  <a:lnTo>
                    <a:pt x="1580324" y="509739"/>
                  </a:lnTo>
                  <a:lnTo>
                    <a:pt x="1581861" y="513715"/>
                  </a:lnTo>
                  <a:lnTo>
                    <a:pt x="1590586" y="536473"/>
                  </a:lnTo>
                  <a:lnTo>
                    <a:pt x="1594891" y="536473"/>
                  </a:lnTo>
                  <a:lnTo>
                    <a:pt x="1602727" y="516115"/>
                  </a:lnTo>
                  <a:lnTo>
                    <a:pt x="1605559" y="508673"/>
                  </a:lnTo>
                  <a:lnTo>
                    <a:pt x="1606156" y="506984"/>
                  </a:lnTo>
                  <a:lnTo>
                    <a:pt x="1607743" y="502780"/>
                  </a:lnTo>
                  <a:lnTo>
                    <a:pt x="1608035" y="501434"/>
                  </a:lnTo>
                  <a:lnTo>
                    <a:pt x="1608099" y="537756"/>
                  </a:lnTo>
                  <a:lnTo>
                    <a:pt x="1612696" y="537756"/>
                  </a:lnTo>
                  <a:lnTo>
                    <a:pt x="1612696" y="497141"/>
                  </a:lnTo>
                  <a:close/>
                </a:path>
                <a:path w="1817370" h="539115">
                  <a:moveTo>
                    <a:pt x="1643951" y="514553"/>
                  </a:moveTo>
                  <a:lnTo>
                    <a:pt x="1643291" y="513918"/>
                  </a:lnTo>
                  <a:lnTo>
                    <a:pt x="1639646" y="510425"/>
                  </a:lnTo>
                  <a:lnTo>
                    <a:pt x="1630400" y="510425"/>
                  </a:lnTo>
                  <a:lnTo>
                    <a:pt x="1627733" y="511378"/>
                  </a:lnTo>
                  <a:lnTo>
                    <a:pt x="1624965" y="512965"/>
                  </a:lnTo>
                  <a:lnTo>
                    <a:pt x="1625320" y="516813"/>
                  </a:lnTo>
                  <a:lnTo>
                    <a:pt x="1628381" y="514667"/>
                  </a:lnTo>
                  <a:lnTo>
                    <a:pt x="1631340" y="513918"/>
                  </a:lnTo>
                  <a:lnTo>
                    <a:pt x="1636991" y="513918"/>
                  </a:lnTo>
                  <a:lnTo>
                    <a:pt x="1639354" y="516229"/>
                  </a:lnTo>
                  <a:lnTo>
                    <a:pt x="1639354" y="523036"/>
                  </a:lnTo>
                  <a:lnTo>
                    <a:pt x="1639354" y="526059"/>
                  </a:lnTo>
                  <a:lnTo>
                    <a:pt x="1639354" y="532599"/>
                  </a:lnTo>
                  <a:lnTo>
                    <a:pt x="1637347" y="533768"/>
                  </a:lnTo>
                  <a:lnTo>
                    <a:pt x="1635645" y="534885"/>
                  </a:lnTo>
                  <a:lnTo>
                    <a:pt x="1633397" y="534949"/>
                  </a:lnTo>
                  <a:lnTo>
                    <a:pt x="1629918" y="534949"/>
                  </a:lnTo>
                  <a:lnTo>
                    <a:pt x="1627263" y="533527"/>
                  </a:lnTo>
                  <a:lnTo>
                    <a:pt x="1627263" y="526605"/>
                  </a:lnTo>
                  <a:lnTo>
                    <a:pt x="1639354" y="526059"/>
                  </a:lnTo>
                  <a:lnTo>
                    <a:pt x="1639354" y="523036"/>
                  </a:lnTo>
                  <a:lnTo>
                    <a:pt x="1630502" y="523163"/>
                  </a:lnTo>
                  <a:lnTo>
                    <a:pt x="1623009" y="525640"/>
                  </a:lnTo>
                  <a:lnTo>
                    <a:pt x="1623034" y="533768"/>
                  </a:lnTo>
                  <a:lnTo>
                    <a:pt x="1624609" y="538543"/>
                  </a:lnTo>
                  <a:lnTo>
                    <a:pt x="1630565" y="538543"/>
                  </a:lnTo>
                  <a:lnTo>
                    <a:pt x="1636102" y="538429"/>
                  </a:lnTo>
                  <a:lnTo>
                    <a:pt x="1639531" y="535774"/>
                  </a:lnTo>
                  <a:lnTo>
                    <a:pt x="1639531" y="537895"/>
                  </a:lnTo>
                  <a:lnTo>
                    <a:pt x="1643951" y="537895"/>
                  </a:lnTo>
                  <a:lnTo>
                    <a:pt x="1643951" y="535774"/>
                  </a:lnTo>
                  <a:lnTo>
                    <a:pt x="1643951" y="534949"/>
                  </a:lnTo>
                  <a:lnTo>
                    <a:pt x="1643951" y="526059"/>
                  </a:lnTo>
                  <a:lnTo>
                    <a:pt x="1643951" y="514553"/>
                  </a:lnTo>
                  <a:close/>
                </a:path>
                <a:path w="1817370" h="539115">
                  <a:moveTo>
                    <a:pt x="1668399" y="536308"/>
                  </a:moveTo>
                  <a:lnTo>
                    <a:pt x="1667446" y="532777"/>
                  </a:lnTo>
                  <a:lnTo>
                    <a:pt x="1665922" y="534047"/>
                  </a:lnTo>
                  <a:lnTo>
                    <a:pt x="1664030" y="534771"/>
                  </a:lnTo>
                  <a:lnTo>
                    <a:pt x="1659966" y="534771"/>
                  </a:lnTo>
                  <a:lnTo>
                    <a:pt x="1659128" y="532968"/>
                  </a:lnTo>
                  <a:lnTo>
                    <a:pt x="1659128" y="514642"/>
                  </a:lnTo>
                  <a:lnTo>
                    <a:pt x="1667446" y="514642"/>
                  </a:lnTo>
                  <a:lnTo>
                    <a:pt x="1667446" y="511200"/>
                  </a:lnTo>
                  <a:lnTo>
                    <a:pt x="1659128" y="511200"/>
                  </a:lnTo>
                  <a:lnTo>
                    <a:pt x="1659128" y="503402"/>
                  </a:lnTo>
                  <a:lnTo>
                    <a:pt x="1655064" y="503402"/>
                  </a:lnTo>
                  <a:lnTo>
                    <a:pt x="1655064" y="511200"/>
                  </a:lnTo>
                  <a:lnTo>
                    <a:pt x="1649933" y="511200"/>
                  </a:lnTo>
                  <a:lnTo>
                    <a:pt x="1649933" y="514642"/>
                  </a:lnTo>
                  <a:lnTo>
                    <a:pt x="1654886" y="514642"/>
                  </a:lnTo>
                  <a:lnTo>
                    <a:pt x="1654886" y="534403"/>
                  </a:lnTo>
                  <a:lnTo>
                    <a:pt x="1655711" y="538543"/>
                  </a:lnTo>
                  <a:lnTo>
                    <a:pt x="1663915" y="538543"/>
                  </a:lnTo>
                  <a:lnTo>
                    <a:pt x="1666913" y="537083"/>
                  </a:lnTo>
                  <a:lnTo>
                    <a:pt x="1668399" y="536308"/>
                  </a:lnTo>
                  <a:close/>
                </a:path>
                <a:path w="1817370" h="539115">
                  <a:moveTo>
                    <a:pt x="1694967" y="535533"/>
                  </a:moveTo>
                  <a:lnTo>
                    <a:pt x="1694611" y="531545"/>
                  </a:lnTo>
                  <a:lnTo>
                    <a:pt x="1691601" y="533946"/>
                  </a:lnTo>
                  <a:lnTo>
                    <a:pt x="1688426" y="534771"/>
                  </a:lnTo>
                  <a:lnTo>
                    <a:pt x="1680514" y="534771"/>
                  </a:lnTo>
                  <a:lnTo>
                    <a:pt x="1677212" y="530466"/>
                  </a:lnTo>
                  <a:lnTo>
                    <a:pt x="1677212" y="519950"/>
                  </a:lnTo>
                  <a:lnTo>
                    <a:pt x="1679397" y="514210"/>
                  </a:lnTo>
                  <a:lnTo>
                    <a:pt x="1688719" y="514210"/>
                  </a:lnTo>
                  <a:lnTo>
                    <a:pt x="1690712" y="514680"/>
                  </a:lnTo>
                  <a:lnTo>
                    <a:pt x="1693964" y="516826"/>
                  </a:lnTo>
                  <a:lnTo>
                    <a:pt x="1694675" y="512965"/>
                  </a:lnTo>
                  <a:lnTo>
                    <a:pt x="1691195" y="510959"/>
                  </a:lnTo>
                  <a:lnTo>
                    <a:pt x="1689188" y="510425"/>
                  </a:lnTo>
                  <a:lnTo>
                    <a:pt x="1677390" y="510425"/>
                  </a:lnTo>
                  <a:lnTo>
                    <a:pt x="1672602" y="517613"/>
                  </a:lnTo>
                  <a:lnTo>
                    <a:pt x="1672602" y="532079"/>
                  </a:lnTo>
                  <a:lnTo>
                    <a:pt x="1677974" y="538543"/>
                  </a:lnTo>
                  <a:lnTo>
                    <a:pt x="1688528" y="538543"/>
                  </a:lnTo>
                  <a:lnTo>
                    <a:pt x="1691779" y="537718"/>
                  </a:lnTo>
                  <a:lnTo>
                    <a:pt x="1694967" y="535533"/>
                  </a:lnTo>
                  <a:close/>
                </a:path>
                <a:path w="1817370" h="539115">
                  <a:moveTo>
                    <a:pt x="1723009" y="515835"/>
                  </a:moveTo>
                  <a:lnTo>
                    <a:pt x="1722120" y="510425"/>
                  </a:lnTo>
                  <a:lnTo>
                    <a:pt x="1711274" y="510425"/>
                  </a:lnTo>
                  <a:lnTo>
                    <a:pt x="1708442" y="512254"/>
                  </a:lnTo>
                  <a:lnTo>
                    <a:pt x="1706549" y="514680"/>
                  </a:lnTo>
                  <a:lnTo>
                    <a:pt x="1706549" y="497141"/>
                  </a:lnTo>
                  <a:lnTo>
                    <a:pt x="1702130" y="497141"/>
                  </a:lnTo>
                  <a:lnTo>
                    <a:pt x="1702130" y="537756"/>
                  </a:lnTo>
                  <a:lnTo>
                    <a:pt x="1706727" y="537756"/>
                  </a:lnTo>
                  <a:lnTo>
                    <a:pt x="1706727" y="519023"/>
                  </a:lnTo>
                  <a:lnTo>
                    <a:pt x="1708213" y="514032"/>
                  </a:lnTo>
                  <a:lnTo>
                    <a:pt x="1718348" y="514032"/>
                  </a:lnTo>
                  <a:lnTo>
                    <a:pt x="1718411" y="518312"/>
                  </a:lnTo>
                  <a:lnTo>
                    <a:pt x="1718411" y="537756"/>
                  </a:lnTo>
                  <a:lnTo>
                    <a:pt x="1723009" y="537756"/>
                  </a:lnTo>
                  <a:lnTo>
                    <a:pt x="1723009" y="515835"/>
                  </a:lnTo>
                  <a:close/>
                </a:path>
                <a:path w="1817370" h="539115">
                  <a:moveTo>
                    <a:pt x="1756752" y="516801"/>
                  </a:moveTo>
                  <a:lnTo>
                    <a:pt x="1755013" y="514032"/>
                  </a:lnTo>
                  <a:lnTo>
                    <a:pt x="1754911" y="513867"/>
                  </a:lnTo>
                  <a:lnTo>
                    <a:pt x="1752752" y="510425"/>
                  </a:lnTo>
                  <a:lnTo>
                    <a:pt x="1752155" y="510425"/>
                  </a:lnTo>
                  <a:lnTo>
                    <a:pt x="1752155" y="516559"/>
                  </a:lnTo>
                  <a:lnTo>
                    <a:pt x="1752155" y="532307"/>
                  </a:lnTo>
                  <a:lnTo>
                    <a:pt x="1747202" y="534949"/>
                  </a:lnTo>
                  <a:lnTo>
                    <a:pt x="1741309" y="534949"/>
                  </a:lnTo>
                  <a:lnTo>
                    <a:pt x="1739366" y="533844"/>
                  </a:lnTo>
                  <a:lnTo>
                    <a:pt x="1737893" y="531025"/>
                  </a:lnTo>
                  <a:lnTo>
                    <a:pt x="1737893" y="517461"/>
                  </a:lnTo>
                  <a:lnTo>
                    <a:pt x="1738833" y="516089"/>
                  </a:lnTo>
                  <a:lnTo>
                    <a:pt x="1740954" y="514032"/>
                  </a:lnTo>
                  <a:lnTo>
                    <a:pt x="1747672" y="514032"/>
                  </a:lnTo>
                  <a:lnTo>
                    <a:pt x="1752155" y="516559"/>
                  </a:lnTo>
                  <a:lnTo>
                    <a:pt x="1752155" y="510425"/>
                  </a:lnTo>
                  <a:lnTo>
                    <a:pt x="1747202" y="510425"/>
                  </a:lnTo>
                  <a:lnTo>
                    <a:pt x="1744903" y="510565"/>
                  </a:lnTo>
                  <a:lnTo>
                    <a:pt x="1741246" y="511124"/>
                  </a:lnTo>
                  <a:lnTo>
                    <a:pt x="1737702" y="513867"/>
                  </a:lnTo>
                  <a:lnTo>
                    <a:pt x="1737702" y="497141"/>
                  </a:lnTo>
                  <a:lnTo>
                    <a:pt x="1733296" y="497141"/>
                  </a:lnTo>
                  <a:lnTo>
                    <a:pt x="1733296" y="537222"/>
                  </a:lnTo>
                  <a:lnTo>
                    <a:pt x="1737893" y="537895"/>
                  </a:lnTo>
                  <a:lnTo>
                    <a:pt x="1737893" y="535178"/>
                  </a:lnTo>
                  <a:lnTo>
                    <a:pt x="1739303" y="536473"/>
                  </a:lnTo>
                  <a:lnTo>
                    <a:pt x="1741843" y="538543"/>
                  </a:lnTo>
                  <a:lnTo>
                    <a:pt x="1751685" y="538543"/>
                  </a:lnTo>
                  <a:lnTo>
                    <a:pt x="1754530" y="535178"/>
                  </a:lnTo>
                  <a:lnTo>
                    <a:pt x="1754733" y="534949"/>
                  </a:lnTo>
                  <a:lnTo>
                    <a:pt x="1756752" y="532561"/>
                  </a:lnTo>
                  <a:lnTo>
                    <a:pt x="1756752" y="516801"/>
                  </a:lnTo>
                  <a:close/>
                </a:path>
                <a:path w="1817370" h="539115">
                  <a:moveTo>
                    <a:pt x="1788858" y="516788"/>
                  </a:moveTo>
                  <a:lnTo>
                    <a:pt x="1786305" y="514032"/>
                  </a:lnTo>
                  <a:lnTo>
                    <a:pt x="1784261" y="511835"/>
                  </a:lnTo>
                  <a:lnTo>
                    <a:pt x="1784261" y="517131"/>
                  </a:lnTo>
                  <a:lnTo>
                    <a:pt x="1784261" y="531241"/>
                  </a:lnTo>
                  <a:lnTo>
                    <a:pt x="1780260" y="534771"/>
                  </a:lnTo>
                  <a:lnTo>
                    <a:pt x="1771815" y="534771"/>
                  </a:lnTo>
                  <a:lnTo>
                    <a:pt x="1767573" y="531431"/>
                  </a:lnTo>
                  <a:lnTo>
                    <a:pt x="1767573" y="516953"/>
                  </a:lnTo>
                  <a:lnTo>
                    <a:pt x="1772056" y="514032"/>
                  </a:lnTo>
                  <a:lnTo>
                    <a:pt x="1780019" y="514032"/>
                  </a:lnTo>
                  <a:lnTo>
                    <a:pt x="1784261" y="517131"/>
                  </a:lnTo>
                  <a:lnTo>
                    <a:pt x="1784261" y="511835"/>
                  </a:lnTo>
                  <a:lnTo>
                    <a:pt x="1782965" y="510425"/>
                  </a:lnTo>
                  <a:lnTo>
                    <a:pt x="1768690" y="510425"/>
                  </a:lnTo>
                  <a:lnTo>
                    <a:pt x="1762963" y="516953"/>
                  </a:lnTo>
                  <a:lnTo>
                    <a:pt x="1762963" y="532688"/>
                  </a:lnTo>
                  <a:lnTo>
                    <a:pt x="1768983" y="538543"/>
                  </a:lnTo>
                  <a:lnTo>
                    <a:pt x="1782965" y="538543"/>
                  </a:lnTo>
                  <a:lnTo>
                    <a:pt x="1786686" y="534771"/>
                  </a:lnTo>
                  <a:lnTo>
                    <a:pt x="1788744" y="532688"/>
                  </a:lnTo>
                  <a:lnTo>
                    <a:pt x="1788858" y="516788"/>
                  </a:lnTo>
                  <a:close/>
                </a:path>
                <a:path w="1817370" h="539115">
                  <a:moveTo>
                    <a:pt x="1816849" y="537756"/>
                  </a:moveTo>
                  <a:lnTo>
                    <a:pt x="1805051" y="524065"/>
                  </a:lnTo>
                  <a:lnTo>
                    <a:pt x="1815846" y="511200"/>
                  </a:lnTo>
                  <a:lnTo>
                    <a:pt x="1810994" y="511200"/>
                  </a:lnTo>
                  <a:lnTo>
                    <a:pt x="1803107" y="521081"/>
                  </a:lnTo>
                  <a:lnTo>
                    <a:pt x="1794967" y="511200"/>
                  </a:lnTo>
                  <a:lnTo>
                    <a:pt x="1790065" y="511200"/>
                  </a:lnTo>
                  <a:lnTo>
                    <a:pt x="1801152" y="524065"/>
                  </a:lnTo>
                  <a:lnTo>
                    <a:pt x="1789722" y="537756"/>
                  </a:lnTo>
                  <a:lnTo>
                    <a:pt x="1794548" y="537756"/>
                  </a:lnTo>
                  <a:lnTo>
                    <a:pt x="1803107" y="526516"/>
                  </a:lnTo>
                  <a:lnTo>
                    <a:pt x="1811947" y="537756"/>
                  </a:lnTo>
                  <a:lnTo>
                    <a:pt x="1816849" y="537756"/>
                  </a:lnTo>
                  <a:close/>
                </a:path>
              </a:pathLst>
            </a:custGeom>
            <a:solidFill>
              <a:srgbClr val="8585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3680207" y="1427180"/>
              <a:ext cx="566420" cy="189230"/>
            </a:xfrm>
            <a:custGeom>
              <a:avLst/>
              <a:gdLst/>
              <a:ahLst/>
              <a:cxnLst/>
              <a:rect l="l" t="t" r="r" b="b"/>
              <a:pathLst>
                <a:path w="566420" h="189230">
                  <a:moveTo>
                    <a:pt x="0" y="188673"/>
                  </a:moveTo>
                  <a:lnTo>
                    <a:pt x="566018" y="188673"/>
                  </a:lnTo>
                  <a:lnTo>
                    <a:pt x="566018" y="0"/>
                  </a:lnTo>
                  <a:lnTo>
                    <a:pt x="0" y="0"/>
                  </a:lnTo>
                  <a:lnTo>
                    <a:pt x="0" y="188673"/>
                  </a:lnTo>
                  <a:close/>
                </a:path>
              </a:pathLst>
            </a:custGeom>
            <a:ln w="9433">
              <a:solidFill>
                <a:srgbClr val="85858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3943807" y="1542097"/>
              <a:ext cx="38735" cy="5080"/>
            </a:xfrm>
            <a:custGeom>
              <a:avLst/>
              <a:gdLst/>
              <a:ahLst/>
              <a:cxnLst/>
              <a:rect l="l" t="t" r="r" b="b"/>
              <a:pathLst>
                <a:path w="38735" h="5080">
                  <a:moveTo>
                    <a:pt x="4889" y="0"/>
                  </a:moveTo>
                  <a:lnTo>
                    <a:pt x="0" y="0"/>
                  </a:lnTo>
                  <a:lnTo>
                    <a:pt x="0" y="4889"/>
                  </a:lnTo>
                  <a:lnTo>
                    <a:pt x="4889" y="4889"/>
                  </a:lnTo>
                  <a:lnTo>
                    <a:pt x="4889" y="0"/>
                  </a:lnTo>
                  <a:close/>
                </a:path>
                <a:path w="38735" h="5080">
                  <a:moveTo>
                    <a:pt x="21615" y="0"/>
                  </a:moveTo>
                  <a:lnTo>
                    <a:pt x="16725" y="0"/>
                  </a:lnTo>
                  <a:lnTo>
                    <a:pt x="16725" y="4889"/>
                  </a:lnTo>
                  <a:lnTo>
                    <a:pt x="21615" y="4889"/>
                  </a:lnTo>
                  <a:lnTo>
                    <a:pt x="21615" y="0"/>
                  </a:lnTo>
                  <a:close/>
                </a:path>
                <a:path w="38735" h="5080">
                  <a:moveTo>
                    <a:pt x="38341" y="0"/>
                  </a:moveTo>
                  <a:lnTo>
                    <a:pt x="33451" y="0"/>
                  </a:lnTo>
                  <a:lnTo>
                    <a:pt x="33451" y="4889"/>
                  </a:lnTo>
                  <a:lnTo>
                    <a:pt x="38341" y="4889"/>
                  </a:lnTo>
                  <a:lnTo>
                    <a:pt x="38341" y="0"/>
                  </a:lnTo>
                  <a:close/>
                </a:path>
              </a:pathLst>
            </a:custGeom>
            <a:solidFill>
              <a:srgbClr val="8585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2925512" y="861159"/>
              <a:ext cx="566420" cy="189230"/>
            </a:xfrm>
            <a:custGeom>
              <a:avLst/>
              <a:gdLst/>
              <a:ahLst/>
              <a:cxnLst/>
              <a:rect l="l" t="t" r="r" b="b"/>
              <a:pathLst>
                <a:path w="566420" h="189230">
                  <a:moveTo>
                    <a:pt x="0" y="188672"/>
                  </a:moveTo>
                  <a:lnTo>
                    <a:pt x="566018" y="188672"/>
                  </a:lnTo>
                  <a:lnTo>
                    <a:pt x="566018" y="0"/>
                  </a:lnTo>
                  <a:lnTo>
                    <a:pt x="0" y="0"/>
                  </a:lnTo>
                  <a:lnTo>
                    <a:pt x="0" y="188672"/>
                  </a:lnTo>
                  <a:close/>
                </a:path>
              </a:pathLst>
            </a:custGeom>
            <a:ln w="9433">
              <a:solidFill>
                <a:srgbClr val="85858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1034066" y="856445"/>
              <a:ext cx="1801826" cy="109430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3080397" y="940371"/>
              <a:ext cx="259715" cy="53340"/>
            </a:xfrm>
            <a:custGeom>
              <a:avLst/>
              <a:gdLst/>
              <a:ahLst/>
              <a:cxnLst/>
              <a:rect l="l" t="t" r="r" b="b"/>
              <a:pathLst>
                <a:path w="259714" h="53340">
                  <a:moveTo>
                    <a:pt x="37261" y="18618"/>
                  </a:moveTo>
                  <a:lnTo>
                    <a:pt x="36322" y="13271"/>
                  </a:lnTo>
                  <a:lnTo>
                    <a:pt x="25641" y="13271"/>
                  </a:lnTo>
                  <a:lnTo>
                    <a:pt x="22580" y="14922"/>
                  </a:lnTo>
                  <a:lnTo>
                    <a:pt x="20396" y="18135"/>
                  </a:lnTo>
                  <a:lnTo>
                    <a:pt x="18872" y="13627"/>
                  </a:lnTo>
                  <a:lnTo>
                    <a:pt x="14732" y="13271"/>
                  </a:lnTo>
                  <a:lnTo>
                    <a:pt x="8610" y="13271"/>
                  </a:lnTo>
                  <a:lnTo>
                    <a:pt x="5829" y="15697"/>
                  </a:lnTo>
                  <a:lnTo>
                    <a:pt x="4241" y="17830"/>
                  </a:lnTo>
                  <a:lnTo>
                    <a:pt x="4241" y="13576"/>
                  </a:lnTo>
                  <a:lnTo>
                    <a:pt x="0" y="13576"/>
                  </a:lnTo>
                  <a:lnTo>
                    <a:pt x="0" y="40601"/>
                  </a:lnTo>
                  <a:lnTo>
                    <a:pt x="4597" y="40601"/>
                  </a:lnTo>
                  <a:lnTo>
                    <a:pt x="4597" y="21755"/>
                  </a:lnTo>
                  <a:lnTo>
                    <a:pt x="6184" y="16865"/>
                  </a:lnTo>
                  <a:lnTo>
                    <a:pt x="16040" y="16865"/>
                  </a:lnTo>
                  <a:lnTo>
                    <a:pt x="16332" y="20789"/>
                  </a:lnTo>
                  <a:lnTo>
                    <a:pt x="16332" y="40601"/>
                  </a:lnTo>
                  <a:lnTo>
                    <a:pt x="20929" y="40601"/>
                  </a:lnTo>
                  <a:lnTo>
                    <a:pt x="20929" y="21755"/>
                  </a:lnTo>
                  <a:lnTo>
                    <a:pt x="22517" y="16865"/>
                  </a:lnTo>
                  <a:lnTo>
                    <a:pt x="32372" y="16865"/>
                  </a:lnTo>
                  <a:lnTo>
                    <a:pt x="32664" y="20789"/>
                  </a:lnTo>
                  <a:lnTo>
                    <a:pt x="32664" y="40601"/>
                  </a:lnTo>
                  <a:lnTo>
                    <a:pt x="37261" y="40601"/>
                  </a:lnTo>
                  <a:lnTo>
                    <a:pt x="37261" y="18618"/>
                  </a:lnTo>
                  <a:close/>
                </a:path>
                <a:path w="259714" h="53340">
                  <a:moveTo>
                    <a:pt x="67462" y="27444"/>
                  </a:moveTo>
                  <a:lnTo>
                    <a:pt x="67449" y="24206"/>
                  </a:lnTo>
                  <a:lnTo>
                    <a:pt x="67411" y="21069"/>
                  </a:lnTo>
                  <a:lnTo>
                    <a:pt x="64630" y="16865"/>
                  </a:lnTo>
                  <a:lnTo>
                    <a:pt x="64096" y="16065"/>
                  </a:lnTo>
                  <a:lnTo>
                    <a:pt x="64096" y="24206"/>
                  </a:lnTo>
                  <a:lnTo>
                    <a:pt x="49530" y="24206"/>
                  </a:lnTo>
                  <a:lnTo>
                    <a:pt x="50469" y="19786"/>
                  </a:lnTo>
                  <a:lnTo>
                    <a:pt x="53606" y="16865"/>
                  </a:lnTo>
                  <a:lnTo>
                    <a:pt x="60020" y="16865"/>
                  </a:lnTo>
                  <a:lnTo>
                    <a:pt x="63334" y="18859"/>
                  </a:lnTo>
                  <a:lnTo>
                    <a:pt x="64096" y="24206"/>
                  </a:lnTo>
                  <a:lnTo>
                    <a:pt x="64096" y="16065"/>
                  </a:lnTo>
                  <a:lnTo>
                    <a:pt x="62687" y="13931"/>
                  </a:lnTo>
                  <a:lnTo>
                    <a:pt x="59093" y="13271"/>
                  </a:lnTo>
                  <a:lnTo>
                    <a:pt x="50419" y="13271"/>
                  </a:lnTo>
                  <a:lnTo>
                    <a:pt x="45110" y="19494"/>
                  </a:lnTo>
                  <a:lnTo>
                    <a:pt x="45110" y="35102"/>
                  </a:lnTo>
                  <a:lnTo>
                    <a:pt x="50774" y="41389"/>
                  </a:lnTo>
                  <a:lnTo>
                    <a:pt x="61569" y="41389"/>
                  </a:lnTo>
                  <a:lnTo>
                    <a:pt x="64935" y="39979"/>
                  </a:lnTo>
                  <a:lnTo>
                    <a:pt x="67233" y="38315"/>
                  </a:lnTo>
                  <a:lnTo>
                    <a:pt x="67183" y="37795"/>
                  </a:lnTo>
                  <a:lnTo>
                    <a:pt x="66878" y="34366"/>
                  </a:lnTo>
                  <a:lnTo>
                    <a:pt x="63169" y="37553"/>
                  </a:lnTo>
                  <a:lnTo>
                    <a:pt x="59270" y="37795"/>
                  </a:lnTo>
                  <a:lnTo>
                    <a:pt x="53187" y="37795"/>
                  </a:lnTo>
                  <a:lnTo>
                    <a:pt x="49415" y="33451"/>
                  </a:lnTo>
                  <a:lnTo>
                    <a:pt x="49237" y="27444"/>
                  </a:lnTo>
                  <a:lnTo>
                    <a:pt x="67462" y="27444"/>
                  </a:lnTo>
                  <a:close/>
                </a:path>
                <a:path w="259714" h="53340">
                  <a:moveTo>
                    <a:pt x="89484" y="39154"/>
                  </a:moveTo>
                  <a:lnTo>
                    <a:pt x="88544" y="35623"/>
                  </a:lnTo>
                  <a:lnTo>
                    <a:pt x="87007" y="36893"/>
                  </a:lnTo>
                  <a:lnTo>
                    <a:pt x="85115" y="37617"/>
                  </a:lnTo>
                  <a:lnTo>
                    <a:pt x="81051" y="37617"/>
                  </a:lnTo>
                  <a:lnTo>
                    <a:pt x="80225" y="35801"/>
                  </a:lnTo>
                  <a:lnTo>
                    <a:pt x="80225" y="17475"/>
                  </a:lnTo>
                  <a:lnTo>
                    <a:pt x="88544" y="17475"/>
                  </a:lnTo>
                  <a:lnTo>
                    <a:pt x="88544" y="14046"/>
                  </a:lnTo>
                  <a:lnTo>
                    <a:pt x="80225" y="14046"/>
                  </a:lnTo>
                  <a:lnTo>
                    <a:pt x="80225" y="6235"/>
                  </a:lnTo>
                  <a:lnTo>
                    <a:pt x="76161" y="6235"/>
                  </a:lnTo>
                  <a:lnTo>
                    <a:pt x="76161" y="14046"/>
                  </a:lnTo>
                  <a:lnTo>
                    <a:pt x="71031" y="14046"/>
                  </a:lnTo>
                  <a:lnTo>
                    <a:pt x="71031" y="17475"/>
                  </a:lnTo>
                  <a:lnTo>
                    <a:pt x="75971" y="17475"/>
                  </a:lnTo>
                  <a:lnTo>
                    <a:pt x="75971" y="37249"/>
                  </a:lnTo>
                  <a:lnTo>
                    <a:pt x="76809" y="41389"/>
                  </a:lnTo>
                  <a:lnTo>
                    <a:pt x="85013" y="41389"/>
                  </a:lnTo>
                  <a:lnTo>
                    <a:pt x="88011" y="39916"/>
                  </a:lnTo>
                  <a:lnTo>
                    <a:pt x="89484" y="39154"/>
                  </a:lnTo>
                  <a:close/>
                </a:path>
                <a:path w="259714" h="53340">
                  <a:moveTo>
                    <a:pt x="115709" y="17399"/>
                  </a:moveTo>
                  <a:lnTo>
                    <a:pt x="115036" y="16751"/>
                  </a:lnTo>
                  <a:lnTo>
                    <a:pt x="111391" y="13271"/>
                  </a:lnTo>
                  <a:lnTo>
                    <a:pt x="102146" y="13271"/>
                  </a:lnTo>
                  <a:lnTo>
                    <a:pt x="99491" y="14224"/>
                  </a:lnTo>
                  <a:lnTo>
                    <a:pt x="96723" y="15811"/>
                  </a:lnTo>
                  <a:lnTo>
                    <a:pt x="97066" y="19659"/>
                  </a:lnTo>
                  <a:lnTo>
                    <a:pt x="100126" y="17513"/>
                  </a:lnTo>
                  <a:lnTo>
                    <a:pt x="103085" y="16751"/>
                  </a:lnTo>
                  <a:lnTo>
                    <a:pt x="108750" y="16751"/>
                  </a:lnTo>
                  <a:lnTo>
                    <a:pt x="111099" y="19075"/>
                  </a:lnTo>
                  <a:lnTo>
                    <a:pt x="111099" y="25882"/>
                  </a:lnTo>
                  <a:lnTo>
                    <a:pt x="111099" y="28905"/>
                  </a:lnTo>
                  <a:lnTo>
                    <a:pt x="111099" y="35445"/>
                  </a:lnTo>
                  <a:lnTo>
                    <a:pt x="109105" y="36614"/>
                  </a:lnTo>
                  <a:lnTo>
                    <a:pt x="107391" y="37731"/>
                  </a:lnTo>
                  <a:lnTo>
                    <a:pt x="105143" y="37795"/>
                  </a:lnTo>
                  <a:lnTo>
                    <a:pt x="101663" y="37795"/>
                  </a:lnTo>
                  <a:lnTo>
                    <a:pt x="99009" y="36372"/>
                  </a:lnTo>
                  <a:lnTo>
                    <a:pt x="99009" y="29451"/>
                  </a:lnTo>
                  <a:lnTo>
                    <a:pt x="111099" y="28905"/>
                  </a:lnTo>
                  <a:lnTo>
                    <a:pt x="111099" y="25882"/>
                  </a:lnTo>
                  <a:lnTo>
                    <a:pt x="102260" y="26009"/>
                  </a:lnTo>
                  <a:lnTo>
                    <a:pt x="94767" y="28486"/>
                  </a:lnTo>
                  <a:lnTo>
                    <a:pt x="94780" y="36614"/>
                  </a:lnTo>
                  <a:lnTo>
                    <a:pt x="96367" y="41389"/>
                  </a:lnTo>
                  <a:lnTo>
                    <a:pt x="102311" y="41389"/>
                  </a:lnTo>
                  <a:lnTo>
                    <a:pt x="107861" y="41275"/>
                  </a:lnTo>
                  <a:lnTo>
                    <a:pt x="111290" y="38608"/>
                  </a:lnTo>
                  <a:lnTo>
                    <a:pt x="111290" y="40741"/>
                  </a:lnTo>
                  <a:lnTo>
                    <a:pt x="115709" y="40741"/>
                  </a:lnTo>
                  <a:lnTo>
                    <a:pt x="115709" y="38608"/>
                  </a:lnTo>
                  <a:lnTo>
                    <a:pt x="115709" y="37795"/>
                  </a:lnTo>
                  <a:lnTo>
                    <a:pt x="115709" y="28905"/>
                  </a:lnTo>
                  <a:lnTo>
                    <a:pt x="115709" y="17399"/>
                  </a:lnTo>
                  <a:close/>
                </a:path>
                <a:path w="259714" h="53340">
                  <a:moveTo>
                    <a:pt x="136842" y="25768"/>
                  </a:moveTo>
                  <a:lnTo>
                    <a:pt x="121221" y="25768"/>
                  </a:lnTo>
                  <a:lnTo>
                    <a:pt x="121221" y="29197"/>
                  </a:lnTo>
                  <a:lnTo>
                    <a:pt x="136842" y="29197"/>
                  </a:lnTo>
                  <a:lnTo>
                    <a:pt x="136842" y="25768"/>
                  </a:lnTo>
                  <a:close/>
                </a:path>
                <a:path w="259714" h="53340">
                  <a:moveTo>
                    <a:pt x="168897" y="19964"/>
                  </a:moveTo>
                  <a:lnTo>
                    <a:pt x="167284" y="17056"/>
                  </a:lnTo>
                  <a:lnTo>
                    <a:pt x="167144" y="16802"/>
                  </a:lnTo>
                  <a:lnTo>
                    <a:pt x="165188" y="13271"/>
                  </a:lnTo>
                  <a:lnTo>
                    <a:pt x="164299" y="13271"/>
                  </a:lnTo>
                  <a:lnTo>
                    <a:pt x="164299" y="21678"/>
                  </a:lnTo>
                  <a:lnTo>
                    <a:pt x="164299" y="33540"/>
                  </a:lnTo>
                  <a:lnTo>
                    <a:pt x="160108" y="37795"/>
                  </a:lnTo>
                  <a:lnTo>
                    <a:pt x="153390" y="37795"/>
                  </a:lnTo>
                  <a:lnTo>
                    <a:pt x="151803" y="36576"/>
                  </a:lnTo>
                  <a:lnTo>
                    <a:pt x="150622" y="34925"/>
                  </a:lnTo>
                  <a:lnTo>
                    <a:pt x="150025" y="34023"/>
                  </a:lnTo>
                  <a:lnTo>
                    <a:pt x="150025" y="20574"/>
                  </a:lnTo>
                  <a:lnTo>
                    <a:pt x="151447" y="18440"/>
                  </a:lnTo>
                  <a:lnTo>
                    <a:pt x="153746" y="17056"/>
                  </a:lnTo>
                  <a:lnTo>
                    <a:pt x="160756" y="17056"/>
                  </a:lnTo>
                  <a:lnTo>
                    <a:pt x="164299" y="21678"/>
                  </a:lnTo>
                  <a:lnTo>
                    <a:pt x="164299" y="13271"/>
                  </a:lnTo>
                  <a:lnTo>
                    <a:pt x="155981" y="13271"/>
                  </a:lnTo>
                  <a:lnTo>
                    <a:pt x="152565" y="14516"/>
                  </a:lnTo>
                  <a:lnTo>
                    <a:pt x="149847" y="16802"/>
                  </a:lnTo>
                  <a:lnTo>
                    <a:pt x="149847" y="13931"/>
                  </a:lnTo>
                  <a:lnTo>
                    <a:pt x="145427" y="13931"/>
                  </a:lnTo>
                  <a:lnTo>
                    <a:pt x="145427" y="52311"/>
                  </a:lnTo>
                  <a:lnTo>
                    <a:pt x="150025" y="52311"/>
                  </a:lnTo>
                  <a:lnTo>
                    <a:pt x="150025" y="38023"/>
                  </a:lnTo>
                  <a:lnTo>
                    <a:pt x="151853" y="39738"/>
                  </a:lnTo>
                  <a:lnTo>
                    <a:pt x="154444" y="41389"/>
                  </a:lnTo>
                  <a:lnTo>
                    <a:pt x="163715" y="41389"/>
                  </a:lnTo>
                  <a:lnTo>
                    <a:pt x="166687" y="38023"/>
                  </a:lnTo>
                  <a:lnTo>
                    <a:pt x="166890" y="37795"/>
                  </a:lnTo>
                  <a:lnTo>
                    <a:pt x="168897" y="35534"/>
                  </a:lnTo>
                  <a:lnTo>
                    <a:pt x="168897" y="19964"/>
                  </a:lnTo>
                  <a:close/>
                </a:path>
                <a:path w="259714" h="53340">
                  <a:moveTo>
                    <a:pt x="201002" y="19621"/>
                  </a:moveTo>
                  <a:lnTo>
                    <a:pt x="198450" y="16865"/>
                  </a:lnTo>
                  <a:lnTo>
                    <a:pt x="196405" y="14668"/>
                  </a:lnTo>
                  <a:lnTo>
                    <a:pt x="196405" y="19977"/>
                  </a:lnTo>
                  <a:lnTo>
                    <a:pt x="196405" y="34086"/>
                  </a:lnTo>
                  <a:lnTo>
                    <a:pt x="192405" y="37617"/>
                  </a:lnTo>
                  <a:lnTo>
                    <a:pt x="183946" y="37617"/>
                  </a:lnTo>
                  <a:lnTo>
                    <a:pt x="179705" y="34264"/>
                  </a:lnTo>
                  <a:lnTo>
                    <a:pt x="179705" y="19799"/>
                  </a:lnTo>
                  <a:lnTo>
                    <a:pt x="184200" y="16865"/>
                  </a:lnTo>
                  <a:lnTo>
                    <a:pt x="192151" y="16865"/>
                  </a:lnTo>
                  <a:lnTo>
                    <a:pt x="196405" y="19977"/>
                  </a:lnTo>
                  <a:lnTo>
                    <a:pt x="196405" y="14668"/>
                  </a:lnTo>
                  <a:lnTo>
                    <a:pt x="195110" y="13271"/>
                  </a:lnTo>
                  <a:lnTo>
                    <a:pt x="180835" y="13271"/>
                  </a:lnTo>
                  <a:lnTo>
                    <a:pt x="175107" y="19799"/>
                  </a:lnTo>
                  <a:lnTo>
                    <a:pt x="175107" y="35521"/>
                  </a:lnTo>
                  <a:lnTo>
                    <a:pt x="181127" y="41389"/>
                  </a:lnTo>
                  <a:lnTo>
                    <a:pt x="195110" y="41389"/>
                  </a:lnTo>
                  <a:lnTo>
                    <a:pt x="198818" y="37617"/>
                  </a:lnTo>
                  <a:lnTo>
                    <a:pt x="200875" y="35521"/>
                  </a:lnTo>
                  <a:lnTo>
                    <a:pt x="201002" y="19621"/>
                  </a:lnTo>
                  <a:close/>
                </a:path>
                <a:path w="259714" h="53340">
                  <a:moveTo>
                    <a:pt x="231279" y="40601"/>
                  </a:moveTo>
                  <a:lnTo>
                    <a:pt x="220078" y="24688"/>
                  </a:lnTo>
                  <a:lnTo>
                    <a:pt x="229984" y="14643"/>
                  </a:lnTo>
                  <a:lnTo>
                    <a:pt x="224675" y="14643"/>
                  </a:lnTo>
                  <a:lnTo>
                    <a:pt x="212699" y="26797"/>
                  </a:lnTo>
                  <a:lnTo>
                    <a:pt x="212699" y="0"/>
                  </a:lnTo>
                  <a:lnTo>
                    <a:pt x="208445" y="0"/>
                  </a:lnTo>
                  <a:lnTo>
                    <a:pt x="208445" y="40601"/>
                  </a:lnTo>
                  <a:lnTo>
                    <a:pt x="212521" y="40601"/>
                  </a:lnTo>
                  <a:lnTo>
                    <a:pt x="212521" y="32346"/>
                  </a:lnTo>
                  <a:lnTo>
                    <a:pt x="217246" y="27495"/>
                  </a:lnTo>
                  <a:lnTo>
                    <a:pt x="226453" y="40601"/>
                  </a:lnTo>
                  <a:lnTo>
                    <a:pt x="231279" y="40601"/>
                  </a:lnTo>
                  <a:close/>
                </a:path>
                <a:path w="259714" h="53340">
                  <a:moveTo>
                    <a:pt x="259257" y="14046"/>
                  </a:moveTo>
                  <a:lnTo>
                    <a:pt x="254838" y="14046"/>
                  </a:lnTo>
                  <a:lnTo>
                    <a:pt x="247167" y="33108"/>
                  </a:lnTo>
                  <a:lnTo>
                    <a:pt x="246989" y="37249"/>
                  </a:lnTo>
                  <a:lnTo>
                    <a:pt x="246583" y="33235"/>
                  </a:lnTo>
                  <a:lnTo>
                    <a:pt x="241630" y="21539"/>
                  </a:lnTo>
                  <a:lnTo>
                    <a:pt x="238442" y="14046"/>
                  </a:lnTo>
                  <a:lnTo>
                    <a:pt x="233781" y="14046"/>
                  </a:lnTo>
                  <a:lnTo>
                    <a:pt x="245224" y="40601"/>
                  </a:lnTo>
                  <a:lnTo>
                    <a:pt x="243103" y="45834"/>
                  </a:lnTo>
                  <a:lnTo>
                    <a:pt x="241566" y="49199"/>
                  </a:lnTo>
                  <a:lnTo>
                    <a:pt x="238798" y="49199"/>
                  </a:lnTo>
                  <a:lnTo>
                    <a:pt x="236905" y="48958"/>
                  </a:lnTo>
                  <a:lnTo>
                    <a:pt x="235127" y="48272"/>
                  </a:lnTo>
                  <a:lnTo>
                    <a:pt x="235483" y="52082"/>
                  </a:lnTo>
                  <a:lnTo>
                    <a:pt x="236791" y="52374"/>
                  </a:lnTo>
                  <a:lnTo>
                    <a:pt x="238442" y="52565"/>
                  </a:lnTo>
                  <a:lnTo>
                    <a:pt x="239737" y="52565"/>
                  </a:lnTo>
                  <a:lnTo>
                    <a:pt x="241795" y="52793"/>
                  </a:lnTo>
                  <a:lnTo>
                    <a:pt x="243979" y="52082"/>
                  </a:lnTo>
                  <a:lnTo>
                    <a:pt x="259257" y="14046"/>
                  </a:lnTo>
                  <a:close/>
                </a:path>
              </a:pathLst>
            </a:custGeom>
            <a:solidFill>
              <a:srgbClr val="8585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2925512" y="1144170"/>
              <a:ext cx="566420" cy="189230"/>
            </a:xfrm>
            <a:custGeom>
              <a:avLst/>
              <a:gdLst/>
              <a:ahLst/>
              <a:cxnLst/>
              <a:rect l="l" t="t" r="r" b="b"/>
              <a:pathLst>
                <a:path w="566420" h="189230">
                  <a:moveTo>
                    <a:pt x="0" y="188673"/>
                  </a:moveTo>
                  <a:lnTo>
                    <a:pt x="566018" y="188673"/>
                  </a:lnTo>
                  <a:lnTo>
                    <a:pt x="566018" y="0"/>
                  </a:lnTo>
                  <a:lnTo>
                    <a:pt x="0" y="0"/>
                  </a:lnTo>
                  <a:lnTo>
                    <a:pt x="0" y="188673"/>
                  </a:lnTo>
                  <a:close/>
                </a:path>
              </a:pathLst>
            </a:custGeom>
            <a:ln w="9433">
              <a:solidFill>
                <a:srgbClr val="85858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3019425" y="1223365"/>
              <a:ext cx="380365" cy="53340"/>
            </a:xfrm>
            <a:custGeom>
              <a:avLst/>
              <a:gdLst/>
              <a:ahLst/>
              <a:cxnLst/>
              <a:rect l="l" t="t" r="r" b="b"/>
              <a:pathLst>
                <a:path w="380364" h="53340">
                  <a:moveTo>
                    <a:pt x="37274" y="18630"/>
                  </a:moveTo>
                  <a:lnTo>
                    <a:pt x="36334" y="13284"/>
                  </a:lnTo>
                  <a:lnTo>
                    <a:pt x="25654" y="13284"/>
                  </a:lnTo>
                  <a:lnTo>
                    <a:pt x="22593" y="14947"/>
                  </a:lnTo>
                  <a:lnTo>
                    <a:pt x="20408" y="18148"/>
                  </a:lnTo>
                  <a:lnTo>
                    <a:pt x="18872" y="13639"/>
                  </a:lnTo>
                  <a:lnTo>
                    <a:pt x="14744" y="13284"/>
                  </a:lnTo>
                  <a:lnTo>
                    <a:pt x="8623" y="13284"/>
                  </a:lnTo>
                  <a:lnTo>
                    <a:pt x="5829" y="15709"/>
                  </a:lnTo>
                  <a:lnTo>
                    <a:pt x="4241" y="17843"/>
                  </a:lnTo>
                  <a:lnTo>
                    <a:pt x="4241" y="13589"/>
                  </a:lnTo>
                  <a:lnTo>
                    <a:pt x="0" y="13589"/>
                  </a:lnTo>
                  <a:lnTo>
                    <a:pt x="0" y="40614"/>
                  </a:lnTo>
                  <a:lnTo>
                    <a:pt x="4597" y="40614"/>
                  </a:lnTo>
                  <a:lnTo>
                    <a:pt x="4597" y="21767"/>
                  </a:lnTo>
                  <a:lnTo>
                    <a:pt x="6184" y="16891"/>
                  </a:lnTo>
                  <a:lnTo>
                    <a:pt x="16052" y="16891"/>
                  </a:lnTo>
                  <a:lnTo>
                    <a:pt x="16344" y="20802"/>
                  </a:lnTo>
                  <a:lnTo>
                    <a:pt x="16344" y="40614"/>
                  </a:lnTo>
                  <a:lnTo>
                    <a:pt x="20942" y="40614"/>
                  </a:lnTo>
                  <a:lnTo>
                    <a:pt x="20942" y="21767"/>
                  </a:lnTo>
                  <a:lnTo>
                    <a:pt x="22529" y="16891"/>
                  </a:lnTo>
                  <a:lnTo>
                    <a:pt x="32372" y="16891"/>
                  </a:lnTo>
                  <a:lnTo>
                    <a:pt x="32664" y="20802"/>
                  </a:lnTo>
                  <a:lnTo>
                    <a:pt x="32664" y="40614"/>
                  </a:lnTo>
                  <a:lnTo>
                    <a:pt x="37274" y="40614"/>
                  </a:lnTo>
                  <a:lnTo>
                    <a:pt x="37274" y="18630"/>
                  </a:lnTo>
                  <a:close/>
                </a:path>
                <a:path w="380364" h="53340">
                  <a:moveTo>
                    <a:pt x="67462" y="27457"/>
                  </a:moveTo>
                  <a:lnTo>
                    <a:pt x="67449" y="24218"/>
                  </a:lnTo>
                  <a:lnTo>
                    <a:pt x="67411" y="21082"/>
                  </a:lnTo>
                  <a:lnTo>
                    <a:pt x="64643" y="16891"/>
                  </a:lnTo>
                  <a:lnTo>
                    <a:pt x="64109" y="16090"/>
                  </a:lnTo>
                  <a:lnTo>
                    <a:pt x="64109" y="24218"/>
                  </a:lnTo>
                  <a:lnTo>
                    <a:pt x="49542" y="24218"/>
                  </a:lnTo>
                  <a:lnTo>
                    <a:pt x="50482" y="19799"/>
                  </a:lnTo>
                  <a:lnTo>
                    <a:pt x="53619" y="16891"/>
                  </a:lnTo>
                  <a:lnTo>
                    <a:pt x="60032" y="16891"/>
                  </a:lnTo>
                  <a:lnTo>
                    <a:pt x="63334" y="18872"/>
                  </a:lnTo>
                  <a:lnTo>
                    <a:pt x="64109" y="24218"/>
                  </a:lnTo>
                  <a:lnTo>
                    <a:pt x="64109" y="16090"/>
                  </a:lnTo>
                  <a:lnTo>
                    <a:pt x="62699" y="13944"/>
                  </a:lnTo>
                  <a:lnTo>
                    <a:pt x="59093" y="13284"/>
                  </a:lnTo>
                  <a:lnTo>
                    <a:pt x="50431" y="13284"/>
                  </a:lnTo>
                  <a:lnTo>
                    <a:pt x="45123" y="19507"/>
                  </a:lnTo>
                  <a:lnTo>
                    <a:pt x="45123" y="35115"/>
                  </a:lnTo>
                  <a:lnTo>
                    <a:pt x="50787" y="41402"/>
                  </a:lnTo>
                  <a:lnTo>
                    <a:pt x="61569" y="41402"/>
                  </a:lnTo>
                  <a:lnTo>
                    <a:pt x="64935" y="39992"/>
                  </a:lnTo>
                  <a:lnTo>
                    <a:pt x="67233" y="38341"/>
                  </a:lnTo>
                  <a:lnTo>
                    <a:pt x="67183" y="37807"/>
                  </a:lnTo>
                  <a:lnTo>
                    <a:pt x="66878" y="34378"/>
                  </a:lnTo>
                  <a:lnTo>
                    <a:pt x="63169" y="37566"/>
                  </a:lnTo>
                  <a:lnTo>
                    <a:pt x="59270" y="37807"/>
                  </a:lnTo>
                  <a:lnTo>
                    <a:pt x="53200" y="37807"/>
                  </a:lnTo>
                  <a:lnTo>
                    <a:pt x="49415" y="33464"/>
                  </a:lnTo>
                  <a:lnTo>
                    <a:pt x="49250" y="27457"/>
                  </a:lnTo>
                  <a:lnTo>
                    <a:pt x="67462" y="27457"/>
                  </a:lnTo>
                  <a:close/>
                </a:path>
                <a:path w="380364" h="53340">
                  <a:moveTo>
                    <a:pt x="89496" y="39166"/>
                  </a:moveTo>
                  <a:lnTo>
                    <a:pt x="88557" y="35636"/>
                  </a:lnTo>
                  <a:lnTo>
                    <a:pt x="87020" y="36906"/>
                  </a:lnTo>
                  <a:lnTo>
                    <a:pt x="85128" y="37630"/>
                  </a:lnTo>
                  <a:lnTo>
                    <a:pt x="81064" y="37630"/>
                  </a:lnTo>
                  <a:lnTo>
                    <a:pt x="80238" y="35826"/>
                  </a:lnTo>
                  <a:lnTo>
                    <a:pt x="80238" y="17500"/>
                  </a:lnTo>
                  <a:lnTo>
                    <a:pt x="88557" y="17500"/>
                  </a:lnTo>
                  <a:lnTo>
                    <a:pt x="88557" y="14058"/>
                  </a:lnTo>
                  <a:lnTo>
                    <a:pt x="80238" y="14058"/>
                  </a:lnTo>
                  <a:lnTo>
                    <a:pt x="80238" y="6261"/>
                  </a:lnTo>
                  <a:lnTo>
                    <a:pt x="76174" y="6261"/>
                  </a:lnTo>
                  <a:lnTo>
                    <a:pt x="76174" y="14058"/>
                  </a:lnTo>
                  <a:lnTo>
                    <a:pt x="71031" y="14058"/>
                  </a:lnTo>
                  <a:lnTo>
                    <a:pt x="71031" y="17500"/>
                  </a:lnTo>
                  <a:lnTo>
                    <a:pt x="75984" y="17500"/>
                  </a:lnTo>
                  <a:lnTo>
                    <a:pt x="75984" y="37261"/>
                  </a:lnTo>
                  <a:lnTo>
                    <a:pt x="76809" y="41402"/>
                  </a:lnTo>
                  <a:lnTo>
                    <a:pt x="85013" y="41402"/>
                  </a:lnTo>
                  <a:lnTo>
                    <a:pt x="88023" y="39941"/>
                  </a:lnTo>
                  <a:lnTo>
                    <a:pt x="89496" y="39166"/>
                  </a:lnTo>
                  <a:close/>
                </a:path>
                <a:path w="380364" h="53340">
                  <a:moveTo>
                    <a:pt x="115709" y="17411"/>
                  </a:moveTo>
                  <a:lnTo>
                    <a:pt x="115049" y="16776"/>
                  </a:lnTo>
                  <a:lnTo>
                    <a:pt x="111404" y="13284"/>
                  </a:lnTo>
                  <a:lnTo>
                    <a:pt x="102146" y="13284"/>
                  </a:lnTo>
                  <a:lnTo>
                    <a:pt x="99491" y="14236"/>
                  </a:lnTo>
                  <a:lnTo>
                    <a:pt x="96723" y="15824"/>
                  </a:lnTo>
                  <a:lnTo>
                    <a:pt x="97078" y="19672"/>
                  </a:lnTo>
                  <a:lnTo>
                    <a:pt x="100139" y="17526"/>
                  </a:lnTo>
                  <a:lnTo>
                    <a:pt x="103098" y="16776"/>
                  </a:lnTo>
                  <a:lnTo>
                    <a:pt x="108750" y="16776"/>
                  </a:lnTo>
                  <a:lnTo>
                    <a:pt x="111112" y="19088"/>
                  </a:lnTo>
                  <a:lnTo>
                    <a:pt x="111112" y="25895"/>
                  </a:lnTo>
                  <a:lnTo>
                    <a:pt x="111112" y="28917"/>
                  </a:lnTo>
                  <a:lnTo>
                    <a:pt x="111112" y="35458"/>
                  </a:lnTo>
                  <a:lnTo>
                    <a:pt x="109105" y="36626"/>
                  </a:lnTo>
                  <a:lnTo>
                    <a:pt x="107403" y="37744"/>
                  </a:lnTo>
                  <a:lnTo>
                    <a:pt x="105156" y="37807"/>
                  </a:lnTo>
                  <a:lnTo>
                    <a:pt x="101676" y="37807"/>
                  </a:lnTo>
                  <a:lnTo>
                    <a:pt x="99021" y="36385"/>
                  </a:lnTo>
                  <a:lnTo>
                    <a:pt x="99021" y="29464"/>
                  </a:lnTo>
                  <a:lnTo>
                    <a:pt x="111112" y="28917"/>
                  </a:lnTo>
                  <a:lnTo>
                    <a:pt x="111112" y="25895"/>
                  </a:lnTo>
                  <a:lnTo>
                    <a:pt x="102260" y="26022"/>
                  </a:lnTo>
                  <a:lnTo>
                    <a:pt x="94767" y="28498"/>
                  </a:lnTo>
                  <a:lnTo>
                    <a:pt x="94792" y="36626"/>
                  </a:lnTo>
                  <a:lnTo>
                    <a:pt x="96367" y="41402"/>
                  </a:lnTo>
                  <a:lnTo>
                    <a:pt x="102323" y="41402"/>
                  </a:lnTo>
                  <a:lnTo>
                    <a:pt x="107861" y="41287"/>
                  </a:lnTo>
                  <a:lnTo>
                    <a:pt x="111290" y="38633"/>
                  </a:lnTo>
                  <a:lnTo>
                    <a:pt x="111290" y="40754"/>
                  </a:lnTo>
                  <a:lnTo>
                    <a:pt x="115709" y="40754"/>
                  </a:lnTo>
                  <a:lnTo>
                    <a:pt x="115709" y="38633"/>
                  </a:lnTo>
                  <a:lnTo>
                    <a:pt x="115709" y="37807"/>
                  </a:lnTo>
                  <a:lnTo>
                    <a:pt x="115709" y="28917"/>
                  </a:lnTo>
                  <a:lnTo>
                    <a:pt x="115709" y="17411"/>
                  </a:lnTo>
                  <a:close/>
                </a:path>
                <a:path w="380364" h="53340">
                  <a:moveTo>
                    <a:pt x="136842" y="25781"/>
                  </a:moveTo>
                  <a:lnTo>
                    <a:pt x="121221" y="25781"/>
                  </a:lnTo>
                  <a:lnTo>
                    <a:pt x="121221" y="29210"/>
                  </a:lnTo>
                  <a:lnTo>
                    <a:pt x="136842" y="29210"/>
                  </a:lnTo>
                  <a:lnTo>
                    <a:pt x="136842" y="25781"/>
                  </a:lnTo>
                  <a:close/>
                </a:path>
                <a:path w="380364" h="53340">
                  <a:moveTo>
                    <a:pt x="166903" y="14058"/>
                  </a:moveTo>
                  <a:lnTo>
                    <a:pt x="162483" y="14058"/>
                  </a:lnTo>
                  <a:lnTo>
                    <a:pt x="154813" y="33121"/>
                  </a:lnTo>
                  <a:lnTo>
                    <a:pt x="154698" y="35890"/>
                  </a:lnTo>
                  <a:lnTo>
                    <a:pt x="154635" y="37261"/>
                  </a:lnTo>
                  <a:lnTo>
                    <a:pt x="154228" y="33248"/>
                  </a:lnTo>
                  <a:lnTo>
                    <a:pt x="149275" y="21564"/>
                  </a:lnTo>
                  <a:lnTo>
                    <a:pt x="146088" y="14058"/>
                  </a:lnTo>
                  <a:lnTo>
                    <a:pt x="141427" y="14058"/>
                  </a:lnTo>
                  <a:lnTo>
                    <a:pt x="152869" y="40614"/>
                  </a:lnTo>
                  <a:lnTo>
                    <a:pt x="150749" y="45847"/>
                  </a:lnTo>
                  <a:lnTo>
                    <a:pt x="149212" y="49212"/>
                  </a:lnTo>
                  <a:lnTo>
                    <a:pt x="146443" y="49212"/>
                  </a:lnTo>
                  <a:lnTo>
                    <a:pt x="144551" y="48983"/>
                  </a:lnTo>
                  <a:lnTo>
                    <a:pt x="142773" y="48285"/>
                  </a:lnTo>
                  <a:lnTo>
                    <a:pt x="143129" y="52095"/>
                  </a:lnTo>
                  <a:lnTo>
                    <a:pt x="144437" y="52387"/>
                  </a:lnTo>
                  <a:lnTo>
                    <a:pt x="146088" y="52578"/>
                  </a:lnTo>
                  <a:lnTo>
                    <a:pt x="147383" y="52578"/>
                  </a:lnTo>
                  <a:lnTo>
                    <a:pt x="149440" y="52806"/>
                  </a:lnTo>
                  <a:lnTo>
                    <a:pt x="151625" y="52095"/>
                  </a:lnTo>
                  <a:lnTo>
                    <a:pt x="166903" y="14058"/>
                  </a:lnTo>
                  <a:close/>
                </a:path>
                <a:path w="380364" h="53340">
                  <a:moveTo>
                    <a:pt x="194411" y="19646"/>
                  </a:moveTo>
                  <a:lnTo>
                    <a:pt x="191858" y="16891"/>
                  </a:lnTo>
                  <a:lnTo>
                    <a:pt x="189814" y="14693"/>
                  </a:lnTo>
                  <a:lnTo>
                    <a:pt x="189814" y="19989"/>
                  </a:lnTo>
                  <a:lnTo>
                    <a:pt x="189814" y="34099"/>
                  </a:lnTo>
                  <a:lnTo>
                    <a:pt x="185813" y="37630"/>
                  </a:lnTo>
                  <a:lnTo>
                    <a:pt x="177368" y="37630"/>
                  </a:lnTo>
                  <a:lnTo>
                    <a:pt x="173113" y="34290"/>
                  </a:lnTo>
                  <a:lnTo>
                    <a:pt x="173113" y="19812"/>
                  </a:lnTo>
                  <a:lnTo>
                    <a:pt x="177609" y="16891"/>
                  </a:lnTo>
                  <a:lnTo>
                    <a:pt x="185559" y="16891"/>
                  </a:lnTo>
                  <a:lnTo>
                    <a:pt x="189814" y="19989"/>
                  </a:lnTo>
                  <a:lnTo>
                    <a:pt x="189814" y="14693"/>
                  </a:lnTo>
                  <a:lnTo>
                    <a:pt x="188518" y="13284"/>
                  </a:lnTo>
                  <a:lnTo>
                    <a:pt x="174244" y="13284"/>
                  </a:lnTo>
                  <a:lnTo>
                    <a:pt x="168516" y="19812"/>
                  </a:lnTo>
                  <a:lnTo>
                    <a:pt x="168516" y="35547"/>
                  </a:lnTo>
                  <a:lnTo>
                    <a:pt x="174536" y="41402"/>
                  </a:lnTo>
                  <a:lnTo>
                    <a:pt x="188518" y="41402"/>
                  </a:lnTo>
                  <a:lnTo>
                    <a:pt x="192239" y="37630"/>
                  </a:lnTo>
                  <a:lnTo>
                    <a:pt x="194284" y="35547"/>
                  </a:lnTo>
                  <a:lnTo>
                    <a:pt x="194411" y="19646"/>
                  </a:lnTo>
                  <a:close/>
                </a:path>
                <a:path w="380364" h="53340">
                  <a:moveTo>
                    <a:pt x="223037" y="38392"/>
                  </a:moveTo>
                  <a:lnTo>
                    <a:pt x="222681" y="34404"/>
                  </a:lnTo>
                  <a:lnTo>
                    <a:pt x="219684" y="36804"/>
                  </a:lnTo>
                  <a:lnTo>
                    <a:pt x="216496" y="37630"/>
                  </a:lnTo>
                  <a:lnTo>
                    <a:pt x="208584" y="37630"/>
                  </a:lnTo>
                  <a:lnTo>
                    <a:pt x="205282" y="33324"/>
                  </a:lnTo>
                  <a:lnTo>
                    <a:pt x="205282" y="22809"/>
                  </a:lnTo>
                  <a:lnTo>
                    <a:pt x="207467" y="17068"/>
                  </a:lnTo>
                  <a:lnTo>
                    <a:pt x="216789" y="17068"/>
                  </a:lnTo>
                  <a:lnTo>
                    <a:pt x="218795" y="17538"/>
                  </a:lnTo>
                  <a:lnTo>
                    <a:pt x="222034" y="19685"/>
                  </a:lnTo>
                  <a:lnTo>
                    <a:pt x="222745" y="15824"/>
                  </a:lnTo>
                  <a:lnTo>
                    <a:pt x="219265" y="13817"/>
                  </a:lnTo>
                  <a:lnTo>
                    <a:pt x="217258" y="13284"/>
                  </a:lnTo>
                  <a:lnTo>
                    <a:pt x="205460" y="13284"/>
                  </a:lnTo>
                  <a:lnTo>
                    <a:pt x="200672" y="20472"/>
                  </a:lnTo>
                  <a:lnTo>
                    <a:pt x="200672" y="34937"/>
                  </a:lnTo>
                  <a:lnTo>
                    <a:pt x="206044" y="41402"/>
                  </a:lnTo>
                  <a:lnTo>
                    <a:pt x="216598" y="41402"/>
                  </a:lnTo>
                  <a:lnTo>
                    <a:pt x="219849" y="40576"/>
                  </a:lnTo>
                  <a:lnTo>
                    <a:pt x="223037" y="38392"/>
                  </a:lnTo>
                  <a:close/>
                </a:path>
                <a:path w="380364" h="53340">
                  <a:moveTo>
                    <a:pt x="244995" y="39166"/>
                  </a:moveTo>
                  <a:lnTo>
                    <a:pt x="244068" y="35636"/>
                  </a:lnTo>
                  <a:lnTo>
                    <a:pt x="242519" y="36906"/>
                  </a:lnTo>
                  <a:lnTo>
                    <a:pt x="240639" y="37630"/>
                  </a:lnTo>
                  <a:lnTo>
                    <a:pt x="236575" y="37630"/>
                  </a:lnTo>
                  <a:lnTo>
                    <a:pt x="235737" y="35826"/>
                  </a:lnTo>
                  <a:lnTo>
                    <a:pt x="235737" y="17500"/>
                  </a:lnTo>
                  <a:lnTo>
                    <a:pt x="244068" y="17500"/>
                  </a:lnTo>
                  <a:lnTo>
                    <a:pt x="244068" y="14058"/>
                  </a:lnTo>
                  <a:lnTo>
                    <a:pt x="235737" y="14058"/>
                  </a:lnTo>
                  <a:lnTo>
                    <a:pt x="235737" y="6261"/>
                  </a:lnTo>
                  <a:lnTo>
                    <a:pt x="231673" y="6261"/>
                  </a:lnTo>
                  <a:lnTo>
                    <a:pt x="231673" y="14058"/>
                  </a:lnTo>
                  <a:lnTo>
                    <a:pt x="226542" y="14058"/>
                  </a:lnTo>
                  <a:lnTo>
                    <a:pt x="226542" y="17500"/>
                  </a:lnTo>
                  <a:lnTo>
                    <a:pt x="231495" y="17500"/>
                  </a:lnTo>
                  <a:lnTo>
                    <a:pt x="231495" y="37261"/>
                  </a:lnTo>
                  <a:lnTo>
                    <a:pt x="232321" y="41402"/>
                  </a:lnTo>
                  <a:lnTo>
                    <a:pt x="240525" y="41402"/>
                  </a:lnTo>
                  <a:lnTo>
                    <a:pt x="243522" y="39941"/>
                  </a:lnTo>
                  <a:lnTo>
                    <a:pt x="244995" y="39166"/>
                  </a:lnTo>
                  <a:close/>
                </a:path>
                <a:path w="380364" h="53340">
                  <a:moveTo>
                    <a:pt x="274751" y="19646"/>
                  </a:moveTo>
                  <a:lnTo>
                    <a:pt x="272199" y="16891"/>
                  </a:lnTo>
                  <a:lnTo>
                    <a:pt x="270154" y="14693"/>
                  </a:lnTo>
                  <a:lnTo>
                    <a:pt x="270154" y="19989"/>
                  </a:lnTo>
                  <a:lnTo>
                    <a:pt x="270154" y="34099"/>
                  </a:lnTo>
                  <a:lnTo>
                    <a:pt x="266153" y="37630"/>
                  </a:lnTo>
                  <a:lnTo>
                    <a:pt x="257708" y="37630"/>
                  </a:lnTo>
                  <a:lnTo>
                    <a:pt x="253466" y="34290"/>
                  </a:lnTo>
                  <a:lnTo>
                    <a:pt x="253466" y="19812"/>
                  </a:lnTo>
                  <a:lnTo>
                    <a:pt x="257949" y="16891"/>
                  </a:lnTo>
                  <a:lnTo>
                    <a:pt x="265912" y="16891"/>
                  </a:lnTo>
                  <a:lnTo>
                    <a:pt x="270154" y="19989"/>
                  </a:lnTo>
                  <a:lnTo>
                    <a:pt x="270154" y="14693"/>
                  </a:lnTo>
                  <a:lnTo>
                    <a:pt x="268859" y="13284"/>
                  </a:lnTo>
                  <a:lnTo>
                    <a:pt x="254584" y="13284"/>
                  </a:lnTo>
                  <a:lnTo>
                    <a:pt x="248856" y="19812"/>
                  </a:lnTo>
                  <a:lnTo>
                    <a:pt x="248856" y="35547"/>
                  </a:lnTo>
                  <a:lnTo>
                    <a:pt x="254876" y="41402"/>
                  </a:lnTo>
                  <a:lnTo>
                    <a:pt x="268859" y="41402"/>
                  </a:lnTo>
                  <a:lnTo>
                    <a:pt x="272580" y="37630"/>
                  </a:lnTo>
                  <a:lnTo>
                    <a:pt x="274637" y="35547"/>
                  </a:lnTo>
                  <a:lnTo>
                    <a:pt x="274751" y="19646"/>
                  </a:lnTo>
                  <a:close/>
                </a:path>
                <a:path w="380364" h="53340">
                  <a:moveTo>
                    <a:pt x="293535" y="25781"/>
                  </a:moveTo>
                  <a:lnTo>
                    <a:pt x="277914" y="25781"/>
                  </a:lnTo>
                  <a:lnTo>
                    <a:pt x="277914" y="29210"/>
                  </a:lnTo>
                  <a:lnTo>
                    <a:pt x="293535" y="29210"/>
                  </a:lnTo>
                  <a:lnTo>
                    <a:pt x="293535" y="25781"/>
                  </a:lnTo>
                  <a:close/>
                </a:path>
                <a:path w="380364" h="53340">
                  <a:moveTo>
                    <a:pt x="325589" y="19659"/>
                  </a:moveTo>
                  <a:lnTo>
                    <a:pt x="323850" y="16891"/>
                  </a:lnTo>
                  <a:lnTo>
                    <a:pt x="323748" y="16725"/>
                  </a:lnTo>
                  <a:lnTo>
                    <a:pt x="321589" y="13284"/>
                  </a:lnTo>
                  <a:lnTo>
                    <a:pt x="320992" y="13284"/>
                  </a:lnTo>
                  <a:lnTo>
                    <a:pt x="320992" y="19418"/>
                  </a:lnTo>
                  <a:lnTo>
                    <a:pt x="320992" y="35166"/>
                  </a:lnTo>
                  <a:lnTo>
                    <a:pt x="316039" y="37807"/>
                  </a:lnTo>
                  <a:lnTo>
                    <a:pt x="310146" y="37807"/>
                  </a:lnTo>
                  <a:lnTo>
                    <a:pt x="308203" y="36703"/>
                  </a:lnTo>
                  <a:lnTo>
                    <a:pt x="306730" y="33883"/>
                  </a:lnTo>
                  <a:lnTo>
                    <a:pt x="306730" y="20320"/>
                  </a:lnTo>
                  <a:lnTo>
                    <a:pt x="307670" y="18948"/>
                  </a:lnTo>
                  <a:lnTo>
                    <a:pt x="309791" y="16891"/>
                  </a:lnTo>
                  <a:lnTo>
                    <a:pt x="316509" y="16891"/>
                  </a:lnTo>
                  <a:lnTo>
                    <a:pt x="320992" y="19418"/>
                  </a:lnTo>
                  <a:lnTo>
                    <a:pt x="320992" y="13284"/>
                  </a:lnTo>
                  <a:lnTo>
                    <a:pt x="316039" y="13284"/>
                  </a:lnTo>
                  <a:lnTo>
                    <a:pt x="313740" y="13423"/>
                  </a:lnTo>
                  <a:lnTo>
                    <a:pt x="310083" y="13982"/>
                  </a:lnTo>
                  <a:lnTo>
                    <a:pt x="306539" y="16725"/>
                  </a:lnTo>
                  <a:lnTo>
                    <a:pt x="306539" y="0"/>
                  </a:lnTo>
                  <a:lnTo>
                    <a:pt x="302120" y="0"/>
                  </a:lnTo>
                  <a:lnTo>
                    <a:pt x="302120" y="40081"/>
                  </a:lnTo>
                  <a:lnTo>
                    <a:pt x="306730" y="40754"/>
                  </a:lnTo>
                  <a:lnTo>
                    <a:pt x="306730" y="38036"/>
                  </a:lnTo>
                  <a:lnTo>
                    <a:pt x="308140" y="39331"/>
                  </a:lnTo>
                  <a:lnTo>
                    <a:pt x="310680" y="41402"/>
                  </a:lnTo>
                  <a:lnTo>
                    <a:pt x="320522" y="41402"/>
                  </a:lnTo>
                  <a:lnTo>
                    <a:pt x="323367" y="38036"/>
                  </a:lnTo>
                  <a:lnTo>
                    <a:pt x="323557" y="37807"/>
                  </a:lnTo>
                  <a:lnTo>
                    <a:pt x="325589" y="35420"/>
                  </a:lnTo>
                  <a:lnTo>
                    <a:pt x="325589" y="19659"/>
                  </a:lnTo>
                  <a:close/>
                </a:path>
                <a:path w="380364" h="53340">
                  <a:moveTo>
                    <a:pt x="349618" y="29857"/>
                  </a:moveTo>
                  <a:lnTo>
                    <a:pt x="347446" y="27825"/>
                  </a:lnTo>
                  <a:lnTo>
                    <a:pt x="347319" y="27647"/>
                  </a:lnTo>
                  <a:lnTo>
                    <a:pt x="345008" y="25565"/>
                  </a:lnTo>
                  <a:lnTo>
                    <a:pt x="343433" y="25196"/>
                  </a:lnTo>
                  <a:lnTo>
                    <a:pt x="340474" y="24650"/>
                  </a:lnTo>
                  <a:lnTo>
                    <a:pt x="337223" y="24003"/>
                  </a:lnTo>
                  <a:lnTo>
                    <a:pt x="334518" y="23393"/>
                  </a:lnTo>
                  <a:lnTo>
                    <a:pt x="334518" y="16776"/>
                  </a:lnTo>
                  <a:lnTo>
                    <a:pt x="341426" y="16776"/>
                  </a:lnTo>
                  <a:lnTo>
                    <a:pt x="344551" y="17005"/>
                  </a:lnTo>
                  <a:lnTo>
                    <a:pt x="347903" y="19037"/>
                  </a:lnTo>
                  <a:lnTo>
                    <a:pt x="348615" y="15176"/>
                  </a:lnTo>
                  <a:lnTo>
                    <a:pt x="345554" y="13766"/>
                  </a:lnTo>
                  <a:lnTo>
                    <a:pt x="343141" y="13284"/>
                  </a:lnTo>
                  <a:lnTo>
                    <a:pt x="330327" y="13284"/>
                  </a:lnTo>
                  <a:lnTo>
                    <a:pt x="330327" y="24003"/>
                  </a:lnTo>
                  <a:lnTo>
                    <a:pt x="332041" y="25920"/>
                  </a:lnTo>
                  <a:lnTo>
                    <a:pt x="333514" y="27051"/>
                  </a:lnTo>
                  <a:lnTo>
                    <a:pt x="335343" y="28371"/>
                  </a:lnTo>
                  <a:lnTo>
                    <a:pt x="336638" y="28600"/>
                  </a:lnTo>
                  <a:lnTo>
                    <a:pt x="339890" y="29260"/>
                  </a:lnTo>
                  <a:lnTo>
                    <a:pt x="342011" y="29679"/>
                  </a:lnTo>
                  <a:lnTo>
                    <a:pt x="345427" y="30391"/>
                  </a:lnTo>
                  <a:lnTo>
                    <a:pt x="345427" y="37693"/>
                  </a:lnTo>
                  <a:lnTo>
                    <a:pt x="335102" y="37693"/>
                  </a:lnTo>
                  <a:lnTo>
                    <a:pt x="331812" y="35483"/>
                  </a:lnTo>
                  <a:lnTo>
                    <a:pt x="330746" y="34759"/>
                  </a:lnTo>
                  <a:lnTo>
                    <a:pt x="330034" y="38811"/>
                  </a:lnTo>
                  <a:lnTo>
                    <a:pt x="331914" y="39751"/>
                  </a:lnTo>
                  <a:lnTo>
                    <a:pt x="335165" y="41402"/>
                  </a:lnTo>
                  <a:lnTo>
                    <a:pt x="344258" y="41402"/>
                  </a:lnTo>
                  <a:lnTo>
                    <a:pt x="346786" y="39522"/>
                  </a:lnTo>
                  <a:lnTo>
                    <a:pt x="348615" y="38100"/>
                  </a:lnTo>
                  <a:lnTo>
                    <a:pt x="349618" y="35712"/>
                  </a:lnTo>
                  <a:lnTo>
                    <a:pt x="349618" y="29857"/>
                  </a:lnTo>
                  <a:close/>
                </a:path>
                <a:path w="380364" h="53340">
                  <a:moveTo>
                    <a:pt x="379780" y="19989"/>
                  </a:moveTo>
                  <a:lnTo>
                    <a:pt x="378167" y="17068"/>
                  </a:lnTo>
                  <a:lnTo>
                    <a:pt x="378028" y="16827"/>
                  </a:lnTo>
                  <a:lnTo>
                    <a:pt x="376072" y="13284"/>
                  </a:lnTo>
                  <a:lnTo>
                    <a:pt x="375183" y="13284"/>
                  </a:lnTo>
                  <a:lnTo>
                    <a:pt x="375183" y="21691"/>
                  </a:lnTo>
                  <a:lnTo>
                    <a:pt x="375183" y="33553"/>
                  </a:lnTo>
                  <a:lnTo>
                    <a:pt x="370992" y="37807"/>
                  </a:lnTo>
                  <a:lnTo>
                    <a:pt x="364274" y="37807"/>
                  </a:lnTo>
                  <a:lnTo>
                    <a:pt x="362686" y="36588"/>
                  </a:lnTo>
                  <a:lnTo>
                    <a:pt x="361505" y="34937"/>
                  </a:lnTo>
                  <a:lnTo>
                    <a:pt x="360921" y="34036"/>
                  </a:lnTo>
                  <a:lnTo>
                    <a:pt x="360921" y="20599"/>
                  </a:lnTo>
                  <a:lnTo>
                    <a:pt x="362331" y="18465"/>
                  </a:lnTo>
                  <a:lnTo>
                    <a:pt x="364629" y="17068"/>
                  </a:lnTo>
                  <a:lnTo>
                    <a:pt x="371640" y="17068"/>
                  </a:lnTo>
                  <a:lnTo>
                    <a:pt x="375183" y="21691"/>
                  </a:lnTo>
                  <a:lnTo>
                    <a:pt x="375183" y="13284"/>
                  </a:lnTo>
                  <a:lnTo>
                    <a:pt x="366864" y="13284"/>
                  </a:lnTo>
                  <a:lnTo>
                    <a:pt x="363461" y="14528"/>
                  </a:lnTo>
                  <a:lnTo>
                    <a:pt x="360730" y="16827"/>
                  </a:lnTo>
                  <a:lnTo>
                    <a:pt x="360730" y="13944"/>
                  </a:lnTo>
                  <a:lnTo>
                    <a:pt x="356311" y="13944"/>
                  </a:lnTo>
                  <a:lnTo>
                    <a:pt x="356311" y="52336"/>
                  </a:lnTo>
                  <a:lnTo>
                    <a:pt x="360921" y="52336"/>
                  </a:lnTo>
                  <a:lnTo>
                    <a:pt x="360921" y="38036"/>
                  </a:lnTo>
                  <a:lnTo>
                    <a:pt x="362750" y="39751"/>
                  </a:lnTo>
                  <a:lnTo>
                    <a:pt x="365328" y="41402"/>
                  </a:lnTo>
                  <a:lnTo>
                    <a:pt x="374599" y="41402"/>
                  </a:lnTo>
                  <a:lnTo>
                    <a:pt x="377571" y="38036"/>
                  </a:lnTo>
                  <a:lnTo>
                    <a:pt x="377774" y="37807"/>
                  </a:lnTo>
                  <a:lnTo>
                    <a:pt x="379780" y="35547"/>
                  </a:lnTo>
                  <a:lnTo>
                    <a:pt x="379780" y="19989"/>
                  </a:lnTo>
                  <a:close/>
                </a:path>
              </a:pathLst>
            </a:custGeom>
            <a:solidFill>
              <a:srgbClr val="8585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8" name="object 48"/>
          <p:cNvGrpSpPr/>
          <p:nvPr/>
        </p:nvGrpSpPr>
        <p:grpSpPr>
          <a:xfrm>
            <a:off x="3769823" y="2177155"/>
            <a:ext cx="575945" cy="764540"/>
            <a:chOff x="3769823" y="2177155"/>
            <a:chExt cx="575945" cy="764540"/>
          </a:xfrm>
        </p:grpSpPr>
        <p:sp>
          <p:nvSpPr>
            <p:cNvPr id="49" name="object 49"/>
            <p:cNvSpPr/>
            <p:nvPr/>
          </p:nvSpPr>
          <p:spPr>
            <a:xfrm>
              <a:off x="3774540" y="2181871"/>
              <a:ext cx="566420" cy="755015"/>
            </a:xfrm>
            <a:custGeom>
              <a:avLst/>
              <a:gdLst/>
              <a:ahLst/>
              <a:cxnLst/>
              <a:rect l="l" t="t" r="r" b="b"/>
              <a:pathLst>
                <a:path w="566420" h="755014">
                  <a:moveTo>
                    <a:pt x="566018" y="0"/>
                  </a:moveTo>
                  <a:lnTo>
                    <a:pt x="0" y="0"/>
                  </a:lnTo>
                  <a:lnTo>
                    <a:pt x="0" y="754691"/>
                  </a:lnTo>
                  <a:lnTo>
                    <a:pt x="566018" y="754691"/>
                  </a:lnTo>
                  <a:lnTo>
                    <a:pt x="566018" y="0"/>
                  </a:lnTo>
                  <a:close/>
                </a:path>
              </a:pathLst>
            </a:custGeom>
            <a:solidFill>
              <a:srgbClr val="E5E5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3774540" y="2181871"/>
              <a:ext cx="566420" cy="755015"/>
            </a:xfrm>
            <a:custGeom>
              <a:avLst/>
              <a:gdLst/>
              <a:ahLst/>
              <a:cxnLst/>
              <a:rect l="l" t="t" r="r" b="b"/>
              <a:pathLst>
                <a:path w="566420" h="755014">
                  <a:moveTo>
                    <a:pt x="0" y="754691"/>
                  </a:moveTo>
                  <a:lnTo>
                    <a:pt x="566018" y="754691"/>
                  </a:lnTo>
                  <a:lnTo>
                    <a:pt x="566018" y="0"/>
                  </a:lnTo>
                  <a:lnTo>
                    <a:pt x="0" y="0"/>
                  </a:lnTo>
                  <a:lnTo>
                    <a:pt x="0" y="754691"/>
                  </a:lnTo>
                  <a:close/>
                </a:path>
              </a:pathLst>
            </a:custGeom>
            <a:ln w="9433">
              <a:solidFill>
                <a:srgbClr val="85858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3873639" y="2241854"/>
              <a:ext cx="315595" cy="35560"/>
            </a:xfrm>
            <a:custGeom>
              <a:avLst/>
              <a:gdLst/>
              <a:ahLst/>
              <a:cxnLst/>
              <a:rect l="l" t="t" r="r" b="b"/>
              <a:pathLst>
                <a:path w="315595" h="35560">
                  <a:moveTo>
                    <a:pt x="37274" y="12369"/>
                  </a:moveTo>
                  <a:lnTo>
                    <a:pt x="36334" y="7023"/>
                  </a:lnTo>
                  <a:lnTo>
                    <a:pt x="25654" y="7023"/>
                  </a:lnTo>
                  <a:lnTo>
                    <a:pt x="22593" y="8686"/>
                  </a:lnTo>
                  <a:lnTo>
                    <a:pt x="20408" y="11899"/>
                  </a:lnTo>
                  <a:lnTo>
                    <a:pt x="18884" y="7378"/>
                  </a:lnTo>
                  <a:lnTo>
                    <a:pt x="14744" y="7023"/>
                  </a:lnTo>
                  <a:lnTo>
                    <a:pt x="8623" y="7023"/>
                  </a:lnTo>
                  <a:lnTo>
                    <a:pt x="5842" y="9448"/>
                  </a:lnTo>
                  <a:lnTo>
                    <a:pt x="4254" y="11595"/>
                  </a:lnTo>
                  <a:lnTo>
                    <a:pt x="4254" y="7327"/>
                  </a:lnTo>
                  <a:lnTo>
                    <a:pt x="0" y="7327"/>
                  </a:lnTo>
                  <a:lnTo>
                    <a:pt x="0" y="34366"/>
                  </a:lnTo>
                  <a:lnTo>
                    <a:pt x="4597" y="34366"/>
                  </a:lnTo>
                  <a:lnTo>
                    <a:pt x="4597" y="15506"/>
                  </a:lnTo>
                  <a:lnTo>
                    <a:pt x="6184" y="10629"/>
                  </a:lnTo>
                  <a:lnTo>
                    <a:pt x="16052" y="10629"/>
                  </a:lnTo>
                  <a:lnTo>
                    <a:pt x="16344" y="14541"/>
                  </a:lnTo>
                  <a:lnTo>
                    <a:pt x="16344" y="34366"/>
                  </a:lnTo>
                  <a:lnTo>
                    <a:pt x="20942" y="34366"/>
                  </a:lnTo>
                  <a:lnTo>
                    <a:pt x="20942" y="15506"/>
                  </a:lnTo>
                  <a:lnTo>
                    <a:pt x="22529" y="10629"/>
                  </a:lnTo>
                  <a:lnTo>
                    <a:pt x="32385" y="10629"/>
                  </a:lnTo>
                  <a:lnTo>
                    <a:pt x="32677" y="14541"/>
                  </a:lnTo>
                  <a:lnTo>
                    <a:pt x="32677" y="34366"/>
                  </a:lnTo>
                  <a:lnTo>
                    <a:pt x="37274" y="34366"/>
                  </a:lnTo>
                  <a:lnTo>
                    <a:pt x="37274" y="12369"/>
                  </a:lnTo>
                  <a:close/>
                </a:path>
                <a:path w="315595" h="35560">
                  <a:moveTo>
                    <a:pt x="67475" y="21209"/>
                  </a:moveTo>
                  <a:lnTo>
                    <a:pt x="67449" y="17957"/>
                  </a:lnTo>
                  <a:lnTo>
                    <a:pt x="67424" y="14820"/>
                  </a:lnTo>
                  <a:lnTo>
                    <a:pt x="64643" y="10629"/>
                  </a:lnTo>
                  <a:lnTo>
                    <a:pt x="64109" y="9829"/>
                  </a:lnTo>
                  <a:lnTo>
                    <a:pt x="64109" y="17957"/>
                  </a:lnTo>
                  <a:lnTo>
                    <a:pt x="49542" y="17957"/>
                  </a:lnTo>
                  <a:lnTo>
                    <a:pt x="50482" y="13538"/>
                  </a:lnTo>
                  <a:lnTo>
                    <a:pt x="53619" y="10629"/>
                  </a:lnTo>
                  <a:lnTo>
                    <a:pt x="60032" y="10629"/>
                  </a:lnTo>
                  <a:lnTo>
                    <a:pt x="63347" y="12611"/>
                  </a:lnTo>
                  <a:lnTo>
                    <a:pt x="64109" y="17957"/>
                  </a:lnTo>
                  <a:lnTo>
                    <a:pt x="64109" y="9829"/>
                  </a:lnTo>
                  <a:lnTo>
                    <a:pt x="62699" y="7683"/>
                  </a:lnTo>
                  <a:lnTo>
                    <a:pt x="59093" y="7023"/>
                  </a:lnTo>
                  <a:lnTo>
                    <a:pt x="50431" y="7023"/>
                  </a:lnTo>
                  <a:lnTo>
                    <a:pt x="45123" y="13246"/>
                  </a:lnTo>
                  <a:lnTo>
                    <a:pt x="45123" y="28854"/>
                  </a:lnTo>
                  <a:lnTo>
                    <a:pt x="50787" y="35140"/>
                  </a:lnTo>
                  <a:lnTo>
                    <a:pt x="61569" y="35140"/>
                  </a:lnTo>
                  <a:lnTo>
                    <a:pt x="64947" y="33743"/>
                  </a:lnTo>
                  <a:lnTo>
                    <a:pt x="67233" y="32080"/>
                  </a:lnTo>
                  <a:lnTo>
                    <a:pt x="67195" y="31546"/>
                  </a:lnTo>
                  <a:lnTo>
                    <a:pt x="66878" y="28117"/>
                  </a:lnTo>
                  <a:lnTo>
                    <a:pt x="63169" y="31305"/>
                  </a:lnTo>
                  <a:lnTo>
                    <a:pt x="59283" y="31546"/>
                  </a:lnTo>
                  <a:lnTo>
                    <a:pt x="53200" y="31546"/>
                  </a:lnTo>
                  <a:lnTo>
                    <a:pt x="49415" y="27203"/>
                  </a:lnTo>
                  <a:lnTo>
                    <a:pt x="49250" y="21209"/>
                  </a:lnTo>
                  <a:lnTo>
                    <a:pt x="67475" y="21209"/>
                  </a:lnTo>
                  <a:close/>
                </a:path>
                <a:path w="315595" h="35560">
                  <a:moveTo>
                    <a:pt x="89496" y="32905"/>
                  </a:moveTo>
                  <a:lnTo>
                    <a:pt x="88557" y="29387"/>
                  </a:lnTo>
                  <a:lnTo>
                    <a:pt x="87020" y="30645"/>
                  </a:lnTo>
                  <a:lnTo>
                    <a:pt x="85128" y="31369"/>
                  </a:lnTo>
                  <a:lnTo>
                    <a:pt x="81064" y="31369"/>
                  </a:lnTo>
                  <a:lnTo>
                    <a:pt x="80238" y="29565"/>
                  </a:lnTo>
                  <a:lnTo>
                    <a:pt x="80238" y="11239"/>
                  </a:lnTo>
                  <a:lnTo>
                    <a:pt x="88557" y="11239"/>
                  </a:lnTo>
                  <a:lnTo>
                    <a:pt x="88557" y="7810"/>
                  </a:lnTo>
                  <a:lnTo>
                    <a:pt x="80238" y="7810"/>
                  </a:lnTo>
                  <a:lnTo>
                    <a:pt x="80238" y="0"/>
                  </a:lnTo>
                  <a:lnTo>
                    <a:pt x="76174" y="0"/>
                  </a:lnTo>
                  <a:lnTo>
                    <a:pt x="76174" y="7810"/>
                  </a:lnTo>
                  <a:lnTo>
                    <a:pt x="71031" y="7810"/>
                  </a:lnTo>
                  <a:lnTo>
                    <a:pt x="71031" y="11239"/>
                  </a:lnTo>
                  <a:lnTo>
                    <a:pt x="75984" y="11239"/>
                  </a:lnTo>
                  <a:lnTo>
                    <a:pt x="75984" y="31000"/>
                  </a:lnTo>
                  <a:lnTo>
                    <a:pt x="76822" y="35140"/>
                  </a:lnTo>
                  <a:lnTo>
                    <a:pt x="85013" y="35140"/>
                  </a:lnTo>
                  <a:lnTo>
                    <a:pt x="88023" y="33680"/>
                  </a:lnTo>
                  <a:lnTo>
                    <a:pt x="89496" y="32905"/>
                  </a:lnTo>
                  <a:close/>
                </a:path>
                <a:path w="315595" h="35560">
                  <a:moveTo>
                    <a:pt x="115709" y="11150"/>
                  </a:moveTo>
                  <a:lnTo>
                    <a:pt x="115049" y="10515"/>
                  </a:lnTo>
                  <a:lnTo>
                    <a:pt x="111404" y="7023"/>
                  </a:lnTo>
                  <a:lnTo>
                    <a:pt x="102158" y="7023"/>
                  </a:lnTo>
                  <a:lnTo>
                    <a:pt x="99491" y="7975"/>
                  </a:lnTo>
                  <a:lnTo>
                    <a:pt x="96723" y="9563"/>
                  </a:lnTo>
                  <a:lnTo>
                    <a:pt x="97078" y="13423"/>
                  </a:lnTo>
                  <a:lnTo>
                    <a:pt x="100139" y="11264"/>
                  </a:lnTo>
                  <a:lnTo>
                    <a:pt x="103098" y="10515"/>
                  </a:lnTo>
                  <a:lnTo>
                    <a:pt x="108762" y="10515"/>
                  </a:lnTo>
                  <a:lnTo>
                    <a:pt x="111112" y="12839"/>
                  </a:lnTo>
                  <a:lnTo>
                    <a:pt x="111112" y="19646"/>
                  </a:lnTo>
                  <a:lnTo>
                    <a:pt x="111112" y="22656"/>
                  </a:lnTo>
                  <a:lnTo>
                    <a:pt x="111112" y="29197"/>
                  </a:lnTo>
                  <a:lnTo>
                    <a:pt x="109118" y="30365"/>
                  </a:lnTo>
                  <a:lnTo>
                    <a:pt x="107403" y="31496"/>
                  </a:lnTo>
                  <a:lnTo>
                    <a:pt x="105156" y="31546"/>
                  </a:lnTo>
                  <a:lnTo>
                    <a:pt x="101676" y="31546"/>
                  </a:lnTo>
                  <a:lnTo>
                    <a:pt x="99021" y="30124"/>
                  </a:lnTo>
                  <a:lnTo>
                    <a:pt x="99021" y="23202"/>
                  </a:lnTo>
                  <a:lnTo>
                    <a:pt x="111112" y="22656"/>
                  </a:lnTo>
                  <a:lnTo>
                    <a:pt x="111112" y="19646"/>
                  </a:lnTo>
                  <a:lnTo>
                    <a:pt x="102273" y="19761"/>
                  </a:lnTo>
                  <a:lnTo>
                    <a:pt x="94780" y="22237"/>
                  </a:lnTo>
                  <a:lnTo>
                    <a:pt x="94792" y="30365"/>
                  </a:lnTo>
                  <a:lnTo>
                    <a:pt x="96367" y="35140"/>
                  </a:lnTo>
                  <a:lnTo>
                    <a:pt x="102323" y="35140"/>
                  </a:lnTo>
                  <a:lnTo>
                    <a:pt x="107873" y="35026"/>
                  </a:lnTo>
                  <a:lnTo>
                    <a:pt x="111290" y="32372"/>
                  </a:lnTo>
                  <a:lnTo>
                    <a:pt x="111290" y="34493"/>
                  </a:lnTo>
                  <a:lnTo>
                    <a:pt x="115709" y="34493"/>
                  </a:lnTo>
                  <a:lnTo>
                    <a:pt x="115709" y="32372"/>
                  </a:lnTo>
                  <a:lnTo>
                    <a:pt x="115709" y="31546"/>
                  </a:lnTo>
                  <a:lnTo>
                    <a:pt x="115709" y="22656"/>
                  </a:lnTo>
                  <a:lnTo>
                    <a:pt x="115709" y="11150"/>
                  </a:lnTo>
                  <a:close/>
                </a:path>
                <a:path w="315595" h="35560">
                  <a:moveTo>
                    <a:pt x="136855" y="19519"/>
                  </a:moveTo>
                  <a:lnTo>
                    <a:pt x="121221" y="19519"/>
                  </a:lnTo>
                  <a:lnTo>
                    <a:pt x="121221" y="22948"/>
                  </a:lnTo>
                  <a:lnTo>
                    <a:pt x="136855" y="22948"/>
                  </a:lnTo>
                  <a:lnTo>
                    <a:pt x="136855" y="19519"/>
                  </a:lnTo>
                  <a:close/>
                </a:path>
                <a:path w="315595" h="35560">
                  <a:moveTo>
                    <a:pt x="165074" y="32143"/>
                  </a:moveTo>
                  <a:lnTo>
                    <a:pt x="164719" y="28155"/>
                  </a:lnTo>
                  <a:lnTo>
                    <a:pt x="161721" y="30543"/>
                  </a:lnTo>
                  <a:lnTo>
                    <a:pt x="158534" y="31369"/>
                  </a:lnTo>
                  <a:lnTo>
                    <a:pt x="150622" y="31369"/>
                  </a:lnTo>
                  <a:lnTo>
                    <a:pt x="147320" y="27063"/>
                  </a:lnTo>
                  <a:lnTo>
                    <a:pt x="147320" y="16548"/>
                  </a:lnTo>
                  <a:lnTo>
                    <a:pt x="149504" y="10807"/>
                  </a:lnTo>
                  <a:lnTo>
                    <a:pt x="158826" y="10807"/>
                  </a:lnTo>
                  <a:lnTo>
                    <a:pt x="160832" y="11290"/>
                  </a:lnTo>
                  <a:lnTo>
                    <a:pt x="164071" y="13436"/>
                  </a:lnTo>
                  <a:lnTo>
                    <a:pt x="164782" y="9563"/>
                  </a:lnTo>
                  <a:lnTo>
                    <a:pt x="161302" y="7569"/>
                  </a:lnTo>
                  <a:lnTo>
                    <a:pt x="159308" y="7023"/>
                  </a:lnTo>
                  <a:lnTo>
                    <a:pt x="147510" y="7023"/>
                  </a:lnTo>
                  <a:lnTo>
                    <a:pt x="142722" y="14211"/>
                  </a:lnTo>
                  <a:lnTo>
                    <a:pt x="142722" y="28689"/>
                  </a:lnTo>
                  <a:lnTo>
                    <a:pt x="148082" y="35140"/>
                  </a:lnTo>
                  <a:lnTo>
                    <a:pt x="158648" y="35140"/>
                  </a:lnTo>
                  <a:lnTo>
                    <a:pt x="161886" y="34328"/>
                  </a:lnTo>
                  <a:lnTo>
                    <a:pt x="165074" y="32143"/>
                  </a:lnTo>
                  <a:close/>
                </a:path>
                <a:path w="315595" h="35560">
                  <a:moveTo>
                    <a:pt x="193116" y="7810"/>
                  </a:moveTo>
                  <a:lnTo>
                    <a:pt x="188518" y="7810"/>
                  </a:lnTo>
                  <a:lnTo>
                    <a:pt x="188518" y="29794"/>
                  </a:lnTo>
                  <a:lnTo>
                    <a:pt x="185216" y="31902"/>
                  </a:lnTo>
                  <a:lnTo>
                    <a:pt x="177253" y="31902"/>
                  </a:lnTo>
                  <a:lnTo>
                    <a:pt x="176847" y="30327"/>
                  </a:lnTo>
                  <a:lnTo>
                    <a:pt x="176847" y="7810"/>
                  </a:lnTo>
                  <a:lnTo>
                    <a:pt x="172237" y="7810"/>
                  </a:lnTo>
                  <a:lnTo>
                    <a:pt x="172237" y="32321"/>
                  </a:lnTo>
                  <a:lnTo>
                    <a:pt x="173596" y="35140"/>
                  </a:lnTo>
                  <a:lnTo>
                    <a:pt x="181610" y="35140"/>
                  </a:lnTo>
                  <a:lnTo>
                    <a:pt x="185813" y="34201"/>
                  </a:lnTo>
                  <a:lnTo>
                    <a:pt x="188683" y="31661"/>
                  </a:lnTo>
                  <a:lnTo>
                    <a:pt x="188683" y="34493"/>
                  </a:lnTo>
                  <a:lnTo>
                    <a:pt x="193116" y="34493"/>
                  </a:lnTo>
                  <a:lnTo>
                    <a:pt x="193116" y="7810"/>
                  </a:lnTo>
                  <a:close/>
                </a:path>
                <a:path w="315595" h="35560">
                  <a:moveTo>
                    <a:pt x="219786" y="23596"/>
                  </a:moveTo>
                  <a:lnTo>
                    <a:pt x="217614" y="21577"/>
                  </a:lnTo>
                  <a:lnTo>
                    <a:pt x="217500" y="21386"/>
                  </a:lnTo>
                  <a:lnTo>
                    <a:pt x="215188" y="19304"/>
                  </a:lnTo>
                  <a:lnTo>
                    <a:pt x="213601" y="18935"/>
                  </a:lnTo>
                  <a:lnTo>
                    <a:pt x="210654" y="18402"/>
                  </a:lnTo>
                  <a:lnTo>
                    <a:pt x="207403" y="17741"/>
                  </a:lnTo>
                  <a:lnTo>
                    <a:pt x="204698" y="17145"/>
                  </a:lnTo>
                  <a:lnTo>
                    <a:pt x="204698" y="10515"/>
                  </a:lnTo>
                  <a:lnTo>
                    <a:pt x="211607" y="10515"/>
                  </a:lnTo>
                  <a:lnTo>
                    <a:pt x="214718" y="10744"/>
                  </a:lnTo>
                  <a:lnTo>
                    <a:pt x="218084" y="12788"/>
                  </a:lnTo>
                  <a:lnTo>
                    <a:pt x="218795" y="8915"/>
                  </a:lnTo>
                  <a:lnTo>
                    <a:pt x="215722" y="7505"/>
                  </a:lnTo>
                  <a:lnTo>
                    <a:pt x="213309" y="7023"/>
                  </a:lnTo>
                  <a:lnTo>
                    <a:pt x="200507" y="7023"/>
                  </a:lnTo>
                  <a:lnTo>
                    <a:pt x="200507" y="17741"/>
                  </a:lnTo>
                  <a:lnTo>
                    <a:pt x="202222" y="19659"/>
                  </a:lnTo>
                  <a:lnTo>
                    <a:pt x="203695" y="20789"/>
                  </a:lnTo>
                  <a:lnTo>
                    <a:pt x="205524" y="22110"/>
                  </a:lnTo>
                  <a:lnTo>
                    <a:pt x="206819" y="22339"/>
                  </a:lnTo>
                  <a:lnTo>
                    <a:pt x="212191" y="23418"/>
                  </a:lnTo>
                  <a:lnTo>
                    <a:pt x="215607" y="24130"/>
                  </a:lnTo>
                  <a:lnTo>
                    <a:pt x="215607" y="31432"/>
                  </a:lnTo>
                  <a:lnTo>
                    <a:pt x="205282" y="31432"/>
                  </a:lnTo>
                  <a:lnTo>
                    <a:pt x="201993" y="29222"/>
                  </a:lnTo>
                  <a:lnTo>
                    <a:pt x="200926" y="28498"/>
                  </a:lnTo>
                  <a:lnTo>
                    <a:pt x="200215" y="32550"/>
                  </a:lnTo>
                  <a:lnTo>
                    <a:pt x="202095" y="33489"/>
                  </a:lnTo>
                  <a:lnTo>
                    <a:pt x="205346" y="35140"/>
                  </a:lnTo>
                  <a:lnTo>
                    <a:pt x="214439" y="35140"/>
                  </a:lnTo>
                  <a:lnTo>
                    <a:pt x="216966" y="33261"/>
                  </a:lnTo>
                  <a:lnTo>
                    <a:pt x="218795" y="31838"/>
                  </a:lnTo>
                  <a:lnTo>
                    <a:pt x="219786" y="29451"/>
                  </a:lnTo>
                  <a:lnTo>
                    <a:pt x="219786" y="23596"/>
                  </a:lnTo>
                  <a:close/>
                </a:path>
                <a:path w="315595" h="35560">
                  <a:moveTo>
                    <a:pt x="241236" y="32905"/>
                  </a:moveTo>
                  <a:lnTo>
                    <a:pt x="240296" y="29387"/>
                  </a:lnTo>
                  <a:lnTo>
                    <a:pt x="238760" y="30645"/>
                  </a:lnTo>
                  <a:lnTo>
                    <a:pt x="236867" y="31369"/>
                  </a:lnTo>
                  <a:lnTo>
                    <a:pt x="232803" y="31369"/>
                  </a:lnTo>
                  <a:lnTo>
                    <a:pt x="231978" y="29565"/>
                  </a:lnTo>
                  <a:lnTo>
                    <a:pt x="231978" y="11239"/>
                  </a:lnTo>
                  <a:lnTo>
                    <a:pt x="240296" y="11239"/>
                  </a:lnTo>
                  <a:lnTo>
                    <a:pt x="240296" y="7810"/>
                  </a:lnTo>
                  <a:lnTo>
                    <a:pt x="231978" y="7810"/>
                  </a:lnTo>
                  <a:lnTo>
                    <a:pt x="231978" y="0"/>
                  </a:lnTo>
                  <a:lnTo>
                    <a:pt x="227901" y="0"/>
                  </a:lnTo>
                  <a:lnTo>
                    <a:pt x="227901" y="7810"/>
                  </a:lnTo>
                  <a:lnTo>
                    <a:pt x="222770" y="7810"/>
                  </a:lnTo>
                  <a:lnTo>
                    <a:pt x="222770" y="11239"/>
                  </a:lnTo>
                  <a:lnTo>
                    <a:pt x="227723" y="11239"/>
                  </a:lnTo>
                  <a:lnTo>
                    <a:pt x="227723" y="31000"/>
                  </a:lnTo>
                  <a:lnTo>
                    <a:pt x="228561" y="35140"/>
                  </a:lnTo>
                  <a:lnTo>
                    <a:pt x="236753" y="35140"/>
                  </a:lnTo>
                  <a:lnTo>
                    <a:pt x="239763" y="33680"/>
                  </a:lnTo>
                  <a:lnTo>
                    <a:pt x="241236" y="32905"/>
                  </a:lnTo>
                  <a:close/>
                </a:path>
                <a:path w="315595" h="35560">
                  <a:moveTo>
                    <a:pt x="270992" y="13385"/>
                  </a:moveTo>
                  <a:lnTo>
                    <a:pt x="268427" y="10629"/>
                  </a:lnTo>
                  <a:lnTo>
                    <a:pt x="266395" y="8432"/>
                  </a:lnTo>
                  <a:lnTo>
                    <a:pt x="266395" y="13741"/>
                  </a:lnTo>
                  <a:lnTo>
                    <a:pt x="266395" y="27838"/>
                  </a:lnTo>
                  <a:lnTo>
                    <a:pt x="262382" y="31369"/>
                  </a:lnTo>
                  <a:lnTo>
                    <a:pt x="253936" y="31369"/>
                  </a:lnTo>
                  <a:lnTo>
                    <a:pt x="249694" y="28028"/>
                  </a:lnTo>
                  <a:lnTo>
                    <a:pt x="249694" y="13550"/>
                  </a:lnTo>
                  <a:lnTo>
                    <a:pt x="254190" y="10629"/>
                  </a:lnTo>
                  <a:lnTo>
                    <a:pt x="262140" y="10629"/>
                  </a:lnTo>
                  <a:lnTo>
                    <a:pt x="266395" y="13741"/>
                  </a:lnTo>
                  <a:lnTo>
                    <a:pt x="266395" y="8432"/>
                  </a:lnTo>
                  <a:lnTo>
                    <a:pt x="265099" y="7023"/>
                  </a:lnTo>
                  <a:lnTo>
                    <a:pt x="250812" y="7023"/>
                  </a:lnTo>
                  <a:lnTo>
                    <a:pt x="245097" y="13550"/>
                  </a:lnTo>
                  <a:lnTo>
                    <a:pt x="245097" y="29286"/>
                  </a:lnTo>
                  <a:lnTo>
                    <a:pt x="251104" y="35140"/>
                  </a:lnTo>
                  <a:lnTo>
                    <a:pt x="265099" y="35140"/>
                  </a:lnTo>
                  <a:lnTo>
                    <a:pt x="268808" y="31369"/>
                  </a:lnTo>
                  <a:lnTo>
                    <a:pt x="270865" y="29286"/>
                  </a:lnTo>
                  <a:lnTo>
                    <a:pt x="270992" y="13385"/>
                  </a:lnTo>
                  <a:close/>
                </a:path>
                <a:path w="315595" h="35560">
                  <a:moveTo>
                    <a:pt x="315544" y="12369"/>
                  </a:moveTo>
                  <a:lnTo>
                    <a:pt x="314591" y="7023"/>
                  </a:lnTo>
                  <a:lnTo>
                    <a:pt x="303923" y="7023"/>
                  </a:lnTo>
                  <a:lnTo>
                    <a:pt x="300863" y="8686"/>
                  </a:lnTo>
                  <a:lnTo>
                    <a:pt x="298665" y="11899"/>
                  </a:lnTo>
                  <a:lnTo>
                    <a:pt x="297141" y="7378"/>
                  </a:lnTo>
                  <a:lnTo>
                    <a:pt x="293014" y="7023"/>
                  </a:lnTo>
                  <a:lnTo>
                    <a:pt x="286880" y="7023"/>
                  </a:lnTo>
                  <a:lnTo>
                    <a:pt x="284099" y="9448"/>
                  </a:lnTo>
                  <a:lnTo>
                    <a:pt x="282511" y="11595"/>
                  </a:lnTo>
                  <a:lnTo>
                    <a:pt x="282511" y="7327"/>
                  </a:lnTo>
                  <a:lnTo>
                    <a:pt x="278269" y="7327"/>
                  </a:lnTo>
                  <a:lnTo>
                    <a:pt x="278269" y="34366"/>
                  </a:lnTo>
                  <a:lnTo>
                    <a:pt x="282867" y="34366"/>
                  </a:lnTo>
                  <a:lnTo>
                    <a:pt x="282867" y="15506"/>
                  </a:lnTo>
                  <a:lnTo>
                    <a:pt x="284454" y="10629"/>
                  </a:lnTo>
                  <a:lnTo>
                    <a:pt x="294309" y="10629"/>
                  </a:lnTo>
                  <a:lnTo>
                    <a:pt x="294601" y="14541"/>
                  </a:lnTo>
                  <a:lnTo>
                    <a:pt x="294601" y="34366"/>
                  </a:lnTo>
                  <a:lnTo>
                    <a:pt x="299212" y="34366"/>
                  </a:lnTo>
                  <a:lnTo>
                    <a:pt x="299212" y="15506"/>
                  </a:lnTo>
                  <a:lnTo>
                    <a:pt x="300799" y="10629"/>
                  </a:lnTo>
                  <a:lnTo>
                    <a:pt x="310642" y="10629"/>
                  </a:lnTo>
                  <a:lnTo>
                    <a:pt x="310934" y="14541"/>
                  </a:lnTo>
                  <a:lnTo>
                    <a:pt x="310934" y="34366"/>
                  </a:lnTo>
                  <a:lnTo>
                    <a:pt x="315544" y="34366"/>
                  </a:lnTo>
                  <a:lnTo>
                    <a:pt x="315544" y="12369"/>
                  </a:lnTo>
                  <a:close/>
                </a:path>
              </a:pathLst>
            </a:custGeom>
            <a:solidFill>
              <a:srgbClr val="8585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3868877" y="2370544"/>
              <a:ext cx="377825" cy="189230"/>
            </a:xfrm>
            <a:custGeom>
              <a:avLst/>
              <a:gdLst/>
              <a:ahLst/>
              <a:cxnLst/>
              <a:rect l="l" t="t" r="r" b="b"/>
              <a:pathLst>
                <a:path w="377825" h="189230">
                  <a:moveTo>
                    <a:pt x="0" y="188673"/>
                  </a:moveTo>
                  <a:lnTo>
                    <a:pt x="377345" y="188673"/>
                  </a:lnTo>
                  <a:lnTo>
                    <a:pt x="377345" y="0"/>
                  </a:lnTo>
                  <a:lnTo>
                    <a:pt x="0" y="0"/>
                  </a:lnTo>
                  <a:lnTo>
                    <a:pt x="0" y="188673"/>
                  </a:lnTo>
                  <a:close/>
                </a:path>
              </a:pathLst>
            </a:custGeom>
            <a:ln w="9433">
              <a:solidFill>
                <a:srgbClr val="85858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3976535" y="2451315"/>
              <a:ext cx="165100" cy="50800"/>
            </a:xfrm>
            <a:custGeom>
              <a:avLst/>
              <a:gdLst/>
              <a:ahLst/>
              <a:cxnLst/>
              <a:rect l="l" t="t" r="r" b="b"/>
              <a:pathLst>
                <a:path w="165100" h="50800">
                  <a:moveTo>
                    <a:pt x="14439" y="11709"/>
                  </a:moveTo>
                  <a:lnTo>
                    <a:pt x="9194" y="11785"/>
                  </a:lnTo>
                  <a:lnTo>
                    <a:pt x="5956" y="14719"/>
                  </a:lnTo>
                  <a:lnTo>
                    <a:pt x="4114" y="17475"/>
                  </a:lnTo>
                  <a:lnTo>
                    <a:pt x="4114" y="12014"/>
                  </a:lnTo>
                  <a:lnTo>
                    <a:pt x="0" y="12014"/>
                  </a:lnTo>
                  <a:lnTo>
                    <a:pt x="0" y="39039"/>
                  </a:lnTo>
                  <a:lnTo>
                    <a:pt x="4419" y="39039"/>
                  </a:lnTo>
                  <a:lnTo>
                    <a:pt x="4419" y="20193"/>
                  </a:lnTo>
                  <a:lnTo>
                    <a:pt x="8661" y="15849"/>
                  </a:lnTo>
                  <a:lnTo>
                    <a:pt x="14439" y="15735"/>
                  </a:lnTo>
                  <a:lnTo>
                    <a:pt x="14439" y="11709"/>
                  </a:lnTo>
                  <a:close/>
                </a:path>
                <a:path w="165100" h="50800">
                  <a:moveTo>
                    <a:pt x="40297" y="25895"/>
                  </a:moveTo>
                  <a:lnTo>
                    <a:pt x="40284" y="22644"/>
                  </a:lnTo>
                  <a:lnTo>
                    <a:pt x="40259" y="19507"/>
                  </a:lnTo>
                  <a:lnTo>
                    <a:pt x="37477" y="15303"/>
                  </a:lnTo>
                  <a:lnTo>
                    <a:pt x="36944" y="14503"/>
                  </a:lnTo>
                  <a:lnTo>
                    <a:pt x="36944" y="22644"/>
                  </a:lnTo>
                  <a:lnTo>
                    <a:pt x="22377" y="22644"/>
                  </a:lnTo>
                  <a:lnTo>
                    <a:pt x="23317" y="18224"/>
                  </a:lnTo>
                  <a:lnTo>
                    <a:pt x="26454" y="15303"/>
                  </a:lnTo>
                  <a:lnTo>
                    <a:pt x="32867" y="15303"/>
                  </a:lnTo>
                  <a:lnTo>
                    <a:pt x="36182" y="17297"/>
                  </a:lnTo>
                  <a:lnTo>
                    <a:pt x="36944" y="22644"/>
                  </a:lnTo>
                  <a:lnTo>
                    <a:pt x="36944" y="14503"/>
                  </a:lnTo>
                  <a:lnTo>
                    <a:pt x="35534" y="12369"/>
                  </a:lnTo>
                  <a:lnTo>
                    <a:pt x="31927" y="11709"/>
                  </a:lnTo>
                  <a:lnTo>
                    <a:pt x="23266" y="11709"/>
                  </a:lnTo>
                  <a:lnTo>
                    <a:pt x="17957" y="17932"/>
                  </a:lnTo>
                  <a:lnTo>
                    <a:pt x="17957" y="33540"/>
                  </a:lnTo>
                  <a:lnTo>
                    <a:pt x="23622" y="39827"/>
                  </a:lnTo>
                  <a:lnTo>
                    <a:pt x="34404" y="39827"/>
                  </a:lnTo>
                  <a:lnTo>
                    <a:pt x="37782" y="38417"/>
                  </a:lnTo>
                  <a:lnTo>
                    <a:pt x="40068" y="36753"/>
                  </a:lnTo>
                  <a:lnTo>
                    <a:pt x="40017" y="36233"/>
                  </a:lnTo>
                  <a:lnTo>
                    <a:pt x="39712" y="32804"/>
                  </a:lnTo>
                  <a:lnTo>
                    <a:pt x="36004" y="35991"/>
                  </a:lnTo>
                  <a:lnTo>
                    <a:pt x="32118" y="36233"/>
                  </a:lnTo>
                  <a:lnTo>
                    <a:pt x="26035" y="36233"/>
                  </a:lnTo>
                  <a:lnTo>
                    <a:pt x="22250" y="31889"/>
                  </a:lnTo>
                  <a:lnTo>
                    <a:pt x="22085" y="25895"/>
                  </a:lnTo>
                  <a:lnTo>
                    <a:pt x="40297" y="25895"/>
                  </a:lnTo>
                  <a:close/>
                </a:path>
                <a:path w="165100" h="50800">
                  <a:moveTo>
                    <a:pt x="67221" y="36817"/>
                  </a:moveTo>
                  <a:lnTo>
                    <a:pt x="66865" y="32829"/>
                  </a:lnTo>
                  <a:lnTo>
                    <a:pt x="63868" y="35229"/>
                  </a:lnTo>
                  <a:lnTo>
                    <a:pt x="60680" y="36055"/>
                  </a:lnTo>
                  <a:lnTo>
                    <a:pt x="52781" y="36055"/>
                  </a:lnTo>
                  <a:lnTo>
                    <a:pt x="49466" y="31750"/>
                  </a:lnTo>
                  <a:lnTo>
                    <a:pt x="49466" y="21221"/>
                  </a:lnTo>
                  <a:lnTo>
                    <a:pt x="51650" y="15494"/>
                  </a:lnTo>
                  <a:lnTo>
                    <a:pt x="60972" y="15494"/>
                  </a:lnTo>
                  <a:lnTo>
                    <a:pt x="62979" y="15963"/>
                  </a:lnTo>
                  <a:lnTo>
                    <a:pt x="66230" y="18110"/>
                  </a:lnTo>
                  <a:lnTo>
                    <a:pt x="66929" y="14249"/>
                  </a:lnTo>
                  <a:lnTo>
                    <a:pt x="63461" y="12242"/>
                  </a:lnTo>
                  <a:lnTo>
                    <a:pt x="61455" y="11709"/>
                  </a:lnTo>
                  <a:lnTo>
                    <a:pt x="49657" y="11709"/>
                  </a:lnTo>
                  <a:lnTo>
                    <a:pt x="44869" y="18897"/>
                  </a:lnTo>
                  <a:lnTo>
                    <a:pt x="44869" y="33362"/>
                  </a:lnTo>
                  <a:lnTo>
                    <a:pt x="50241" y="39827"/>
                  </a:lnTo>
                  <a:lnTo>
                    <a:pt x="60794" y="39827"/>
                  </a:lnTo>
                  <a:lnTo>
                    <a:pt x="64046" y="39001"/>
                  </a:lnTo>
                  <a:lnTo>
                    <a:pt x="67221" y="36817"/>
                  </a:lnTo>
                  <a:close/>
                </a:path>
                <a:path w="165100" h="50800">
                  <a:moveTo>
                    <a:pt x="78803" y="12496"/>
                  </a:moveTo>
                  <a:lnTo>
                    <a:pt x="74383" y="12496"/>
                  </a:lnTo>
                  <a:lnTo>
                    <a:pt x="74383" y="39039"/>
                  </a:lnTo>
                  <a:lnTo>
                    <a:pt x="78803" y="39039"/>
                  </a:lnTo>
                  <a:lnTo>
                    <a:pt x="78803" y="12496"/>
                  </a:lnTo>
                  <a:close/>
                </a:path>
                <a:path w="165100" h="50800">
                  <a:moveTo>
                    <a:pt x="79286" y="0"/>
                  </a:moveTo>
                  <a:lnTo>
                    <a:pt x="74041" y="0"/>
                  </a:lnTo>
                  <a:lnTo>
                    <a:pt x="74041" y="5257"/>
                  </a:lnTo>
                  <a:lnTo>
                    <a:pt x="79286" y="5257"/>
                  </a:lnTo>
                  <a:lnTo>
                    <a:pt x="79286" y="0"/>
                  </a:lnTo>
                  <a:close/>
                </a:path>
                <a:path w="165100" h="50800">
                  <a:moveTo>
                    <a:pt x="112293" y="18402"/>
                  </a:moveTo>
                  <a:lnTo>
                    <a:pt x="110680" y="15494"/>
                  </a:lnTo>
                  <a:lnTo>
                    <a:pt x="110540" y="15252"/>
                  </a:lnTo>
                  <a:lnTo>
                    <a:pt x="108585" y="11709"/>
                  </a:lnTo>
                  <a:lnTo>
                    <a:pt x="107683" y="11709"/>
                  </a:lnTo>
                  <a:lnTo>
                    <a:pt x="107683" y="20116"/>
                  </a:lnTo>
                  <a:lnTo>
                    <a:pt x="107683" y="31978"/>
                  </a:lnTo>
                  <a:lnTo>
                    <a:pt x="103505" y="36233"/>
                  </a:lnTo>
                  <a:lnTo>
                    <a:pt x="96774" y="36233"/>
                  </a:lnTo>
                  <a:lnTo>
                    <a:pt x="95199" y="35013"/>
                  </a:lnTo>
                  <a:lnTo>
                    <a:pt x="94005" y="33362"/>
                  </a:lnTo>
                  <a:lnTo>
                    <a:pt x="93421" y="32461"/>
                  </a:lnTo>
                  <a:lnTo>
                    <a:pt x="93421" y="19011"/>
                  </a:lnTo>
                  <a:lnTo>
                    <a:pt x="94843" y="16878"/>
                  </a:lnTo>
                  <a:lnTo>
                    <a:pt x="97129" y="15494"/>
                  </a:lnTo>
                  <a:lnTo>
                    <a:pt x="104152" y="15494"/>
                  </a:lnTo>
                  <a:lnTo>
                    <a:pt x="107683" y="20116"/>
                  </a:lnTo>
                  <a:lnTo>
                    <a:pt x="107683" y="11709"/>
                  </a:lnTo>
                  <a:lnTo>
                    <a:pt x="99377" y="11709"/>
                  </a:lnTo>
                  <a:lnTo>
                    <a:pt x="95961" y="12954"/>
                  </a:lnTo>
                  <a:lnTo>
                    <a:pt x="93243" y="15252"/>
                  </a:lnTo>
                  <a:lnTo>
                    <a:pt x="93243" y="12369"/>
                  </a:lnTo>
                  <a:lnTo>
                    <a:pt x="88823" y="12369"/>
                  </a:lnTo>
                  <a:lnTo>
                    <a:pt x="88823" y="50761"/>
                  </a:lnTo>
                  <a:lnTo>
                    <a:pt x="93421" y="50761"/>
                  </a:lnTo>
                  <a:lnTo>
                    <a:pt x="93421" y="36461"/>
                  </a:lnTo>
                  <a:lnTo>
                    <a:pt x="95250" y="38176"/>
                  </a:lnTo>
                  <a:lnTo>
                    <a:pt x="97840" y="39827"/>
                  </a:lnTo>
                  <a:lnTo>
                    <a:pt x="107099" y="39827"/>
                  </a:lnTo>
                  <a:lnTo>
                    <a:pt x="110083" y="36461"/>
                  </a:lnTo>
                  <a:lnTo>
                    <a:pt x="110286" y="36233"/>
                  </a:lnTo>
                  <a:lnTo>
                    <a:pt x="112293" y="33972"/>
                  </a:lnTo>
                  <a:lnTo>
                    <a:pt x="112293" y="18402"/>
                  </a:lnTo>
                  <a:close/>
                </a:path>
                <a:path w="165100" h="50800">
                  <a:moveTo>
                    <a:pt x="141147" y="25895"/>
                  </a:moveTo>
                  <a:lnTo>
                    <a:pt x="141135" y="22644"/>
                  </a:lnTo>
                  <a:lnTo>
                    <a:pt x="141097" y="19507"/>
                  </a:lnTo>
                  <a:lnTo>
                    <a:pt x="138328" y="15303"/>
                  </a:lnTo>
                  <a:lnTo>
                    <a:pt x="137795" y="14503"/>
                  </a:lnTo>
                  <a:lnTo>
                    <a:pt x="137795" y="22644"/>
                  </a:lnTo>
                  <a:lnTo>
                    <a:pt x="123228" y="22644"/>
                  </a:lnTo>
                  <a:lnTo>
                    <a:pt x="124167" y="18224"/>
                  </a:lnTo>
                  <a:lnTo>
                    <a:pt x="127292" y="15303"/>
                  </a:lnTo>
                  <a:lnTo>
                    <a:pt x="133718" y="15303"/>
                  </a:lnTo>
                  <a:lnTo>
                    <a:pt x="137020" y="17297"/>
                  </a:lnTo>
                  <a:lnTo>
                    <a:pt x="137795" y="22644"/>
                  </a:lnTo>
                  <a:lnTo>
                    <a:pt x="137795" y="14503"/>
                  </a:lnTo>
                  <a:lnTo>
                    <a:pt x="136372" y="12369"/>
                  </a:lnTo>
                  <a:lnTo>
                    <a:pt x="132778" y="11709"/>
                  </a:lnTo>
                  <a:lnTo>
                    <a:pt x="124117" y="11709"/>
                  </a:lnTo>
                  <a:lnTo>
                    <a:pt x="118808" y="17932"/>
                  </a:lnTo>
                  <a:lnTo>
                    <a:pt x="118808" y="33540"/>
                  </a:lnTo>
                  <a:lnTo>
                    <a:pt x="124460" y="39827"/>
                  </a:lnTo>
                  <a:lnTo>
                    <a:pt x="135255" y="39827"/>
                  </a:lnTo>
                  <a:lnTo>
                    <a:pt x="138620" y="38417"/>
                  </a:lnTo>
                  <a:lnTo>
                    <a:pt x="140919" y="36753"/>
                  </a:lnTo>
                  <a:lnTo>
                    <a:pt x="140868" y="36233"/>
                  </a:lnTo>
                  <a:lnTo>
                    <a:pt x="140563" y="32804"/>
                  </a:lnTo>
                  <a:lnTo>
                    <a:pt x="136855" y="35991"/>
                  </a:lnTo>
                  <a:lnTo>
                    <a:pt x="132956" y="36233"/>
                  </a:lnTo>
                  <a:lnTo>
                    <a:pt x="126885" y="36233"/>
                  </a:lnTo>
                  <a:lnTo>
                    <a:pt x="123101" y="31889"/>
                  </a:lnTo>
                  <a:lnTo>
                    <a:pt x="122923" y="25895"/>
                  </a:lnTo>
                  <a:lnTo>
                    <a:pt x="141147" y="25895"/>
                  </a:lnTo>
                  <a:close/>
                </a:path>
                <a:path w="165100" h="50800">
                  <a:moveTo>
                    <a:pt x="164820" y="28282"/>
                  </a:moveTo>
                  <a:lnTo>
                    <a:pt x="162648" y="26250"/>
                  </a:lnTo>
                  <a:lnTo>
                    <a:pt x="162534" y="26073"/>
                  </a:lnTo>
                  <a:lnTo>
                    <a:pt x="160223" y="23990"/>
                  </a:lnTo>
                  <a:lnTo>
                    <a:pt x="158635" y="23622"/>
                  </a:lnTo>
                  <a:lnTo>
                    <a:pt x="155689" y="23075"/>
                  </a:lnTo>
                  <a:lnTo>
                    <a:pt x="152438" y="22415"/>
                  </a:lnTo>
                  <a:lnTo>
                    <a:pt x="149733" y="21818"/>
                  </a:lnTo>
                  <a:lnTo>
                    <a:pt x="149733" y="15201"/>
                  </a:lnTo>
                  <a:lnTo>
                    <a:pt x="156629" y="15201"/>
                  </a:lnTo>
                  <a:lnTo>
                    <a:pt x="159766" y="15430"/>
                  </a:lnTo>
                  <a:lnTo>
                    <a:pt x="163118" y="17462"/>
                  </a:lnTo>
                  <a:lnTo>
                    <a:pt x="163817" y="13601"/>
                  </a:lnTo>
                  <a:lnTo>
                    <a:pt x="160756" y="12179"/>
                  </a:lnTo>
                  <a:lnTo>
                    <a:pt x="158343" y="11709"/>
                  </a:lnTo>
                  <a:lnTo>
                    <a:pt x="145542" y="11709"/>
                  </a:lnTo>
                  <a:lnTo>
                    <a:pt x="145542" y="22415"/>
                  </a:lnTo>
                  <a:lnTo>
                    <a:pt x="147256" y="24333"/>
                  </a:lnTo>
                  <a:lnTo>
                    <a:pt x="148729" y="25476"/>
                  </a:lnTo>
                  <a:lnTo>
                    <a:pt x="150558" y="26797"/>
                  </a:lnTo>
                  <a:lnTo>
                    <a:pt x="151853" y="27025"/>
                  </a:lnTo>
                  <a:lnTo>
                    <a:pt x="157226" y="28105"/>
                  </a:lnTo>
                  <a:lnTo>
                    <a:pt x="160642" y="28816"/>
                  </a:lnTo>
                  <a:lnTo>
                    <a:pt x="160642" y="36118"/>
                  </a:lnTo>
                  <a:lnTo>
                    <a:pt x="150317" y="36118"/>
                  </a:lnTo>
                  <a:lnTo>
                    <a:pt x="147015" y="33909"/>
                  </a:lnTo>
                  <a:lnTo>
                    <a:pt x="145961" y="33185"/>
                  </a:lnTo>
                  <a:lnTo>
                    <a:pt x="145249" y="37236"/>
                  </a:lnTo>
                  <a:lnTo>
                    <a:pt x="147129" y="38176"/>
                  </a:lnTo>
                  <a:lnTo>
                    <a:pt x="150380" y="39827"/>
                  </a:lnTo>
                  <a:lnTo>
                    <a:pt x="159461" y="39827"/>
                  </a:lnTo>
                  <a:lnTo>
                    <a:pt x="161988" y="37947"/>
                  </a:lnTo>
                  <a:lnTo>
                    <a:pt x="163817" y="36525"/>
                  </a:lnTo>
                  <a:lnTo>
                    <a:pt x="164820" y="34137"/>
                  </a:lnTo>
                  <a:lnTo>
                    <a:pt x="164820" y="28282"/>
                  </a:lnTo>
                  <a:close/>
                </a:path>
              </a:pathLst>
            </a:custGeom>
            <a:solidFill>
              <a:srgbClr val="8585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3868877" y="2653553"/>
              <a:ext cx="283210" cy="189230"/>
            </a:xfrm>
            <a:custGeom>
              <a:avLst/>
              <a:gdLst/>
              <a:ahLst/>
              <a:cxnLst/>
              <a:rect l="l" t="t" r="r" b="b"/>
              <a:pathLst>
                <a:path w="283210" h="189230">
                  <a:moveTo>
                    <a:pt x="0" y="188673"/>
                  </a:moveTo>
                  <a:lnTo>
                    <a:pt x="283009" y="188673"/>
                  </a:lnTo>
                  <a:lnTo>
                    <a:pt x="283009" y="0"/>
                  </a:lnTo>
                  <a:lnTo>
                    <a:pt x="0" y="0"/>
                  </a:lnTo>
                  <a:lnTo>
                    <a:pt x="0" y="188673"/>
                  </a:lnTo>
                  <a:close/>
                </a:path>
              </a:pathLst>
            </a:custGeom>
            <a:ln w="9433">
              <a:solidFill>
                <a:srgbClr val="85858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3990975" y="2768472"/>
              <a:ext cx="38735" cy="5080"/>
            </a:xfrm>
            <a:custGeom>
              <a:avLst/>
              <a:gdLst/>
              <a:ahLst/>
              <a:cxnLst/>
              <a:rect l="l" t="t" r="r" b="b"/>
              <a:pathLst>
                <a:path w="38735" h="5080">
                  <a:moveTo>
                    <a:pt x="4889" y="0"/>
                  </a:moveTo>
                  <a:lnTo>
                    <a:pt x="0" y="0"/>
                  </a:lnTo>
                  <a:lnTo>
                    <a:pt x="0" y="4889"/>
                  </a:lnTo>
                  <a:lnTo>
                    <a:pt x="4889" y="4889"/>
                  </a:lnTo>
                  <a:lnTo>
                    <a:pt x="4889" y="0"/>
                  </a:lnTo>
                  <a:close/>
                </a:path>
                <a:path w="38735" h="5080">
                  <a:moveTo>
                    <a:pt x="21615" y="0"/>
                  </a:moveTo>
                  <a:lnTo>
                    <a:pt x="16725" y="0"/>
                  </a:lnTo>
                  <a:lnTo>
                    <a:pt x="16725" y="4889"/>
                  </a:lnTo>
                  <a:lnTo>
                    <a:pt x="21615" y="4889"/>
                  </a:lnTo>
                  <a:lnTo>
                    <a:pt x="21615" y="0"/>
                  </a:lnTo>
                  <a:close/>
                </a:path>
                <a:path w="38735" h="5080">
                  <a:moveTo>
                    <a:pt x="38341" y="0"/>
                  </a:moveTo>
                  <a:lnTo>
                    <a:pt x="33451" y="0"/>
                  </a:lnTo>
                  <a:lnTo>
                    <a:pt x="33451" y="4889"/>
                  </a:lnTo>
                  <a:lnTo>
                    <a:pt x="38341" y="4889"/>
                  </a:lnTo>
                  <a:lnTo>
                    <a:pt x="38341" y="0"/>
                  </a:lnTo>
                  <a:close/>
                </a:path>
              </a:pathLst>
            </a:custGeom>
            <a:solidFill>
              <a:srgbClr val="8585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6" name="object 56"/>
          <p:cNvGrpSpPr/>
          <p:nvPr/>
        </p:nvGrpSpPr>
        <p:grpSpPr>
          <a:xfrm>
            <a:off x="944446" y="2181871"/>
            <a:ext cx="2075814" cy="755015"/>
            <a:chOff x="944446" y="2181871"/>
            <a:chExt cx="2075814" cy="755015"/>
          </a:xfrm>
        </p:grpSpPr>
        <p:sp>
          <p:nvSpPr>
            <p:cNvPr id="57" name="object 57"/>
            <p:cNvSpPr/>
            <p:nvPr/>
          </p:nvSpPr>
          <p:spPr>
            <a:xfrm>
              <a:off x="944446" y="2181871"/>
              <a:ext cx="2075814" cy="755015"/>
            </a:xfrm>
            <a:custGeom>
              <a:avLst/>
              <a:gdLst/>
              <a:ahLst/>
              <a:cxnLst/>
              <a:rect l="l" t="t" r="r" b="b"/>
              <a:pathLst>
                <a:path w="2075814" h="755014">
                  <a:moveTo>
                    <a:pt x="2075402" y="0"/>
                  </a:moveTo>
                  <a:lnTo>
                    <a:pt x="0" y="0"/>
                  </a:lnTo>
                  <a:lnTo>
                    <a:pt x="0" y="754691"/>
                  </a:lnTo>
                  <a:lnTo>
                    <a:pt x="2075402" y="754691"/>
                  </a:lnTo>
                  <a:lnTo>
                    <a:pt x="2075402" y="0"/>
                  </a:lnTo>
                  <a:close/>
                </a:path>
              </a:pathLst>
            </a:custGeom>
            <a:solidFill>
              <a:srgbClr val="ACD8E6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8" name="object 58"/>
            <p:cNvSpPr/>
            <p:nvPr/>
          </p:nvSpPr>
          <p:spPr>
            <a:xfrm>
              <a:off x="944446" y="2181871"/>
              <a:ext cx="2075814" cy="755015"/>
            </a:xfrm>
            <a:custGeom>
              <a:avLst/>
              <a:gdLst/>
              <a:ahLst/>
              <a:cxnLst/>
              <a:rect l="l" t="t" r="r" b="b"/>
              <a:pathLst>
                <a:path w="2075814" h="755014">
                  <a:moveTo>
                    <a:pt x="0" y="754691"/>
                  </a:moveTo>
                  <a:lnTo>
                    <a:pt x="2075402" y="754691"/>
                  </a:lnTo>
                  <a:lnTo>
                    <a:pt x="2075402" y="0"/>
                  </a:lnTo>
                  <a:lnTo>
                    <a:pt x="0" y="0"/>
                  </a:lnTo>
                  <a:lnTo>
                    <a:pt x="0" y="754691"/>
                  </a:lnTo>
                  <a:close/>
                </a:path>
              </a:pathLst>
            </a:custGeom>
            <a:ln w="9433">
              <a:solidFill>
                <a:srgbClr val="5CAB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1043546" y="2237168"/>
              <a:ext cx="172085" cy="40005"/>
            </a:xfrm>
            <a:custGeom>
              <a:avLst/>
              <a:gdLst/>
              <a:ahLst/>
              <a:cxnLst/>
              <a:rect l="l" t="t" r="r" b="b"/>
              <a:pathLst>
                <a:path w="172084" h="40005">
                  <a:moveTo>
                    <a:pt x="37274" y="17056"/>
                  </a:moveTo>
                  <a:lnTo>
                    <a:pt x="36334" y="11709"/>
                  </a:lnTo>
                  <a:lnTo>
                    <a:pt x="25654" y="11709"/>
                  </a:lnTo>
                  <a:lnTo>
                    <a:pt x="22593" y="13373"/>
                  </a:lnTo>
                  <a:lnTo>
                    <a:pt x="20408" y="16586"/>
                  </a:lnTo>
                  <a:lnTo>
                    <a:pt x="18884" y="12065"/>
                  </a:lnTo>
                  <a:lnTo>
                    <a:pt x="14744" y="11709"/>
                  </a:lnTo>
                  <a:lnTo>
                    <a:pt x="8623" y="11709"/>
                  </a:lnTo>
                  <a:lnTo>
                    <a:pt x="5829" y="14135"/>
                  </a:lnTo>
                  <a:lnTo>
                    <a:pt x="4254" y="16281"/>
                  </a:lnTo>
                  <a:lnTo>
                    <a:pt x="4254" y="12014"/>
                  </a:lnTo>
                  <a:lnTo>
                    <a:pt x="0" y="12014"/>
                  </a:lnTo>
                  <a:lnTo>
                    <a:pt x="0" y="39052"/>
                  </a:lnTo>
                  <a:lnTo>
                    <a:pt x="4597" y="39052"/>
                  </a:lnTo>
                  <a:lnTo>
                    <a:pt x="4597" y="20193"/>
                  </a:lnTo>
                  <a:lnTo>
                    <a:pt x="6184" y="15316"/>
                  </a:lnTo>
                  <a:lnTo>
                    <a:pt x="16052" y="15316"/>
                  </a:lnTo>
                  <a:lnTo>
                    <a:pt x="16344" y="19227"/>
                  </a:lnTo>
                  <a:lnTo>
                    <a:pt x="16344" y="39052"/>
                  </a:lnTo>
                  <a:lnTo>
                    <a:pt x="20942" y="39052"/>
                  </a:lnTo>
                  <a:lnTo>
                    <a:pt x="20942" y="20193"/>
                  </a:lnTo>
                  <a:lnTo>
                    <a:pt x="22529" y="15316"/>
                  </a:lnTo>
                  <a:lnTo>
                    <a:pt x="32372" y="15316"/>
                  </a:lnTo>
                  <a:lnTo>
                    <a:pt x="32664" y="19227"/>
                  </a:lnTo>
                  <a:lnTo>
                    <a:pt x="32664" y="39052"/>
                  </a:lnTo>
                  <a:lnTo>
                    <a:pt x="37274" y="39052"/>
                  </a:lnTo>
                  <a:lnTo>
                    <a:pt x="37274" y="17056"/>
                  </a:lnTo>
                  <a:close/>
                </a:path>
                <a:path w="172084" h="40005">
                  <a:moveTo>
                    <a:pt x="67462" y="25895"/>
                  </a:moveTo>
                  <a:lnTo>
                    <a:pt x="67449" y="22644"/>
                  </a:lnTo>
                  <a:lnTo>
                    <a:pt x="67424" y="19507"/>
                  </a:lnTo>
                  <a:lnTo>
                    <a:pt x="64643" y="15316"/>
                  </a:lnTo>
                  <a:lnTo>
                    <a:pt x="64109" y="14516"/>
                  </a:lnTo>
                  <a:lnTo>
                    <a:pt x="64109" y="22644"/>
                  </a:lnTo>
                  <a:lnTo>
                    <a:pt x="49542" y="22644"/>
                  </a:lnTo>
                  <a:lnTo>
                    <a:pt x="50482" y="18224"/>
                  </a:lnTo>
                  <a:lnTo>
                    <a:pt x="53619" y="15316"/>
                  </a:lnTo>
                  <a:lnTo>
                    <a:pt x="60032" y="15316"/>
                  </a:lnTo>
                  <a:lnTo>
                    <a:pt x="63347" y="17297"/>
                  </a:lnTo>
                  <a:lnTo>
                    <a:pt x="64109" y="22644"/>
                  </a:lnTo>
                  <a:lnTo>
                    <a:pt x="64109" y="14516"/>
                  </a:lnTo>
                  <a:lnTo>
                    <a:pt x="62699" y="12369"/>
                  </a:lnTo>
                  <a:lnTo>
                    <a:pt x="59093" y="11709"/>
                  </a:lnTo>
                  <a:lnTo>
                    <a:pt x="50431" y="11709"/>
                  </a:lnTo>
                  <a:lnTo>
                    <a:pt x="45123" y="17932"/>
                  </a:lnTo>
                  <a:lnTo>
                    <a:pt x="45123" y="33540"/>
                  </a:lnTo>
                  <a:lnTo>
                    <a:pt x="50787" y="39827"/>
                  </a:lnTo>
                  <a:lnTo>
                    <a:pt x="61569" y="39827"/>
                  </a:lnTo>
                  <a:lnTo>
                    <a:pt x="64947" y="38430"/>
                  </a:lnTo>
                  <a:lnTo>
                    <a:pt x="67233" y="36766"/>
                  </a:lnTo>
                  <a:lnTo>
                    <a:pt x="67183" y="36233"/>
                  </a:lnTo>
                  <a:lnTo>
                    <a:pt x="66878" y="32804"/>
                  </a:lnTo>
                  <a:lnTo>
                    <a:pt x="63169" y="35991"/>
                  </a:lnTo>
                  <a:lnTo>
                    <a:pt x="59283" y="36233"/>
                  </a:lnTo>
                  <a:lnTo>
                    <a:pt x="53200" y="36233"/>
                  </a:lnTo>
                  <a:lnTo>
                    <a:pt x="49415" y="31889"/>
                  </a:lnTo>
                  <a:lnTo>
                    <a:pt x="49250" y="25895"/>
                  </a:lnTo>
                  <a:lnTo>
                    <a:pt x="67462" y="25895"/>
                  </a:lnTo>
                  <a:close/>
                </a:path>
                <a:path w="172084" h="40005">
                  <a:moveTo>
                    <a:pt x="89496" y="37592"/>
                  </a:moveTo>
                  <a:lnTo>
                    <a:pt x="88557" y="34074"/>
                  </a:lnTo>
                  <a:lnTo>
                    <a:pt x="87020" y="35331"/>
                  </a:lnTo>
                  <a:lnTo>
                    <a:pt x="85128" y="36055"/>
                  </a:lnTo>
                  <a:lnTo>
                    <a:pt x="81064" y="36055"/>
                  </a:lnTo>
                  <a:lnTo>
                    <a:pt x="80238" y="34251"/>
                  </a:lnTo>
                  <a:lnTo>
                    <a:pt x="80238" y="15925"/>
                  </a:lnTo>
                  <a:lnTo>
                    <a:pt x="88557" y="15925"/>
                  </a:lnTo>
                  <a:lnTo>
                    <a:pt x="88557" y="12496"/>
                  </a:lnTo>
                  <a:lnTo>
                    <a:pt x="80238" y="12496"/>
                  </a:lnTo>
                  <a:lnTo>
                    <a:pt x="80238" y="4686"/>
                  </a:lnTo>
                  <a:lnTo>
                    <a:pt x="76174" y="4686"/>
                  </a:lnTo>
                  <a:lnTo>
                    <a:pt x="76174" y="12496"/>
                  </a:lnTo>
                  <a:lnTo>
                    <a:pt x="71031" y="12496"/>
                  </a:lnTo>
                  <a:lnTo>
                    <a:pt x="71031" y="15925"/>
                  </a:lnTo>
                  <a:lnTo>
                    <a:pt x="75984" y="15925"/>
                  </a:lnTo>
                  <a:lnTo>
                    <a:pt x="75984" y="35687"/>
                  </a:lnTo>
                  <a:lnTo>
                    <a:pt x="76822" y="39827"/>
                  </a:lnTo>
                  <a:lnTo>
                    <a:pt x="85013" y="39827"/>
                  </a:lnTo>
                  <a:lnTo>
                    <a:pt x="88023" y="38366"/>
                  </a:lnTo>
                  <a:lnTo>
                    <a:pt x="89496" y="37592"/>
                  </a:lnTo>
                  <a:close/>
                </a:path>
                <a:path w="172084" h="40005">
                  <a:moveTo>
                    <a:pt x="115709" y="15836"/>
                  </a:moveTo>
                  <a:lnTo>
                    <a:pt x="115049" y="15201"/>
                  </a:lnTo>
                  <a:lnTo>
                    <a:pt x="111404" y="11709"/>
                  </a:lnTo>
                  <a:lnTo>
                    <a:pt x="102158" y="11709"/>
                  </a:lnTo>
                  <a:lnTo>
                    <a:pt x="99491" y="12661"/>
                  </a:lnTo>
                  <a:lnTo>
                    <a:pt x="96723" y="14249"/>
                  </a:lnTo>
                  <a:lnTo>
                    <a:pt x="97078" y="18110"/>
                  </a:lnTo>
                  <a:lnTo>
                    <a:pt x="100139" y="15951"/>
                  </a:lnTo>
                  <a:lnTo>
                    <a:pt x="103098" y="15201"/>
                  </a:lnTo>
                  <a:lnTo>
                    <a:pt x="108750" y="15201"/>
                  </a:lnTo>
                  <a:lnTo>
                    <a:pt x="111112" y="17526"/>
                  </a:lnTo>
                  <a:lnTo>
                    <a:pt x="111112" y="24333"/>
                  </a:lnTo>
                  <a:lnTo>
                    <a:pt x="111112" y="27343"/>
                  </a:lnTo>
                  <a:lnTo>
                    <a:pt x="111112" y="33883"/>
                  </a:lnTo>
                  <a:lnTo>
                    <a:pt x="109105" y="35052"/>
                  </a:lnTo>
                  <a:lnTo>
                    <a:pt x="107403" y="36182"/>
                  </a:lnTo>
                  <a:lnTo>
                    <a:pt x="105156" y="36233"/>
                  </a:lnTo>
                  <a:lnTo>
                    <a:pt x="101676" y="36233"/>
                  </a:lnTo>
                  <a:lnTo>
                    <a:pt x="99021" y="34810"/>
                  </a:lnTo>
                  <a:lnTo>
                    <a:pt x="99021" y="27889"/>
                  </a:lnTo>
                  <a:lnTo>
                    <a:pt x="111112" y="27343"/>
                  </a:lnTo>
                  <a:lnTo>
                    <a:pt x="111112" y="24333"/>
                  </a:lnTo>
                  <a:lnTo>
                    <a:pt x="102260" y="24447"/>
                  </a:lnTo>
                  <a:lnTo>
                    <a:pt x="94767" y="26924"/>
                  </a:lnTo>
                  <a:lnTo>
                    <a:pt x="94792" y="35052"/>
                  </a:lnTo>
                  <a:lnTo>
                    <a:pt x="96367" y="39827"/>
                  </a:lnTo>
                  <a:lnTo>
                    <a:pt x="102323" y="39827"/>
                  </a:lnTo>
                  <a:lnTo>
                    <a:pt x="107861" y="39712"/>
                  </a:lnTo>
                  <a:lnTo>
                    <a:pt x="111290" y="37058"/>
                  </a:lnTo>
                  <a:lnTo>
                    <a:pt x="111290" y="39179"/>
                  </a:lnTo>
                  <a:lnTo>
                    <a:pt x="115709" y="39179"/>
                  </a:lnTo>
                  <a:lnTo>
                    <a:pt x="115709" y="37058"/>
                  </a:lnTo>
                  <a:lnTo>
                    <a:pt x="115709" y="36233"/>
                  </a:lnTo>
                  <a:lnTo>
                    <a:pt x="115709" y="27343"/>
                  </a:lnTo>
                  <a:lnTo>
                    <a:pt x="115709" y="15836"/>
                  </a:lnTo>
                  <a:close/>
                </a:path>
                <a:path w="172084" h="40005">
                  <a:moveTo>
                    <a:pt x="136842" y="24206"/>
                  </a:moveTo>
                  <a:lnTo>
                    <a:pt x="121221" y="24206"/>
                  </a:lnTo>
                  <a:lnTo>
                    <a:pt x="121221" y="27635"/>
                  </a:lnTo>
                  <a:lnTo>
                    <a:pt x="136842" y="27635"/>
                  </a:lnTo>
                  <a:lnTo>
                    <a:pt x="136842" y="24206"/>
                  </a:lnTo>
                  <a:close/>
                </a:path>
                <a:path w="172084" h="40005">
                  <a:moveTo>
                    <a:pt x="160185" y="37592"/>
                  </a:moveTo>
                  <a:lnTo>
                    <a:pt x="159245" y="34074"/>
                  </a:lnTo>
                  <a:lnTo>
                    <a:pt x="157708" y="35331"/>
                  </a:lnTo>
                  <a:lnTo>
                    <a:pt x="155816" y="36055"/>
                  </a:lnTo>
                  <a:lnTo>
                    <a:pt x="151752" y="36055"/>
                  </a:lnTo>
                  <a:lnTo>
                    <a:pt x="150914" y="34251"/>
                  </a:lnTo>
                  <a:lnTo>
                    <a:pt x="150914" y="15925"/>
                  </a:lnTo>
                  <a:lnTo>
                    <a:pt x="159245" y="15925"/>
                  </a:lnTo>
                  <a:lnTo>
                    <a:pt x="159245" y="12496"/>
                  </a:lnTo>
                  <a:lnTo>
                    <a:pt x="150914" y="12496"/>
                  </a:lnTo>
                  <a:lnTo>
                    <a:pt x="150914" y="4686"/>
                  </a:lnTo>
                  <a:lnTo>
                    <a:pt x="146850" y="4686"/>
                  </a:lnTo>
                  <a:lnTo>
                    <a:pt x="146850" y="12496"/>
                  </a:lnTo>
                  <a:lnTo>
                    <a:pt x="141719" y="12496"/>
                  </a:lnTo>
                  <a:lnTo>
                    <a:pt x="141719" y="15925"/>
                  </a:lnTo>
                  <a:lnTo>
                    <a:pt x="146672" y="15925"/>
                  </a:lnTo>
                  <a:lnTo>
                    <a:pt x="146672" y="35687"/>
                  </a:lnTo>
                  <a:lnTo>
                    <a:pt x="147497" y="39827"/>
                  </a:lnTo>
                  <a:lnTo>
                    <a:pt x="155702" y="39827"/>
                  </a:lnTo>
                  <a:lnTo>
                    <a:pt x="158699" y="38366"/>
                  </a:lnTo>
                  <a:lnTo>
                    <a:pt x="160185" y="37592"/>
                  </a:lnTo>
                  <a:close/>
                </a:path>
                <a:path w="172084" h="40005">
                  <a:moveTo>
                    <a:pt x="171475" y="12496"/>
                  </a:moveTo>
                  <a:lnTo>
                    <a:pt x="167055" y="12496"/>
                  </a:lnTo>
                  <a:lnTo>
                    <a:pt x="167055" y="39052"/>
                  </a:lnTo>
                  <a:lnTo>
                    <a:pt x="171475" y="39052"/>
                  </a:lnTo>
                  <a:lnTo>
                    <a:pt x="171475" y="12496"/>
                  </a:lnTo>
                  <a:close/>
                </a:path>
                <a:path w="172084" h="40005">
                  <a:moveTo>
                    <a:pt x="171945" y="0"/>
                  </a:moveTo>
                  <a:lnTo>
                    <a:pt x="166700" y="0"/>
                  </a:lnTo>
                  <a:lnTo>
                    <a:pt x="166700" y="5257"/>
                  </a:lnTo>
                  <a:lnTo>
                    <a:pt x="171945" y="5257"/>
                  </a:lnTo>
                  <a:lnTo>
                    <a:pt x="17194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60" name="object 60"/>
            <p:cNvSpPr/>
            <p:nvPr/>
          </p:nvSpPr>
          <p:spPr>
            <a:xfrm>
              <a:off x="1038783" y="2370544"/>
              <a:ext cx="471805" cy="189230"/>
            </a:xfrm>
            <a:custGeom>
              <a:avLst/>
              <a:gdLst/>
              <a:ahLst/>
              <a:cxnLst/>
              <a:rect l="l" t="t" r="r" b="b"/>
              <a:pathLst>
                <a:path w="471805" h="189230">
                  <a:moveTo>
                    <a:pt x="471682" y="0"/>
                  </a:moveTo>
                  <a:lnTo>
                    <a:pt x="0" y="0"/>
                  </a:lnTo>
                  <a:lnTo>
                    <a:pt x="0" y="188673"/>
                  </a:lnTo>
                  <a:lnTo>
                    <a:pt x="471682" y="188673"/>
                  </a:lnTo>
                  <a:lnTo>
                    <a:pt x="471682" y="0"/>
                  </a:lnTo>
                  <a:close/>
                </a:path>
              </a:pathLst>
            </a:custGeom>
            <a:solidFill>
              <a:srgbClr val="C5E38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1038783" y="2370544"/>
              <a:ext cx="471805" cy="189230"/>
            </a:xfrm>
            <a:custGeom>
              <a:avLst/>
              <a:gdLst/>
              <a:ahLst/>
              <a:cxnLst/>
              <a:rect l="l" t="t" r="r" b="b"/>
              <a:pathLst>
                <a:path w="471805" h="189230">
                  <a:moveTo>
                    <a:pt x="0" y="188673"/>
                  </a:moveTo>
                  <a:lnTo>
                    <a:pt x="471682" y="188673"/>
                  </a:lnTo>
                  <a:lnTo>
                    <a:pt x="471682" y="0"/>
                  </a:lnTo>
                  <a:lnTo>
                    <a:pt x="0" y="0"/>
                  </a:lnTo>
                  <a:lnTo>
                    <a:pt x="0" y="188673"/>
                  </a:lnTo>
                  <a:close/>
                </a:path>
              </a:pathLst>
            </a:custGeom>
            <a:ln w="9433">
              <a:solidFill>
                <a:srgbClr val="6A8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1140891" y="2449753"/>
              <a:ext cx="269240" cy="52705"/>
            </a:xfrm>
            <a:custGeom>
              <a:avLst/>
              <a:gdLst/>
              <a:ahLst/>
              <a:cxnLst/>
              <a:rect l="l" t="t" r="r" b="b"/>
              <a:pathLst>
                <a:path w="269240" h="52705">
                  <a:moveTo>
                    <a:pt x="14452" y="13271"/>
                  </a:moveTo>
                  <a:lnTo>
                    <a:pt x="9207" y="13347"/>
                  </a:lnTo>
                  <a:lnTo>
                    <a:pt x="5956" y="16281"/>
                  </a:lnTo>
                  <a:lnTo>
                    <a:pt x="4127" y="19037"/>
                  </a:lnTo>
                  <a:lnTo>
                    <a:pt x="4127" y="13576"/>
                  </a:lnTo>
                  <a:lnTo>
                    <a:pt x="0" y="13576"/>
                  </a:lnTo>
                  <a:lnTo>
                    <a:pt x="0" y="40601"/>
                  </a:lnTo>
                  <a:lnTo>
                    <a:pt x="4419" y="40601"/>
                  </a:lnTo>
                  <a:lnTo>
                    <a:pt x="4419" y="21755"/>
                  </a:lnTo>
                  <a:lnTo>
                    <a:pt x="8661" y="17411"/>
                  </a:lnTo>
                  <a:lnTo>
                    <a:pt x="14452" y="17297"/>
                  </a:lnTo>
                  <a:lnTo>
                    <a:pt x="14452" y="13271"/>
                  </a:lnTo>
                  <a:close/>
                </a:path>
                <a:path w="269240" h="52705">
                  <a:moveTo>
                    <a:pt x="40309" y="27457"/>
                  </a:moveTo>
                  <a:lnTo>
                    <a:pt x="40297" y="24206"/>
                  </a:lnTo>
                  <a:lnTo>
                    <a:pt x="40259" y="21069"/>
                  </a:lnTo>
                  <a:lnTo>
                    <a:pt x="37490" y="16865"/>
                  </a:lnTo>
                  <a:lnTo>
                    <a:pt x="36957" y="16065"/>
                  </a:lnTo>
                  <a:lnTo>
                    <a:pt x="36957" y="24206"/>
                  </a:lnTo>
                  <a:lnTo>
                    <a:pt x="22390" y="24206"/>
                  </a:lnTo>
                  <a:lnTo>
                    <a:pt x="23329" y="19786"/>
                  </a:lnTo>
                  <a:lnTo>
                    <a:pt x="26454" y="16865"/>
                  </a:lnTo>
                  <a:lnTo>
                    <a:pt x="32880" y="16865"/>
                  </a:lnTo>
                  <a:lnTo>
                    <a:pt x="36182" y="18859"/>
                  </a:lnTo>
                  <a:lnTo>
                    <a:pt x="36957" y="24206"/>
                  </a:lnTo>
                  <a:lnTo>
                    <a:pt x="36957" y="16065"/>
                  </a:lnTo>
                  <a:lnTo>
                    <a:pt x="35534" y="13931"/>
                  </a:lnTo>
                  <a:lnTo>
                    <a:pt x="31940" y="13271"/>
                  </a:lnTo>
                  <a:lnTo>
                    <a:pt x="23279" y="13271"/>
                  </a:lnTo>
                  <a:lnTo>
                    <a:pt x="17970" y="19494"/>
                  </a:lnTo>
                  <a:lnTo>
                    <a:pt x="17970" y="35102"/>
                  </a:lnTo>
                  <a:lnTo>
                    <a:pt x="23634" y="41389"/>
                  </a:lnTo>
                  <a:lnTo>
                    <a:pt x="34417" y="41389"/>
                  </a:lnTo>
                  <a:lnTo>
                    <a:pt x="37782" y="39979"/>
                  </a:lnTo>
                  <a:lnTo>
                    <a:pt x="40081" y="38315"/>
                  </a:lnTo>
                  <a:lnTo>
                    <a:pt x="40030" y="37795"/>
                  </a:lnTo>
                  <a:lnTo>
                    <a:pt x="39725" y="34366"/>
                  </a:lnTo>
                  <a:lnTo>
                    <a:pt x="36017" y="37553"/>
                  </a:lnTo>
                  <a:lnTo>
                    <a:pt x="32118" y="37795"/>
                  </a:lnTo>
                  <a:lnTo>
                    <a:pt x="26047" y="37795"/>
                  </a:lnTo>
                  <a:lnTo>
                    <a:pt x="22263" y="33451"/>
                  </a:lnTo>
                  <a:lnTo>
                    <a:pt x="22085" y="27457"/>
                  </a:lnTo>
                  <a:lnTo>
                    <a:pt x="40309" y="27457"/>
                  </a:lnTo>
                  <a:close/>
                </a:path>
                <a:path w="269240" h="52705">
                  <a:moveTo>
                    <a:pt x="67233" y="38379"/>
                  </a:moveTo>
                  <a:lnTo>
                    <a:pt x="66878" y="34391"/>
                  </a:lnTo>
                  <a:lnTo>
                    <a:pt x="63881" y="36791"/>
                  </a:lnTo>
                  <a:lnTo>
                    <a:pt x="60693" y="37617"/>
                  </a:lnTo>
                  <a:lnTo>
                    <a:pt x="52781" y="37617"/>
                  </a:lnTo>
                  <a:lnTo>
                    <a:pt x="49479" y="33312"/>
                  </a:lnTo>
                  <a:lnTo>
                    <a:pt x="49479" y="22783"/>
                  </a:lnTo>
                  <a:lnTo>
                    <a:pt x="51663" y="17056"/>
                  </a:lnTo>
                  <a:lnTo>
                    <a:pt x="60985" y="17056"/>
                  </a:lnTo>
                  <a:lnTo>
                    <a:pt x="62979" y="17526"/>
                  </a:lnTo>
                  <a:lnTo>
                    <a:pt x="66230" y="19672"/>
                  </a:lnTo>
                  <a:lnTo>
                    <a:pt x="66941" y="15811"/>
                  </a:lnTo>
                  <a:lnTo>
                    <a:pt x="63461" y="13804"/>
                  </a:lnTo>
                  <a:lnTo>
                    <a:pt x="61455" y="13271"/>
                  </a:lnTo>
                  <a:lnTo>
                    <a:pt x="49657" y="13271"/>
                  </a:lnTo>
                  <a:lnTo>
                    <a:pt x="44881" y="20459"/>
                  </a:lnTo>
                  <a:lnTo>
                    <a:pt x="44881" y="34925"/>
                  </a:lnTo>
                  <a:lnTo>
                    <a:pt x="50241" y="41389"/>
                  </a:lnTo>
                  <a:lnTo>
                    <a:pt x="60794" y="41389"/>
                  </a:lnTo>
                  <a:lnTo>
                    <a:pt x="64046" y="40563"/>
                  </a:lnTo>
                  <a:lnTo>
                    <a:pt x="67233" y="38379"/>
                  </a:lnTo>
                  <a:close/>
                </a:path>
                <a:path w="269240" h="52705">
                  <a:moveTo>
                    <a:pt x="78816" y="14058"/>
                  </a:moveTo>
                  <a:lnTo>
                    <a:pt x="74396" y="14058"/>
                  </a:lnTo>
                  <a:lnTo>
                    <a:pt x="74396" y="40601"/>
                  </a:lnTo>
                  <a:lnTo>
                    <a:pt x="78816" y="40601"/>
                  </a:lnTo>
                  <a:lnTo>
                    <a:pt x="78816" y="14058"/>
                  </a:lnTo>
                  <a:close/>
                </a:path>
                <a:path w="269240" h="52705">
                  <a:moveTo>
                    <a:pt x="79286" y="1562"/>
                  </a:moveTo>
                  <a:lnTo>
                    <a:pt x="74041" y="1562"/>
                  </a:lnTo>
                  <a:lnTo>
                    <a:pt x="74041" y="6819"/>
                  </a:lnTo>
                  <a:lnTo>
                    <a:pt x="79286" y="6819"/>
                  </a:lnTo>
                  <a:lnTo>
                    <a:pt x="79286" y="1562"/>
                  </a:lnTo>
                  <a:close/>
                </a:path>
                <a:path w="269240" h="52705">
                  <a:moveTo>
                    <a:pt x="112293" y="19964"/>
                  </a:moveTo>
                  <a:lnTo>
                    <a:pt x="110680" y="17056"/>
                  </a:lnTo>
                  <a:lnTo>
                    <a:pt x="110540" y="16814"/>
                  </a:lnTo>
                  <a:lnTo>
                    <a:pt x="108585" y="13271"/>
                  </a:lnTo>
                  <a:lnTo>
                    <a:pt x="107696" y="13271"/>
                  </a:lnTo>
                  <a:lnTo>
                    <a:pt x="107696" y="21678"/>
                  </a:lnTo>
                  <a:lnTo>
                    <a:pt x="107696" y="33540"/>
                  </a:lnTo>
                  <a:lnTo>
                    <a:pt x="103505" y="37795"/>
                  </a:lnTo>
                  <a:lnTo>
                    <a:pt x="96786" y="37795"/>
                  </a:lnTo>
                  <a:lnTo>
                    <a:pt x="95199" y="36576"/>
                  </a:lnTo>
                  <a:lnTo>
                    <a:pt x="94018" y="34925"/>
                  </a:lnTo>
                  <a:lnTo>
                    <a:pt x="93433" y="34023"/>
                  </a:lnTo>
                  <a:lnTo>
                    <a:pt x="93433" y="20574"/>
                  </a:lnTo>
                  <a:lnTo>
                    <a:pt x="94843" y="18440"/>
                  </a:lnTo>
                  <a:lnTo>
                    <a:pt x="97142" y="17056"/>
                  </a:lnTo>
                  <a:lnTo>
                    <a:pt x="104152" y="17056"/>
                  </a:lnTo>
                  <a:lnTo>
                    <a:pt x="107696" y="21678"/>
                  </a:lnTo>
                  <a:lnTo>
                    <a:pt x="107696" y="13271"/>
                  </a:lnTo>
                  <a:lnTo>
                    <a:pt x="99390" y="13271"/>
                  </a:lnTo>
                  <a:lnTo>
                    <a:pt x="95973" y="14516"/>
                  </a:lnTo>
                  <a:lnTo>
                    <a:pt x="93243" y="16814"/>
                  </a:lnTo>
                  <a:lnTo>
                    <a:pt x="93243" y="13931"/>
                  </a:lnTo>
                  <a:lnTo>
                    <a:pt x="88836" y="13931"/>
                  </a:lnTo>
                  <a:lnTo>
                    <a:pt x="88836" y="52324"/>
                  </a:lnTo>
                  <a:lnTo>
                    <a:pt x="93433" y="52324"/>
                  </a:lnTo>
                  <a:lnTo>
                    <a:pt x="93433" y="38023"/>
                  </a:lnTo>
                  <a:lnTo>
                    <a:pt x="95262" y="39738"/>
                  </a:lnTo>
                  <a:lnTo>
                    <a:pt x="97853" y="41389"/>
                  </a:lnTo>
                  <a:lnTo>
                    <a:pt x="107111" y="41389"/>
                  </a:lnTo>
                  <a:lnTo>
                    <a:pt x="110083" y="38023"/>
                  </a:lnTo>
                  <a:lnTo>
                    <a:pt x="110286" y="37795"/>
                  </a:lnTo>
                  <a:lnTo>
                    <a:pt x="112293" y="35534"/>
                  </a:lnTo>
                  <a:lnTo>
                    <a:pt x="112293" y="19964"/>
                  </a:lnTo>
                  <a:close/>
                </a:path>
                <a:path w="269240" h="52705">
                  <a:moveTo>
                    <a:pt x="141147" y="27457"/>
                  </a:moveTo>
                  <a:lnTo>
                    <a:pt x="141135" y="24206"/>
                  </a:lnTo>
                  <a:lnTo>
                    <a:pt x="141109" y="21069"/>
                  </a:lnTo>
                  <a:lnTo>
                    <a:pt x="138328" y="16865"/>
                  </a:lnTo>
                  <a:lnTo>
                    <a:pt x="137795" y="16065"/>
                  </a:lnTo>
                  <a:lnTo>
                    <a:pt x="137795" y="24206"/>
                  </a:lnTo>
                  <a:lnTo>
                    <a:pt x="123228" y="24206"/>
                  </a:lnTo>
                  <a:lnTo>
                    <a:pt x="124167" y="19786"/>
                  </a:lnTo>
                  <a:lnTo>
                    <a:pt x="127304" y="16865"/>
                  </a:lnTo>
                  <a:lnTo>
                    <a:pt x="133718" y="16865"/>
                  </a:lnTo>
                  <a:lnTo>
                    <a:pt x="137033" y="18859"/>
                  </a:lnTo>
                  <a:lnTo>
                    <a:pt x="137795" y="24206"/>
                  </a:lnTo>
                  <a:lnTo>
                    <a:pt x="137795" y="16065"/>
                  </a:lnTo>
                  <a:lnTo>
                    <a:pt x="136385" y="13931"/>
                  </a:lnTo>
                  <a:lnTo>
                    <a:pt x="132778" y="13271"/>
                  </a:lnTo>
                  <a:lnTo>
                    <a:pt x="124117" y="13271"/>
                  </a:lnTo>
                  <a:lnTo>
                    <a:pt x="118808" y="19494"/>
                  </a:lnTo>
                  <a:lnTo>
                    <a:pt x="118808" y="35102"/>
                  </a:lnTo>
                  <a:lnTo>
                    <a:pt x="124472" y="41389"/>
                  </a:lnTo>
                  <a:lnTo>
                    <a:pt x="135255" y="41389"/>
                  </a:lnTo>
                  <a:lnTo>
                    <a:pt x="138633" y="39979"/>
                  </a:lnTo>
                  <a:lnTo>
                    <a:pt x="140919" y="38315"/>
                  </a:lnTo>
                  <a:lnTo>
                    <a:pt x="140881" y="37795"/>
                  </a:lnTo>
                  <a:lnTo>
                    <a:pt x="140563" y="34366"/>
                  </a:lnTo>
                  <a:lnTo>
                    <a:pt x="136855" y="37553"/>
                  </a:lnTo>
                  <a:lnTo>
                    <a:pt x="132969" y="37795"/>
                  </a:lnTo>
                  <a:lnTo>
                    <a:pt x="126885" y="37795"/>
                  </a:lnTo>
                  <a:lnTo>
                    <a:pt x="123113" y="33451"/>
                  </a:lnTo>
                  <a:lnTo>
                    <a:pt x="122936" y="27457"/>
                  </a:lnTo>
                  <a:lnTo>
                    <a:pt x="141147" y="27457"/>
                  </a:lnTo>
                  <a:close/>
                </a:path>
                <a:path w="269240" h="52705">
                  <a:moveTo>
                    <a:pt x="164833" y="29845"/>
                  </a:moveTo>
                  <a:lnTo>
                    <a:pt x="162661" y="27813"/>
                  </a:lnTo>
                  <a:lnTo>
                    <a:pt x="162534" y="27635"/>
                  </a:lnTo>
                  <a:lnTo>
                    <a:pt x="160235" y="25552"/>
                  </a:lnTo>
                  <a:lnTo>
                    <a:pt x="158648" y="25184"/>
                  </a:lnTo>
                  <a:lnTo>
                    <a:pt x="155689" y="24638"/>
                  </a:lnTo>
                  <a:lnTo>
                    <a:pt x="152450" y="23977"/>
                  </a:lnTo>
                  <a:lnTo>
                    <a:pt x="149733" y="23380"/>
                  </a:lnTo>
                  <a:lnTo>
                    <a:pt x="149733" y="16764"/>
                  </a:lnTo>
                  <a:lnTo>
                    <a:pt x="156641" y="16764"/>
                  </a:lnTo>
                  <a:lnTo>
                    <a:pt x="159766" y="16992"/>
                  </a:lnTo>
                  <a:lnTo>
                    <a:pt x="163118" y="19024"/>
                  </a:lnTo>
                  <a:lnTo>
                    <a:pt x="163830" y="15163"/>
                  </a:lnTo>
                  <a:lnTo>
                    <a:pt x="160769" y="13741"/>
                  </a:lnTo>
                  <a:lnTo>
                    <a:pt x="158356" y="13271"/>
                  </a:lnTo>
                  <a:lnTo>
                    <a:pt x="145554" y="13271"/>
                  </a:lnTo>
                  <a:lnTo>
                    <a:pt x="145554" y="23977"/>
                  </a:lnTo>
                  <a:lnTo>
                    <a:pt x="147256" y="25895"/>
                  </a:lnTo>
                  <a:lnTo>
                    <a:pt x="148729" y="27038"/>
                  </a:lnTo>
                  <a:lnTo>
                    <a:pt x="150571" y="28359"/>
                  </a:lnTo>
                  <a:lnTo>
                    <a:pt x="151866" y="28587"/>
                  </a:lnTo>
                  <a:lnTo>
                    <a:pt x="157226" y="29667"/>
                  </a:lnTo>
                  <a:lnTo>
                    <a:pt x="160642" y="30378"/>
                  </a:lnTo>
                  <a:lnTo>
                    <a:pt x="160642" y="37680"/>
                  </a:lnTo>
                  <a:lnTo>
                    <a:pt x="150317" y="37680"/>
                  </a:lnTo>
                  <a:lnTo>
                    <a:pt x="147027" y="35471"/>
                  </a:lnTo>
                  <a:lnTo>
                    <a:pt x="145961" y="34747"/>
                  </a:lnTo>
                  <a:lnTo>
                    <a:pt x="145262" y="38798"/>
                  </a:lnTo>
                  <a:lnTo>
                    <a:pt x="147142" y="39738"/>
                  </a:lnTo>
                  <a:lnTo>
                    <a:pt x="150380" y="41389"/>
                  </a:lnTo>
                  <a:lnTo>
                    <a:pt x="159473" y="41389"/>
                  </a:lnTo>
                  <a:lnTo>
                    <a:pt x="162001" y="39509"/>
                  </a:lnTo>
                  <a:lnTo>
                    <a:pt x="163830" y="38087"/>
                  </a:lnTo>
                  <a:lnTo>
                    <a:pt x="164833" y="35699"/>
                  </a:lnTo>
                  <a:lnTo>
                    <a:pt x="164833" y="29845"/>
                  </a:lnTo>
                  <a:close/>
                </a:path>
                <a:path w="269240" h="52705">
                  <a:moveTo>
                    <a:pt x="182968" y="25768"/>
                  </a:moveTo>
                  <a:lnTo>
                    <a:pt x="167347" y="25768"/>
                  </a:lnTo>
                  <a:lnTo>
                    <a:pt x="167347" y="29197"/>
                  </a:lnTo>
                  <a:lnTo>
                    <a:pt x="182968" y="29197"/>
                  </a:lnTo>
                  <a:lnTo>
                    <a:pt x="182968" y="25768"/>
                  </a:lnTo>
                  <a:close/>
                </a:path>
                <a:path w="269240" h="52705">
                  <a:moveTo>
                    <a:pt x="215023" y="19646"/>
                  </a:moveTo>
                  <a:lnTo>
                    <a:pt x="213283" y="16865"/>
                  </a:lnTo>
                  <a:lnTo>
                    <a:pt x="213182" y="16713"/>
                  </a:lnTo>
                  <a:lnTo>
                    <a:pt x="211023" y="13271"/>
                  </a:lnTo>
                  <a:lnTo>
                    <a:pt x="210426" y="13271"/>
                  </a:lnTo>
                  <a:lnTo>
                    <a:pt x="210426" y="19405"/>
                  </a:lnTo>
                  <a:lnTo>
                    <a:pt x="210426" y="35153"/>
                  </a:lnTo>
                  <a:lnTo>
                    <a:pt x="205473" y="37795"/>
                  </a:lnTo>
                  <a:lnTo>
                    <a:pt x="199580" y="37795"/>
                  </a:lnTo>
                  <a:lnTo>
                    <a:pt x="197637" y="36690"/>
                  </a:lnTo>
                  <a:lnTo>
                    <a:pt x="196164" y="33870"/>
                  </a:lnTo>
                  <a:lnTo>
                    <a:pt x="196164" y="20294"/>
                  </a:lnTo>
                  <a:lnTo>
                    <a:pt x="197104" y="18935"/>
                  </a:lnTo>
                  <a:lnTo>
                    <a:pt x="199224" y="16865"/>
                  </a:lnTo>
                  <a:lnTo>
                    <a:pt x="205943" y="16865"/>
                  </a:lnTo>
                  <a:lnTo>
                    <a:pt x="210426" y="19405"/>
                  </a:lnTo>
                  <a:lnTo>
                    <a:pt x="210426" y="13271"/>
                  </a:lnTo>
                  <a:lnTo>
                    <a:pt x="205473" y="13271"/>
                  </a:lnTo>
                  <a:lnTo>
                    <a:pt x="203174" y="13398"/>
                  </a:lnTo>
                  <a:lnTo>
                    <a:pt x="199517" y="13970"/>
                  </a:lnTo>
                  <a:lnTo>
                    <a:pt x="195973" y="16713"/>
                  </a:lnTo>
                  <a:lnTo>
                    <a:pt x="195973" y="0"/>
                  </a:lnTo>
                  <a:lnTo>
                    <a:pt x="191554" y="0"/>
                  </a:lnTo>
                  <a:lnTo>
                    <a:pt x="191554" y="40068"/>
                  </a:lnTo>
                  <a:lnTo>
                    <a:pt x="196164" y="40741"/>
                  </a:lnTo>
                  <a:lnTo>
                    <a:pt x="196164" y="38023"/>
                  </a:lnTo>
                  <a:lnTo>
                    <a:pt x="197573" y="39319"/>
                  </a:lnTo>
                  <a:lnTo>
                    <a:pt x="200113" y="41389"/>
                  </a:lnTo>
                  <a:lnTo>
                    <a:pt x="209956" y="41389"/>
                  </a:lnTo>
                  <a:lnTo>
                    <a:pt x="212801" y="38023"/>
                  </a:lnTo>
                  <a:lnTo>
                    <a:pt x="213004" y="37795"/>
                  </a:lnTo>
                  <a:lnTo>
                    <a:pt x="215023" y="35407"/>
                  </a:lnTo>
                  <a:lnTo>
                    <a:pt x="215023" y="19646"/>
                  </a:lnTo>
                  <a:close/>
                </a:path>
                <a:path w="269240" h="52705">
                  <a:moveTo>
                    <a:pt x="239052" y="29845"/>
                  </a:moveTo>
                  <a:lnTo>
                    <a:pt x="236880" y="27813"/>
                  </a:lnTo>
                  <a:lnTo>
                    <a:pt x="236753" y="27635"/>
                  </a:lnTo>
                  <a:lnTo>
                    <a:pt x="234454" y="25552"/>
                  </a:lnTo>
                  <a:lnTo>
                    <a:pt x="232867" y="25184"/>
                  </a:lnTo>
                  <a:lnTo>
                    <a:pt x="229908" y="24638"/>
                  </a:lnTo>
                  <a:lnTo>
                    <a:pt x="226669" y="23977"/>
                  </a:lnTo>
                  <a:lnTo>
                    <a:pt x="223951" y="23380"/>
                  </a:lnTo>
                  <a:lnTo>
                    <a:pt x="223951" y="16764"/>
                  </a:lnTo>
                  <a:lnTo>
                    <a:pt x="230860" y="16764"/>
                  </a:lnTo>
                  <a:lnTo>
                    <a:pt x="233984" y="16992"/>
                  </a:lnTo>
                  <a:lnTo>
                    <a:pt x="237337" y="19024"/>
                  </a:lnTo>
                  <a:lnTo>
                    <a:pt x="238048" y="15163"/>
                  </a:lnTo>
                  <a:lnTo>
                    <a:pt x="234988" y="13741"/>
                  </a:lnTo>
                  <a:lnTo>
                    <a:pt x="232575" y="13271"/>
                  </a:lnTo>
                  <a:lnTo>
                    <a:pt x="219773" y="13271"/>
                  </a:lnTo>
                  <a:lnTo>
                    <a:pt x="219773" y="23977"/>
                  </a:lnTo>
                  <a:lnTo>
                    <a:pt x="221475" y="25895"/>
                  </a:lnTo>
                  <a:lnTo>
                    <a:pt x="222948" y="27038"/>
                  </a:lnTo>
                  <a:lnTo>
                    <a:pt x="224790" y="28359"/>
                  </a:lnTo>
                  <a:lnTo>
                    <a:pt x="226072" y="28587"/>
                  </a:lnTo>
                  <a:lnTo>
                    <a:pt x="231444" y="29667"/>
                  </a:lnTo>
                  <a:lnTo>
                    <a:pt x="234861" y="30378"/>
                  </a:lnTo>
                  <a:lnTo>
                    <a:pt x="234861" y="37680"/>
                  </a:lnTo>
                  <a:lnTo>
                    <a:pt x="224536" y="37680"/>
                  </a:lnTo>
                  <a:lnTo>
                    <a:pt x="221246" y="35471"/>
                  </a:lnTo>
                  <a:lnTo>
                    <a:pt x="220179" y="34747"/>
                  </a:lnTo>
                  <a:lnTo>
                    <a:pt x="219481" y="38798"/>
                  </a:lnTo>
                  <a:lnTo>
                    <a:pt x="221361" y="39738"/>
                  </a:lnTo>
                  <a:lnTo>
                    <a:pt x="224599" y="41389"/>
                  </a:lnTo>
                  <a:lnTo>
                    <a:pt x="233692" y="41389"/>
                  </a:lnTo>
                  <a:lnTo>
                    <a:pt x="236220" y="39509"/>
                  </a:lnTo>
                  <a:lnTo>
                    <a:pt x="238048" y="38087"/>
                  </a:lnTo>
                  <a:lnTo>
                    <a:pt x="239052" y="35699"/>
                  </a:lnTo>
                  <a:lnTo>
                    <a:pt x="239052" y="29845"/>
                  </a:lnTo>
                  <a:close/>
                </a:path>
                <a:path w="269240" h="52705">
                  <a:moveTo>
                    <a:pt x="269214" y="19964"/>
                  </a:moveTo>
                  <a:lnTo>
                    <a:pt x="267601" y="17056"/>
                  </a:lnTo>
                  <a:lnTo>
                    <a:pt x="267462" y="16814"/>
                  </a:lnTo>
                  <a:lnTo>
                    <a:pt x="265506" y="13271"/>
                  </a:lnTo>
                  <a:lnTo>
                    <a:pt x="264617" y="13271"/>
                  </a:lnTo>
                  <a:lnTo>
                    <a:pt x="264617" y="21678"/>
                  </a:lnTo>
                  <a:lnTo>
                    <a:pt x="264617" y="33540"/>
                  </a:lnTo>
                  <a:lnTo>
                    <a:pt x="260426" y="37795"/>
                  </a:lnTo>
                  <a:lnTo>
                    <a:pt x="253707" y="37795"/>
                  </a:lnTo>
                  <a:lnTo>
                    <a:pt x="252120" y="36576"/>
                  </a:lnTo>
                  <a:lnTo>
                    <a:pt x="250939" y="34925"/>
                  </a:lnTo>
                  <a:lnTo>
                    <a:pt x="250355" y="34023"/>
                  </a:lnTo>
                  <a:lnTo>
                    <a:pt x="250355" y="20574"/>
                  </a:lnTo>
                  <a:lnTo>
                    <a:pt x="251764" y="18440"/>
                  </a:lnTo>
                  <a:lnTo>
                    <a:pt x="254063" y="17056"/>
                  </a:lnTo>
                  <a:lnTo>
                    <a:pt x="261073" y="17056"/>
                  </a:lnTo>
                  <a:lnTo>
                    <a:pt x="264617" y="21678"/>
                  </a:lnTo>
                  <a:lnTo>
                    <a:pt x="264617" y="13271"/>
                  </a:lnTo>
                  <a:lnTo>
                    <a:pt x="256311" y="13271"/>
                  </a:lnTo>
                  <a:lnTo>
                    <a:pt x="252895" y="14516"/>
                  </a:lnTo>
                  <a:lnTo>
                    <a:pt x="250164" y="16814"/>
                  </a:lnTo>
                  <a:lnTo>
                    <a:pt x="250164" y="13931"/>
                  </a:lnTo>
                  <a:lnTo>
                    <a:pt x="245745" y="13931"/>
                  </a:lnTo>
                  <a:lnTo>
                    <a:pt x="245745" y="52324"/>
                  </a:lnTo>
                  <a:lnTo>
                    <a:pt x="250355" y="52324"/>
                  </a:lnTo>
                  <a:lnTo>
                    <a:pt x="250355" y="38023"/>
                  </a:lnTo>
                  <a:lnTo>
                    <a:pt x="252183" y="39738"/>
                  </a:lnTo>
                  <a:lnTo>
                    <a:pt x="254774" y="41389"/>
                  </a:lnTo>
                  <a:lnTo>
                    <a:pt x="264033" y="41389"/>
                  </a:lnTo>
                  <a:lnTo>
                    <a:pt x="267004" y="38023"/>
                  </a:lnTo>
                  <a:lnTo>
                    <a:pt x="267208" y="37795"/>
                  </a:lnTo>
                  <a:lnTo>
                    <a:pt x="269214" y="35534"/>
                  </a:lnTo>
                  <a:lnTo>
                    <a:pt x="269214" y="1996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1604801" y="2370544"/>
              <a:ext cx="660400" cy="189230"/>
            </a:xfrm>
            <a:custGeom>
              <a:avLst/>
              <a:gdLst/>
              <a:ahLst/>
              <a:cxnLst/>
              <a:rect l="l" t="t" r="r" b="b"/>
              <a:pathLst>
                <a:path w="660400" h="189230">
                  <a:moveTo>
                    <a:pt x="660355" y="0"/>
                  </a:moveTo>
                  <a:lnTo>
                    <a:pt x="0" y="0"/>
                  </a:lnTo>
                  <a:lnTo>
                    <a:pt x="0" y="188673"/>
                  </a:lnTo>
                  <a:lnTo>
                    <a:pt x="660355" y="188673"/>
                  </a:lnTo>
                  <a:lnTo>
                    <a:pt x="660355" y="0"/>
                  </a:lnTo>
                  <a:close/>
                </a:path>
              </a:pathLst>
            </a:custGeom>
            <a:solidFill>
              <a:srgbClr val="C5E38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1604801" y="2370544"/>
              <a:ext cx="660400" cy="189230"/>
            </a:xfrm>
            <a:custGeom>
              <a:avLst/>
              <a:gdLst/>
              <a:ahLst/>
              <a:cxnLst/>
              <a:rect l="l" t="t" r="r" b="b"/>
              <a:pathLst>
                <a:path w="660400" h="189230">
                  <a:moveTo>
                    <a:pt x="0" y="188673"/>
                  </a:moveTo>
                  <a:lnTo>
                    <a:pt x="660355" y="188673"/>
                  </a:lnTo>
                  <a:lnTo>
                    <a:pt x="660355" y="0"/>
                  </a:lnTo>
                  <a:lnTo>
                    <a:pt x="0" y="0"/>
                  </a:lnTo>
                  <a:lnTo>
                    <a:pt x="0" y="188673"/>
                  </a:lnTo>
                  <a:close/>
                </a:path>
              </a:pathLst>
            </a:custGeom>
            <a:ln w="9433">
              <a:solidFill>
                <a:srgbClr val="6A8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1694294" y="2451315"/>
              <a:ext cx="484505" cy="51435"/>
            </a:xfrm>
            <a:custGeom>
              <a:avLst/>
              <a:gdLst/>
              <a:ahLst/>
              <a:cxnLst/>
              <a:rect l="l" t="t" r="r" b="b"/>
              <a:pathLst>
                <a:path w="484505" h="51435">
                  <a:moveTo>
                    <a:pt x="14452" y="11709"/>
                  </a:moveTo>
                  <a:lnTo>
                    <a:pt x="9194" y="11785"/>
                  </a:lnTo>
                  <a:lnTo>
                    <a:pt x="5956" y="14719"/>
                  </a:lnTo>
                  <a:lnTo>
                    <a:pt x="4127" y="17475"/>
                  </a:lnTo>
                  <a:lnTo>
                    <a:pt x="4127" y="12014"/>
                  </a:lnTo>
                  <a:lnTo>
                    <a:pt x="0" y="12014"/>
                  </a:lnTo>
                  <a:lnTo>
                    <a:pt x="0" y="39039"/>
                  </a:lnTo>
                  <a:lnTo>
                    <a:pt x="4419" y="39039"/>
                  </a:lnTo>
                  <a:lnTo>
                    <a:pt x="4419" y="20193"/>
                  </a:lnTo>
                  <a:lnTo>
                    <a:pt x="8661" y="15849"/>
                  </a:lnTo>
                  <a:lnTo>
                    <a:pt x="14452" y="15735"/>
                  </a:lnTo>
                  <a:lnTo>
                    <a:pt x="14452" y="11709"/>
                  </a:lnTo>
                  <a:close/>
                </a:path>
                <a:path w="484505" h="51435">
                  <a:moveTo>
                    <a:pt x="40309" y="25895"/>
                  </a:moveTo>
                  <a:lnTo>
                    <a:pt x="40297" y="22644"/>
                  </a:lnTo>
                  <a:lnTo>
                    <a:pt x="40259" y="19507"/>
                  </a:lnTo>
                  <a:lnTo>
                    <a:pt x="37490" y="15303"/>
                  </a:lnTo>
                  <a:lnTo>
                    <a:pt x="36957" y="14503"/>
                  </a:lnTo>
                  <a:lnTo>
                    <a:pt x="36957" y="22644"/>
                  </a:lnTo>
                  <a:lnTo>
                    <a:pt x="22377" y="22644"/>
                  </a:lnTo>
                  <a:lnTo>
                    <a:pt x="23317" y="18224"/>
                  </a:lnTo>
                  <a:lnTo>
                    <a:pt x="26454" y="15303"/>
                  </a:lnTo>
                  <a:lnTo>
                    <a:pt x="32880" y="15303"/>
                  </a:lnTo>
                  <a:lnTo>
                    <a:pt x="36182" y="17297"/>
                  </a:lnTo>
                  <a:lnTo>
                    <a:pt x="36957" y="22644"/>
                  </a:lnTo>
                  <a:lnTo>
                    <a:pt x="36957" y="14503"/>
                  </a:lnTo>
                  <a:lnTo>
                    <a:pt x="35534" y="12369"/>
                  </a:lnTo>
                  <a:lnTo>
                    <a:pt x="31940" y="11709"/>
                  </a:lnTo>
                  <a:lnTo>
                    <a:pt x="23279" y="11709"/>
                  </a:lnTo>
                  <a:lnTo>
                    <a:pt x="17970" y="17932"/>
                  </a:lnTo>
                  <a:lnTo>
                    <a:pt x="17970" y="33540"/>
                  </a:lnTo>
                  <a:lnTo>
                    <a:pt x="23622" y="39827"/>
                  </a:lnTo>
                  <a:lnTo>
                    <a:pt x="34417" y="39827"/>
                  </a:lnTo>
                  <a:lnTo>
                    <a:pt x="37782" y="38417"/>
                  </a:lnTo>
                  <a:lnTo>
                    <a:pt x="40081" y="36753"/>
                  </a:lnTo>
                  <a:lnTo>
                    <a:pt x="40030" y="36233"/>
                  </a:lnTo>
                  <a:lnTo>
                    <a:pt x="39725" y="32804"/>
                  </a:lnTo>
                  <a:lnTo>
                    <a:pt x="36017" y="35991"/>
                  </a:lnTo>
                  <a:lnTo>
                    <a:pt x="32118" y="36233"/>
                  </a:lnTo>
                  <a:lnTo>
                    <a:pt x="26047" y="36233"/>
                  </a:lnTo>
                  <a:lnTo>
                    <a:pt x="22263" y="31889"/>
                  </a:lnTo>
                  <a:lnTo>
                    <a:pt x="22085" y="25895"/>
                  </a:lnTo>
                  <a:lnTo>
                    <a:pt x="40309" y="25895"/>
                  </a:lnTo>
                  <a:close/>
                </a:path>
                <a:path w="484505" h="51435">
                  <a:moveTo>
                    <a:pt x="67233" y="36817"/>
                  </a:moveTo>
                  <a:lnTo>
                    <a:pt x="66878" y="32829"/>
                  </a:lnTo>
                  <a:lnTo>
                    <a:pt x="63881" y="35229"/>
                  </a:lnTo>
                  <a:lnTo>
                    <a:pt x="60693" y="36055"/>
                  </a:lnTo>
                  <a:lnTo>
                    <a:pt x="52781" y="36055"/>
                  </a:lnTo>
                  <a:lnTo>
                    <a:pt x="49479" y="31750"/>
                  </a:lnTo>
                  <a:lnTo>
                    <a:pt x="49479" y="21221"/>
                  </a:lnTo>
                  <a:lnTo>
                    <a:pt x="51663" y="15494"/>
                  </a:lnTo>
                  <a:lnTo>
                    <a:pt x="60985" y="15494"/>
                  </a:lnTo>
                  <a:lnTo>
                    <a:pt x="62979" y="15963"/>
                  </a:lnTo>
                  <a:lnTo>
                    <a:pt x="66230" y="18110"/>
                  </a:lnTo>
                  <a:lnTo>
                    <a:pt x="66941" y="14249"/>
                  </a:lnTo>
                  <a:lnTo>
                    <a:pt x="63461" y="12242"/>
                  </a:lnTo>
                  <a:lnTo>
                    <a:pt x="61455" y="11709"/>
                  </a:lnTo>
                  <a:lnTo>
                    <a:pt x="49657" y="11709"/>
                  </a:lnTo>
                  <a:lnTo>
                    <a:pt x="44881" y="18897"/>
                  </a:lnTo>
                  <a:lnTo>
                    <a:pt x="44881" y="33362"/>
                  </a:lnTo>
                  <a:lnTo>
                    <a:pt x="50241" y="39827"/>
                  </a:lnTo>
                  <a:lnTo>
                    <a:pt x="60794" y="39827"/>
                  </a:lnTo>
                  <a:lnTo>
                    <a:pt x="64046" y="39001"/>
                  </a:lnTo>
                  <a:lnTo>
                    <a:pt x="67233" y="36817"/>
                  </a:lnTo>
                  <a:close/>
                </a:path>
                <a:path w="484505" h="51435">
                  <a:moveTo>
                    <a:pt x="78816" y="12496"/>
                  </a:moveTo>
                  <a:lnTo>
                    <a:pt x="74396" y="12496"/>
                  </a:lnTo>
                  <a:lnTo>
                    <a:pt x="74396" y="39039"/>
                  </a:lnTo>
                  <a:lnTo>
                    <a:pt x="78816" y="39039"/>
                  </a:lnTo>
                  <a:lnTo>
                    <a:pt x="78816" y="12496"/>
                  </a:lnTo>
                  <a:close/>
                </a:path>
                <a:path w="484505" h="51435">
                  <a:moveTo>
                    <a:pt x="79286" y="0"/>
                  </a:moveTo>
                  <a:lnTo>
                    <a:pt x="74041" y="0"/>
                  </a:lnTo>
                  <a:lnTo>
                    <a:pt x="74041" y="5257"/>
                  </a:lnTo>
                  <a:lnTo>
                    <a:pt x="79286" y="5257"/>
                  </a:lnTo>
                  <a:lnTo>
                    <a:pt x="79286" y="0"/>
                  </a:lnTo>
                  <a:close/>
                </a:path>
                <a:path w="484505" h="51435">
                  <a:moveTo>
                    <a:pt x="112293" y="18402"/>
                  </a:moveTo>
                  <a:lnTo>
                    <a:pt x="110680" y="15494"/>
                  </a:lnTo>
                  <a:lnTo>
                    <a:pt x="110540" y="15252"/>
                  </a:lnTo>
                  <a:lnTo>
                    <a:pt x="108585" y="11709"/>
                  </a:lnTo>
                  <a:lnTo>
                    <a:pt x="107696" y="11709"/>
                  </a:lnTo>
                  <a:lnTo>
                    <a:pt x="107696" y="20116"/>
                  </a:lnTo>
                  <a:lnTo>
                    <a:pt x="107696" y="31978"/>
                  </a:lnTo>
                  <a:lnTo>
                    <a:pt x="103505" y="36233"/>
                  </a:lnTo>
                  <a:lnTo>
                    <a:pt x="96786" y="36233"/>
                  </a:lnTo>
                  <a:lnTo>
                    <a:pt x="95199" y="35013"/>
                  </a:lnTo>
                  <a:lnTo>
                    <a:pt x="94018" y="33362"/>
                  </a:lnTo>
                  <a:lnTo>
                    <a:pt x="93433" y="32461"/>
                  </a:lnTo>
                  <a:lnTo>
                    <a:pt x="93433" y="19011"/>
                  </a:lnTo>
                  <a:lnTo>
                    <a:pt x="94843" y="16878"/>
                  </a:lnTo>
                  <a:lnTo>
                    <a:pt x="97142" y="15494"/>
                  </a:lnTo>
                  <a:lnTo>
                    <a:pt x="104152" y="15494"/>
                  </a:lnTo>
                  <a:lnTo>
                    <a:pt x="107696" y="20116"/>
                  </a:lnTo>
                  <a:lnTo>
                    <a:pt x="107696" y="11709"/>
                  </a:lnTo>
                  <a:lnTo>
                    <a:pt x="99390" y="11709"/>
                  </a:lnTo>
                  <a:lnTo>
                    <a:pt x="95973" y="12954"/>
                  </a:lnTo>
                  <a:lnTo>
                    <a:pt x="93243" y="15252"/>
                  </a:lnTo>
                  <a:lnTo>
                    <a:pt x="93243" y="12369"/>
                  </a:lnTo>
                  <a:lnTo>
                    <a:pt x="88836" y="12369"/>
                  </a:lnTo>
                  <a:lnTo>
                    <a:pt x="88836" y="50761"/>
                  </a:lnTo>
                  <a:lnTo>
                    <a:pt x="93433" y="50761"/>
                  </a:lnTo>
                  <a:lnTo>
                    <a:pt x="93433" y="36461"/>
                  </a:lnTo>
                  <a:lnTo>
                    <a:pt x="95262" y="38176"/>
                  </a:lnTo>
                  <a:lnTo>
                    <a:pt x="97840" y="39827"/>
                  </a:lnTo>
                  <a:lnTo>
                    <a:pt x="107111" y="39827"/>
                  </a:lnTo>
                  <a:lnTo>
                    <a:pt x="110083" y="36461"/>
                  </a:lnTo>
                  <a:lnTo>
                    <a:pt x="110286" y="36233"/>
                  </a:lnTo>
                  <a:lnTo>
                    <a:pt x="112293" y="33972"/>
                  </a:lnTo>
                  <a:lnTo>
                    <a:pt x="112293" y="18402"/>
                  </a:lnTo>
                  <a:close/>
                </a:path>
                <a:path w="484505" h="51435">
                  <a:moveTo>
                    <a:pt x="141147" y="25895"/>
                  </a:moveTo>
                  <a:lnTo>
                    <a:pt x="141135" y="22644"/>
                  </a:lnTo>
                  <a:lnTo>
                    <a:pt x="141109" y="19507"/>
                  </a:lnTo>
                  <a:lnTo>
                    <a:pt x="138328" y="15303"/>
                  </a:lnTo>
                  <a:lnTo>
                    <a:pt x="137795" y="14503"/>
                  </a:lnTo>
                  <a:lnTo>
                    <a:pt x="137795" y="22644"/>
                  </a:lnTo>
                  <a:lnTo>
                    <a:pt x="123228" y="22644"/>
                  </a:lnTo>
                  <a:lnTo>
                    <a:pt x="124167" y="18224"/>
                  </a:lnTo>
                  <a:lnTo>
                    <a:pt x="127304" y="15303"/>
                  </a:lnTo>
                  <a:lnTo>
                    <a:pt x="133718" y="15303"/>
                  </a:lnTo>
                  <a:lnTo>
                    <a:pt x="137033" y="17297"/>
                  </a:lnTo>
                  <a:lnTo>
                    <a:pt x="137795" y="22644"/>
                  </a:lnTo>
                  <a:lnTo>
                    <a:pt x="137795" y="14503"/>
                  </a:lnTo>
                  <a:lnTo>
                    <a:pt x="136385" y="12369"/>
                  </a:lnTo>
                  <a:lnTo>
                    <a:pt x="132778" y="11709"/>
                  </a:lnTo>
                  <a:lnTo>
                    <a:pt x="124117" y="11709"/>
                  </a:lnTo>
                  <a:lnTo>
                    <a:pt x="118808" y="17932"/>
                  </a:lnTo>
                  <a:lnTo>
                    <a:pt x="118808" y="33540"/>
                  </a:lnTo>
                  <a:lnTo>
                    <a:pt x="124472" y="39827"/>
                  </a:lnTo>
                  <a:lnTo>
                    <a:pt x="135255" y="39827"/>
                  </a:lnTo>
                  <a:lnTo>
                    <a:pt x="138633" y="38417"/>
                  </a:lnTo>
                  <a:lnTo>
                    <a:pt x="140919" y="36753"/>
                  </a:lnTo>
                  <a:lnTo>
                    <a:pt x="140868" y="36233"/>
                  </a:lnTo>
                  <a:lnTo>
                    <a:pt x="140563" y="32804"/>
                  </a:lnTo>
                  <a:lnTo>
                    <a:pt x="136855" y="35991"/>
                  </a:lnTo>
                  <a:lnTo>
                    <a:pt x="132969" y="36233"/>
                  </a:lnTo>
                  <a:lnTo>
                    <a:pt x="126885" y="36233"/>
                  </a:lnTo>
                  <a:lnTo>
                    <a:pt x="123101" y="31889"/>
                  </a:lnTo>
                  <a:lnTo>
                    <a:pt x="122936" y="25895"/>
                  </a:lnTo>
                  <a:lnTo>
                    <a:pt x="141147" y="25895"/>
                  </a:lnTo>
                  <a:close/>
                </a:path>
                <a:path w="484505" h="51435">
                  <a:moveTo>
                    <a:pt x="164833" y="28282"/>
                  </a:moveTo>
                  <a:lnTo>
                    <a:pt x="162661" y="26250"/>
                  </a:lnTo>
                  <a:lnTo>
                    <a:pt x="162534" y="26073"/>
                  </a:lnTo>
                  <a:lnTo>
                    <a:pt x="160235" y="23990"/>
                  </a:lnTo>
                  <a:lnTo>
                    <a:pt x="158648" y="23622"/>
                  </a:lnTo>
                  <a:lnTo>
                    <a:pt x="155689" y="23075"/>
                  </a:lnTo>
                  <a:lnTo>
                    <a:pt x="152450" y="22415"/>
                  </a:lnTo>
                  <a:lnTo>
                    <a:pt x="149733" y="21818"/>
                  </a:lnTo>
                  <a:lnTo>
                    <a:pt x="149733" y="15201"/>
                  </a:lnTo>
                  <a:lnTo>
                    <a:pt x="156641" y="15201"/>
                  </a:lnTo>
                  <a:lnTo>
                    <a:pt x="159766" y="15430"/>
                  </a:lnTo>
                  <a:lnTo>
                    <a:pt x="163118" y="17462"/>
                  </a:lnTo>
                  <a:lnTo>
                    <a:pt x="163830" y="13601"/>
                  </a:lnTo>
                  <a:lnTo>
                    <a:pt x="160769" y="12179"/>
                  </a:lnTo>
                  <a:lnTo>
                    <a:pt x="158343" y="11709"/>
                  </a:lnTo>
                  <a:lnTo>
                    <a:pt x="145554" y="11709"/>
                  </a:lnTo>
                  <a:lnTo>
                    <a:pt x="145554" y="22415"/>
                  </a:lnTo>
                  <a:lnTo>
                    <a:pt x="147256" y="24333"/>
                  </a:lnTo>
                  <a:lnTo>
                    <a:pt x="148729" y="25476"/>
                  </a:lnTo>
                  <a:lnTo>
                    <a:pt x="150571" y="26797"/>
                  </a:lnTo>
                  <a:lnTo>
                    <a:pt x="151853" y="27025"/>
                  </a:lnTo>
                  <a:lnTo>
                    <a:pt x="157226" y="28105"/>
                  </a:lnTo>
                  <a:lnTo>
                    <a:pt x="160642" y="28816"/>
                  </a:lnTo>
                  <a:lnTo>
                    <a:pt x="160642" y="36118"/>
                  </a:lnTo>
                  <a:lnTo>
                    <a:pt x="150317" y="36118"/>
                  </a:lnTo>
                  <a:lnTo>
                    <a:pt x="147027" y="33909"/>
                  </a:lnTo>
                  <a:lnTo>
                    <a:pt x="145961" y="33185"/>
                  </a:lnTo>
                  <a:lnTo>
                    <a:pt x="145262" y="37236"/>
                  </a:lnTo>
                  <a:lnTo>
                    <a:pt x="147142" y="38176"/>
                  </a:lnTo>
                  <a:lnTo>
                    <a:pt x="150380" y="39827"/>
                  </a:lnTo>
                  <a:lnTo>
                    <a:pt x="159473" y="39827"/>
                  </a:lnTo>
                  <a:lnTo>
                    <a:pt x="162001" y="37947"/>
                  </a:lnTo>
                  <a:lnTo>
                    <a:pt x="163830" y="36525"/>
                  </a:lnTo>
                  <a:lnTo>
                    <a:pt x="164833" y="34137"/>
                  </a:lnTo>
                  <a:lnTo>
                    <a:pt x="164833" y="28282"/>
                  </a:lnTo>
                  <a:close/>
                </a:path>
                <a:path w="484505" h="51435">
                  <a:moveTo>
                    <a:pt x="182968" y="24206"/>
                  </a:moveTo>
                  <a:lnTo>
                    <a:pt x="167347" y="24206"/>
                  </a:lnTo>
                  <a:lnTo>
                    <a:pt x="167347" y="27635"/>
                  </a:lnTo>
                  <a:lnTo>
                    <a:pt x="182968" y="27635"/>
                  </a:lnTo>
                  <a:lnTo>
                    <a:pt x="182968" y="24206"/>
                  </a:lnTo>
                  <a:close/>
                </a:path>
                <a:path w="484505" h="51435">
                  <a:moveTo>
                    <a:pt x="211188" y="36817"/>
                  </a:moveTo>
                  <a:lnTo>
                    <a:pt x="210845" y="32829"/>
                  </a:lnTo>
                  <a:lnTo>
                    <a:pt x="207835" y="35229"/>
                  </a:lnTo>
                  <a:lnTo>
                    <a:pt x="204647" y="36055"/>
                  </a:lnTo>
                  <a:lnTo>
                    <a:pt x="196748" y="36055"/>
                  </a:lnTo>
                  <a:lnTo>
                    <a:pt x="193433" y="31750"/>
                  </a:lnTo>
                  <a:lnTo>
                    <a:pt x="193433" y="21221"/>
                  </a:lnTo>
                  <a:lnTo>
                    <a:pt x="195618" y="15494"/>
                  </a:lnTo>
                  <a:lnTo>
                    <a:pt x="204939" y="15494"/>
                  </a:lnTo>
                  <a:lnTo>
                    <a:pt x="206946" y="15963"/>
                  </a:lnTo>
                  <a:lnTo>
                    <a:pt x="210185" y="18110"/>
                  </a:lnTo>
                  <a:lnTo>
                    <a:pt x="210896" y="14249"/>
                  </a:lnTo>
                  <a:lnTo>
                    <a:pt x="207416" y="12242"/>
                  </a:lnTo>
                  <a:lnTo>
                    <a:pt x="205422" y="11709"/>
                  </a:lnTo>
                  <a:lnTo>
                    <a:pt x="193624" y="11709"/>
                  </a:lnTo>
                  <a:lnTo>
                    <a:pt x="188836" y="18897"/>
                  </a:lnTo>
                  <a:lnTo>
                    <a:pt x="188836" y="33362"/>
                  </a:lnTo>
                  <a:lnTo>
                    <a:pt x="194208" y="39827"/>
                  </a:lnTo>
                  <a:lnTo>
                    <a:pt x="204762" y="39827"/>
                  </a:lnTo>
                  <a:lnTo>
                    <a:pt x="208013" y="39001"/>
                  </a:lnTo>
                  <a:lnTo>
                    <a:pt x="211188" y="36817"/>
                  </a:lnTo>
                  <a:close/>
                </a:path>
                <a:path w="484505" h="51435">
                  <a:moveTo>
                    <a:pt x="241236" y="18059"/>
                  </a:moveTo>
                  <a:lnTo>
                    <a:pt x="238683" y="15303"/>
                  </a:lnTo>
                  <a:lnTo>
                    <a:pt x="236639" y="13106"/>
                  </a:lnTo>
                  <a:lnTo>
                    <a:pt x="236639" y="18415"/>
                  </a:lnTo>
                  <a:lnTo>
                    <a:pt x="236639" y="32524"/>
                  </a:lnTo>
                  <a:lnTo>
                    <a:pt x="232638" y="36055"/>
                  </a:lnTo>
                  <a:lnTo>
                    <a:pt x="224193" y="36055"/>
                  </a:lnTo>
                  <a:lnTo>
                    <a:pt x="219951" y="32702"/>
                  </a:lnTo>
                  <a:lnTo>
                    <a:pt x="219951" y="18237"/>
                  </a:lnTo>
                  <a:lnTo>
                    <a:pt x="224434" y="15303"/>
                  </a:lnTo>
                  <a:lnTo>
                    <a:pt x="232397" y="15303"/>
                  </a:lnTo>
                  <a:lnTo>
                    <a:pt x="236639" y="18415"/>
                  </a:lnTo>
                  <a:lnTo>
                    <a:pt x="236639" y="13106"/>
                  </a:lnTo>
                  <a:lnTo>
                    <a:pt x="235343" y="11709"/>
                  </a:lnTo>
                  <a:lnTo>
                    <a:pt x="221068" y="11709"/>
                  </a:lnTo>
                  <a:lnTo>
                    <a:pt x="215341" y="18237"/>
                  </a:lnTo>
                  <a:lnTo>
                    <a:pt x="215341" y="33972"/>
                  </a:lnTo>
                  <a:lnTo>
                    <a:pt x="221361" y="39827"/>
                  </a:lnTo>
                  <a:lnTo>
                    <a:pt x="235343" y="39827"/>
                  </a:lnTo>
                  <a:lnTo>
                    <a:pt x="239064" y="36055"/>
                  </a:lnTo>
                  <a:lnTo>
                    <a:pt x="241122" y="33972"/>
                  </a:lnTo>
                  <a:lnTo>
                    <a:pt x="241236" y="18059"/>
                  </a:lnTo>
                  <a:close/>
                </a:path>
                <a:path w="484505" h="51435">
                  <a:moveTo>
                    <a:pt x="269392" y="17119"/>
                  </a:moveTo>
                  <a:lnTo>
                    <a:pt x="268503" y="11709"/>
                  </a:lnTo>
                  <a:lnTo>
                    <a:pt x="256006" y="11709"/>
                  </a:lnTo>
                  <a:lnTo>
                    <a:pt x="253123" y="15735"/>
                  </a:lnTo>
                  <a:lnTo>
                    <a:pt x="252768" y="16217"/>
                  </a:lnTo>
                  <a:lnTo>
                    <a:pt x="252768" y="12014"/>
                  </a:lnTo>
                  <a:lnTo>
                    <a:pt x="248513" y="12014"/>
                  </a:lnTo>
                  <a:lnTo>
                    <a:pt x="248513" y="39039"/>
                  </a:lnTo>
                  <a:lnTo>
                    <a:pt x="253123" y="39039"/>
                  </a:lnTo>
                  <a:lnTo>
                    <a:pt x="253123" y="20307"/>
                  </a:lnTo>
                  <a:lnTo>
                    <a:pt x="254596" y="15303"/>
                  </a:lnTo>
                  <a:lnTo>
                    <a:pt x="264731" y="15303"/>
                  </a:lnTo>
                  <a:lnTo>
                    <a:pt x="264795" y="19596"/>
                  </a:lnTo>
                  <a:lnTo>
                    <a:pt x="264795" y="39039"/>
                  </a:lnTo>
                  <a:lnTo>
                    <a:pt x="269392" y="39039"/>
                  </a:lnTo>
                  <a:lnTo>
                    <a:pt x="269392" y="17119"/>
                  </a:lnTo>
                  <a:close/>
                </a:path>
                <a:path w="484505" h="51435">
                  <a:moveTo>
                    <a:pt x="300494" y="17119"/>
                  </a:moveTo>
                  <a:lnTo>
                    <a:pt x="299605" y="11709"/>
                  </a:lnTo>
                  <a:lnTo>
                    <a:pt x="287108" y="11709"/>
                  </a:lnTo>
                  <a:lnTo>
                    <a:pt x="284213" y="15735"/>
                  </a:lnTo>
                  <a:lnTo>
                    <a:pt x="283870" y="16217"/>
                  </a:lnTo>
                  <a:lnTo>
                    <a:pt x="283870" y="12014"/>
                  </a:lnTo>
                  <a:lnTo>
                    <a:pt x="279615" y="12014"/>
                  </a:lnTo>
                  <a:lnTo>
                    <a:pt x="279615" y="39039"/>
                  </a:lnTo>
                  <a:lnTo>
                    <a:pt x="284213" y="39039"/>
                  </a:lnTo>
                  <a:lnTo>
                    <a:pt x="284213" y="20307"/>
                  </a:lnTo>
                  <a:lnTo>
                    <a:pt x="285699" y="15303"/>
                  </a:lnTo>
                  <a:lnTo>
                    <a:pt x="295833" y="15303"/>
                  </a:lnTo>
                  <a:lnTo>
                    <a:pt x="295897" y="19596"/>
                  </a:lnTo>
                  <a:lnTo>
                    <a:pt x="295897" y="39039"/>
                  </a:lnTo>
                  <a:lnTo>
                    <a:pt x="300494" y="39039"/>
                  </a:lnTo>
                  <a:lnTo>
                    <a:pt x="300494" y="17119"/>
                  </a:lnTo>
                  <a:close/>
                </a:path>
                <a:path w="484505" h="51435">
                  <a:moveTo>
                    <a:pt x="330352" y="25895"/>
                  </a:moveTo>
                  <a:lnTo>
                    <a:pt x="330339" y="22644"/>
                  </a:lnTo>
                  <a:lnTo>
                    <a:pt x="330301" y="19507"/>
                  </a:lnTo>
                  <a:lnTo>
                    <a:pt x="327533" y="15303"/>
                  </a:lnTo>
                  <a:lnTo>
                    <a:pt x="326999" y="14503"/>
                  </a:lnTo>
                  <a:lnTo>
                    <a:pt x="326999" y="22644"/>
                  </a:lnTo>
                  <a:lnTo>
                    <a:pt x="312432" y="22644"/>
                  </a:lnTo>
                  <a:lnTo>
                    <a:pt x="313372" y="18224"/>
                  </a:lnTo>
                  <a:lnTo>
                    <a:pt x="316509" y="15303"/>
                  </a:lnTo>
                  <a:lnTo>
                    <a:pt x="322922" y="15303"/>
                  </a:lnTo>
                  <a:lnTo>
                    <a:pt x="326237" y="17297"/>
                  </a:lnTo>
                  <a:lnTo>
                    <a:pt x="326999" y="22644"/>
                  </a:lnTo>
                  <a:lnTo>
                    <a:pt x="326999" y="14503"/>
                  </a:lnTo>
                  <a:lnTo>
                    <a:pt x="325577" y="12369"/>
                  </a:lnTo>
                  <a:lnTo>
                    <a:pt x="321983" y="11709"/>
                  </a:lnTo>
                  <a:lnTo>
                    <a:pt x="313321" y="11709"/>
                  </a:lnTo>
                  <a:lnTo>
                    <a:pt x="308013" y="17932"/>
                  </a:lnTo>
                  <a:lnTo>
                    <a:pt x="308013" y="33540"/>
                  </a:lnTo>
                  <a:lnTo>
                    <a:pt x="313677" y="39827"/>
                  </a:lnTo>
                  <a:lnTo>
                    <a:pt x="324459" y="39827"/>
                  </a:lnTo>
                  <a:lnTo>
                    <a:pt x="327825" y="38417"/>
                  </a:lnTo>
                  <a:lnTo>
                    <a:pt x="330123" y="36753"/>
                  </a:lnTo>
                  <a:lnTo>
                    <a:pt x="330073" y="36233"/>
                  </a:lnTo>
                  <a:lnTo>
                    <a:pt x="329768" y="32804"/>
                  </a:lnTo>
                  <a:lnTo>
                    <a:pt x="326059" y="35991"/>
                  </a:lnTo>
                  <a:lnTo>
                    <a:pt x="322173" y="36233"/>
                  </a:lnTo>
                  <a:lnTo>
                    <a:pt x="316090" y="36233"/>
                  </a:lnTo>
                  <a:lnTo>
                    <a:pt x="312305" y="31889"/>
                  </a:lnTo>
                  <a:lnTo>
                    <a:pt x="312140" y="25895"/>
                  </a:lnTo>
                  <a:lnTo>
                    <a:pt x="330352" y="25895"/>
                  </a:lnTo>
                  <a:close/>
                </a:path>
                <a:path w="484505" h="51435">
                  <a:moveTo>
                    <a:pt x="357276" y="36817"/>
                  </a:moveTo>
                  <a:lnTo>
                    <a:pt x="356920" y="32829"/>
                  </a:lnTo>
                  <a:lnTo>
                    <a:pt x="353923" y="35229"/>
                  </a:lnTo>
                  <a:lnTo>
                    <a:pt x="350735" y="36055"/>
                  </a:lnTo>
                  <a:lnTo>
                    <a:pt x="342823" y="36055"/>
                  </a:lnTo>
                  <a:lnTo>
                    <a:pt x="339521" y="31750"/>
                  </a:lnTo>
                  <a:lnTo>
                    <a:pt x="339521" y="21221"/>
                  </a:lnTo>
                  <a:lnTo>
                    <a:pt x="341706" y="15494"/>
                  </a:lnTo>
                  <a:lnTo>
                    <a:pt x="351028" y="15494"/>
                  </a:lnTo>
                  <a:lnTo>
                    <a:pt x="353034" y="15963"/>
                  </a:lnTo>
                  <a:lnTo>
                    <a:pt x="356273" y="18110"/>
                  </a:lnTo>
                  <a:lnTo>
                    <a:pt x="356984" y="14249"/>
                  </a:lnTo>
                  <a:lnTo>
                    <a:pt x="353504" y="12242"/>
                  </a:lnTo>
                  <a:lnTo>
                    <a:pt x="351510" y="11709"/>
                  </a:lnTo>
                  <a:lnTo>
                    <a:pt x="339699" y="11709"/>
                  </a:lnTo>
                  <a:lnTo>
                    <a:pt x="334924" y="18897"/>
                  </a:lnTo>
                  <a:lnTo>
                    <a:pt x="334924" y="33362"/>
                  </a:lnTo>
                  <a:lnTo>
                    <a:pt x="340283" y="39827"/>
                  </a:lnTo>
                  <a:lnTo>
                    <a:pt x="350850" y="39827"/>
                  </a:lnTo>
                  <a:lnTo>
                    <a:pt x="354088" y="39001"/>
                  </a:lnTo>
                  <a:lnTo>
                    <a:pt x="357276" y="36817"/>
                  </a:lnTo>
                  <a:close/>
                </a:path>
                <a:path w="484505" h="51435">
                  <a:moveTo>
                    <a:pt x="379247" y="37592"/>
                  </a:moveTo>
                  <a:lnTo>
                    <a:pt x="378307" y="34061"/>
                  </a:lnTo>
                  <a:lnTo>
                    <a:pt x="376770" y="35331"/>
                  </a:lnTo>
                  <a:lnTo>
                    <a:pt x="374878" y="36055"/>
                  </a:lnTo>
                  <a:lnTo>
                    <a:pt x="370814" y="36055"/>
                  </a:lnTo>
                  <a:lnTo>
                    <a:pt x="369989" y="34251"/>
                  </a:lnTo>
                  <a:lnTo>
                    <a:pt x="369989" y="15913"/>
                  </a:lnTo>
                  <a:lnTo>
                    <a:pt x="378307" y="15913"/>
                  </a:lnTo>
                  <a:lnTo>
                    <a:pt x="378307" y="12496"/>
                  </a:lnTo>
                  <a:lnTo>
                    <a:pt x="369989" y="12496"/>
                  </a:lnTo>
                  <a:lnTo>
                    <a:pt x="369989" y="4686"/>
                  </a:lnTo>
                  <a:lnTo>
                    <a:pt x="365925" y="4686"/>
                  </a:lnTo>
                  <a:lnTo>
                    <a:pt x="365925" y="12496"/>
                  </a:lnTo>
                  <a:lnTo>
                    <a:pt x="360781" y="12496"/>
                  </a:lnTo>
                  <a:lnTo>
                    <a:pt x="360781" y="15913"/>
                  </a:lnTo>
                  <a:lnTo>
                    <a:pt x="365734" y="15913"/>
                  </a:lnTo>
                  <a:lnTo>
                    <a:pt x="365734" y="35687"/>
                  </a:lnTo>
                  <a:lnTo>
                    <a:pt x="366560" y="39827"/>
                  </a:lnTo>
                  <a:lnTo>
                    <a:pt x="374764" y="39827"/>
                  </a:lnTo>
                  <a:lnTo>
                    <a:pt x="377761" y="38354"/>
                  </a:lnTo>
                  <a:lnTo>
                    <a:pt x="379247" y="37592"/>
                  </a:lnTo>
                  <a:close/>
                </a:path>
                <a:path w="484505" h="51435">
                  <a:moveTo>
                    <a:pt x="390537" y="12496"/>
                  </a:moveTo>
                  <a:lnTo>
                    <a:pt x="386118" y="12496"/>
                  </a:lnTo>
                  <a:lnTo>
                    <a:pt x="386118" y="39039"/>
                  </a:lnTo>
                  <a:lnTo>
                    <a:pt x="390537" y="39039"/>
                  </a:lnTo>
                  <a:lnTo>
                    <a:pt x="390537" y="12496"/>
                  </a:lnTo>
                  <a:close/>
                </a:path>
                <a:path w="484505" h="51435">
                  <a:moveTo>
                    <a:pt x="391007" y="0"/>
                  </a:moveTo>
                  <a:lnTo>
                    <a:pt x="385762" y="0"/>
                  </a:lnTo>
                  <a:lnTo>
                    <a:pt x="385762" y="5257"/>
                  </a:lnTo>
                  <a:lnTo>
                    <a:pt x="391007" y="5257"/>
                  </a:lnTo>
                  <a:lnTo>
                    <a:pt x="391007" y="0"/>
                  </a:lnTo>
                  <a:close/>
                </a:path>
                <a:path w="484505" h="51435">
                  <a:moveTo>
                    <a:pt x="422021" y="12496"/>
                  </a:moveTo>
                  <a:lnTo>
                    <a:pt x="417601" y="12496"/>
                  </a:lnTo>
                  <a:lnTo>
                    <a:pt x="412940" y="24942"/>
                  </a:lnTo>
                  <a:lnTo>
                    <a:pt x="409867" y="33058"/>
                  </a:lnTo>
                  <a:lnTo>
                    <a:pt x="409397" y="35877"/>
                  </a:lnTo>
                  <a:lnTo>
                    <a:pt x="408978" y="33718"/>
                  </a:lnTo>
                  <a:lnTo>
                    <a:pt x="407441" y="29591"/>
                  </a:lnTo>
                  <a:lnTo>
                    <a:pt x="406857" y="27990"/>
                  </a:lnTo>
                  <a:lnTo>
                    <a:pt x="401142" y="12496"/>
                  </a:lnTo>
                  <a:lnTo>
                    <a:pt x="396532" y="12496"/>
                  </a:lnTo>
                  <a:lnTo>
                    <a:pt x="406679" y="39039"/>
                  </a:lnTo>
                  <a:lnTo>
                    <a:pt x="411873" y="39039"/>
                  </a:lnTo>
                  <a:lnTo>
                    <a:pt x="422021" y="12496"/>
                  </a:lnTo>
                  <a:close/>
                </a:path>
                <a:path w="484505" h="51435">
                  <a:moveTo>
                    <a:pt x="432714" y="12496"/>
                  </a:moveTo>
                  <a:lnTo>
                    <a:pt x="428294" y="12496"/>
                  </a:lnTo>
                  <a:lnTo>
                    <a:pt x="428294" y="39039"/>
                  </a:lnTo>
                  <a:lnTo>
                    <a:pt x="432714" y="39039"/>
                  </a:lnTo>
                  <a:lnTo>
                    <a:pt x="432714" y="12496"/>
                  </a:lnTo>
                  <a:close/>
                </a:path>
                <a:path w="484505" h="51435">
                  <a:moveTo>
                    <a:pt x="433184" y="0"/>
                  </a:moveTo>
                  <a:lnTo>
                    <a:pt x="427939" y="0"/>
                  </a:lnTo>
                  <a:lnTo>
                    <a:pt x="427939" y="5257"/>
                  </a:lnTo>
                  <a:lnTo>
                    <a:pt x="433184" y="5257"/>
                  </a:lnTo>
                  <a:lnTo>
                    <a:pt x="433184" y="0"/>
                  </a:lnTo>
                  <a:close/>
                </a:path>
                <a:path w="484505" h="51435">
                  <a:moveTo>
                    <a:pt x="457466" y="37592"/>
                  </a:moveTo>
                  <a:lnTo>
                    <a:pt x="456526" y="34061"/>
                  </a:lnTo>
                  <a:lnTo>
                    <a:pt x="454990" y="35331"/>
                  </a:lnTo>
                  <a:lnTo>
                    <a:pt x="453097" y="36055"/>
                  </a:lnTo>
                  <a:lnTo>
                    <a:pt x="449033" y="36055"/>
                  </a:lnTo>
                  <a:lnTo>
                    <a:pt x="448208" y="34251"/>
                  </a:lnTo>
                  <a:lnTo>
                    <a:pt x="448208" y="15913"/>
                  </a:lnTo>
                  <a:lnTo>
                    <a:pt x="456526" y="15913"/>
                  </a:lnTo>
                  <a:lnTo>
                    <a:pt x="456526" y="12496"/>
                  </a:lnTo>
                  <a:lnTo>
                    <a:pt x="448208" y="12496"/>
                  </a:lnTo>
                  <a:lnTo>
                    <a:pt x="448208" y="4686"/>
                  </a:lnTo>
                  <a:lnTo>
                    <a:pt x="444144" y="4686"/>
                  </a:lnTo>
                  <a:lnTo>
                    <a:pt x="444144" y="12496"/>
                  </a:lnTo>
                  <a:lnTo>
                    <a:pt x="439000" y="12496"/>
                  </a:lnTo>
                  <a:lnTo>
                    <a:pt x="439000" y="15913"/>
                  </a:lnTo>
                  <a:lnTo>
                    <a:pt x="443966" y="15913"/>
                  </a:lnTo>
                  <a:lnTo>
                    <a:pt x="443966" y="35687"/>
                  </a:lnTo>
                  <a:lnTo>
                    <a:pt x="444792" y="39827"/>
                  </a:lnTo>
                  <a:lnTo>
                    <a:pt x="452996" y="39827"/>
                  </a:lnTo>
                  <a:lnTo>
                    <a:pt x="455993" y="38354"/>
                  </a:lnTo>
                  <a:lnTo>
                    <a:pt x="457466" y="37592"/>
                  </a:lnTo>
                  <a:close/>
                </a:path>
                <a:path w="484505" h="51435">
                  <a:moveTo>
                    <a:pt x="484225" y="12496"/>
                  </a:moveTo>
                  <a:lnTo>
                    <a:pt x="479806" y="12496"/>
                  </a:lnTo>
                  <a:lnTo>
                    <a:pt x="472122" y="31546"/>
                  </a:lnTo>
                  <a:lnTo>
                    <a:pt x="472020" y="34315"/>
                  </a:lnTo>
                  <a:lnTo>
                    <a:pt x="471957" y="35687"/>
                  </a:lnTo>
                  <a:lnTo>
                    <a:pt x="471538" y="31673"/>
                  </a:lnTo>
                  <a:lnTo>
                    <a:pt x="466585" y="19977"/>
                  </a:lnTo>
                  <a:lnTo>
                    <a:pt x="463397" y="12496"/>
                  </a:lnTo>
                  <a:lnTo>
                    <a:pt x="458736" y="12496"/>
                  </a:lnTo>
                  <a:lnTo>
                    <a:pt x="470192" y="39039"/>
                  </a:lnTo>
                  <a:lnTo>
                    <a:pt x="468058" y="44272"/>
                  </a:lnTo>
                  <a:lnTo>
                    <a:pt x="466521" y="47637"/>
                  </a:lnTo>
                  <a:lnTo>
                    <a:pt x="463753" y="47637"/>
                  </a:lnTo>
                  <a:lnTo>
                    <a:pt x="461860" y="47396"/>
                  </a:lnTo>
                  <a:lnTo>
                    <a:pt x="460095" y="46710"/>
                  </a:lnTo>
                  <a:lnTo>
                    <a:pt x="460451" y="50533"/>
                  </a:lnTo>
                  <a:lnTo>
                    <a:pt x="461759" y="50825"/>
                  </a:lnTo>
                  <a:lnTo>
                    <a:pt x="463397" y="51003"/>
                  </a:lnTo>
                  <a:lnTo>
                    <a:pt x="464693" y="51003"/>
                  </a:lnTo>
                  <a:lnTo>
                    <a:pt x="466763" y="51231"/>
                  </a:lnTo>
                  <a:lnTo>
                    <a:pt x="468947" y="50533"/>
                  </a:lnTo>
                  <a:lnTo>
                    <a:pt x="484225" y="1249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1510465" y="2653553"/>
              <a:ext cx="377825" cy="189230"/>
            </a:xfrm>
            <a:custGeom>
              <a:avLst/>
              <a:gdLst/>
              <a:ahLst/>
              <a:cxnLst/>
              <a:rect l="l" t="t" r="r" b="b"/>
              <a:pathLst>
                <a:path w="377825" h="189230">
                  <a:moveTo>
                    <a:pt x="377345" y="0"/>
                  </a:moveTo>
                  <a:lnTo>
                    <a:pt x="0" y="0"/>
                  </a:lnTo>
                  <a:lnTo>
                    <a:pt x="0" y="188673"/>
                  </a:lnTo>
                  <a:lnTo>
                    <a:pt x="377345" y="188673"/>
                  </a:lnTo>
                  <a:lnTo>
                    <a:pt x="377345" y="0"/>
                  </a:lnTo>
                  <a:close/>
                </a:path>
              </a:pathLst>
            </a:custGeom>
            <a:solidFill>
              <a:srgbClr val="C5E38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1510465" y="2653553"/>
              <a:ext cx="377825" cy="189230"/>
            </a:xfrm>
            <a:custGeom>
              <a:avLst/>
              <a:gdLst/>
              <a:ahLst/>
              <a:cxnLst/>
              <a:rect l="l" t="t" r="r" b="b"/>
              <a:pathLst>
                <a:path w="377825" h="189230">
                  <a:moveTo>
                    <a:pt x="0" y="188673"/>
                  </a:moveTo>
                  <a:lnTo>
                    <a:pt x="377345" y="188673"/>
                  </a:lnTo>
                  <a:lnTo>
                    <a:pt x="377345" y="0"/>
                  </a:lnTo>
                  <a:lnTo>
                    <a:pt x="0" y="0"/>
                  </a:lnTo>
                  <a:lnTo>
                    <a:pt x="0" y="188673"/>
                  </a:lnTo>
                  <a:close/>
                </a:path>
              </a:pathLst>
            </a:custGeom>
            <a:ln w="9433">
              <a:solidFill>
                <a:srgbClr val="6A8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1556562" y="2734322"/>
              <a:ext cx="287655" cy="50800"/>
            </a:xfrm>
            <a:custGeom>
              <a:avLst/>
              <a:gdLst/>
              <a:ahLst/>
              <a:cxnLst/>
              <a:rect l="l" t="t" r="r" b="b"/>
              <a:pathLst>
                <a:path w="287655" h="50800">
                  <a:moveTo>
                    <a:pt x="14452" y="11709"/>
                  </a:moveTo>
                  <a:lnTo>
                    <a:pt x="9207" y="11785"/>
                  </a:lnTo>
                  <a:lnTo>
                    <a:pt x="5956" y="14719"/>
                  </a:lnTo>
                  <a:lnTo>
                    <a:pt x="4127" y="17487"/>
                  </a:lnTo>
                  <a:lnTo>
                    <a:pt x="4127" y="12014"/>
                  </a:lnTo>
                  <a:lnTo>
                    <a:pt x="0" y="12014"/>
                  </a:lnTo>
                  <a:lnTo>
                    <a:pt x="0" y="39039"/>
                  </a:lnTo>
                  <a:lnTo>
                    <a:pt x="4419" y="39039"/>
                  </a:lnTo>
                  <a:lnTo>
                    <a:pt x="4419" y="20193"/>
                  </a:lnTo>
                  <a:lnTo>
                    <a:pt x="8661" y="15862"/>
                  </a:lnTo>
                  <a:lnTo>
                    <a:pt x="14452" y="15735"/>
                  </a:lnTo>
                  <a:lnTo>
                    <a:pt x="14452" y="11709"/>
                  </a:lnTo>
                  <a:close/>
                </a:path>
                <a:path w="287655" h="50800">
                  <a:moveTo>
                    <a:pt x="40309" y="25895"/>
                  </a:moveTo>
                  <a:lnTo>
                    <a:pt x="40297" y="22644"/>
                  </a:lnTo>
                  <a:lnTo>
                    <a:pt x="40259" y="19507"/>
                  </a:lnTo>
                  <a:lnTo>
                    <a:pt x="37490" y="15316"/>
                  </a:lnTo>
                  <a:lnTo>
                    <a:pt x="36957" y="14516"/>
                  </a:lnTo>
                  <a:lnTo>
                    <a:pt x="36957" y="22644"/>
                  </a:lnTo>
                  <a:lnTo>
                    <a:pt x="22377" y="22644"/>
                  </a:lnTo>
                  <a:lnTo>
                    <a:pt x="23317" y="18224"/>
                  </a:lnTo>
                  <a:lnTo>
                    <a:pt x="26454" y="15316"/>
                  </a:lnTo>
                  <a:lnTo>
                    <a:pt x="32880" y="15316"/>
                  </a:lnTo>
                  <a:lnTo>
                    <a:pt x="36182" y="17297"/>
                  </a:lnTo>
                  <a:lnTo>
                    <a:pt x="36957" y="22644"/>
                  </a:lnTo>
                  <a:lnTo>
                    <a:pt x="36957" y="14516"/>
                  </a:lnTo>
                  <a:lnTo>
                    <a:pt x="35534" y="12369"/>
                  </a:lnTo>
                  <a:lnTo>
                    <a:pt x="31940" y="11709"/>
                  </a:lnTo>
                  <a:lnTo>
                    <a:pt x="23266" y="11709"/>
                  </a:lnTo>
                  <a:lnTo>
                    <a:pt x="17970" y="17932"/>
                  </a:lnTo>
                  <a:lnTo>
                    <a:pt x="17970" y="33540"/>
                  </a:lnTo>
                  <a:lnTo>
                    <a:pt x="23634" y="39827"/>
                  </a:lnTo>
                  <a:lnTo>
                    <a:pt x="34417" y="39827"/>
                  </a:lnTo>
                  <a:lnTo>
                    <a:pt x="37782" y="38417"/>
                  </a:lnTo>
                  <a:lnTo>
                    <a:pt x="40081" y="36766"/>
                  </a:lnTo>
                  <a:lnTo>
                    <a:pt x="40030" y="36233"/>
                  </a:lnTo>
                  <a:lnTo>
                    <a:pt x="39725" y="32804"/>
                  </a:lnTo>
                  <a:lnTo>
                    <a:pt x="36017" y="35991"/>
                  </a:lnTo>
                  <a:lnTo>
                    <a:pt x="32118" y="36233"/>
                  </a:lnTo>
                  <a:lnTo>
                    <a:pt x="26047" y="36233"/>
                  </a:lnTo>
                  <a:lnTo>
                    <a:pt x="22263" y="31889"/>
                  </a:lnTo>
                  <a:lnTo>
                    <a:pt x="22085" y="25895"/>
                  </a:lnTo>
                  <a:lnTo>
                    <a:pt x="40309" y="25895"/>
                  </a:lnTo>
                  <a:close/>
                </a:path>
                <a:path w="287655" h="50800">
                  <a:moveTo>
                    <a:pt x="67233" y="36830"/>
                  </a:moveTo>
                  <a:lnTo>
                    <a:pt x="66878" y="32829"/>
                  </a:lnTo>
                  <a:lnTo>
                    <a:pt x="63868" y="35229"/>
                  </a:lnTo>
                  <a:lnTo>
                    <a:pt x="60693" y="36055"/>
                  </a:lnTo>
                  <a:lnTo>
                    <a:pt x="52781" y="36055"/>
                  </a:lnTo>
                  <a:lnTo>
                    <a:pt x="49479" y="31750"/>
                  </a:lnTo>
                  <a:lnTo>
                    <a:pt x="49479" y="21234"/>
                  </a:lnTo>
                  <a:lnTo>
                    <a:pt x="51663" y="15494"/>
                  </a:lnTo>
                  <a:lnTo>
                    <a:pt x="60985" y="15494"/>
                  </a:lnTo>
                  <a:lnTo>
                    <a:pt x="62979" y="15963"/>
                  </a:lnTo>
                  <a:lnTo>
                    <a:pt x="66230" y="18122"/>
                  </a:lnTo>
                  <a:lnTo>
                    <a:pt x="66941" y="14249"/>
                  </a:lnTo>
                  <a:lnTo>
                    <a:pt x="63461" y="12242"/>
                  </a:lnTo>
                  <a:lnTo>
                    <a:pt x="61455" y="11709"/>
                  </a:lnTo>
                  <a:lnTo>
                    <a:pt x="49657" y="11709"/>
                  </a:lnTo>
                  <a:lnTo>
                    <a:pt x="44869" y="18897"/>
                  </a:lnTo>
                  <a:lnTo>
                    <a:pt x="44869" y="33375"/>
                  </a:lnTo>
                  <a:lnTo>
                    <a:pt x="50241" y="39827"/>
                  </a:lnTo>
                  <a:lnTo>
                    <a:pt x="60794" y="39827"/>
                  </a:lnTo>
                  <a:lnTo>
                    <a:pt x="64046" y="39014"/>
                  </a:lnTo>
                  <a:lnTo>
                    <a:pt x="67233" y="36830"/>
                  </a:lnTo>
                  <a:close/>
                </a:path>
                <a:path w="287655" h="50800">
                  <a:moveTo>
                    <a:pt x="78816" y="12496"/>
                  </a:moveTo>
                  <a:lnTo>
                    <a:pt x="74396" y="12496"/>
                  </a:lnTo>
                  <a:lnTo>
                    <a:pt x="74396" y="39039"/>
                  </a:lnTo>
                  <a:lnTo>
                    <a:pt x="78816" y="39039"/>
                  </a:lnTo>
                  <a:lnTo>
                    <a:pt x="78816" y="12496"/>
                  </a:lnTo>
                  <a:close/>
                </a:path>
                <a:path w="287655" h="50800">
                  <a:moveTo>
                    <a:pt x="79286" y="0"/>
                  </a:moveTo>
                  <a:lnTo>
                    <a:pt x="74041" y="0"/>
                  </a:lnTo>
                  <a:lnTo>
                    <a:pt x="74041" y="5257"/>
                  </a:lnTo>
                  <a:lnTo>
                    <a:pt x="79286" y="5257"/>
                  </a:lnTo>
                  <a:lnTo>
                    <a:pt x="79286" y="0"/>
                  </a:lnTo>
                  <a:close/>
                </a:path>
                <a:path w="287655" h="50800">
                  <a:moveTo>
                    <a:pt x="112293" y="18415"/>
                  </a:moveTo>
                  <a:lnTo>
                    <a:pt x="110680" y="15494"/>
                  </a:lnTo>
                  <a:lnTo>
                    <a:pt x="110540" y="15252"/>
                  </a:lnTo>
                  <a:lnTo>
                    <a:pt x="108585" y="11709"/>
                  </a:lnTo>
                  <a:lnTo>
                    <a:pt x="107696" y="11709"/>
                  </a:lnTo>
                  <a:lnTo>
                    <a:pt x="107696" y="20116"/>
                  </a:lnTo>
                  <a:lnTo>
                    <a:pt x="107696" y="31978"/>
                  </a:lnTo>
                  <a:lnTo>
                    <a:pt x="103505" y="36233"/>
                  </a:lnTo>
                  <a:lnTo>
                    <a:pt x="96786" y="36233"/>
                  </a:lnTo>
                  <a:lnTo>
                    <a:pt x="95199" y="35013"/>
                  </a:lnTo>
                  <a:lnTo>
                    <a:pt x="94018" y="33375"/>
                  </a:lnTo>
                  <a:lnTo>
                    <a:pt x="93433" y="32473"/>
                  </a:lnTo>
                  <a:lnTo>
                    <a:pt x="93433" y="19024"/>
                  </a:lnTo>
                  <a:lnTo>
                    <a:pt x="94843" y="16891"/>
                  </a:lnTo>
                  <a:lnTo>
                    <a:pt x="97142" y="15494"/>
                  </a:lnTo>
                  <a:lnTo>
                    <a:pt x="104152" y="15494"/>
                  </a:lnTo>
                  <a:lnTo>
                    <a:pt x="107696" y="20116"/>
                  </a:lnTo>
                  <a:lnTo>
                    <a:pt x="107696" y="11709"/>
                  </a:lnTo>
                  <a:lnTo>
                    <a:pt x="99390" y="11709"/>
                  </a:lnTo>
                  <a:lnTo>
                    <a:pt x="95961" y="12954"/>
                  </a:lnTo>
                  <a:lnTo>
                    <a:pt x="93243" y="15252"/>
                  </a:lnTo>
                  <a:lnTo>
                    <a:pt x="93243" y="12369"/>
                  </a:lnTo>
                  <a:lnTo>
                    <a:pt x="88836" y="12369"/>
                  </a:lnTo>
                  <a:lnTo>
                    <a:pt x="88836" y="50761"/>
                  </a:lnTo>
                  <a:lnTo>
                    <a:pt x="93433" y="50761"/>
                  </a:lnTo>
                  <a:lnTo>
                    <a:pt x="93433" y="36474"/>
                  </a:lnTo>
                  <a:lnTo>
                    <a:pt x="95262" y="38176"/>
                  </a:lnTo>
                  <a:lnTo>
                    <a:pt x="97840" y="39827"/>
                  </a:lnTo>
                  <a:lnTo>
                    <a:pt x="107111" y="39827"/>
                  </a:lnTo>
                  <a:lnTo>
                    <a:pt x="110083" y="36474"/>
                  </a:lnTo>
                  <a:lnTo>
                    <a:pt x="110299" y="36233"/>
                  </a:lnTo>
                  <a:lnTo>
                    <a:pt x="112293" y="33985"/>
                  </a:lnTo>
                  <a:lnTo>
                    <a:pt x="112293" y="18415"/>
                  </a:lnTo>
                  <a:close/>
                </a:path>
                <a:path w="287655" h="50800">
                  <a:moveTo>
                    <a:pt x="141160" y="25895"/>
                  </a:moveTo>
                  <a:lnTo>
                    <a:pt x="141135" y="22644"/>
                  </a:lnTo>
                  <a:lnTo>
                    <a:pt x="141109" y="19507"/>
                  </a:lnTo>
                  <a:lnTo>
                    <a:pt x="138328" y="15316"/>
                  </a:lnTo>
                  <a:lnTo>
                    <a:pt x="137795" y="14516"/>
                  </a:lnTo>
                  <a:lnTo>
                    <a:pt x="137795" y="22644"/>
                  </a:lnTo>
                  <a:lnTo>
                    <a:pt x="123228" y="22644"/>
                  </a:lnTo>
                  <a:lnTo>
                    <a:pt x="124167" y="18224"/>
                  </a:lnTo>
                  <a:lnTo>
                    <a:pt x="127304" y="15316"/>
                  </a:lnTo>
                  <a:lnTo>
                    <a:pt x="133718" y="15316"/>
                  </a:lnTo>
                  <a:lnTo>
                    <a:pt x="137033" y="17297"/>
                  </a:lnTo>
                  <a:lnTo>
                    <a:pt x="137795" y="22644"/>
                  </a:lnTo>
                  <a:lnTo>
                    <a:pt x="137795" y="14516"/>
                  </a:lnTo>
                  <a:lnTo>
                    <a:pt x="136385" y="12369"/>
                  </a:lnTo>
                  <a:lnTo>
                    <a:pt x="132778" y="11709"/>
                  </a:lnTo>
                  <a:lnTo>
                    <a:pt x="124117" y="11709"/>
                  </a:lnTo>
                  <a:lnTo>
                    <a:pt x="118808" y="17932"/>
                  </a:lnTo>
                  <a:lnTo>
                    <a:pt x="118808" y="33540"/>
                  </a:lnTo>
                  <a:lnTo>
                    <a:pt x="124472" y="39827"/>
                  </a:lnTo>
                  <a:lnTo>
                    <a:pt x="135255" y="39827"/>
                  </a:lnTo>
                  <a:lnTo>
                    <a:pt x="138633" y="38417"/>
                  </a:lnTo>
                  <a:lnTo>
                    <a:pt x="140919" y="36766"/>
                  </a:lnTo>
                  <a:lnTo>
                    <a:pt x="140881" y="36233"/>
                  </a:lnTo>
                  <a:lnTo>
                    <a:pt x="140563" y="32804"/>
                  </a:lnTo>
                  <a:lnTo>
                    <a:pt x="136855" y="35991"/>
                  </a:lnTo>
                  <a:lnTo>
                    <a:pt x="132969" y="36233"/>
                  </a:lnTo>
                  <a:lnTo>
                    <a:pt x="126885" y="36233"/>
                  </a:lnTo>
                  <a:lnTo>
                    <a:pt x="123101" y="31889"/>
                  </a:lnTo>
                  <a:lnTo>
                    <a:pt x="122936" y="25895"/>
                  </a:lnTo>
                  <a:lnTo>
                    <a:pt x="141160" y="25895"/>
                  </a:lnTo>
                  <a:close/>
                </a:path>
                <a:path w="287655" h="50800">
                  <a:moveTo>
                    <a:pt x="164833" y="28282"/>
                  </a:moveTo>
                  <a:lnTo>
                    <a:pt x="162661" y="26250"/>
                  </a:lnTo>
                  <a:lnTo>
                    <a:pt x="162534" y="26073"/>
                  </a:lnTo>
                  <a:lnTo>
                    <a:pt x="160223" y="23990"/>
                  </a:lnTo>
                  <a:lnTo>
                    <a:pt x="158648" y="23622"/>
                  </a:lnTo>
                  <a:lnTo>
                    <a:pt x="155689" y="23088"/>
                  </a:lnTo>
                  <a:lnTo>
                    <a:pt x="152438" y="22428"/>
                  </a:lnTo>
                  <a:lnTo>
                    <a:pt x="149733" y="21831"/>
                  </a:lnTo>
                  <a:lnTo>
                    <a:pt x="149733" y="15201"/>
                  </a:lnTo>
                  <a:lnTo>
                    <a:pt x="156641" y="15201"/>
                  </a:lnTo>
                  <a:lnTo>
                    <a:pt x="159766" y="15430"/>
                  </a:lnTo>
                  <a:lnTo>
                    <a:pt x="163118" y="17475"/>
                  </a:lnTo>
                  <a:lnTo>
                    <a:pt x="163830" y="13601"/>
                  </a:lnTo>
                  <a:lnTo>
                    <a:pt x="160769" y="12192"/>
                  </a:lnTo>
                  <a:lnTo>
                    <a:pt x="158356" y="11709"/>
                  </a:lnTo>
                  <a:lnTo>
                    <a:pt x="145542" y="11709"/>
                  </a:lnTo>
                  <a:lnTo>
                    <a:pt x="145542" y="22428"/>
                  </a:lnTo>
                  <a:lnTo>
                    <a:pt x="147256" y="24345"/>
                  </a:lnTo>
                  <a:lnTo>
                    <a:pt x="148729" y="25476"/>
                  </a:lnTo>
                  <a:lnTo>
                    <a:pt x="150571" y="26797"/>
                  </a:lnTo>
                  <a:lnTo>
                    <a:pt x="151853" y="27025"/>
                  </a:lnTo>
                  <a:lnTo>
                    <a:pt x="157226" y="28117"/>
                  </a:lnTo>
                  <a:lnTo>
                    <a:pt x="160642" y="28816"/>
                  </a:lnTo>
                  <a:lnTo>
                    <a:pt x="160642" y="36118"/>
                  </a:lnTo>
                  <a:lnTo>
                    <a:pt x="150317" y="36118"/>
                  </a:lnTo>
                  <a:lnTo>
                    <a:pt x="147027" y="33909"/>
                  </a:lnTo>
                  <a:lnTo>
                    <a:pt x="145961" y="33185"/>
                  </a:lnTo>
                  <a:lnTo>
                    <a:pt x="145262" y="37236"/>
                  </a:lnTo>
                  <a:lnTo>
                    <a:pt x="147129" y="38176"/>
                  </a:lnTo>
                  <a:lnTo>
                    <a:pt x="150380" y="39827"/>
                  </a:lnTo>
                  <a:lnTo>
                    <a:pt x="159473" y="39827"/>
                  </a:lnTo>
                  <a:lnTo>
                    <a:pt x="162001" y="37947"/>
                  </a:lnTo>
                  <a:lnTo>
                    <a:pt x="163830" y="36525"/>
                  </a:lnTo>
                  <a:lnTo>
                    <a:pt x="164833" y="34137"/>
                  </a:lnTo>
                  <a:lnTo>
                    <a:pt x="164833" y="28282"/>
                  </a:lnTo>
                  <a:close/>
                </a:path>
                <a:path w="287655" h="50800">
                  <a:moveTo>
                    <a:pt x="182968" y="24206"/>
                  </a:moveTo>
                  <a:lnTo>
                    <a:pt x="167347" y="24206"/>
                  </a:lnTo>
                  <a:lnTo>
                    <a:pt x="167347" y="27635"/>
                  </a:lnTo>
                  <a:lnTo>
                    <a:pt x="182968" y="27635"/>
                  </a:lnTo>
                  <a:lnTo>
                    <a:pt x="182968" y="24206"/>
                  </a:lnTo>
                  <a:close/>
                </a:path>
                <a:path w="287655" h="50800">
                  <a:moveTo>
                    <a:pt x="211188" y="36830"/>
                  </a:moveTo>
                  <a:lnTo>
                    <a:pt x="210845" y="32829"/>
                  </a:lnTo>
                  <a:lnTo>
                    <a:pt x="207835" y="35229"/>
                  </a:lnTo>
                  <a:lnTo>
                    <a:pt x="204647" y="36055"/>
                  </a:lnTo>
                  <a:lnTo>
                    <a:pt x="196748" y="36055"/>
                  </a:lnTo>
                  <a:lnTo>
                    <a:pt x="193433" y="31750"/>
                  </a:lnTo>
                  <a:lnTo>
                    <a:pt x="193433" y="21234"/>
                  </a:lnTo>
                  <a:lnTo>
                    <a:pt x="195630" y="15494"/>
                  </a:lnTo>
                  <a:lnTo>
                    <a:pt x="204952" y="15494"/>
                  </a:lnTo>
                  <a:lnTo>
                    <a:pt x="206946" y="15963"/>
                  </a:lnTo>
                  <a:lnTo>
                    <a:pt x="210197" y="18122"/>
                  </a:lnTo>
                  <a:lnTo>
                    <a:pt x="210896" y="14249"/>
                  </a:lnTo>
                  <a:lnTo>
                    <a:pt x="207416" y="12242"/>
                  </a:lnTo>
                  <a:lnTo>
                    <a:pt x="205422" y="11709"/>
                  </a:lnTo>
                  <a:lnTo>
                    <a:pt x="193624" y="11709"/>
                  </a:lnTo>
                  <a:lnTo>
                    <a:pt x="188836" y="18897"/>
                  </a:lnTo>
                  <a:lnTo>
                    <a:pt x="188836" y="33375"/>
                  </a:lnTo>
                  <a:lnTo>
                    <a:pt x="194208" y="39827"/>
                  </a:lnTo>
                  <a:lnTo>
                    <a:pt x="204762" y="39827"/>
                  </a:lnTo>
                  <a:lnTo>
                    <a:pt x="208013" y="39014"/>
                  </a:lnTo>
                  <a:lnTo>
                    <a:pt x="211188" y="36830"/>
                  </a:lnTo>
                  <a:close/>
                </a:path>
                <a:path w="287655" h="50800">
                  <a:moveTo>
                    <a:pt x="241236" y="18072"/>
                  </a:moveTo>
                  <a:lnTo>
                    <a:pt x="238683" y="15316"/>
                  </a:lnTo>
                  <a:lnTo>
                    <a:pt x="236639" y="13119"/>
                  </a:lnTo>
                  <a:lnTo>
                    <a:pt x="236639" y="18427"/>
                  </a:lnTo>
                  <a:lnTo>
                    <a:pt x="236639" y="32524"/>
                  </a:lnTo>
                  <a:lnTo>
                    <a:pt x="232638" y="36055"/>
                  </a:lnTo>
                  <a:lnTo>
                    <a:pt x="224193" y="36055"/>
                  </a:lnTo>
                  <a:lnTo>
                    <a:pt x="219951" y="32715"/>
                  </a:lnTo>
                  <a:lnTo>
                    <a:pt x="219951" y="18237"/>
                  </a:lnTo>
                  <a:lnTo>
                    <a:pt x="224434" y="15316"/>
                  </a:lnTo>
                  <a:lnTo>
                    <a:pt x="232397" y="15316"/>
                  </a:lnTo>
                  <a:lnTo>
                    <a:pt x="236639" y="18427"/>
                  </a:lnTo>
                  <a:lnTo>
                    <a:pt x="236639" y="13119"/>
                  </a:lnTo>
                  <a:lnTo>
                    <a:pt x="235343" y="11709"/>
                  </a:lnTo>
                  <a:lnTo>
                    <a:pt x="221068" y="11709"/>
                  </a:lnTo>
                  <a:lnTo>
                    <a:pt x="215341" y="18237"/>
                  </a:lnTo>
                  <a:lnTo>
                    <a:pt x="215341" y="33972"/>
                  </a:lnTo>
                  <a:lnTo>
                    <a:pt x="221361" y="39827"/>
                  </a:lnTo>
                  <a:lnTo>
                    <a:pt x="235343" y="39827"/>
                  </a:lnTo>
                  <a:lnTo>
                    <a:pt x="239064" y="36055"/>
                  </a:lnTo>
                  <a:lnTo>
                    <a:pt x="241122" y="33972"/>
                  </a:lnTo>
                  <a:lnTo>
                    <a:pt x="241236" y="18072"/>
                  </a:lnTo>
                  <a:close/>
                </a:path>
                <a:path w="287655" h="50800">
                  <a:moveTo>
                    <a:pt x="261378" y="11709"/>
                  </a:moveTo>
                  <a:lnTo>
                    <a:pt x="256133" y="11785"/>
                  </a:lnTo>
                  <a:lnTo>
                    <a:pt x="252882" y="14719"/>
                  </a:lnTo>
                  <a:lnTo>
                    <a:pt x="251053" y="17487"/>
                  </a:lnTo>
                  <a:lnTo>
                    <a:pt x="251053" y="12014"/>
                  </a:lnTo>
                  <a:lnTo>
                    <a:pt x="246926" y="12014"/>
                  </a:lnTo>
                  <a:lnTo>
                    <a:pt x="246926" y="39039"/>
                  </a:lnTo>
                  <a:lnTo>
                    <a:pt x="251345" y="39039"/>
                  </a:lnTo>
                  <a:lnTo>
                    <a:pt x="251345" y="20193"/>
                  </a:lnTo>
                  <a:lnTo>
                    <a:pt x="255587" y="15862"/>
                  </a:lnTo>
                  <a:lnTo>
                    <a:pt x="261378" y="15735"/>
                  </a:lnTo>
                  <a:lnTo>
                    <a:pt x="261378" y="11709"/>
                  </a:lnTo>
                  <a:close/>
                </a:path>
                <a:path w="287655" h="50800">
                  <a:moveTo>
                    <a:pt x="287235" y="25895"/>
                  </a:moveTo>
                  <a:lnTo>
                    <a:pt x="287223" y="22644"/>
                  </a:lnTo>
                  <a:lnTo>
                    <a:pt x="287185" y="19507"/>
                  </a:lnTo>
                  <a:lnTo>
                    <a:pt x="284416" y="15316"/>
                  </a:lnTo>
                  <a:lnTo>
                    <a:pt x="283883" y="14516"/>
                  </a:lnTo>
                  <a:lnTo>
                    <a:pt x="283883" y="22644"/>
                  </a:lnTo>
                  <a:lnTo>
                    <a:pt x="269316" y="22644"/>
                  </a:lnTo>
                  <a:lnTo>
                    <a:pt x="270256" y="18224"/>
                  </a:lnTo>
                  <a:lnTo>
                    <a:pt x="273392" y="15316"/>
                  </a:lnTo>
                  <a:lnTo>
                    <a:pt x="279806" y="15316"/>
                  </a:lnTo>
                  <a:lnTo>
                    <a:pt x="283108" y="17297"/>
                  </a:lnTo>
                  <a:lnTo>
                    <a:pt x="283883" y="22644"/>
                  </a:lnTo>
                  <a:lnTo>
                    <a:pt x="283883" y="14516"/>
                  </a:lnTo>
                  <a:lnTo>
                    <a:pt x="282460" y="12369"/>
                  </a:lnTo>
                  <a:lnTo>
                    <a:pt x="278866" y="11709"/>
                  </a:lnTo>
                  <a:lnTo>
                    <a:pt x="270205" y="11709"/>
                  </a:lnTo>
                  <a:lnTo>
                    <a:pt x="264896" y="17932"/>
                  </a:lnTo>
                  <a:lnTo>
                    <a:pt x="264896" y="33540"/>
                  </a:lnTo>
                  <a:lnTo>
                    <a:pt x="270560" y="39827"/>
                  </a:lnTo>
                  <a:lnTo>
                    <a:pt x="281343" y="39827"/>
                  </a:lnTo>
                  <a:lnTo>
                    <a:pt x="284708" y="38417"/>
                  </a:lnTo>
                  <a:lnTo>
                    <a:pt x="287007" y="36766"/>
                  </a:lnTo>
                  <a:lnTo>
                    <a:pt x="286956" y="36233"/>
                  </a:lnTo>
                  <a:lnTo>
                    <a:pt x="286651" y="32804"/>
                  </a:lnTo>
                  <a:lnTo>
                    <a:pt x="282943" y="35991"/>
                  </a:lnTo>
                  <a:lnTo>
                    <a:pt x="279044" y="36233"/>
                  </a:lnTo>
                  <a:lnTo>
                    <a:pt x="272973" y="36233"/>
                  </a:lnTo>
                  <a:lnTo>
                    <a:pt x="269189" y="31889"/>
                  </a:lnTo>
                  <a:lnTo>
                    <a:pt x="269011" y="25895"/>
                  </a:lnTo>
                  <a:lnTo>
                    <a:pt x="287235" y="2589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2359493" y="2370544"/>
              <a:ext cx="566420" cy="189230"/>
            </a:xfrm>
            <a:custGeom>
              <a:avLst/>
              <a:gdLst/>
              <a:ahLst/>
              <a:cxnLst/>
              <a:rect l="l" t="t" r="r" b="b"/>
              <a:pathLst>
                <a:path w="566419" h="189230">
                  <a:moveTo>
                    <a:pt x="566018" y="0"/>
                  </a:moveTo>
                  <a:lnTo>
                    <a:pt x="0" y="0"/>
                  </a:lnTo>
                  <a:lnTo>
                    <a:pt x="0" y="188673"/>
                  </a:lnTo>
                  <a:lnTo>
                    <a:pt x="566018" y="188673"/>
                  </a:lnTo>
                  <a:lnTo>
                    <a:pt x="566018" y="0"/>
                  </a:lnTo>
                  <a:close/>
                </a:path>
              </a:pathLst>
            </a:custGeom>
            <a:solidFill>
              <a:srgbClr val="C5E38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2359493" y="2370544"/>
              <a:ext cx="566420" cy="189230"/>
            </a:xfrm>
            <a:custGeom>
              <a:avLst/>
              <a:gdLst/>
              <a:ahLst/>
              <a:cxnLst/>
              <a:rect l="l" t="t" r="r" b="b"/>
              <a:pathLst>
                <a:path w="566419" h="189230">
                  <a:moveTo>
                    <a:pt x="0" y="188673"/>
                  </a:moveTo>
                  <a:lnTo>
                    <a:pt x="566018" y="188673"/>
                  </a:lnTo>
                  <a:lnTo>
                    <a:pt x="566018" y="0"/>
                  </a:lnTo>
                  <a:lnTo>
                    <a:pt x="0" y="0"/>
                  </a:lnTo>
                  <a:lnTo>
                    <a:pt x="0" y="188673"/>
                  </a:lnTo>
                  <a:close/>
                </a:path>
              </a:pathLst>
            </a:custGeom>
            <a:ln w="9433">
              <a:solidFill>
                <a:srgbClr val="6A8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2477528" y="2449753"/>
              <a:ext cx="329565" cy="52705"/>
            </a:xfrm>
            <a:custGeom>
              <a:avLst/>
              <a:gdLst/>
              <a:ahLst/>
              <a:cxnLst/>
              <a:rect l="l" t="t" r="r" b="b"/>
              <a:pathLst>
                <a:path w="329564" h="52705">
                  <a:moveTo>
                    <a:pt x="14439" y="13271"/>
                  </a:moveTo>
                  <a:lnTo>
                    <a:pt x="9194" y="13347"/>
                  </a:lnTo>
                  <a:lnTo>
                    <a:pt x="5956" y="16281"/>
                  </a:lnTo>
                  <a:lnTo>
                    <a:pt x="4114" y="19037"/>
                  </a:lnTo>
                  <a:lnTo>
                    <a:pt x="4114" y="13576"/>
                  </a:lnTo>
                  <a:lnTo>
                    <a:pt x="0" y="13576"/>
                  </a:lnTo>
                  <a:lnTo>
                    <a:pt x="0" y="40601"/>
                  </a:lnTo>
                  <a:lnTo>
                    <a:pt x="4419" y="40601"/>
                  </a:lnTo>
                  <a:lnTo>
                    <a:pt x="4419" y="21755"/>
                  </a:lnTo>
                  <a:lnTo>
                    <a:pt x="8661" y="17411"/>
                  </a:lnTo>
                  <a:lnTo>
                    <a:pt x="14439" y="17297"/>
                  </a:lnTo>
                  <a:lnTo>
                    <a:pt x="14439" y="13271"/>
                  </a:lnTo>
                  <a:close/>
                </a:path>
                <a:path w="329564" h="52705">
                  <a:moveTo>
                    <a:pt x="40297" y="27457"/>
                  </a:moveTo>
                  <a:lnTo>
                    <a:pt x="40284" y="24206"/>
                  </a:lnTo>
                  <a:lnTo>
                    <a:pt x="40259" y="21069"/>
                  </a:lnTo>
                  <a:lnTo>
                    <a:pt x="37477" y="16865"/>
                  </a:lnTo>
                  <a:lnTo>
                    <a:pt x="36944" y="16065"/>
                  </a:lnTo>
                  <a:lnTo>
                    <a:pt x="36944" y="24206"/>
                  </a:lnTo>
                  <a:lnTo>
                    <a:pt x="22377" y="24206"/>
                  </a:lnTo>
                  <a:lnTo>
                    <a:pt x="23317" y="19786"/>
                  </a:lnTo>
                  <a:lnTo>
                    <a:pt x="26454" y="16865"/>
                  </a:lnTo>
                  <a:lnTo>
                    <a:pt x="32867" y="16865"/>
                  </a:lnTo>
                  <a:lnTo>
                    <a:pt x="36182" y="18859"/>
                  </a:lnTo>
                  <a:lnTo>
                    <a:pt x="36944" y="24206"/>
                  </a:lnTo>
                  <a:lnTo>
                    <a:pt x="36944" y="16065"/>
                  </a:lnTo>
                  <a:lnTo>
                    <a:pt x="35534" y="13931"/>
                  </a:lnTo>
                  <a:lnTo>
                    <a:pt x="31927" y="13271"/>
                  </a:lnTo>
                  <a:lnTo>
                    <a:pt x="23266" y="13271"/>
                  </a:lnTo>
                  <a:lnTo>
                    <a:pt x="17957" y="19494"/>
                  </a:lnTo>
                  <a:lnTo>
                    <a:pt x="17957" y="35102"/>
                  </a:lnTo>
                  <a:lnTo>
                    <a:pt x="23622" y="41389"/>
                  </a:lnTo>
                  <a:lnTo>
                    <a:pt x="34404" y="41389"/>
                  </a:lnTo>
                  <a:lnTo>
                    <a:pt x="37782" y="39979"/>
                  </a:lnTo>
                  <a:lnTo>
                    <a:pt x="40068" y="38315"/>
                  </a:lnTo>
                  <a:lnTo>
                    <a:pt x="40017" y="37795"/>
                  </a:lnTo>
                  <a:lnTo>
                    <a:pt x="39712" y="34366"/>
                  </a:lnTo>
                  <a:lnTo>
                    <a:pt x="36004" y="37553"/>
                  </a:lnTo>
                  <a:lnTo>
                    <a:pt x="32118" y="37795"/>
                  </a:lnTo>
                  <a:lnTo>
                    <a:pt x="26035" y="37795"/>
                  </a:lnTo>
                  <a:lnTo>
                    <a:pt x="22250" y="33451"/>
                  </a:lnTo>
                  <a:lnTo>
                    <a:pt x="22085" y="27457"/>
                  </a:lnTo>
                  <a:lnTo>
                    <a:pt x="40297" y="27457"/>
                  </a:lnTo>
                  <a:close/>
                </a:path>
                <a:path w="329564" h="52705">
                  <a:moveTo>
                    <a:pt x="67221" y="38379"/>
                  </a:moveTo>
                  <a:lnTo>
                    <a:pt x="66865" y="34391"/>
                  </a:lnTo>
                  <a:lnTo>
                    <a:pt x="63868" y="36791"/>
                  </a:lnTo>
                  <a:lnTo>
                    <a:pt x="60680" y="37617"/>
                  </a:lnTo>
                  <a:lnTo>
                    <a:pt x="52781" y="37617"/>
                  </a:lnTo>
                  <a:lnTo>
                    <a:pt x="49466" y="33312"/>
                  </a:lnTo>
                  <a:lnTo>
                    <a:pt x="49466" y="22783"/>
                  </a:lnTo>
                  <a:lnTo>
                    <a:pt x="51650" y="17056"/>
                  </a:lnTo>
                  <a:lnTo>
                    <a:pt x="60972" y="17056"/>
                  </a:lnTo>
                  <a:lnTo>
                    <a:pt x="62979" y="17526"/>
                  </a:lnTo>
                  <a:lnTo>
                    <a:pt x="66230" y="19672"/>
                  </a:lnTo>
                  <a:lnTo>
                    <a:pt x="66929" y="15811"/>
                  </a:lnTo>
                  <a:lnTo>
                    <a:pt x="63461" y="13804"/>
                  </a:lnTo>
                  <a:lnTo>
                    <a:pt x="61455" y="13271"/>
                  </a:lnTo>
                  <a:lnTo>
                    <a:pt x="49657" y="13271"/>
                  </a:lnTo>
                  <a:lnTo>
                    <a:pt x="44869" y="20459"/>
                  </a:lnTo>
                  <a:lnTo>
                    <a:pt x="44869" y="34925"/>
                  </a:lnTo>
                  <a:lnTo>
                    <a:pt x="50241" y="41389"/>
                  </a:lnTo>
                  <a:lnTo>
                    <a:pt x="60794" y="41389"/>
                  </a:lnTo>
                  <a:lnTo>
                    <a:pt x="64033" y="40563"/>
                  </a:lnTo>
                  <a:lnTo>
                    <a:pt x="67221" y="38379"/>
                  </a:lnTo>
                  <a:close/>
                </a:path>
                <a:path w="329564" h="52705">
                  <a:moveTo>
                    <a:pt x="78803" y="14058"/>
                  </a:moveTo>
                  <a:lnTo>
                    <a:pt x="74396" y="14058"/>
                  </a:lnTo>
                  <a:lnTo>
                    <a:pt x="74396" y="40601"/>
                  </a:lnTo>
                  <a:lnTo>
                    <a:pt x="78803" y="40601"/>
                  </a:lnTo>
                  <a:lnTo>
                    <a:pt x="78803" y="14058"/>
                  </a:lnTo>
                  <a:close/>
                </a:path>
                <a:path w="329564" h="52705">
                  <a:moveTo>
                    <a:pt x="79286" y="1562"/>
                  </a:moveTo>
                  <a:lnTo>
                    <a:pt x="74041" y="1562"/>
                  </a:lnTo>
                  <a:lnTo>
                    <a:pt x="74041" y="6819"/>
                  </a:lnTo>
                  <a:lnTo>
                    <a:pt x="79286" y="6819"/>
                  </a:lnTo>
                  <a:lnTo>
                    <a:pt x="79286" y="1562"/>
                  </a:lnTo>
                  <a:close/>
                </a:path>
                <a:path w="329564" h="52705">
                  <a:moveTo>
                    <a:pt x="112293" y="19964"/>
                  </a:moveTo>
                  <a:lnTo>
                    <a:pt x="110680" y="17056"/>
                  </a:lnTo>
                  <a:lnTo>
                    <a:pt x="110540" y="16814"/>
                  </a:lnTo>
                  <a:lnTo>
                    <a:pt x="108585" y="13271"/>
                  </a:lnTo>
                  <a:lnTo>
                    <a:pt x="107683" y="13271"/>
                  </a:lnTo>
                  <a:lnTo>
                    <a:pt x="107683" y="21678"/>
                  </a:lnTo>
                  <a:lnTo>
                    <a:pt x="107683" y="33540"/>
                  </a:lnTo>
                  <a:lnTo>
                    <a:pt x="103505" y="37795"/>
                  </a:lnTo>
                  <a:lnTo>
                    <a:pt x="96774" y="37795"/>
                  </a:lnTo>
                  <a:lnTo>
                    <a:pt x="95186" y="36576"/>
                  </a:lnTo>
                  <a:lnTo>
                    <a:pt x="94005" y="34925"/>
                  </a:lnTo>
                  <a:lnTo>
                    <a:pt x="93421" y="34023"/>
                  </a:lnTo>
                  <a:lnTo>
                    <a:pt x="93421" y="20574"/>
                  </a:lnTo>
                  <a:lnTo>
                    <a:pt x="94843" y="18440"/>
                  </a:lnTo>
                  <a:lnTo>
                    <a:pt x="97129" y="17056"/>
                  </a:lnTo>
                  <a:lnTo>
                    <a:pt x="104152" y="17056"/>
                  </a:lnTo>
                  <a:lnTo>
                    <a:pt x="107683" y="21678"/>
                  </a:lnTo>
                  <a:lnTo>
                    <a:pt x="107683" y="13271"/>
                  </a:lnTo>
                  <a:lnTo>
                    <a:pt x="99377" y="13271"/>
                  </a:lnTo>
                  <a:lnTo>
                    <a:pt x="95961" y="14516"/>
                  </a:lnTo>
                  <a:lnTo>
                    <a:pt x="93243" y="16814"/>
                  </a:lnTo>
                  <a:lnTo>
                    <a:pt x="93243" y="13931"/>
                  </a:lnTo>
                  <a:lnTo>
                    <a:pt x="88823" y="13931"/>
                  </a:lnTo>
                  <a:lnTo>
                    <a:pt x="88823" y="52324"/>
                  </a:lnTo>
                  <a:lnTo>
                    <a:pt x="93421" y="52324"/>
                  </a:lnTo>
                  <a:lnTo>
                    <a:pt x="93421" y="38023"/>
                  </a:lnTo>
                  <a:lnTo>
                    <a:pt x="95250" y="39738"/>
                  </a:lnTo>
                  <a:lnTo>
                    <a:pt x="97840" y="41389"/>
                  </a:lnTo>
                  <a:lnTo>
                    <a:pt x="107099" y="41389"/>
                  </a:lnTo>
                  <a:lnTo>
                    <a:pt x="110083" y="38023"/>
                  </a:lnTo>
                  <a:lnTo>
                    <a:pt x="110286" y="37795"/>
                  </a:lnTo>
                  <a:lnTo>
                    <a:pt x="112293" y="35534"/>
                  </a:lnTo>
                  <a:lnTo>
                    <a:pt x="112293" y="19964"/>
                  </a:lnTo>
                  <a:close/>
                </a:path>
                <a:path w="329564" h="52705">
                  <a:moveTo>
                    <a:pt x="141147" y="27457"/>
                  </a:moveTo>
                  <a:lnTo>
                    <a:pt x="141135" y="24206"/>
                  </a:lnTo>
                  <a:lnTo>
                    <a:pt x="141097" y="21069"/>
                  </a:lnTo>
                  <a:lnTo>
                    <a:pt x="138328" y="16865"/>
                  </a:lnTo>
                  <a:lnTo>
                    <a:pt x="137795" y="16065"/>
                  </a:lnTo>
                  <a:lnTo>
                    <a:pt x="137795" y="24206"/>
                  </a:lnTo>
                  <a:lnTo>
                    <a:pt x="123228" y="24206"/>
                  </a:lnTo>
                  <a:lnTo>
                    <a:pt x="124167" y="19786"/>
                  </a:lnTo>
                  <a:lnTo>
                    <a:pt x="127292" y="16865"/>
                  </a:lnTo>
                  <a:lnTo>
                    <a:pt x="133718" y="16865"/>
                  </a:lnTo>
                  <a:lnTo>
                    <a:pt x="137020" y="18859"/>
                  </a:lnTo>
                  <a:lnTo>
                    <a:pt x="137795" y="24206"/>
                  </a:lnTo>
                  <a:lnTo>
                    <a:pt x="137795" y="16065"/>
                  </a:lnTo>
                  <a:lnTo>
                    <a:pt x="136372" y="13931"/>
                  </a:lnTo>
                  <a:lnTo>
                    <a:pt x="132778" y="13271"/>
                  </a:lnTo>
                  <a:lnTo>
                    <a:pt x="124117" y="13271"/>
                  </a:lnTo>
                  <a:lnTo>
                    <a:pt x="118808" y="19494"/>
                  </a:lnTo>
                  <a:lnTo>
                    <a:pt x="118808" y="35102"/>
                  </a:lnTo>
                  <a:lnTo>
                    <a:pt x="124460" y="41389"/>
                  </a:lnTo>
                  <a:lnTo>
                    <a:pt x="135255" y="41389"/>
                  </a:lnTo>
                  <a:lnTo>
                    <a:pt x="138620" y="39979"/>
                  </a:lnTo>
                  <a:lnTo>
                    <a:pt x="140919" y="38315"/>
                  </a:lnTo>
                  <a:lnTo>
                    <a:pt x="140868" y="37795"/>
                  </a:lnTo>
                  <a:lnTo>
                    <a:pt x="140563" y="34366"/>
                  </a:lnTo>
                  <a:lnTo>
                    <a:pt x="136855" y="37553"/>
                  </a:lnTo>
                  <a:lnTo>
                    <a:pt x="132956" y="37795"/>
                  </a:lnTo>
                  <a:lnTo>
                    <a:pt x="126885" y="37795"/>
                  </a:lnTo>
                  <a:lnTo>
                    <a:pt x="123101" y="33451"/>
                  </a:lnTo>
                  <a:lnTo>
                    <a:pt x="122923" y="27457"/>
                  </a:lnTo>
                  <a:lnTo>
                    <a:pt x="141147" y="27457"/>
                  </a:lnTo>
                  <a:close/>
                </a:path>
                <a:path w="329564" h="52705">
                  <a:moveTo>
                    <a:pt x="164820" y="29845"/>
                  </a:moveTo>
                  <a:lnTo>
                    <a:pt x="162648" y="27813"/>
                  </a:lnTo>
                  <a:lnTo>
                    <a:pt x="162534" y="27635"/>
                  </a:lnTo>
                  <a:lnTo>
                    <a:pt x="160223" y="25552"/>
                  </a:lnTo>
                  <a:lnTo>
                    <a:pt x="158635" y="25184"/>
                  </a:lnTo>
                  <a:lnTo>
                    <a:pt x="155676" y="24638"/>
                  </a:lnTo>
                  <a:lnTo>
                    <a:pt x="152438" y="23977"/>
                  </a:lnTo>
                  <a:lnTo>
                    <a:pt x="149733" y="23380"/>
                  </a:lnTo>
                  <a:lnTo>
                    <a:pt x="149733" y="16764"/>
                  </a:lnTo>
                  <a:lnTo>
                    <a:pt x="156629" y="16764"/>
                  </a:lnTo>
                  <a:lnTo>
                    <a:pt x="159753" y="16992"/>
                  </a:lnTo>
                  <a:lnTo>
                    <a:pt x="163118" y="19024"/>
                  </a:lnTo>
                  <a:lnTo>
                    <a:pt x="163817" y="15163"/>
                  </a:lnTo>
                  <a:lnTo>
                    <a:pt x="160756" y="13741"/>
                  </a:lnTo>
                  <a:lnTo>
                    <a:pt x="158343" y="13271"/>
                  </a:lnTo>
                  <a:lnTo>
                    <a:pt x="145542" y="13271"/>
                  </a:lnTo>
                  <a:lnTo>
                    <a:pt x="145542" y="23977"/>
                  </a:lnTo>
                  <a:lnTo>
                    <a:pt x="147256" y="25895"/>
                  </a:lnTo>
                  <a:lnTo>
                    <a:pt x="148729" y="27038"/>
                  </a:lnTo>
                  <a:lnTo>
                    <a:pt x="150558" y="28359"/>
                  </a:lnTo>
                  <a:lnTo>
                    <a:pt x="151853" y="28587"/>
                  </a:lnTo>
                  <a:lnTo>
                    <a:pt x="155092" y="29248"/>
                  </a:lnTo>
                  <a:lnTo>
                    <a:pt x="157226" y="29667"/>
                  </a:lnTo>
                  <a:lnTo>
                    <a:pt x="160642" y="30378"/>
                  </a:lnTo>
                  <a:lnTo>
                    <a:pt x="160642" y="37680"/>
                  </a:lnTo>
                  <a:lnTo>
                    <a:pt x="150317" y="37680"/>
                  </a:lnTo>
                  <a:lnTo>
                    <a:pt x="147015" y="35471"/>
                  </a:lnTo>
                  <a:lnTo>
                    <a:pt x="145961" y="34747"/>
                  </a:lnTo>
                  <a:lnTo>
                    <a:pt x="145249" y="38798"/>
                  </a:lnTo>
                  <a:lnTo>
                    <a:pt x="147129" y="39738"/>
                  </a:lnTo>
                  <a:lnTo>
                    <a:pt x="150380" y="41389"/>
                  </a:lnTo>
                  <a:lnTo>
                    <a:pt x="159461" y="41389"/>
                  </a:lnTo>
                  <a:lnTo>
                    <a:pt x="161988" y="39509"/>
                  </a:lnTo>
                  <a:lnTo>
                    <a:pt x="163817" y="38087"/>
                  </a:lnTo>
                  <a:lnTo>
                    <a:pt x="164820" y="35699"/>
                  </a:lnTo>
                  <a:lnTo>
                    <a:pt x="164820" y="29845"/>
                  </a:lnTo>
                  <a:close/>
                </a:path>
                <a:path w="329564" h="52705">
                  <a:moveTo>
                    <a:pt x="182956" y="25768"/>
                  </a:moveTo>
                  <a:lnTo>
                    <a:pt x="167335" y="25768"/>
                  </a:lnTo>
                  <a:lnTo>
                    <a:pt x="167335" y="29197"/>
                  </a:lnTo>
                  <a:lnTo>
                    <a:pt x="182956" y="29197"/>
                  </a:lnTo>
                  <a:lnTo>
                    <a:pt x="182956" y="25768"/>
                  </a:lnTo>
                  <a:close/>
                </a:path>
                <a:path w="329564" h="52705">
                  <a:moveTo>
                    <a:pt x="214490" y="40601"/>
                  </a:moveTo>
                  <a:lnTo>
                    <a:pt x="203288" y="24688"/>
                  </a:lnTo>
                  <a:lnTo>
                    <a:pt x="213194" y="14643"/>
                  </a:lnTo>
                  <a:lnTo>
                    <a:pt x="207899" y="14643"/>
                  </a:lnTo>
                  <a:lnTo>
                    <a:pt x="195910" y="26797"/>
                  </a:lnTo>
                  <a:lnTo>
                    <a:pt x="195910" y="0"/>
                  </a:lnTo>
                  <a:lnTo>
                    <a:pt x="191668" y="0"/>
                  </a:lnTo>
                  <a:lnTo>
                    <a:pt x="191668" y="40601"/>
                  </a:lnTo>
                  <a:lnTo>
                    <a:pt x="195745" y="40601"/>
                  </a:lnTo>
                  <a:lnTo>
                    <a:pt x="195745" y="32359"/>
                  </a:lnTo>
                  <a:lnTo>
                    <a:pt x="200456" y="27495"/>
                  </a:lnTo>
                  <a:lnTo>
                    <a:pt x="209664" y="40601"/>
                  </a:lnTo>
                  <a:lnTo>
                    <a:pt x="214490" y="40601"/>
                  </a:lnTo>
                  <a:close/>
                </a:path>
                <a:path w="329564" h="52705">
                  <a:moveTo>
                    <a:pt x="238925" y="27457"/>
                  </a:moveTo>
                  <a:lnTo>
                    <a:pt x="238912" y="24206"/>
                  </a:lnTo>
                  <a:lnTo>
                    <a:pt x="238874" y="21069"/>
                  </a:lnTo>
                  <a:lnTo>
                    <a:pt x="236105" y="16865"/>
                  </a:lnTo>
                  <a:lnTo>
                    <a:pt x="235572" y="16065"/>
                  </a:lnTo>
                  <a:lnTo>
                    <a:pt x="235572" y="24206"/>
                  </a:lnTo>
                  <a:lnTo>
                    <a:pt x="221005" y="24206"/>
                  </a:lnTo>
                  <a:lnTo>
                    <a:pt x="221945" y="19786"/>
                  </a:lnTo>
                  <a:lnTo>
                    <a:pt x="225082" y="16865"/>
                  </a:lnTo>
                  <a:lnTo>
                    <a:pt x="231495" y="16865"/>
                  </a:lnTo>
                  <a:lnTo>
                    <a:pt x="234797" y="18859"/>
                  </a:lnTo>
                  <a:lnTo>
                    <a:pt x="235572" y="24206"/>
                  </a:lnTo>
                  <a:lnTo>
                    <a:pt x="235572" y="16065"/>
                  </a:lnTo>
                  <a:lnTo>
                    <a:pt x="234162" y="13931"/>
                  </a:lnTo>
                  <a:lnTo>
                    <a:pt x="230555" y="13271"/>
                  </a:lnTo>
                  <a:lnTo>
                    <a:pt x="221894" y="13271"/>
                  </a:lnTo>
                  <a:lnTo>
                    <a:pt x="216585" y="19494"/>
                  </a:lnTo>
                  <a:lnTo>
                    <a:pt x="216585" y="35102"/>
                  </a:lnTo>
                  <a:lnTo>
                    <a:pt x="222250" y="41389"/>
                  </a:lnTo>
                  <a:lnTo>
                    <a:pt x="233032" y="41389"/>
                  </a:lnTo>
                  <a:lnTo>
                    <a:pt x="236397" y="39979"/>
                  </a:lnTo>
                  <a:lnTo>
                    <a:pt x="238696" y="38315"/>
                  </a:lnTo>
                  <a:lnTo>
                    <a:pt x="238645" y="37795"/>
                  </a:lnTo>
                  <a:lnTo>
                    <a:pt x="238340" y="34366"/>
                  </a:lnTo>
                  <a:lnTo>
                    <a:pt x="234632" y="37553"/>
                  </a:lnTo>
                  <a:lnTo>
                    <a:pt x="230746" y="37795"/>
                  </a:lnTo>
                  <a:lnTo>
                    <a:pt x="224663" y="37795"/>
                  </a:lnTo>
                  <a:lnTo>
                    <a:pt x="220878" y="33451"/>
                  </a:lnTo>
                  <a:lnTo>
                    <a:pt x="220713" y="27457"/>
                  </a:lnTo>
                  <a:lnTo>
                    <a:pt x="238925" y="27457"/>
                  </a:lnTo>
                  <a:close/>
                </a:path>
                <a:path w="329564" h="52705">
                  <a:moveTo>
                    <a:pt x="260667" y="13271"/>
                  </a:moveTo>
                  <a:lnTo>
                    <a:pt x="255422" y="13347"/>
                  </a:lnTo>
                  <a:lnTo>
                    <a:pt x="252171" y="16281"/>
                  </a:lnTo>
                  <a:lnTo>
                    <a:pt x="250342" y="19037"/>
                  </a:lnTo>
                  <a:lnTo>
                    <a:pt x="250342" y="13576"/>
                  </a:lnTo>
                  <a:lnTo>
                    <a:pt x="246214" y="13576"/>
                  </a:lnTo>
                  <a:lnTo>
                    <a:pt x="246214" y="40601"/>
                  </a:lnTo>
                  <a:lnTo>
                    <a:pt x="250634" y="40601"/>
                  </a:lnTo>
                  <a:lnTo>
                    <a:pt x="250634" y="21755"/>
                  </a:lnTo>
                  <a:lnTo>
                    <a:pt x="254876" y="17411"/>
                  </a:lnTo>
                  <a:lnTo>
                    <a:pt x="260667" y="17297"/>
                  </a:lnTo>
                  <a:lnTo>
                    <a:pt x="260667" y="13271"/>
                  </a:lnTo>
                  <a:close/>
                </a:path>
                <a:path w="329564" h="52705">
                  <a:moveTo>
                    <a:pt x="287769" y="18681"/>
                  </a:moveTo>
                  <a:lnTo>
                    <a:pt x="286880" y="13271"/>
                  </a:lnTo>
                  <a:lnTo>
                    <a:pt x="274383" y="13271"/>
                  </a:lnTo>
                  <a:lnTo>
                    <a:pt x="271487" y="17297"/>
                  </a:lnTo>
                  <a:lnTo>
                    <a:pt x="271132" y="17780"/>
                  </a:lnTo>
                  <a:lnTo>
                    <a:pt x="271132" y="13576"/>
                  </a:lnTo>
                  <a:lnTo>
                    <a:pt x="266890" y="13576"/>
                  </a:lnTo>
                  <a:lnTo>
                    <a:pt x="266890" y="40601"/>
                  </a:lnTo>
                  <a:lnTo>
                    <a:pt x="271487" y="40601"/>
                  </a:lnTo>
                  <a:lnTo>
                    <a:pt x="271487" y="21869"/>
                  </a:lnTo>
                  <a:lnTo>
                    <a:pt x="272961" y="16865"/>
                  </a:lnTo>
                  <a:lnTo>
                    <a:pt x="283108" y="16865"/>
                  </a:lnTo>
                  <a:lnTo>
                    <a:pt x="283171" y="21158"/>
                  </a:lnTo>
                  <a:lnTo>
                    <a:pt x="283171" y="40601"/>
                  </a:lnTo>
                  <a:lnTo>
                    <a:pt x="287769" y="40601"/>
                  </a:lnTo>
                  <a:lnTo>
                    <a:pt x="287769" y="18681"/>
                  </a:lnTo>
                  <a:close/>
                </a:path>
                <a:path w="329564" h="52705">
                  <a:moveTo>
                    <a:pt x="317627" y="27457"/>
                  </a:moveTo>
                  <a:lnTo>
                    <a:pt x="317614" y="24206"/>
                  </a:lnTo>
                  <a:lnTo>
                    <a:pt x="317576" y="21069"/>
                  </a:lnTo>
                  <a:lnTo>
                    <a:pt x="314807" y="16865"/>
                  </a:lnTo>
                  <a:lnTo>
                    <a:pt x="314274" y="16065"/>
                  </a:lnTo>
                  <a:lnTo>
                    <a:pt x="314274" y="24206"/>
                  </a:lnTo>
                  <a:lnTo>
                    <a:pt x="299694" y="24206"/>
                  </a:lnTo>
                  <a:lnTo>
                    <a:pt x="300634" y="19786"/>
                  </a:lnTo>
                  <a:lnTo>
                    <a:pt x="303771" y="16865"/>
                  </a:lnTo>
                  <a:lnTo>
                    <a:pt x="310197" y="16865"/>
                  </a:lnTo>
                  <a:lnTo>
                    <a:pt x="313499" y="18859"/>
                  </a:lnTo>
                  <a:lnTo>
                    <a:pt x="314274" y="24206"/>
                  </a:lnTo>
                  <a:lnTo>
                    <a:pt x="314274" y="16065"/>
                  </a:lnTo>
                  <a:lnTo>
                    <a:pt x="312851" y="13931"/>
                  </a:lnTo>
                  <a:lnTo>
                    <a:pt x="309257" y="13271"/>
                  </a:lnTo>
                  <a:lnTo>
                    <a:pt x="300596" y="13271"/>
                  </a:lnTo>
                  <a:lnTo>
                    <a:pt x="295287" y="19494"/>
                  </a:lnTo>
                  <a:lnTo>
                    <a:pt x="295287" y="35102"/>
                  </a:lnTo>
                  <a:lnTo>
                    <a:pt x="300939" y="41389"/>
                  </a:lnTo>
                  <a:lnTo>
                    <a:pt x="311734" y="41389"/>
                  </a:lnTo>
                  <a:lnTo>
                    <a:pt x="315099" y="39979"/>
                  </a:lnTo>
                  <a:lnTo>
                    <a:pt x="317398" y="38315"/>
                  </a:lnTo>
                  <a:lnTo>
                    <a:pt x="317347" y="37795"/>
                  </a:lnTo>
                  <a:lnTo>
                    <a:pt x="317042" y="34366"/>
                  </a:lnTo>
                  <a:lnTo>
                    <a:pt x="313334" y="37553"/>
                  </a:lnTo>
                  <a:lnTo>
                    <a:pt x="309435" y="37795"/>
                  </a:lnTo>
                  <a:lnTo>
                    <a:pt x="303364" y="37795"/>
                  </a:lnTo>
                  <a:lnTo>
                    <a:pt x="299580" y="33451"/>
                  </a:lnTo>
                  <a:lnTo>
                    <a:pt x="299402" y="27457"/>
                  </a:lnTo>
                  <a:lnTo>
                    <a:pt x="317627" y="27457"/>
                  </a:lnTo>
                  <a:close/>
                </a:path>
                <a:path w="329564" h="52705">
                  <a:moveTo>
                    <a:pt x="329272" y="0"/>
                  </a:moveTo>
                  <a:lnTo>
                    <a:pt x="324853" y="0"/>
                  </a:lnTo>
                  <a:lnTo>
                    <a:pt x="324853" y="40601"/>
                  </a:lnTo>
                  <a:lnTo>
                    <a:pt x="329272" y="40601"/>
                  </a:lnTo>
                  <a:lnTo>
                    <a:pt x="32927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1982147" y="2653553"/>
              <a:ext cx="566420" cy="189230"/>
            </a:xfrm>
            <a:custGeom>
              <a:avLst/>
              <a:gdLst/>
              <a:ahLst/>
              <a:cxnLst/>
              <a:rect l="l" t="t" r="r" b="b"/>
              <a:pathLst>
                <a:path w="566419" h="189230">
                  <a:moveTo>
                    <a:pt x="566018" y="0"/>
                  </a:moveTo>
                  <a:lnTo>
                    <a:pt x="0" y="0"/>
                  </a:lnTo>
                  <a:lnTo>
                    <a:pt x="0" y="188673"/>
                  </a:lnTo>
                  <a:lnTo>
                    <a:pt x="566018" y="188673"/>
                  </a:lnTo>
                  <a:lnTo>
                    <a:pt x="566018" y="0"/>
                  </a:lnTo>
                  <a:close/>
                </a:path>
              </a:pathLst>
            </a:custGeom>
            <a:solidFill>
              <a:srgbClr val="C5E38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1982147" y="2653553"/>
              <a:ext cx="566420" cy="189230"/>
            </a:xfrm>
            <a:custGeom>
              <a:avLst/>
              <a:gdLst/>
              <a:ahLst/>
              <a:cxnLst/>
              <a:rect l="l" t="t" r="r" b="b"/>
              <a:pathLst>
                <a:path w="566419" h="189230">
                  <a:moveTo>
                    <a:pt x="0" y="188673"/>
                  </a:moveTo>
                  <a:lnTo>
                    <a:pt x="566018" y="188673"/>
                  </a:lnTo>
                  <a:lnTo>
                    <a:pt x="566018" y="0"/>
                  </a:lnTo>
                  <a:lnTo>
                    <a:pt x="0" y="0"/>
                  </a:lnTo>
                  <a:lnTo>
                    <a:pt x="0" y="188673"/>
                  </a:lnTo>
                  <a:close/>
                </a:path>
              </a:pathLst>
            </a:custGeom>
            <a:ln w="9433">
              <a:solidFill>
                <a:srgbClr val="6A8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2070811" y="2732760"/>
              <a:ext cx="391795" cy="52705"/>
            </a:xfrm>
            <a:custGeom>
              <a:avLst/>
              <a:gdLst/>
              <a:ahLst/>
              <a:cxnLst/>
              <a:rect l="l" t="t" r="r" b="b"/>
              <a:pathLst>
                <a:path w="391794" h="52705">
                  <a:moveTo>
                    <a:pt x="14452" y="13271"/>
                  </a:moveTo>
                  <a:lnTo>
                    <a:pt x="9207" y="13347"/>
                  </a:lnTo>
                  <a:lnTo>
                    <a:pt x="5956" y="16281"/>
                  </a:lnTo>
                  <a:lnTo>
                    <a:pt x="4127" y="19050"/>
                  </a:lnTo>
                  <a:lnTo>
                    <a:pt x="4127" y="13576"/>
                  </a:lnTo>
                  <a:lnTo>
                    <a:pt x="0" y="13576"/>
                  </a:lnTo>
                  <a:lnTo>
                    <a:pt x="0" y="40601"/>
                  </a:lnTo>
                  <a:lnTo>
                    <a:pt x="4419" y="40601"/>
                  </a:lnTo>
                  <a:lnTo>
                    <a:pt x="4419" y="21755"/>
                  </a:lnTo>
                  <a:lnTo>
                    <a:pt x="8674" y="17424"/>
                  </a:lnTo>
                  <a:lnTo>
                    <a:pt x="14452" y="17297"/>
                  </a:lnTo>
                  <a:lnTo>
                    <a:pt x="14452" y="13271"/>
                  </a:lnTo>
                  <a:close/>
                </a:path>
                <a:path w="391794" h="52705">
                  <a:moveTo>
                    <a:pt x="40309" y="27457"/>
                  </a:moveTo>
                  <a:lnTo>
                    <a:pt x="40297" y="24206"/>
                  </a:lnTo>
                  <a:lnTo>
                    <a:pt x="40259" y="21069"/>
                  </a:lnTo>
                  <a:lnTo>
                    <a:pt x="37490" y="16878"/>
                  </a:lnTo>
                  <a:lnTo>
                    <a:pt x="36957" y="16078"/>
                  </a:lnTo>
                  <a:lnTo>
                    <a:pt x="36957" y="24206"/>
                  </a:lnTo>
                  <a:lnTo>
                    <a:pt x="22390" y="24206"/>
                  </a:lnTo>
                  <a:lnTo>
                    <a:pt x="23329" y="19786"/>
                  </a:lnTo>
                  <a:lnTo>
                    <a:pt x="26466" y="16878"/>
                  </a:lnTo>
                  <a:lnTo>
                    <a:pt x="32880" y="16878"/>
                  </a:lnTo>
                  <a:lnTo>
                    <a:pt x="36182" y="18859"/>
                  </a:lnTo>
                  <a:lnTo>
                    <a:pt x="36957" y="24206"/>
                  </a:lnTo>
                  <a:lnTo>
                    <a:pt x="36957" y="16078"/>
                  </a:lnTo>
                  <a:lnTo>
                    <a:pt x="35547" y="13931"/>
                  </a:lnTo>
                  <a:lnTo>
                    <a:pt x="31940" y="13271"/>
                  </a:lnTo>
                  <a:lnTo>
                    <a:pt x="23279" y="13271"/>
                  </a:lnTo>
                  <a:lnTo>
                    <a:pt x="17970" y="19494"/>
                  </a:lnTo>
                  <a:lnTo>
                    <a:pt x="17970" y="35102"/>
                  </a:lnTo>
                  <a:lnTo>
                    <a:pt x="23634" y="41389"/>
                  </a:lnTo>
                  <a:lnTo>
                    <a:pt x="34417" y="41389"/>
                  </a:lnTo>
                  <a:lnTo>
                    <a:pt x="37782" y="39979"/>
                  </a:lnTo>
                  <a:lnTo>
                    <a:pt x="40081" y="38328"/>
                  </a:lnTo>
                  <a:lnTo>
                    <a:pt x="40030" y="37795"/>
                  </a:lnTo>
                  <a:lnTo>
                    <a:pt x="39725" y="34366"/>
                  </a:lnTo>
                  <a:lnTo>
                    <a:pt x="36017" y="37553"/>
                  </a:lnTo>
                  <a:lnTo>
                    <a:pt x="32118" y="37795"/>
                  </a:lnTo>
                  <a:lnTo>
                    <a:pt x="26047" y="37795"/>
                  </a:lnTo>
                  <a:lnTo>
                    <a:pt x="22263" y="33451"/>
                  </a:lnTo>
                  <a:lnTo>
                    <a:pt x="22098" y="27457"/>
                  </a:lnTo>
                  <a:lnTo>
                    <a:pt x="40309" y="27457"/>
                  </a:lnTo>
                  <a:close/>
                </a:path>
                <a:path w="391794" h="52705">
                  <a:moveTo>
                    <a:pt x="67233" y="38392"/>
                  </a:moveTo>
                  <a:lnTo>
                    <a:pt x="66878" y="34391"/>
                  </a:lnTo>
                  <a:lnTo>
                    <a:pt x="63881" y="36791"/>
                  </a:lnTo>
                  <a:lnTo>
                    <a:pt x="60693" y="37617"/>
                  </a:lnTo>
                  <a:lnTo>
                    <a:pt x="52781" y="37617"/>
                  </a:lnTo>
                  <a:lnTo>
                    <a:pt x="49479" y="33312"/>
                  </a:lnTo>
                  <a:lnTo>
                    <a:pt x="49479" y="22796"/>
                  </a:lnTo>
                  <a:lnTo>
                    <a:pt x="51663" y="17056"/>
                  </a:lnTo>
                  <a:lnTo>
                    <a:pt x="60985" y="17056"/>
                  </a:lnTo>
                  <a:lnTo>
                    <a:pt x="62992" y="17526"/>
                  </a:lnTo>
                  <a:lnTo>
                    <a:pt x="66230" y="19685"/>
                  </a:lnTo>
                  <a:lnTo>
                    <a:pt x="66941" y="15811"/>
                  </a:lnTo>
                  <a:lnTo>
                    <a:pt x="63461" y="13804"/>
                  </a:lnTo>
                  <a:lnTo>
                    <a:pt x="61455" y="13271"/>
                  </a:lnTo>
                  <a:lnTo>
                    <a:pt x="49657" y="13271"/>
                  </a:lnTo>
                  <a:lnTo>
                    <a:pt x="44881" y="20459"/>
                  </a:lnTo>
                  <a:lnTo>
                    <a:pt x="44881" y="34937"/>
                  </a:lnTo>
                  <a:lnTo>
                    <a:pt x="50253" y="41389"/>
                  </a:lnTo>
                  <a:lnTo>
                    <a:pt x="60807" y="41389"/>
                  </a:lnTo>
                  <a:lnTo>
                    <a:pt x="64046" y="40576"/>
                  </a:lnTo>
                  <a:lnTo>
                    <a:pt x="67233" y="38392"/>
                  </a:lnTo>
                  <a:close/>
                </a:path>
                <a:path w="391794" h="52705">
                  <a:moveTo>
                    <a:pt x="78816" y="14058"/>
                  </a:moveTo>
                  <a:lnTo>
                    <a:pt x="74396" y="14058"/>
                  </a:lnTo>
                  <a:lnTo>
                    <a:pt x="74396" y="40601"/>
                  </a:lnTo>
                  <a:lnTo>
                    <a:pt x="78816" y="40601"/>
                  </a:lnTo>
                  <a:lnTo>
                    <a:pt x="78816" y="14058"/>
                  </a:lnTo>
                  <a:close/>
                </a:path>
                <a:path w="391794" h="52705">
                  <a:moveTo>
                    <a:pt x="79298" y="1562"/>
                  </a:moveTo>
                  <a:lnTo>
                    <a:pt x="74053" y="1562"/>
                  </a:lnTo>
                  <a:lnTo>
                    <a:pt x="74053" y="6819"/>
                  </a:lnTo>
                  <a:lnTo>
                    <a:pt x="79298" y="6819"/>
                  </a:lnTo>
                  <a:lnTo>
                    <a:pt x="79298" y="1562"/>
                  </a:lnTo>
                  <a:close/>
                </a:path>
                <a:path w="391794" h="52705">
                  <a:moveTo>
                    <a:pt x="112306" y="19977"/>
                  </a:moveTo>
                  <a:lnTo>
                    <a:pt x="110680" y="17056"/>
                  </a:lnTo>
                  <a:lnTo>
                    <a:pt x="110553" y="16814"/>
                  </a:lnTo>
                  <a:lnTo>
                    <a:pt x="108585" y="13271"/>
                  </a:lnTo>
                  <a:lnTo>
                    <a:pt x="107696" y="13271"/>
                  </a:lnTo>
                  <a:lnTo>
                    <a:pt x="107696" y="21678"/>
                  </a:lnTo>
                  <a:lnTo>
                    <a:pt x="107696" y="33540"/>
                  </a:lnTo>
                  <a:lnTo>
                    <a:pt x="103517" y="37795"/>
                  </a:lnTo>
                  <a:lnTo>
                    <a:pt x="96786" y="37795"/>
                  </a:lnTo>
                  <a:lnTo>
                    <a:pt x="95199" y="36576"/>
                  </a:lnTo>
                  <a:lnTo>
                    <a:pt x="94018" y="34937"/>
                  </a:lnTo>
                  <a:lnTo>
                    <a:pt x="93433" y="34036"/>
                  </a:lnTo>
                  <a:lnTo>
                    <a:pt x="93433" y="20586"/>
                  </a:lnTo>
                  <a:lnTo>
                    <a:pt x="94843" y="18453"/>
                  </a:lnTo>
                  <a:lnTo>
                    <a:pt x="97142" y="17056"/>
                  </a:lnTo>
                  <a:lnTo>
                    <a:pt x="104165" y="17056"/>
                  </a:lnTo>
                  <a:lnTo>
                    <a:pt x="107696" y="21678"/>
                  </a:lnTo>
                  <a:lnTo>
                    <a:pt x="107696" y="13271"/>
                  </a:lnTo>
                  <a:lnTo>
                    <a:pt x="99390" y="13271"/>
                  </a:lnTo>
                  <a:lnTo>
                    <a:pt x="95973" y="14516"/>
                  </a:lnTo>
                  <a:lnTo>
                    <a:pt x="93256" y="16814"/>
                  </a:lnTo>
                  <a:lnTo>
                    <a:pt x="93256" y="13931"/>
                  </a:lnTo>
                  <a:lnTo>
                    <a:pt x="88836" y="13931"/>
                  </a:lnTo>
                  <a:lnTo>
                    <a:pt x="88836" y="52324"/>
                  </a:lnTo>
                  <a:lnTo>
                    <a:pt x="93433" y="52324"/>
                  </a:lnTo>
                  <a:lnTo>
                    <a:pt x="93433" y="38036"/>
                  </a:lnTo>
                  <a:lnTo>
                    <a:pt x="95262" y="39738"/>
                  </a:lnTo>
                  <a:lnTo>
                    <a:pt x="97853" y="41389"/>
                  </a:lnTo>
                  <a:lnTo>
                    <a:pt x="107111" y="41389"/>
                  </a:lnTo>
                  <a:lnTo>
                    <a:pt x="110096" y="38036"/>
                  </a:lnTo>
                  <a:lnTo>
                    <a:pt x="110299" y="37795"/>
                  </a:lnTo>
                  <a:lnTo>
                    <a:pt x="112306" y="35547"/>
                  </a:lnTo>
                  <a:lnTo>
                    <a:pt x="112306" y="19977"/>
                  </a:lnTo>
                  <a:close/>
                </a:path>
                <a:path w="391794" h="52705">
                  <a:moveTo>
                    <a:pt x="141160" y="27457"/>
                  </a:moveTo>
                  <a:lnTo>
                    <a:pt x="141147" y="24206"/>
                  </a:lnTo>
                  <a:lnTo>
                    <a:pt x="141109" y="21069"/>
                  </a:lnTo>
                  <a:lnTo>
                    <a:pt x="138328" y="16878"/>
                  </a:lnTo>
                  <a:lnTo>
                    <a:pt x="137807" y="16090"/>
                  </a:lnTo>
                  <a:lnTo>
                    <a:pt x="137807" y="24206"/>
                  </a:lnTo>
                  <a:lnTo>
                    <a:pt x="123228" y="24206"/>
                  </a:lnTo>
                  <a:lnTo>
                    <a:pt x="137807" y="24206"/>
                  </a:lnTo>
                  <a:lnTo>
                    <a:pt x="137807" y="16090"/>
                  </a:lnTo>
                  <a:lnTo>
                    <a:pt x="136385" y="13931"/>
                  </a:lnTo>
                  <a:lnTo>
                    <a:pt x="132791" y="13271"/>
                  </a:lnTo>
                  <a:lnTo>
                    <a:pt x="124129" y="13271"/>
                  </a:lnTo>
                  <a:lnTo>
                    <a:pt x="118821" y="19494"/>
                  </a:lnTo>
                  <a:lnTo>
                    <a:pt x="118821" y="35102"/>
                  </a:lnTo>
                  <a:lnTo>
                    <a:pt x="124472" y="41389"/>
                  </a:lnTo>
                  <a:lnTo>
                    <a:pt x="135267" y="41389"/>
                  </a:lnTo>
                  <a:lnTo>
                    <a:pt x="138633" y="39979"/>
                  </a:lnTo>
                  <a:lnTo>
                    <a:pt x="140919" y="38328"/>
                  </a:lnTo>
                  <a:lnTo>
                    <a:pt x="140881" y="37795"/>
                  </a:lnTo>
                  <a:lnTo>
                    <a:pt x="140576" y="34366"/>
                  </a:lnTo>
                  <a:lnTo>
                    <a:pt x="136855" y="37553"/>
                  </a:lnTo>
                  <a:lnTo>
                    <a:pt x="132969" y="37795"/>
                  </a:lnTo>
                  <a:lnTo>
                    <a:pt x="126898" y="37795"/>
                  </a:lnTo>
                  <a:lnTo>
                    <a:pt x="123113" y="33451"/>
                  </a:lnTo>
                  <a:lnTo>
                    <a:pt x="122936" y="27457"/>
                  </a:lnTo>
                  <a:lnTo>
                    <a:pt x="141160" y="27457"/>
                  </a:lnTo>
                  <a:close/>
                </a:path>
                <a:path w="391794" h="52705">
                  <a:moveTo>
                    <a:pt x="164833" y="29845"/>
                  </a:moveTo>
                  <a:lnTo>
                    <a:pt x="162661" y="27813"/>
                  </a:lnTo>
                  <a:lnTo>
                    <a:pt x="162534" y="27635"/>
                  </a:lnTo>
                  <a:lnTo>
                    <a:pt x="160235" y="25552"/>
                  </a:lnTo>
                  <a:lnTo>
                    <a:pt x="158648" y="25184"/>
                  </a:lnTo>
                  <a:lnTo>
                    <a:pt x="155689" y="24650"/>
                  </a:lnTo>
                  <a:lnTo>
                    <a:pt x="152450" y="23990"/>
                  </a:lnTo>
                  <a:lnTo>
                    <a:pt x="149733" y="23393"/>
                  </a:lnTo>
                  <a:lnTo>
                    <a:pt x="149733" y="16764"/>
                  </a:lnTo>
                  <a:lnTo>
                    <a:pt x="156641" y="16764"/>
                  </a:lnTo>
                  <a:lnTo>
                    <a:pt x="159766" y="16992"/>
                  </a:lnTo>
                  <a:lnTo>
                    <a:pt x="163131" y="19037"/>
                  </a:lnTo>
                  <a:lnTo>
                    <a:pt x="163830" y="15163"/>
                  </a:lnTo>
                  <a:lnTo>
                    <a:pt x="160769" y="13754"/>
                  </a:lnTo>
                  <a:lnTo>
                    <a:pt x="158356" y="13271"/>
                  </a:lnTo>
                  <a:lnTo>
                    <a:pt x="145554" y="13271"/>
                  </a:lnTo>
                  <a:lnTo>
                    <a:pt x="145554" y="23990"/>
                  </a:lnTo>
                  <a:lnTo>
                    <a:pt x="147256" y="25908"/>
                  </a:lnTo>
                  <a:lnTo>
                    <a:pt x="148742" y="27038"/>
                  </a:lnTo>
                  <a:lnTo>
                    <a:pt x="150571" y="28359"/>
                  </a:lnTo>
                  <a:lnTo>
                    <a:pt x="151866" y="28587"/>
                  </a:lnTo>
                  <a:lnTo>
                    <a:pt x="157226" y="29679"/>
                  </a:lnTo>
                  <a:lnTo>
                    <a:pt x="160655" y="30378"/>
                  </a:lnTo>
                  <a:lnTo>
                    <a:pt x="160655" y="37680"/>
                  </a:lnTo>
                  <a:lnTo>
                    <a:pt x="150329" y="37680"/>
                  </a:lnTo>
                  <a:lnTo>
                    <a:pt x="147027" y="35471"/>
                  </a:lnTo>
                  <a:lnTo>
                    <a:pt x="145973" y="34747"/>
                  </a:lnTo>
                  <a:lnTo>
                    <a:pt x="145262" y="38798"/>
                  </a:lnTo>
                  <a:lnTo>
                    <a:pt x="147142" y="39738"/>
                  </a:lnTo>
                  <a:lnTo>
                    <a:pt x="150380" y="41389"/>
                  </a:lnTo>
                  <a:lnTo>
                    <a:pt x="159473" y="41389"/>
                  </a:lnTo>
                  <a:lnTo>
                    <a:pt x="162001" y="39509"/>
                  </a:lnTo>
                  <a:lnTo>
                    <a:pt x="163830" y="38087"/>
                  </a:lnTo>
                  <a:lnTo>
                    <a:pt x="164833" y="35699"/>
                  </a:lnTo>
                  <a:lnTo>
                    <a:pt x="164833" y="29845"/>
                  </a:lnTo>
                  <a:close/>
                </a:path>
                <a:path w="391794" h="52705">
                  <a:moveTo>
                    <a:pt x="182968" y="25768"/>
                  </a:moveTo>
                  <a:lnTo>
                    <a:pt x="167347" y="25768"/>
                  </a:lnTo>
                  <a:lnTo>
                    <a:pt x="167347" y="29197"/>
                  </a:lnTo>
                  <a:lnTo>
                    <a:pt x="182968" y="29197"/>
                  </a:lnTo>
                  <a:lnTo>
                    <a:pt x="182968" y="25768"/>
                  </a:lnTo>
                  <a:close/>
                </a:path>
                <a:path w="391794" h="52705">
                  <a:moveTo>
                    <a:pt x="215328" y="17119"/>
                  </a:moveTo>
                  <a:lnTo>
                    <a:pt x="215265" y="16637"/>
                  </a:lnTo>
                  <a:lnTo>
                    <a:pt x="215011" y="15163"/>
                  </a:lnTo>
                  <a:lnTo>
                    <a:pt x="214668" y="13271"/>
                  </a:lnTo>
                  <a:lnTo>
                    <a:pt x="210553" y="13271"/>
                  </a:lnTo>
                  <a:lnTo>
                    <a:pt x="207137" y="14401"/>
                  </a:lnTo>
                  <a:lnTo>
                    <a:pt x="205359" y="15163"/>
                  </a:lnTo>
                  <a:lnTo>
                    <a:pt x="205066" y="14935"/>
                  </a:lnTo>
                  <a:lnTo>
                    <a:pt x="205066" y="18300"/>
                  </a:lnTo>
                  <a:lnTo>
                    <a:pt x="205066" y="27800"/>
                  </a:lnTo>
                  <a:lnTo>
                    <a:pt x="202285" y="29438"/>
                  </a:lnTo>
                  <a:lnTo>
                    <a:pt x="199758" y="29438"/>
                  </a:lnTo>
                  <a:lnTo>
                    <a:pt x="197573" y="29260"/>
                  </a:lnTo>
                  <a:lnTo>
                    <a:pt x="194500" y="27889"/>
                  </a:lnTo>
                  <a:lnTo>
                    <a:pt x="194500" y="18008"/>
                  </a:lnTo>
                  <a:lnTo>
                    <a:pt x="197573" y="16637"/>
                  </a:lnTo>
                  <a:lnTo>
                    <a:pt x="202285" y="16637"/>
                  </a:lnTo>
                  <a:lnTo>
                    <a:pt x="205066" y="18300"/>
                  </a:lnTo>
                  <a:lnTo>
                    <a:pt x="205066" y="14935"/>
                  </a:lnTo>
                  <a:lnTo>
                    <a:pt x="204114" y="14160"/>
                  </a:lnTo>
                  <a:lnTo>
                    <a:pt x="202120" y="13271"/>
                  </a:lnTo>
                  <a:lnTo>
                    <a:pt x="194691" y="13271"/>
                  </a:lnTo>
                  <a:lnTo>
                    <a:pt x="190373" y="17526"/>
                  </a:lnTo>
                  <a:lnTo>
                    <a:pt x="190373" y="25069"/>
                  </a:lnTo>
                  <a:lnTo>
                    <a:pt x="191147" y="27190"/>
                  </a:lnTo>
                  <a:lnTo>
                    <a:pt x="192328" y="28740"/>
                  </a:lnTo>
                  <a:lnTo>
                    <a:pt x="190652" y="31089"/>
                  </a:lnTo>
                  <a:lnTo>
                    <a:pt x="190614" y="35280"/>
                  </a:lnTo>
                  <a:lnTo>
                    <a:pt x="191147" y="36982"/>
                  </a:lnTo>
                  <a:lnTo>
                    <a:pt x="192151" y="38227"/>
                  </a:lnTo>
                  <a:lnTo>
                    <a:pt x="189090" y="40373"/>
                  </a:lnTo>
                  <a:lnTo>
                    <a:pt x="188379" y="43078"/>
                  </a:lnTo>
                  <a:lnTo>
                    <a:pt x="188480" y="49085"/>
                  </a:lnTo>
                  <a:lnTo>
                    <a:pt x="194208" y="52565"/>
                  </a:lnTo>
                  <a:lnTo>
                    <a:pt x="208661" y="52565"/>
                  </a:lnTo>
                  <a:lnTo>
                    <a:pt x="214274" y="49225"/>
                  </a:lnTo>
                  <a:lnTo>
                    <a:pt x="214503" y="49085"/>
                  </a:lnTo>
                  <a:lnTo>
                    <a:pt x="214503" y="40601"/>
                  </a:lnTo>
                  <a:lnTo>
                    <a:pt x="214503" y="36372"/>
                  </a:lnTo>
                  <a:lnTo>
                    <a:pt x="210375" y="36372"/>
                  </a:lnTo>
                  <a:lnTo>
                    <a:pt x="210375" y="40601"/>
                  </a:lnTo>
                  <a:lnTo>
                    <a:pt x="210375" y="47231"/>
                  </a:lnTo>
                  <a:lnTo>
                    <a:pt x="206298" y="49199"/>
                  </a:lnTo>
                  <a:lnTo>
                    <a:pt x="196684" y="49225"/>
                  </a:lnTo>
                  <a:lnTo>
                    <a:pt x="192506" y="47396"/>
                  </a:lnTo>
                  <a:lnTo>
                    <a:pt x="192506" y="40601"/>
                  </a:lnTo>
                  <a:lnTo>
                    <a:pt x="210375" y="40601"/>
                  </a:lnTo>
                  <a:lnTo>
                    <a:pt x="210375" y="36372"/>
                  </a:lnTo>
                  <a:lnTo>
                    <a:pt x="193751" y="36372"/>
                  </a:lnTo>
                  <a:lnTo>
                    <a:pt x="193751" y="32562"/>
                  </a:lnTo>
                  <a:lnTo>
                    <a:pt x="193979" y="31623"/>
                  </a:lnTo>
                  <a:lnTo>
                    <a:pt x="194398" y="31089"/>
                  </a:lnTo>
                  <a:lnTo>
                    <a:pt x="195630" y="31978"/>
                  </a:lnTo>
                  <a:lnTo>
                    <a:pt x="197573" y="32804"/>
                  </a:lnTo>
                  <a:lnTo>
                    <a:pt x="205066" y="32804"/>
                  </a:lnTo>
                  <a:lnTo>
                    <a:pt x="206692" y="31089"/>
                  </a:lnTo>
                  <a:lnTo>
                    <a:pt x="208254" y="29438"/>
                  </a:lnTo>
                  <a:lnTo>
                    <a:pt x="209194" y="28448"/>
                  </a:lnTo>
                  <a:lnTo>
                    <a:pt x="209194" y="20358"/>
                  </a:lnTo>
                  <a:lnTo>
                    <a:pt x="207899" y="18173"/>
                  </a:lnTo>
                  <a:lnTo>
                    <a:pt x="207238" y="17284"/>
                  </a:lnTo>
                  <a:lnTo>
                    <a:pt x="207492" y="17348"/>
                  </a:lnTo>
                  <a:lnTo>
                    <a:pt x="208775" y="17348"/>
                  </a:lnTo>
                  <a:lnTo>
                    <a:pt x="209219" y="17284"/>
                  </a:lnTo>
                  <a:lnTo>
                    <a:pt x="210426" y="17119"/>
                  </a:lnTo>
                  <a:lnTo>
                    <a:pt x="212902" y="17119"/>
                  </a:lnTo>
                  <a:lnTo>
                    <a:pt x="215328" y="17284"/>
                  </a:lnTo>
                  <a:lnTo>
                    <a:pt x="215328" y="17119"/>
                  </a:lnTo>
                  <a:close/>
                </a:path>
                <a:path w="391794" h="52705">
                  <a:moveTo>
                    <a:pt x="236169" y="13271"/>
                  </a:moveTo>
                  <a:lnTo>
                    <a:pt x="230924" y="13347"/>
                  </a:lnTo>
                  <a:lnTo>
                    <a:pt x="227672" y="16281"/>
                  </a:lnTo>
                  <a:lnTo>
                    <a:pt x="225844" y="19050"/>
                  </a:lnTo>
                  <a:lnTo>
                    <a:pt x="225844" y="13576"/>
                  </a:lnTo>
                  <a:lnTo>
                    <a:pt x="221716" y="13576"/>
                  </a:lnTo>
                  <a:lnTo>
                    <a:pt x="221716" y="40601"/>
                  </a:lnTo>
                  <a:lnTo>
                    <a:pt x="226136" y="40601"/>
                  </a:lnTo>
                  <a:lnTo>
                    <a:pt x="226136" y="21755"/>
                  </a:lnTo>
                  <a:lnTo>
                    <a:pt x="230390" y="17424"/>
                  </a:lnTo>
                  <a:lnTo>
                    <a:pt x="236169" y="17297"/>
                  </a:lnTo>
                  <a:lnTo>
                    <a:pt x="236169" y="13271"/>
                  </a:lnTo>
                  <a:close/>
                </a:path>
                <a:path w="391794" h="52705">
                  <a:moveTo>
                    <a:pt x="261734" y="17399"/>
                  </a:moveTo>
                  <a:lnTo>
                    <a:pt x="261073" y="16764"/>
                  </a:lnTo>
                  <a:lnTo>
                    <a:pt x="257429" y="13271"/>
                  </a:lnTo>
                  <a:lnTo>
                    <a:pt x="248183" y="13271"/>
                  </a:lnTo>
                  <a:lnTo>
                    <a:pt x="245516" y="14224"/>
                  </a:lnTo>
                  <a:lnTo>
                    <a:pt x="242747" y="15811"/>
                  </a:lnTo>
                  <a:lnTo>
                    <a:pt x="243103" y="19672"/>
                  </a:lnTo>
                  <a:lnTo>
                    <a:pt x="246164" y="17526"/>
                  </a:lnTo>
                  <a:lnTo>
                    <a:pt x="249123" y="16764"/>
                  </a:lnTo>
                  <a:lnTo>
                    <a:pt x="254774" y="16764"/>
                  </a:lnTo>
                  <a:lnTo>
                    <a:pt x="257136" y="19075"/>
                  </a:lnTo>
                  <a:lnTo>
                    <a:pt x="257136" y="25895"/>
                  </a:lnTo>
                  <a:lnTo>
                    <a:pt x="257136" y="28905"/>
                  </a:lnTo>
                  <a:lnTo>
                    <a:pt x="257136" y="35445"/>
                  </a:lnTo>
                  <a:lnTo>
                    <a:pt x="255130" y="36614"/>
                  </a:lnTo>
                  <a:lnTo>
                    <a:pt x="253428" y="37744"/>
                  </a:lnTo>
                  <a:lnTo>
                    <a:pt x="251180" y="37795"/>
                  </a:lnTo>
                  <a:lnTo>
                    <a:pt x="247700" y="37795"/>
                  </a:lnTo>
                  <a:lnTo>
                    <a:pt x="245046" y="36372"/>
                  </a:lnTo>
                  <a:lnTo>
                    <a:pt x="245046" y="29451"/>
                  </a:lnTo>
                  <a:lnTo>
                    <a:pt x="257136" y="28905"/>
                  </a:lnTo>
                  <a:lnTo>
                    <a:pt x="257136" y="25895"/>
                  </a:lnTo>
                  <a:lnTo>
                    <a:pt x="248285" y="26009"/>
                  </a:lnTo>
                  <a:lnTo>
                    <a:pt x="240792" y="28486"/>
                  </a:lnTo>
                  <a:lnTo>
                    <a:pt x="240817" y="36614"/>
                  </a:lnTo>
                  <a:lnTo>
                    <a:pt x="242392" y="41389"/>
                  </a:lnTo>
                  <a:lnTo>
                    <a:pt x="248348" y="41389"/>
                  </a:lnTo>
                  <a:lnTo>
                    <a:pt x="253885" y="41275"/>
                  </a:lnTo>
                  <a:lnTo>
                    <a:pt x="257314" y="38620"/>
                  </a:lnTo>
                  <a:lnTo>
                    <a:pt x="257314" y="40741"/>
                  </a:lnTo>
                  <a:lnTo>
                    <a:pt x="261734" y="40741"/>
                  </a:lnTo>
                  <a:lnTo>
                    <a:pt x="261734" y="38620"/>
                  </a:lnTo>
                  <a:lnTo>
                    <a:pt x="261734" y="37795"/>
                  </a:lnTo>
                  <a:lnTo>
                    <a:pt x="261734" y="28905"/>
                  </a:lnTo>
                  <a:lnTo>
                    <a:pt x="261734" y="17399"/>
                  </a:lnTo>
                  <a:close/>
                </a:path>
                <a:path w="391794" h="52705">
                  <a:moveTo>
                    <a:pt x="294906" y="19977"/>
                  </a:moveTo>
                  <a:lnTo>
                    <a:pt x="293293" y="17056"/>
                  </a:lnTo>
                  <a:lnTo>
                    <a:pt x="293154" y="16814"/>
                  </a:lnTo>
                  <a:lnTo>
                    <a:pt x="291185" y="13271"/>
                  </a:lnTo>
                  <a:lnTo>
                    <a:pt x="290309" y="13271"/>
                  </a:lnTo>
                  <a:lnTo>
                    <a:pt x="290309" y="21678"/>
                  </a:lnTo>
                  <a:lnTo>
                    <a:pt x="290309" y="33540"/>
                  </a:lnTo>
                  <a:lnTo>
                    <a:pt x="286118" y="37795"/>
                  </a:lnTo>
                  <a:lnTo>
                    <a:pt x="279400" y="37795"/>
                  </a:lnTo>
                  <a:lnTo>
                    <a:pt x="277812" y="36576"/>
                  </a:lnTo>
                  <a:lnTo>
                    <a:pt x="276631" y="34937"/>
                  </a:lnTo>
                  <a:lnTo>
                    <a:pt x="276034" y="34036"/>
                  </a:lnTo>
                  <a:lnTo>
                    <a:pt x="276034" y="20586"/>
                  </a:lnTo>
                  <a:lnTo>
                    <a:pt x="277456" y="18453"/>
                  </a:lnTo>
                  <a:lnTo>
                    <a:pt x="279742" y="17056"/>
                  </a:lnTo>
                  <a:lnTo>
                    <a:pt x="286766" y="17056"/>
                  </a:lnTo>
                  <a:lnTo>
                    <a:pt x="290309" y="21678"/>
                  </a:lnTo>
                  <a:lnTo>
                    <a:pt x="290309" y="13271"/>
                  </a:lnTo>
                  <a:lnTo>
                    <a:pt x="281990" y="13271"/>
                  </a:lnTo>
                  <a:lnTo>
                    <a:pt x="278574" y="14516"/>
                  </a:lnTo>
                  <a:lnTo>
                    <a:pt x="275856" y="16814"/>
                  </a:lnTo>
                  <a:lnTo>
                    <a:pt x="275856" y="13931"/>
                  </a:lnTo>
                  <a:lnTo>
                    <a:pt x="271437" y="13931"/>
                  </a:lnTo>
                  <a:lnTo>
                    <a:pt x="271437" y="52324"/>
                  </a:lnTo>
                  <a:lnTo>
                    <a:pt x="276034" y="52324"/>
                  </a:lnTo>
                  <a:lnTo>
                    <a:pt x="276034" y="38036"/>
                  </a:lnTo>
                  <a:lnTo>
                    <a:pt x="277863" y="39738"/>
                  </a:lnTo>
                  <a:lnTo>
                    <a:pt x="280454" y="41389"/>
                  </a:lnTo>
                  <a:lnTo>
                    <a:pt x="289712" y="41389"/>
                  </a:lnTo>
                  <a:lnTo>
                    <a:pt x="292696" y="38036"/>
                  </a:lnTo>
                  <a:lnTo>
                    <a:pt x="292900" y="37795"/>
                  </a:lnTo>
                  <a:lnTo>
                    <a:pt x="294906" y="35547"/>
                  </a:lnTo>
                  <a:lnTo>
                    <a:pt x="294906" y="19977"/>
                  </a:lnTo>
                  <a:close/>
                </a:path>
                <a:path w="391794" h="52705">
                  <a:moveTo>
                    <a:pt x="323354" y="18681"/>
                  </a:moveTo>
                  <a:lnTo>
                    <a:pt x="322465" y="13271"/>
                  </a:lnTo>
                  <a:lnTo>
                    <a:pt x="311619" y="13271"/>
                  </a:lnTo>
                  <a:lnTo>
                    <a:pt x="308787" y="15100"/>
                  </a:lnTo>
                  <a:lnTo>
                    <a:pt x="306895" y="17526"/>
                  </a:lnTo>
                  <a:lnTo>
                    <a:pt x="306895" y="0"/>
                  </a:lnTo>
                  <a:lnTo>
                    <a:pt x="302475" y="0"/>
                  </a:lnTo>
                  <a:lnTo>
                    <a:pt x="302475" y="40601"/>
                  </a:lnTo>
                  <a:lnTo>
                    <a:pt x="307073" y="40601"/>
                  </a:lnTo>
                  <a:lnTo>
                    <a:pt x="307073" y="21882"/>
                  </a:lnTo>
                  <a:lnTo>
                    <a:pt x="308559" y="16878"/>
                  </a:lnTo>
                  <a:lnTo>
                    <a:pt x="318693" y="16878"/>
                  </a:lnTo>
                  <a:lnTo>
                    <a:pt x="318757" y="21158"/>
                  </a:lnTo>
                  <a:lnTo>
                    <a:pt x="318757" y="40601"/>
                  </a:lnTo>
                  <a:lnTo>
                    <a:pt x="323354" y="40601"/>
                  </a:lnTo>
                  <a:lnTo>
                    <a:pt x="323354" y="18681"/>
                  </a:lnTo>
                  <a:close/>
                </a:path>
                <a:path w="391794" h="52705">
                  <a:moveTo>
                    <a:pt x="337997" y="14058"/>
                  </a:moveTo>
                  <a:lnTo>
                    <a:pt x="333578" y="14058"/>
                  </a:lnTo>
                  <a:lnTo>
                    <a:pt x="333578" y="40601"/>
                  </a:lnTo>
                  <a:lnTo>
                    <a:pt x="337997" y="40601"/>
                  </a:lnTo>
                  <a:lnTo>
                    <a:pt x="337997" y="14058"/>
                  </a:lnTo>
                  <a:close/>
                </a:path>
                <a:path w="391794" h="52705">
                  <a:moveTo>
                    <a:pt x="338467" y="1562"/>
                  </a:moveTo>
                  <a:lnTo>
                    <a:pt x="333222" y="1562"/>
                  </a:lnTo>
                  <a:lnTo>
                    <a:pt x="333222" y="6819"/>
                  </a:lnTo>
                  <a:lnTo>
                    <a:pt x="338467" y="6819"/>
                  </a:lnTo>
                  <a:lnTo>
                    <a:pt x="338467" y="1562"/>
                  </a:lnTo>
                  <a:close/>
                </a:path>
                <a:path w="391794" h="52705">
                  <a:moveTo>
                    <a:pt x="367652" y="38392"/>
                  </a:moveTo>
                  <a:lnTo>
                    <a:pt x="367296" y="34391"/>
                  </a:lnTo>
                  <a:lnTo>
                    <a:pt x="364286" y="36791"/>
                  </a:lnTo>
                  <a:lnTo>
                    <a:pt x="361111" y="37617"/>
                  </a:lnTo>
                  <a:lnTo>
                    <a:pt x="353199" y="37617"/>
                  </a:lnTo>
                  <a:lnTo>
                    <a:pt x="349897" y="33312"/>
                  </a:lnTo>
                  <a:lnTo>
                    <a:pt x="349897" y="22796"/>
                  </a:lnTo>
                  <a:lnTo>
                    <a:pt x="352069" y="17056"/>
                  </a:lnTo>
                  <a:lnTo>
                    <a:pt x="361403" y="17056"/>
                  </a:lnTo>
                  <a:lnTo>
                    <a:pt x="363397" y="17526"/>
                  </a:lnTo>
                  <a:lnTo>
                    <a:pt x="366649" y="19685"/>
                  </a:lnTo>
                  <a:lnTo>
                    <a:pt x="367360" y="15811"/>
                  </a:lnTo>
                  <a:lnTo>
                    <a:pt x="363880" y="13804"/>
                  </a:lnTo>
                  <a:lnTo>
                    <a:pt x="361873" y="13271"/>
                  </a:lnTo>
                  <a:lnTo>
                    <a:pt x="350075" y="13271"/>
                  </a:lnTo>
                  <a:lnTo>
                    <a:pt x="345287" y="20459"/>
                  </a:lnTo>
                  <a:lnTo>
                    <a:pt x="345287" y="34937"/>
                  </a:lnTo>
                  <a:lnTo>
                    <a:pt x="350659" y="41389"/>
                  </a:lnTo>
                  <a:lnTo>
                    <a:pt x="361213" y="41389"/>
                  </a:lnTo>
                  <a:lnTo>
                    <a:pt x="364464" y="40576"/>
                  </a:lnTo>
                  <a:lnTo>
                    <a:pt x="367652" y="38392"/>
                  </a:lnTo>
                  <a:close/>
                </a:path>
                <a:path w="391794" h="52705">
                  <a:moveTo>
                    <a:pt x="391261" y="29845"/>
                  </a:moveTo>
                  <a:lnTo>
                    <a:pt x="389089" y="27813"/>
                  </a:lnTo>
                  <a:lnTo>
                    <a:pt x="388962" y="27635"/>
                  </a:lnTo>
                  <a:lnTo>
                    <a:pt x="386664" y="25552"/>
                  </a:lnTo>
                  <a:lnTo>
                    <a:pt x="385076" y="25184"/>
                  </a:lnTo>
                  <a:lnTo>
                    <a:pt x="382117" y="24650"/>
                  </a:lnTo>
                  <a:lnTo>
                    <a:pt x="378879" y="23990"/>
                  </a:lnTo>
                  <a:lnTo>
                    <a:pt x="376161" y="23393"/>
                  </a:lnTo>
                  <a:lnTo>
                    <a:pt x="376161" y="16764"/>
                  </a:lnTo>
                  <a:lnTo>
                    <a:pt x="383070" y="16764"/>
                  </a:lnTo>
                  <a:lnTo>
                    <a:pt x="386194" y="16992"/>
                  </a:lnTo>
                  <a:lnTo>
                    <a:pt x="389547" y="19037"/>
                  </a:lnTo>
                  <a:lnTo>
                    <a:pt x="390258" y="15163"/>
                  </a:lnTo>
                  <a:lnTo>
                    <a:pt x="387197" y="13754"/>
                  </a:lnTo>
                  <a:lnTo>
                    <a:pt x="384784" y="13271"/>
                  </a:lnTo>
                  <a:lnTo>
                    <a:pt x="371983" y="13271"/>
                  </a:lnTo>
                  <a:lnTo>
                    <a:pt x="371983" y="23990"/>
                  </a:lnTo>
                  <a:lnTo>
                    <a:pt x="373684" y="25908"/>
                  </a:lnTo>
                  <a:lnTo>
                    <a:pt x="375170" y="27038"/>
                  </a:lnTo>
                  <a:lnTo>
                    <a:pt x="376999" y="28359"/>
                  </a:lnTo>
                  <a:lnTo>
                    <a:pt x="378294" y="28587"/>
                  </a:lnTo>
                  <a:lnTo>
                    <a:pt x="383654" y="29679"/>
                  </a:lnTo>
                  <a:lnTo>
                    <a:pt x="387070" y="30378"/>
                  </a:lnTo>
                  <a:lnTo>
                    <a:pt x="387070" y="37680"/>
                  </a:lnTo>
                  <a:lnTo>
                    <a:pt x="376758" y="37680"/>
                  </a:lnTo>
                  <a:lnTo>
                    <a:pt x="373456" y="35471"/>
                  </a:lnTo>
                  <a:lnTo>
                    <a:pt x="372402" y="34747"/>
                  </a:lnTo>
                  <a:lnTo>
                    <a:pt x="371690" y="38798"/>
                  </a:lnTo>
                  <a:lnTo>
                    <a:pt x="373570" y="39738"/>
                  </a:lnTo>
                  <a:lnTo>
                    <a:pt x="376809" y="41389"/>
                  </a:lnTo>
                  <a:lnTo>
                    <a:pt x="385902" y="41389"/>
                  </a:lnTo>
                  <a:lnTo>
                    <a:pt x="388429" y="39509"/>
                  </a:lnTo>
                  <a:lnTo>
                    <a:pt x="390258" y="38087"/>
                  </a:lnTo>
                  <a:lnTo>
                    <a:pt x="391261" y="35699"/>
                  </a:lnTo>
                  <a:lnTo>
                    <a:pt x="391261" y="2984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1038783" y="2653553"/>
              <a:ext cx="377825" cy="189230"/>
            </a:xfrm>
            <a:custGeom>
              <a:avLst/>
              <a:gdLst/>
              <a:ahLst/>
              <a:cxnLst/>
              <a:rect l="l" t="t" r="r" b="b"/>
              <a:pathLst>
                <a:path w="377825" h="189230">
                  <a:moveTo>
                    <a:pt x="377345" y="0"/>
                  </a:moveTo>
                  <a:lnTo>
                    <a:pt x="0" y="0"/>
                  </a:lnTo>
                  <a:lnTo>
                    <a:pt x="0" y="188673"/>
                  </a:lnTo>
                  <a:lnTo>
                    <a:pt x="377345" y="188673"/>
                  </a:lnTo>
                  <a:lnTo>
                    <a:pt x="377345" y="0"/>
                  </a:lnTo>
                  <a:close/>
                </a:path>
              </a:pathLst>
            </a:custGeom>
            <a:solidFill>
              <a:srgbClr val="C5E38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1038783" y="2653553"/>
              <a:ext cx="377825" cy="189230"/>
            </a:xfrm>
            <a:custGeom>
              <a:avLst/>
              <a:gdLst/>
              <a:ahLst/>
              <a:cxnLst/>
              <a:rect l="l" t="t" r="r" b="b"/>
              <a:pathLst>
                <a:path w="377825" h="189230">
                  <a:moveTo>
                    <a:pt x="0" y="188673"/>
                  </a:moveTo>
                  <a:lnTo>
                    <a:pt x="377345" y="188673"/>
                  </a:lnTo>
                  <a:lnTo>
                    <a:pt x="377345" y="0"/>
                  </a:lnTo>
                  <a:lnTo>
                    <a:pt x="0" y="0"/>
                  </a:lnTo>
                  <a:lnTo>
                    <a:pt x="0" y="188673"/>
                  </a:lnTo>
                  <a:close/>
                </a:path>
              </a:pathLst>
            </a:custGeom>
            <a:ln w="9433">
              <a:solidFill>
                <a:srgbClr val="6A8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1118374" y="2734322"/>
              <a:ext cx="218440" cy="50800"/>
            </a:xfrm>
            <a:custGeom>
              <a:avLst/>
              <a:gdLst/>
              <a:ahLst/>
              <a:cxnLst/>
              <a:rect l="l" t="t" r="r" b="b"/>
              <a:pathLst>
                <a:path w="218440" h="50800">
                  <a:moveTo>
                    <a:pt x="14439" y="11709"/>
                  </a:moveTo>
                  <a:lnTo>
                    <a:pt x="9194" y="11785"/>
                  </a:lnTo>
                  <a:lnTo>
                    <a:pt x="5956" y="14719"/>
                  </a:lnTo>
                  <a:lnTo>
                    <a:pt x="4114" y="17487"/>
                  </a:lnTo>
                  <a:lnTo>
                    <a:pt x="4114" y="12014"/>
                  </a:lnTo>
                  <a:lnTo>
                    <a:pt x="0" y="12014"/>
                  </a:lnTo>
                  <a:lnTo>
                    <a:pt x="0" y="39039"/>
                  </a:lnTo>
                  <a:lnTo>
                    <a:pt x="4419" y="39039"/>
                  </a:lnTo>
                  <a:lnTo>
                    <a:pt x="4419" y="20193"/>
                  </a:lnTo>
                  <a:lnTo>
                    <a:pt x="8661" y="15862"/>
                  </a:lnTo>
                  <a:lnTo>
                    <a:pt x="14439" y="15735"/>
                  </a:lnTo>
                  <a:lnTo>
                    <a:pt x="14439" y="11709"/>
                  </a:lnTo>
                  <a:close/>
                </a:path>
                <a:path w="218440" h="50800">
                  <a:moveTo>
                    <a:pt x="40309" y="25895"/>
                  </a:moveTo>
                  <a:lnTo>
                    <a:pt x="40284" y="22644"/>
                  </a:lnTo>
                  <a:lnTo>
                    <a:pt x="40259" y="19507"/>
                  </a:lnTo>
                  <a:lnTo>
                    <a:pt x="37477" y="15316"/>
                  </a:lnTo>
                  <a:lnTo>
                    <a:pt x="36944" y="14516"/>
                  </a:lnTo>
                  <a:lnTo>
                    <a:pt x="36944" y="22644"/>
                  </a:lnTo>
                  <a:lnTo>
                    <a:pt x="22377" y="22644"/>
                  </a:lnTo>
                  <a:lnTo>
                    <a:pt x="23317" y="18224"/>
                  </a:lnTo>
                  <a:lnTo>
                    <a:pt x="26454" y="15316"/>
                  </a:lnTo>
                  <a:lnTo>
                    <a:pt x="32867" y="15316"/>
                  </a:lnTo>
                  <a:lnTo>
                    <a:pt x="36182" y="17297"/>
                  </a:lnTo>
                  <a:lnTo>
                    <a:pt x="36944" y="22644"/>
                  </a:lnTo>
                  <a:lnTo>
                    <a:pt x="36944" y="14516"/>
                  </a:lnTo>
                  <a:lnTo>
                    <a:pt x="35534" y="12369"/>
                  </a:lnTo>
                  <a:lnTo>
                    <a:pt x="31927" y="11709"/>
                  </a:lnTo>
                  <a:lnTo>
                    <a:pt x="23266" y="11709"/>
                  </a:lnTo>
                  <a:lnTo>
                    <a:pt x="17957" y="17932"/>
                  </a:lnTo>
                  <a:lnTo>
                    <a:pt x="17957" y="33540"/>
                  </a:lnTo>
                  <a:lnTo>
                    <a:pt x="23622" y="39827"/>
                  </a:lnTo>
                  <a:lnTo>
                    <a:pt x="34404" y="39827"/>
                  </a:lnTo>
                  <a:lnTo>
                    <a:pt x="37782" y="38417"/>
                  </a:lnTo>
                  <a:lnTo>
                    <a:pt x="40068" y="36766"/>
                  </a:lnTo>
                  <a:lnTo>
                    <a:pt x="40030" y="36233"/>
                  </a:lnTo>
                  <a:lnTo>
                    <a:pt x="39712" y="32804"/>
                  </a:lnTo>
                  <a:lnTo>
                    <a:pt x="36004" y="35991"/>
                  </a:lnTo>
                  <a:lnTo>
                    <a:pt x="32118" y="36233"/>
                  </a:lnTo>
                  <a:lnTo>
                    <a:pt x="26035" y="36233"/>
                  </a:lnTo>
                  <a:lnTo>
                    <a:pt x="22250" y="31889"/>
                  </a:lnTo>
                  <a:lnTo>
                    <a:pt x="22085" y="25895"/>
                  </a:lnTo>
                  <a:lnTo>
                    <a:pt x="40309" y="25895"/>
                  </a:lnTo>
                  <a:close/>
                </a:path>
                <a:path w="218440" h="50800">
                  <a:moveTo>
                    <a:pt x="67221" y="36830"/>
                  </a:moveTo>
                  <a:lnTo>
                    <a:pt x="66878" y="32829"/>
                  </a:lnTo>
                  <a:lnTo>
                    <a:pt x="63868" y="35229"/>
                  </a:lnTo>
                  <a:lnTo>
                    <a:pt x="60680" y="36055"/>
                  </a:lnTo>
                  <a:lnTo>
                    <a:pt x="52781" y="36055"/>
                  </a:lnTo>
                  <a:lnTo>
                    <a:pt x="49466" y="31750"/>
                  </a:lnTo>
                  <a:lnTo>
                    <a:pt x="49466" y="21234"/>
                  </a:lnTo>
                  <a:lnTo>
                    <a:pt x="51650" y="15494"/>
                  </a:lnTo>
                  <a:lnTo>
                    <a:pt x="60972" y="15494"/>
                  </a:lnTo>
                  <a:lnTo>
                    <a:pt x="62979" y="15963"/>
                  </a:lnTo>
                  <a:lnTo>
                    <a:pt x="66230" y="18122"/>
                  </a:lnTo>
                  <a:lnTo>
                    <a:pt x="66929" y="14249"/>
                  </a:lnTo>
                  <a:lnTo>
                    <a:pt x="63449" y="12242"/>
                  </a:lnTo>
                  <a:lnTo>
                    <a:pt x="61455" y="11709"/>
                  </a:lnTo>
                  <a:lnTo>
                    <a:pt x="49657" y="11709"/>
                  </a:lnTo>
                  <a:lnTo>
                    <a:pt x="44869" y="18897"/>
                  </a:lnTo>
                  <a:lnTo>
                    <a:pt x="44869" y="33375"/>
                  </a:lnTo>
                  <a:lnTo>
                    <a:pt x="50241" y="39827"/>
                  </a:lnTo>
                  <a:lnTo>
                    <a:pt x="60794" y="39827"/>
                  </a:lnTo>
                  <a:lnTo>
                    <a:pt x="64046" y="39014"/>
                  </a:lnTo>
                  <a:lnTo>
                    <a:pt x="67221" y="36830"/>
                  </a:lnTo>
                  <a:close/>
                </a:path>
                <a:path w="218440" h="50800">
                  <a:moveTo>
                    <a:pt x="78803" y="12496"/>
                  </a:moveTo>
                  <a:lnTo>
                    <a:pt x="74396" y="12496"/>
                  </a:lnTo>
                  <a:lnTo>
                    <a:pt x="74396" y="39039"/>
                  </a:lnTo>
                  <a:lnTo>
                    <a:pt x="78803" y="39039"/>
                  </a:lnTo>
                  <a:lnTo>
                    <a:pt x="78803" y="12496"/>
                  </a:lnTo>
                  <a:close/>
                </a:path>
                <a:path w="218440" h="50800">
                  <a:moveTo>
                    <a:pt x="79286" y="0"/>
                  </a:moveTo>
                  <a:lnTo>
                    <a:pt x="74041" y="0"/>
                  </a:lnTo>
                  <a:lnTo>
                    <a:pt x="74041" y="5257"/>
                  </a:lnTo>
                  <a:lnTo>
                    <a:pt x="79286" y="5257"/>
                  </a:lnTo>
                  <a:lnTo>
                    <a:pt x="79286" y="0"/>
                  </a:lnTo>
                  <a:close/>
                </a:path>
                <a:path w="218440" h="50800">
                  <a:moveTo>
                    <a:pt x="112293" y="18415"/>
                  </a:moveTo>
                  <a:lnTo>
                    <a:pt x="110680" y="15494"/>
                  </a:lnTo>
                  <a:lnTo>
                    <a:pt x="110540" y="15252"/>
                  </a:lnTo>
                  <a:lnTo>
                    <a:pt x="108585" y="11709"/>
                  </a:lnTo>
                  <a:lnTo>
                    <a:pt x="107696" y="11709"/>
                  </a:lnTo>
                  <a:lnTo>
                    <a:pt x="107696" y="20116"/>
                  </a:lnTo>
                  <a:lnTo>
                    <a:pt x="107696" y="31978"/>
                  </a:lnTo>
                  <a:lnTo>
                    <a:pt x="103505" y="36233"/>
                  </a:lnTo>
                  <a:lnTo>
                    <a:pt x="96786" y="36233"/>
                  </a:lnTo>
                  <a:lnTo>
                    <a:pt x="95199" y="35013"/>
                  </a:lnTo>
                  <a:lnTo>
                    <a:pt x="94005" y="33375"/>
                  </a:lnTo>
                  <a:lnTo>
                    <a:pt x="93421" y="32473"/>
                  </a:lnTo>
                  <a:lnTo>
                    <a:pt x="93421" y="19024"/>
                  </a:lnTo>
                  <a:lnTo>
                    <a:pt x="94843" y="16891"/>
                  </a:lnTo>
                  <a:lnTo>
                    <a:pt x="97129" y="15494"/>
                  </a:lnTo>
                  <a:lnTo>
                    <a:pt x="104152" y="15494"/>
                  </a:lnTo>
                  <a:lnTo>
                    <a:pt x="107696" y="20116"/>
                  </a:lnTo>
                  <a:lnTo>
                    <a:pt x="107696" y="11709"/>
                  </a:lnTo>
                  <a:lnTo>
                    <a:pt x="99377" y="11709"/>
                  </a:lnTo>
                  <a:lnTo>
                    <a:pt x="95961" y="12954"/>
                  </a:lnTo>
                  <a:lnTo>
                    <a:pt x="93243" y="15252"/>
                  </a:lnTo>
                  <a:lnTo>
                    <a:pt x="93243" y="12369"/>
                  </a:lnTo>
                  <a:lnTo>
                    <a:pt x="88823" y="12369"/>
                  </a:lnTo>
                  <a:lnTo>
                    <a:pt x="88823" y="50761"/>
                  </a:lnTo>
                  <a:lnTo>
                    <a:pt x="93421" y="50761"/>
                  </a:lnTo>
                  <a:lnTo>
                    <a:pt x="93421" y="36474"/>
                  </a:lnTo>
                  <a:lnTo>
                    <a:pt x="95250" y="38176"/>
                  </a:lnTo>
                  <a:lnTo>
                    <a:pt x="97840" y="39827"/>
                  </a:lnTo>
                  <a:lnTo>
                    <a:pt x="107099" y="39827"/>
                  </a:lnTo>
                  <a:lnTo>
                    <a:pt x="110083" y="36474"/>
                  </a:lnTo>
                  <a:lnTo>
                    <a:pt x="110286" y="36233"/>
                  </a:lnTo>
                  <a:lnTo>
                    <a:pt x="112293" y="33985"/>
                  </a:lnTo>
                  <a:lnTo>
                    <a:pt x="112293" y="18415"/>
                  </a:lnTo>
                  <a:close/>
                </a:path>
                <a:path w="218440" h="50800">
                  <a:moveTo>
                    <a:pt x="141147" y="25895"/>
                  </a:moveTo>
                  <a:lnTo>
                    <a:pt x="141135" y="22644"/>
                  </a:lnTo>
                  <a:lnTo>
                    <a:pt x="141097" y="19507"/>
                  </a:lnTo>
                  <a:lnTo>
                    <a:pt x="138328" y="15316"/>
                  </a:lnTo>
                  <a:lnTo>
                    <a:pt x="137795" y="14516"/>
                  </a:lnTo>
                  <a:lnTo>
                    <a:pt x="137795" y="22644"/>
                  </a:lnTo>
                  <a:lnTo>
                    <a:pt x="123228" y="22644"/>
                  </a:lnTo>
                  <a:lnTo>
                    <a:pt x="124167" y="18224"/>
                  </a:lnTo>
                  <a:lnTo>
                    <a:pt x="127304" y="15316"/>
                  </a:lnTo>
                  <a:lnTo>
                    <a:pt x="133718" y="15316"/>
                  </a:lnTo>
                  <a:lnTo>
                    <a:pt x="137020" y="17297"/>
                  </a:lnTo>
                  <a:lnTo>
                    <a:pt x="137795" y="22644"/>
                  </a:lnTo>
                  <a:lnTo>
                    <a:pt x="137795" y="14516"/>
                  </a:lnTo>
                  <a:lnTo>
                    <a:pt x="136372" y="12369"/>
                  </a:lnTo>
                  <a:lnTo>
                    <a:pt x="132778" y="11709"/>
                  </a:lnTo>
                  <a:lnTo>
                    <a:pt x="124117" y="11709"/>
                  </a:lnTo>
                  <a:lnTo>
                    <a:pt x="118808" y="17932"/>
                  </a:lnTo>
                  <a:lnTo>
                    <a:pt x="118808" y="33540"/>
                  </a:lnTo>
                  <a:lnTo>
                    <a:pt x="124472" y="39827"/>
                  </a:lnTo>
                  <a:lnTo>
                    <a:pt x="135255" y="39827"/>
                  </a:lnTo>
                  <a:lnTo>
                    <a:pt x="138620" y="38417"/>
                  </a:lnTo>
                  <a:lnTo>
                    <a:pt x="140919" y="36766"/>
                  </a:lnTo>
                  <a:lnTo>
                    <a:pt x="140868" y="36233"/>
                  </a:lnTo>
                  <a:lnTo>
                    <a:pt x="140563" y="32804"/>
                  </a:lnTo>
                  <a:lnTo>
                    <a:pt x="136855" y="35991"/>
                  </a:lnTo>
                  <a:lnTo>
                    <a:pt x="132956" y="36233"/>
                  </a:lnTo>
                  <a:lnTo>
                    <a:pt x="126885" y="36233"/>
                  </a:lnTo>
                  <a:lnTo>
                    <a:pt x="123101" y="31889"/>
                  </a:lnTo>
                  <a:lnTo>
                    <a:pt x="122936" y="25895"/>
                  </a:lnTo>
                  <a:lnTo>
                    <a:pt x="141147" y="25895"/>
                  </a:lnTo>
                  <a:close/>
                </a:path>
                <a:path w="218440" h="50800">
                  <a:moveTo>
                    <a:pt x="164820" y="28282"/>
                  </a:moveTo>
                  <a:lnTo>
                    <a:pt x="162648" y="26250"/>
                  </a:lnTo>
                  <a:lnTo>
                    <a:pt x="162534" y="26073"/>
                  </a:lnTo>
                  <a:lnTo>
                    <a:pt x="160223" y="23990"/>
                  </a:lnTo>
                  <a:lnTo>
                    <a:pt x="158635" y="23622"/>
                  </a:lnTo>
                  <a:lnTo>
                    <a:pt x="155689" y="23088"/>
                  </a:lnTo>
                  <a:lnTo>
                    <a:pt x="152438" y="22428"/>
                  </a:lnTo>
                  <a:lnTo>
                    <a:pt x="149733" y="21831"/>
                  </a:lnTo>
                  <a:lnTo>
                    <a:pt x="149733" y="15201"/>
                  </a:lnTo>
                  <a:lnTo>
                    <a:pt x="156641" y="15201"/>
                  </a:lnTo>
                  <a:lnTo>
                    <a:pt x="159766" y="15430"/>
                  </a:lnTo>
                  <a:lnTo>
                    <a:pt x="163118" y="17475"/>
                  </a:lnTo>
                  <a:lnTo>
                    <a:pt x="163830" y="13601"/>
                  </a:lnTo>
                  <a:lnTo>
                    <a:pt x="160756" y="12192"/>
                  </a:lnTo>
                  <a:lnTo>
                    <a:pt x="158343" y="11709"/>
                  </a:lnTo>
                  <a:lnTo>
                    <a:pt x="145542" y="11709"/>
                  </a:lnTo>
                  <a:lnTo>
                    <a:pt x="145542" y="22428"/>
                  </a:lnTo>
                  <a:lnTo>
                    <a:pt x="147256" y="24345"/>
                  </a:lnTo>
                  <a:lnTo>
                    <a:pt x="148729" y="25476"/>
                  </a:lnTo>
                  <a:lnTo>
                    <a:pt x="150558" y="26797"/>
                  </a:lnTo>
                  <a:lnTo>
                    <a:pt x="151853" y="27025"/>
                  </a:lnTo>
                  <a:lnTo>
                    <a:pt x="157226" y="28117"/>
                  </a:lnTo>
                  <a:lnTo>
                    <a:pt x="160642" y="28816"/>
                  </a:lnTo>
                  <a:lnTo>
                    <a:pt x="160642" y="36118"/>
                  </a:lnTo>
                  <a:lnTo>
                    <a:pt x="150317" y="36118"/>
                  </a:lnTo>
                  <a:lnTo>
                    <a:pt x="147015" y="33909"/>
                  </a:lnTo>
                  <a:lnTo>
                    <a:pt x="145961" y="33185"/>
                  </a:lnTo>
                  <a:lnTo>
                    <a:pt x="145249" y="37236"/>
                  </a:lnTo>
                  <a:lnTo>
                    <a:pt x="147129" y="38176"/>
                  </a:lnTo>
                  <a:lnTo>
                    <a:pt x="150380" y="39827"/>
                  </a:lnTo>
                  <a:lnTo>
                    <a:pt x="159473" y="39827"/>
                  </a:lnTo>
                  <a:lnTo>
                    <a:pt x="161988" y="37947"/>
                  </a:lnTo>
                  <a:lnTo>
                    <a:pt x="163830" y="36525"/>
                  </a:lnTo>
                  <a:lnTo>
                    <a:pt x="164820" y="34137"/>
                  </a:lnTo>
                  <a:lnTo>
                    <a:pt x="164820" y="28282"/>
                  </a:lnTo>
                  <a:close/>
                </a:path>
                <a:path w="218440" h="50800">
                  <a:moveTo>
                    <a:pt x="182956" y="24206"/>
                  </a:moveTo>
                  <a:lnTo>
                    <a:pt x="167347" y="24206"/>
                  </a:lnTo>
                  <a:lnTo>
                    <a:pt x="167347" y="27635"/>
                  </a:lnTo>
                  <a:lnTo>
                    <a:pt x="182956" y="27635"/>
                  </a:lnTo>
                  <a:lnTo>
                    <a:pt x="182956" y="24206"/>
                  </a:lnTo>
                  <a:close/>
                </a:path>
                <a:path w="218440" h="50800">
                  <a:moveTo>
                    <a:pt x="206298" y="37592"/>
                  </a:moveTo>
                  <a:lnTo>
                    <a:pt x="205359" y="34061"/>
                  </a:lnTo>
                  <a:lnTo>
                    <a:pt x="203822" y="35331"/>
                  </a:lnTo>
                  <a:lnTo>
                    <a:pt x="201930" y="36055"/>
                  </a:lnTo>
                  <a:lnTo>
                    <a:pt x="197866" y="36055"/>
                  </a:lnTo>
                  <a:lnTo>
                    <a:pt x="197040" y="34251"/>
                  </a:lnTo>
                  <a:lnTo>
                    <a:pt x="197040" y="15925"/>
                  </a:lnTo>
                  <a:lnTo>
                    <a:pt x="205359" y="15925"/>
                  </a:lnTo>
                  <a:lnTo>
                    <a:pt x="205359" y="12496"/>
                  </a:lnTo>
                  <a:lnTo>
                    <a:pt x="197040" y="12496"/>
                  </a:lnTo>
                  <a:lnTo>
                    <a:pt x="197040" y="4686"/>
                  </a:lnTo>
                  <a:lnTo>
                    <a:pt x="192976" y="4686"/>
                  </a:lnTo>
                  <a:lnTo>
                    <a:pt x="192976" y="12496"/>
                  </a:lnTo>
                  <a:lnTo>
                    <a:pt x="187833" y="12496"/>
                  </a:lnTo>
                  <a:lnTo>
                    <a:pt x="187833" y="15925"/>
                  </a:lnTo>
                  <a:lnTo>
                    <a:pt x="192786" y="15925"/>
                  </a:lnTo>
                  <a:lnTo>
                    <a:pt x="192786" y="35687"/>
                  </a:lnTo>
                  <a:lnTo>
                    <a:pt x="193611" y="39827"/>
                  </a:lnTo>
                  <a:lnTo>
                    <a:pt x="201815" y="39827"/>
                  </a:lnTo>
                  <a:lnTo>
                    <a:pt x="204812" y="38366"/>
                  </a:lnTo>
                  <a:lnTo>
                    <a:pt x="206298" y="37592"/>
                  </a:lnTo>
                  <a:close/>
                </a:path>
                <a:path w="218440" h="50800">
                  <a:moveTo>
                    <a:pt x="217589" y="12496"/>
                  </a:moveTo>
                  <a:lnTo>
                    <a:pt x="213169" y="12496"/>
                  </a:lnTo>
                  <a:lnTo>
                    <a:pt x="213169" y="39039"/>
                  </a:lnTo>
                  <a:lnTo>
                    <a:pt x="217589" y="39039"/>
                  </a:lnTo>
                  <a:lnTo>
                    <a:pt x="217589" y="12496"/>
                  </a:lnTo>
                  <a:close/>
                </a:path>
                <a:path w="218440" h="50800">
                  <a:moveTo>
                    <a:pt x="218059" y="0"/>
                  </a:moveTo>
                  <a:lnTo>
                    <a:pt x="212813" y="0"/>
                  </a:lnTo>
                  <a:lnTo>
                    <a:pt x="212813" y="5257"/>
                  </a:lnTo>
                  <a:lnTo>
                    <a:pt x="218059" y="5257"/>
                  </a:lnTo>
                  <a:lnTo>
                    <a:pt x="21805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8" name="object 78"/>
          <p:cNvGrpSpPr/>
          <p:nvPr/>
        </p:nvGrpSpPr>
        <p:grpSpPr>
          <a:xfrm>
            <a:off x="3109468" y="2177155"/>
            <a:ext cx="575945" cy="764540"/>
            <a:chOff x="3109468" y="2177155"/>
            <a:chExt cx="575945" cy="764540"/>
          </a:xfrm>
        </p:grpSpPr>
        <p:sp>
          <p:nvSpPr>
            <p:cNvPr id="79" name="object 79"/>
            <p:cNvSpPr/>
            <p:nvPr/>
          </p:nvSpPr>
          <p:spPr>
            <a:xfrm>
              <a:off x="3114185" y="2181871"/>
              <a:ext cx="566420" cy="755015"/>
            </a:xfrm>
            <a:custGeom>
              <a:avLst/>
              <a:gdLst/>
              <a:ahLst/>
              <a:cxnLst/>
              <a:rect l="l" t="t" r="r" b="b"/>
              <a:pathLst>
                <a:path w="566420" h="755014">
                  <a:moveTo>
                    <a:pt x="566018" y="0"/>
                  </a:moveTo>
                  <a:lnTo>
                    <a:pt x="0" y="0"/>
                  </a:lnTo>
                  <a:lnTo>
                    <a:pt x="0" y="754691"/>
                  </a:lnTo>
                  <a:lnTo>
                    <a:pt x="566018" y="754691"/>
                  </a:lnTo>
                  <a:lnTo>
                    <a:pt x="566018" y="0"/>
                  </a:lnTo>
                  <a:close/>
                </a:path>
              </a:pathLst>
            </a:custGeom>
            <a:solidFill>
              <a:srgbClr val="ACD8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3114185" y="2181871"/>
              <a:ext cx="566420" cy="755015"/>
            </a:xfrm>
            <a:custGeom>
              <a:avLst/>
              <a:gdLst/>
              <a:ahLst/>
              <a:cxnLst/>
              <a:rect l="l" t="t" r="r" b="b"/>
              <a:pathLst>
                <a:path w="566420" h="755014">
                  <a:moveTo>
                    <a:pt x="0" y="754691"/>
                  </a:moveTo>
                  <a:lnTo>
                    <a:pt x="566018" y="754691"/>
                  </a:lnTo>
                  <a:lnTo>
                    <a:pt x="566018" y="0"/>
                  </a:lnTo>
                  <a:lnTo>
                    <a:pt x="0" y="0"/>
                  </a:lnTo>
                  <a:lnTo>
                    <a:pt x="0" y="754691"/>
                  </a:lnTo>
                  <a:close/>
                </a:path>
              </a:pathLst>
            </a:custGeom>
            <a:ln w="9433">
              <a:solidFill>
                <a:srgbClr val="5CAB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3213290" y="2237168"/>
              <a:ext cx="220345" cy="50800"/>
            </a:xfrm>
            <a:custGeom>
              <a:avLst/>
              <a:gdLst/>
              <a:ahLst/>
              <a:cxnLst/>
              <a:rect l="l" t="t" r="r" b="b"/>
              <a:pathLst>
                <a:path w="220345" h="50800">
                  <a:moveTo>
                    <a:pt x="37261" y="17056"/>
                  </a:moveTo>
                  <a:lnTo>
                    <a:pt x="36322" y="11709"/>
                  </a:lnTo>
                  <a:lnTo>
                    <a:pt x="25641" y="11709"/>
                  </a:lnTo>
                  <a:lnTo>
                    <a:pt x="22580" y="13373"/>
                  </a:lnTo>
                  <a:lnTo>
                    <a:pt x="20396" y="16586"/>
                  </a:lnTo>
                  <a:lnTo>
                    <a:pt x="18872" y="12065"/>
                  </a:lnTo>
                  <a:lnTo>
                    <a:pt x="14732" y="11709"/>
                  </a:lnTo>
                  <a:lnTo>
                    <a:pt x="8610" y="11709"/>
                  </a:lnTo>
                  <a:lnTo>
                    <a:pt x="5829" y="14135"/>
                  </a:lnTo>
                  <a:lnTo>
                    <a:pt x="4241" y="16281"/>
                  </a:lnTo>
                  <a:lnTo>
                    <a:pt x="4241" y="12014"/>
                  </a:lnTo>
                  <a:lnTo>
                    <a:pt x="0" y="12014"/>
                  </a:lnTo>
                  <a:lnTo>
                    <a:pt x="0" y="39052"/>
                  </a:lnTo>
                  <a:lnTo>
                    <a:pt x="4597" y="39052"/>
                  </a:lnTo>
                  <a:lnTo>
                    <a:pt x="4597" y="20193"/>
                  </a:lnTo>
                  <a:lnTo>
                    <a:pt x="6184" y="15316"/>
                  </a:lnTo>
                  <a:lnTo>
                    <a:pt x="16040" y="15316"/>
                  </a:lnTo>
                  <a:lnTo>
                    <a:pt x="16332" y="19227"/>
                  </a:lnTo>
                  <a:lnTo>
                    <a:pt x="16332" y="39052"/>
                  </a:lnTo>
                  <a:lnTo>
                    <a:pt x="20942" y="39052"/>
                  </a:lnTo>
                  <a:lnTo>
                    <a:pt x="20942" y="20193"/>
                  </a:lnTo>
                  <a:lnTo>
                    <a:pt x="22517" y="15316"/>
                  </a:lnTo>
                  <a:lnTo>
                    <a:pt x="32372" y="15316"/>
                  </a:lnTo>
                  <a:lnTo>
                    <a:pt x="32664" y="19227"/>
                  </a:lnTo>
                  <a:lnTo>
                    <a:pt x="32664" y="39052"/>
                  </a:lnTo>
                  <a:lnTo>
                    <a:pt x="37261" y="39052"/>
                  </a:lnTo>
                  <a:lnTo>
                    <a:pt x="37261" y="17056"/>
                  </a:lnTo>
                  <a:close/>
                </a:path>
                <a:path w="220345" h="50800">
                  <a:moveTo>
                    <a:pt x="67462" y="25895"/>
                  </a:moveTo>
                  <a:lnTo>
                    <a:pt x="67449" y="22644"/>
                  </a:lnTo>
                  <a:lnTo>
                    <a:pt x="67411" y="19507"/>
                  </a:lnTo>
                  <a:lnTo>
                    <a:pt x="64643" y="15316"/>
                  </a:lnTo>
                  <a:lnTo>
                    <a:pt x="64109" y="14516"/>
                  </a:lnTo>
                  <a:lnTo>
                    <a:pt x="64109" y="22644"/>
                  </a:lnTo>
                  <a:lnTo>
                    <a:pt x="49542" y="22644"/>
                  </a:lnTo>
                  <a:lnTo>
                    <a:pt x="50482" y="18224"/>
                  </a:lnTo>
                  <a:lnTo>
                    <a:pt x="53606" y="15316"/>
                  </a:lnTo>
                  <a:lnTo>
                    <a:pt x="60032" y="15316"/>
                  </a:lnTo>
                  <a:lnTo>
                    <a:pt x="63334" y="17297"/>
                  </a:lnTo>
                  <a:lnTo>
                    <a:pt x="64109" y="22644"/>
                  </a:lnTo>
                  <a:lnTo>
                    <a:pt x="64109" y="14516"/>
                  </a:lnTo>
                  <a:lnTo>
                    <a:pt x="62687" y="12369"/>
                  </a:lnTo>
                  <a:lnTo>
                    <a:pt x="59093" y="11709"/>
                  </a:lnTo>
                  <a:lnTo>
                    <a:pt x="50431" y="11709"/>
                  </a:lnTo>
                  <a:lnTo>
                    <a:pt x="45123" y="17932"/>
                  </a:lnTo>
                  <a:lnTo>
                    <a:pt x="45123" y="33540"/>
                  </a:lnTo>
                  <a:lnTo>
                    <a:pt x="50774" y="39827"/>
                  </a:lnTo>
                  <a:lnTo>
                    <a:pt x="61569" y="39827"/>
                  </a:lnTo>
                  <a:lnTo>
                    <a:pt x="64935" y="38430"/>
                  </a:lnTo>
                  <a:lnTo>
                    <a:pt x="67233" y="36766"/>
                  </a:lnTo>
                  <a:lnTo>
                    <a:pt x="67183" y="36233"/>
                  </a:lnTo>
                  <a:lnTo>
                    <a:pt x="66878" y="32804"/>
                  </a:lnTo>
                  <a:lnTo>
                    <a:pt x="63169" y="35991"/>
                  </a:lnTo>
                  <a:lnTo>
                    <a:pt x="59270" y="36233"/>
                  </a:lnTo>
                  <a:lnTo>
                    <a:pt x="53200" y="36233"/>
                  </a:lnTo>
                  <a:lnTo>
                    <a:pt x="49415" y="31889"/>
                  </a:lnTo>
                  <a:lnTo>
                    <a:pt x="49237" y="25895"/>
                  </a:lnTo>
                  <a:lnTo>
                    <a:pt x="67462" y="25895"/>
                  </a:lnTo>
                  <a:close/>
                </a:path>
                <a:path w="220345" h="50800">
                  <a:moveTo>
                    <a:pt x="89496" y="37592"/>
                  </a:moveTo>
                  <a:lnTo>
                    <a:pt x="88544" y="34074"/>
                  </a:lnTo>
                  <a:lnTo>
                    <a:pt x="87020" y="35331"/>
                  </a:lnTo>
                  <a:lnTo>
                    <a:pt x="85128" y="36055"/>
                  </a:lnTo>
                  <a:lnTo>
                    <a:pt x="81064" y="36055"/>
                  </a:lnTo>
                  <a:lnTo>
                    <a:pt x="80225" y="34251"/>
                  </a:lnTo>
                  <a:lnTo>
                    <a:pt x="80225" y="15925"/>
                  </a:lnTo>
                  <a:lnTo>
                    <a:pt x="88544" y="15925"/>
                  </a:lnTo>
                  <a:lnTo>
                    <a:pt x="88544" y="12496"/>
                  </a:lnTo>
                  <a:lnTo>
                    <a:pt x="80225" y="12496"/>
                  </a:lnTo>
                  <a:lnTo>
                    <a:pt x="80225" y="4686"/>
                  </a:lnTo>
                  <a:lnTo>
                    <a:pt x="76161" y="4686"/>
                  </a:lnTo>
                  <a:lnTo>
                    <a:pt x="76161" y="12496"/>
                  </a:lnTo>
                  <a:lnTo>
                    <a:pt x="71031" y="12496"/>
                  </a:lnTo>
                  <a:lnTo>
                    <a:pt x="71031" y="15925"/>
                  </a:lnTo>
                  <a:lnTo>
                    <a:pt x="75984" y="15925"/>
                  </a:lnTo>
                  <a:lnTo>
                    <a:pt x="75984" y="35687"/>
                  </a:lnTo>
                  <a:lnTo>
                    <a:pt x="76809" y="39827"/>
                  </a:lnTo>
                  <a:lnTo>
                    <a:pt x="85013" y="39827"/>
                  </a:lnTo>
                  <a:lnTo>
                    <a:pt x="88011" y="38366"/>
                  </a:lnTo>
                  <a:lnTo>
                    <a:pt x="89496" y="37592"/>
                  </a:lnTo>
                  <a:close/>
                </a:path>
                <a:path w="220345" h="50800">
                  <a:moveTo>
                    <a:pt x="115709" y="15836"/>
                  </a:moveTo>
                  <a:lnTo>
                    <a:pt x="115049" y="15201"/>
                  </a:lnTo>
                  <a:lnTo>
                    <a:pt x="111404" y="11709"/>
                  </a:lnTo>
                  <a:lnTo>
                    <a:pt x="102146" y="11709"/>
                  </a:lnTo>
                  <a:lnTo>
                    <a:pt x="99491" y="12661"/>
                  </a:lnTo>
                  <a:lnTo>
                    <a:pt x="96723" y="14249"/>
                  </a:lnTo>
                  <a:lnTo>
                    <a:pt x="97078" y="18110"/>
                  </a:lnTo>
                  <a:lnTo>
                    <a:pt x="100139" y="15951"/>
                  </a:lnTo>
                  <a:lnTo>
                    <a:pt x="103085" y="15201"/>
                  </a:lnTo>
                  <a:lnTo>
                    <a:pt x="108750" y="15201"/>
                  </a:lnTo>
                  <a:lnTo>
                    <a:pt x="111112" y="17526"/>
                  </a:lnTo>
                  <a:lnTo>
                    <a:pt x="111112" y="24333"/>
                  </a:lnTo>
                  <a:lnTo>
                    <a:pt x="111112" y="27343"/>
                  </a:lnTo>
                  <a:lnTo>
                    <a:pt x="111112" y="33883"/>
                  </a:lnTo>
                  <a:lnTo>
                    <a:pt x="109105" y="35052"/>
                  </a:lnTo>
                  <a:lnTo>
                    <a:pt x="107391" y="36182"/>
                  </a:lnTo>
                  <a:lnTo>
                    <a:pt x="105156" y="36233"/>
                  </a:lnTo>
                  <a:lnTo>
                    <a:pt x="101676" y="36233"/>
                  </a:lnTo>
                  <a:lnTo>
                    <a:pt x="99009" y="34810"/>
                  </a:lnTo>
                  <a:lnTo>
                    <a:pt x="99009" y="27889"/>
                  </a:lnTo>
                  <a:lnTo>
                    <a:pt x="111112" y="27343"/>
                  </a:lnTo>
                  <a:lnTo>
                    <a:pt x="111112" y="24333"/>
                  </a:lnTo>
                  <a:lnTo>
                    <a:pt x="102260" y="24447"/>
                  </a:lnTo>
                  <a:lnTo>
                    <a:pt x="94767" y="26924"/>
                  </a:lnTo>
                  <a:lnTo>
                    <a:pt x="94792" y="35052"/>
                  </a:lnTo>
                  <a:lnTo>
                    <a:pt x="96367" y="39827"/>
                  </a:lnTo>
                  <a:lnTo>
                    <a:pt x="102323" y="39827"/>
                  </a:lnTo>
                  <a:lnTo>
                    <a:pt x="107861" y="39712"/>
                  </a:lnTo>
                  <a:lnTo>
                    <a:pt x="111290" y="37058"/>
                  </a:lnTo>
                  <a:lnTo>
                    <a:pt x="111290" y="39179"/>
                  </a:lnTo>
                  <a:lnTo>
                    <a:pt x="115709" y="39179"/>
                  </a:lnTo>
                  <a:lnTo>
                    <a:pt x="115709" y="37058"/>
                  </a:lnTo>
                  <a:lnTo>
                    <a:pt x="115709" y="36233"/>
                  </a:lnTo>
                  <a:lnTo>
                    <a:pt x="115709" y="27343"/>
                  </a:lnTo>
                  <a:lnTo>
                    <a:pt x="115709" y="15836"/>
                  </a:lnTo>
                  <a:close/>
                </a:path>
                <a:path w="220345" h="50800">
                  <a:moveTo>
                    <a:pt x="136842" y="24206"/>
                  </a:moveTo>
                  <a:lnTo>
                    <a:pt x="121221" y="24206"/>
                  </a:lnTo>
                  <a:lnTo>
                    <a:pt x="121221" y="27635"/>
                  </a:lnTo>
                  <a:lnTo>
                    <a:pt x="136842" y="27635"/>
                  </a:lnTo>
                  <a:lnTo>
                    <a:pt x="136842" y="24206"/>
                  </a:lnTo>
                  <a:close/>
                </a:path>
                <a:path w="220345" h="50800">
                  <a:moveTo>
                    <a:pt x="166192" y="11709"/>
                  </a:moveTo>
                  <a:lnTo>
                    <a:pt x="161772" y="11709"/>
                  </a:lnTo>
                  <a:lnTo>
                    <a:pt x="161772" y="15735"/>
                  </a:lnTo>
                  <a:lnTo>
                    <a:pt x="161772" y="31978"/>
                  </a:lnTo>
                  <a:lnTo>
                    <a:pt x="161175" y="32778"/>
                  </a:lnTo>
                  <a:lnTo>
                    <a:pt x="159651" y="35204"/>
                  </a:lnTo>
                  <a:lnTo>
                    <a:pt x="157467" y="36233"/>
                  </a:lnTo>
                  <a:lnTo>
                    <a:pt x="150850" y="36233"/>
                  </a:lnTo>
                  <a:lnTo>
                    <a:pt x="147307" y="31496"/>
                  </a:lnTo>
                  <a:lnTo>
                    <a:pt x="147307" y="19634"/>
                  </a:lnTo>
                  <a:lnTo>
                    <a:pt x="151561" y="15494"/>
                  </a:lnTo>
                  <a:lnTo>
                    <a:pt x="159943" y="15494"/>
                  </a:lnTo>
                  <a:lnTo>
                    <a:pt x="161696" y="19634"/>
                  </a:lnTo>
                  <a:lnTo>
                    <a:pt x="161772" y="31978"/>
                  </a:lnTo>
                  <a:lnTo>
                    <a:pt x="161772" y="15735"/>
                  </a:lnTo>
                  <a:lnTo>
                    <a:pt x="161582" y="15494"/>
                  </a:lnTo>
                  <a:lnTo>
                    <a:pt x="161175" y="14960"/>
                  </a:lnTo>
                  <a:lnTo>
                    <a:pt x="158280" y="11709"/>
                  </a:lnTo>
                  <a:lnTo>
                    <a:pt x="147789" y="11709"/>
                  </a:lnTo>
                  <a:lnTo>
                    <a:pt x="142709" y="17614"/>
                  </a:lnTo>
                  <a:lnTo>
                    <a:pt x="142709" y="33553"/>
                  </a:lnTo>
                  <a:lnTo>
                    <a:pt x="147015" y="39827"/>
                  </a:lnTo>
                  <a:lnTo>
                    <a:pt x="155994" y="39827"/>
                  </a:lnTo>
                  <a:lnTo>
                    <a:pt x="159118" y="38468"/>
                  </a:lnTo>
                  <a:lnTo>
                    <a:pt x="161594" y="36233"/>
                  </a:lnTo>
                  <a:lnTo>
                    <a:pt x="161594" y="50761"/>
                  </a:lnTo>
                  <a:lnTo>
                    <a:pt x="166192" y="50761"/>
                  </a:lnTo>
                  <a:lnTo>
                    <a:pt x="166192" y="15735"/>
                  </a:lnTo>
                  <a:lnTo>
                    <a:pt x="166192" y="11709"/>
                  </a:lnTo>
                  <a:close/>
                </a:path>
                <a:path w="220345" h="50800">
                  <a:moveTo>
                    <a:pt x="191274" y="37592"/>
                  </a:moveTo>
                  <a:lnTo>
                    <a:pt x="190334" y="34074"/>
                  </a:lnTo>
                  <a:lnTo>
                    <a:pt x="188798" y="35331"/>
                  </a:lnTo>
                  <a:lnTo>
                    <a:pt x="186905" y="36055"/>
                  </a:lnTo>
                  <a:lnTo>
                    <a:pt x="182841" y="36055"/>
                  </a:lnTo>
                  <a:lnTo>
                    <a:pt x="182016" y="34251"/>
                  </a:lnTo>
                  <a:lnTo>
                    <a:pt x="182016" y="15925"/>
                  </a:lnTo>
                  <a:lnTo>
                    <a:pt x="190334" y="15925"/>
                  </a:lnTo>
                  <a:lnTo>
                    <a:pt x="190334" y="12496"/>
                  </a:lnTo>
                  <a:lnTo>
                    <a:pt x="182016" y="12496"/>
                  </a:lnTo>
                  <a:lnTo>
                    <a:pt x="182016" y="4686"/>
                  </a:lnTo>
                  <a:lnTo>
                    <a:pt x="177952" y="4686"/>
                  </a:lnTo>
                  <a:lnTo>
                    <a:pt x="177952" y="12496"/>
                  </a:lnTo>
                  <a:lnTo>
                    <a:pt x="172821" y="12496"/>
                  </a:lnTo>
                  <a:lnTo>
                    <a:pt x="172821" y="15925"/>
                  </a:lnTo>
                  <a:lnTo>
                    <a:pt x="177761" y="15925"/>
                  </a:lnTo>
                  <a:lnTo>
                    <a:pt x="177761" y="35687"/>
                  </a:lnTo>
                  <a:lnTo>
                    <a:pt x="178600" y="39827"/>
                  </a:lnTo>
                  <a:lnTo>
                    <a:pt x="186804" y="39827"/>
                  </a:lnTo>
                  <a:lnTo>
                    <a:pt x="189801" y="38366"/>
                  </a:lnTo>
                  <a:lnTo>
                    <a:pt x="191274" y="37592"/>
                  </a:lnTo>
                  <a:close/>
                </a:path>
                <a:path w="220345" h="50800">
                  <a:moveTo>
                    <a:pt x="219862" y="19481"/>
                  </a:moveTo>
                  <a:lnTo>
                    <a:pt x="214782" y="13589"/>
                  </a:lnTo>
                  <a:lnTo>
                    <a:pt x="206349" y="13589"/>
                  </a:lnTo>
                  <a:lnTo>
                    <a:pt x="204114" y="14465"/>
                  </a:lnTo>
                  <a:lnTo>
                    <a:pt x="202399" y="16002"/>
                  </a:lnTo>
                  <a:lnTo>
                    <a:pt x="202399" y="3784"/>
                  </a:lnTo>
                  <a:lnTo>
                    <a:pt x="217906" y="3784"/>
                  </a:lnTo>
                  <a:lnTo>
                    <a:pt x="217906" y="0"/>
                  </a:lnTo>
                  <a:lnTo>
                    <a:pt x="198158" y="0"/>
                  </a:lnTo>
                  <a:lnTo>
                    <a:pt x="198158" y="21971"/>
                  </a:lnTo>
                  <a:lnTo>
                    <a:pt x="202044" y="21971"/>
                  </a:lnTo>
                  <a:lnTo>
                    <a:pt x="203047" y="19545"/>
                  </a:lnTo>
                  <a:lnTo>
                    <a:pt x="205232" y="17183"/>
                  </a:lnTo>
                  <a:lnTo>
                    <a:pt x="211416" y="17183"/>
                  </a:lnTo>
                  <a:lnTo>
                    <a:pt x="214604" y="19672"/>
                  </a:lnTo>
                  <a:lnTo>
                    <a:pt x="214604" y="37020"/>
                  </a:lnTo>
                  <a:lnTo>
                    <a:pt x="202920" y="37020"/>
                  </a:lnTo>
                  <a:lnTo>
                    <a:pt x="199339" y="34658"/>
                  </a:lnTo>
                  <a:lnTo>
                    <a:pt x="197612" y="31381"/>
                  </a:lnTo>
                  <a:lnTo>
                    <a:pt x="195681" y="34772"/>
                  </a:lnTo>
                  <a:lnTo>
                    <a:pt x="198094" y="38188"/>
                  </a:lnTo>
                  <a:lnTo>
                    <a:pt x="202171" y="40601"/>
                  </a:lnTo>
                  <a:lnTo>
                    <a:pt x="213956" y="40601"/>
                  </a:lnTo>
                  <a:lnTo>
                    <a:pt x="219862" y="34709"/>
                  </a:lnTo>
                  <a:lnTo>
                    <a:pt x="219862" y="1948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3208521" y="2370544"/>
              <a:ext cx="377825" cy="189230"/>
            </a:xfrm>
            <a:custGeom>
              <a:avLst/>
              <a:gdLst/>
              <a:ahLst/>
              <a:cxnLst/>
              <a:rect l="l" t="t" r="r" b="b"/>
              <a:pathLst>
                <a:path w="377825" h="189230">
                  <a:moveTo>
                    <a:pt x="377345" y="0"/>
                  </a:moveTo>
                  <a:lnTo>
                    <a:pt x="0" y="0"/>
                  </a:lnTo>
                  <a:lnTo>
                    <a:pt x="0" y="188673"/>
                  </a:lnTo>
                  <a:lnTo>
                    <a:pt x="377345" y="188673"/>
                  </a:lnTo>
                  <a:lnTo>
                    <a:pt x="377345" y="0"/>
                  </a:lnTo>
                  <a:close/>
                </a:path>
              </a:pathLst>
            </a:custGeom>
            <a:solidFill>
              <a:srgbClr val="C5E38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3208521" y="2370544"/>
              <a:ext cx="377825" cy="189230"/>
            </a:xfrm>
            <a:custGeom>
              <a:avLst/>
              <a:gdLst/>
              <a:ahLst/>
              <a:cxnLst/>
              <a:rect l="l" t="t" r="r" b="b"/>
              <a:pathLst>
                <a:path w="377825" h="189230">
                  <a:moveTo>
                    <a:pt x="0" y="188673"/>
                  </a:moveTo>
                  <a:lnTo>
                    <a:pt x="377345" y="188673"/>
                  </a:lnTo>
                  <a:lnTo>
                    <a:pt x="377345" y="0"/>
                  </a:lnTo>
                  <a:lnTo>
                    <a:pt x="0" y="0"/>
                  </a:lnTo>
                  <a:lnTo>
                    <a:pt x="0" y="188673"/>
                  </a:lnTo>
                  <a:close/>
                </a:path>
              </a:pathLst>
            </a:custGeom>
            <a:ln w="9433">
              <a:solidFill>
                <a:srgbClr val="6A8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3279737" y="2451315"/>
              <a:ext cx="237490" cy="50800"/>
            </a:xfrm>
            <a:custGeom>
              <a:avLst/>
              <a:gdLst/>
              <a:ahLst/>
              <a:cxnLst/>
              <a:rect l="l" t="t" r="r" b="b"/>
              <a:pathLst>
                <a:path w="237489" h="50800">
                  <a:moveTo>
                    <a:pt x="14452" y="11709"/>
                  </a:moveTo>
                  <a:lnTo>
                    <a:pt x="9207" y="11785"/>
                  </a:lnTo>
                  <a:lnTo>
                    <a:pt x="5956" y="14719"/>
                  </a:lnTo>
                  <a:lnTo>
                    <a:pt x="4127" y="17475"/>
                  </a:lnTo>
                  <a:lnTo>
                    <a:pt x="4127" y="12014"/>
                  </a:lnTo>
                  <a:lnTo>
                    <a:pt x="0" y="12014"/>
                  </a:lnTo>
                  <a:lnTo>
                    <a:pt x="0" y="39039"/>
                  </a:lnTo>
                  <a:lnTo>
                    <a:pt x="4419" y="39039"/>
                  </a:lnTo>
                  <a:lnTo>
                    <a:pt x="4419" y="20193"/>
                  </a:lnTo>
                  <a:lnTo>
                    <a:pt x="8661" y="15849"/>
                  </a:lnTo>
                  <a:lnTo>
                    <a:pt x="14452" y="15735"/>
                  </a:lnTo>
                  <a:lnTo>
                    <a:pt x="14452" y="11709"/>
                  </a:lnTo>
                  <a:close/>
                </a:path>
                <a:path w="237489" h="50800">
                  <a:moveTo>
                    <a:pt x="40309" y="25895"/>
                  </a:moveTo>
                  <a:lnTo>
                    <a:pt x="40297" y="22644"/>
                  </a:lnTo>
                  <a:lnTo>
                    <a:pt x="40259" y="19507"/>
                  </a:lnTo>
                  <a:lnTo>
                    <a:pt x="37490" y="15303"/>
                  </a:lnTo>
                  <a:lnTo>
                    <a:pt x="36957" y="14503"/>
                  </a:lnTo>
                  <a:lnTo>
                    <a:pt x="36957" y="22644"/>
                  </a:lnTo>
                  <a:lnTo>
                    <a:pt x="22377" y="22644"/>
                  </a:lnTo>
                  <a:lnTo>
                    <a:pt x="23317" y="18224"/>
                  </a:lnTo>
                  <a:lnTo>
                    <a:pt x="26454" y="15303"/>
                  </a:lnTo>
                  <a:lnTo>
                    <a:pt x="32880" y="15303"/>
                  </a:lnTo>
                  <a:lnTo>
                    <a:pt x="36182" y="17297"/>
                  </a:lnTo>
                  <a:lnTo>
                    <a:pt x="36957" y="22644"/>
                  </a:lnTo>
                  <a:lnTo>
                    <a:pt x="36957" y="14503"/>
                  </a:lnTo>
                  <a:lnTo>
                    <a:pt x="35534" y="12369"/>
                  </a:lnTo>
                  <a:lnTo>
                    <a:pt x="31940" y="11709"/>
                  </a:lnTo>
                  <a:lnTo>
                    <a:pt x="23279" y="11709"/>
                  </a:lnTo>
                  <a:lnTo>
                    <a:pt x="17970" y="17932"/>
                  </a:lnTo>
                  <a:lnTo>
                    <a:pt x="17970" y="33540"/>
                  </a:lnTo>
                  <a:lnTo>
                    <a:pt x="23622" y="39827"/>
                  </a:lnTo>
                  <a:lnTo>
                    <a:pt x="34417" y="39827"/>
                  </a:lnTo>
                  <a:lnTo>
                    <a:pt x="37782" y="38417"/>
                  </a:lnTo>
                  <a:lnTo>
                    <a:pt x="40081" y="36753"/>
                  </a:lnTo>
                  <a:lnTo>
                    <a:pt x="40030" y="36233"/>
                  </a:lnTo>
                  <a:lnTo>
                    <a:pt x="39725" y="32804"/>
                  </a:lnTo>
                  <a:lnTo>
                    <a:pt x="36017" y="35991"/>
                  </a:lnTo>
                  <a:lnTo>
                    <a:pt x="32118" y="36233"/>
                  </a:lnTo>
                  <a:lnTo>
                    <a:pt x="26047" y="36233"/>
                  </a:lnTo>
                  <a:lnTo>
                    <a:pt x="22263" y="31889"/>
                  </a:lnTo>
                  <a:lnTo>
                    <a:pt x="22085" y="25895"/>
                  </a:lnTo>
                  <a:lnTo>
                    <a:pt x="40309" y="25895"/>
                  </a:lnTo>
                  <a:close/>
                </a:path>
                <a:path w="237489" h="50800">
                  <a:moveTo>
                    <a:pt x="67233" y="36817"/>
                  </a:moveTo>
                  <a:lnTo>
                    <a:pt x="66878" y="32829"/>
                  </a:lnTo>
                  <a:lnTo>
                    <a:pt x="63868" y="35229"/>
                  </a:lnTo>
                  <a:lnTo>
                    <a:pt x="60693" y="36055"/>
                  </a:lnTo>
                  <a:lnTo>
                    <a:pt x="52781" y="36055"/>
                  </a:lnTo>
                  <a:lnTo>
                    <a:pt x="49479" y="31750"/>
                  </a:lnTo>
                  <a:lnTo>
                    <a:pt x="49479" y="21221"/>
                  </a:lnTo>
                  <a:lnTo>
                    <a:pt x="51663" y="15494"/>
                  </a:lnTo>
                  <a:lnTo>
                    <a:pt x="60985" y="15494"/>
                  </a:lnTo>
                  <a:lnTo>
                    <a:pt x="62979" y="15963"/>
                  </a:lnTo>
                  <a:lnTo>
                    <a:pt x="66230" y="18110"/>
                  </a:lnTo>
                  <a:lnTo>
                    <a:pt x="66941" y="14249"/>
                  </a:lnTo>
                  <a:lnTo>
                    <a:pt x="63461" y="12242"/>
                  </a:lnTo>
                  <a:lnTo>
                    <a:pt x="61455" y="11709"/>
                  </a:lnTo>
                  <a:lnTo>
                    <a:pt x="49657" y="11709"/>
                  </a:lnTo>
                  <a:lnTo>
                    <a:pt x="44869" y="18897"/>
                  </a:lnTo>
                  <a:lnTo>
                    <a:pt x="44869" y="33362"/>
                  </a:lnTo>
                  <a:lnTo>
                    <a:pt x="50241" y="39827"/>
                  </a:lnTo>
                  <a:lnTo>
                    <a:pt x="60807" y="39827"/>
                  </a:lnTo>
                  <a:lnTo>
                    <a:pt x="64046" y="39001"/>
                  </a:lnTo>
                  <a:lnTo>
                    <a:pt x="67233" y="36817"/>
                  </a:lnTo>
                  <a:close/>
                </a:path>
                <a:path w="237489" h="50800">
                  <a:moveTo>
                    <a:pt x="78816" y="12496"/>
                  </a:moveTo>
                  <a:lnTo>
                    <a:pt x="74396" y="12496"/>
                  </a:lnTo>
                  <a:lnTo>
                    <a:pt x="74396" y="39039"/>
                  </a:lnTo>
                  <a:lnTo>
                    <a:pt x="78816" y="39039"/>
                  </a:lnTo>
                  <a:lnTo>
                    <a:pt x="78816" y="12496"/>
                  </a:lnTo>
                  <a:close/>
                </a:path>
                <a:path w="237489" h="50800">
                  <a:moveTo>
                    <a:pt x="79286" y="0"/>
                  </a:moveTo>
                  <a:lnTo>
                    <a:pt x="74041" y="0"/>
                  </a:lnTo>
                  <a:lnTo>
                    <a:pt x="74041" y="5257"/>
                  </a:lnTo>
                  <a:lnTo>
                    <a:pt x="79286" y="5257"/>
                  </a:lnTo>
                  <a:lnTo>
                    <a:pt x="79286" y="0"/>
                  </a:lnTo>
                  <a:close/>
                </a:path>
                <a:path w="237489" h="50800">
                  <a:moveTo>
                    <a:pt x="112293" y="18402"/>
                  </a:moveTo>
                  <a:lnTo>
                    <a:pt x="110680" y="15494"/>
                  </a:lnTo>
                  <a:lnTo>
                    <a:pt x="110540" y="15252"/>
                  </a:lnTo>
                  <a:lnTo>
                    <a:pt x="108585" y="11709"/>
                  </a:lnTo>
                  <a:lnTo>
                    <a:pt x="107696" y="11709"/>
                  </a:lnTo>
                  <a:lnTo>
                    <a:pt x="107696" y="20116"/>
                  </a:lnTo>
                  <a:lnTo>
                    <a:pt x="107696" y="31978"/>
                  </a:lnTo>
                  <a:lnTo>
                    <a:pt x="103505" y="36233"/>
                  </a:lnTo>
                  <a:lnTo>
                    <a:pt x="96786" y="36233"/>
                  </a:lnTo>
                  <a:lnTo>
                    <a:pt x="95199" y="35013"/>
                  </a:lnTo>
                  <a:lnTo>
                    <a:pt x="94018" y="33362"/>
                  </a:lnTo>
                  <a:lnTo>
                    <a:pt x="93433" y="32461"/>
                  </a:lnTo>
                  <a:lnTo>
                    <a:pt x="93433" y="19011"/>
                  </a:lnTo>
                  <a:lnTo>
                    <a:pt x="94843" y="16878"/>
                  </a:lnTo>
                  <a:lnTo>
                    <a:pt x="97142" y="15494"/>
                  </a:lnTo>
                  <a:lnTo>
                    <a:pt x="104152" y="15494"/>
                  </a:lnTo>
                  <a:lnTo>
                    <a:pt x="107696" y="20116"/>
                  </a:lnTo>
                  <a:lnTo>
                    <a:pt x="107696" y="11709"/>
                  </a:lnTo>
                  <a:lnTo>
                    <a:pt x="99377" y="11709"/>
                  </a:lnTo>
                  <a:lnTo>
                    <a:pt x="95973" y="12954"/>
                  </a:lnTo>
                  <a:lnTo>
                    <a:pt x="93243" y="15252"/>
                  </a:lnTo>
                  <a:lnTo>
                    <a:pt x="93243" y="12369"/>
                  </a:lnTo>
                  <a:lnTo>
                    <a:pt x="88836" y="12369"/>
                  </a:lnTo>
                  <a:lnTo>
                    <a:pt x="88836" y="50761"/>
                  </a:lnTo>
                  <a:lnTo>
                    <a:pt x="93433" y="50761"/>
                  </a:lnTo>
                  <a:lnTo>
                    <a:pt x="93433" y="36461"/>
                  </a:lnTo>
                  <a:lnTo>
                    <a:pt x="95262" y="38176"/>
                  </a:lnTo>
                  <a:lnTo>
                    <a:pt x="97840" y="39827"/>
                  </a:lnTo>
                  <a:lnTo>
                    <a:pt x="107111" y="39827"/>
                  </a:lnTo>
                  <a:lnTo>
                    <a:pt x="110083" y="36461"/>
                  </a:lnTo>
                  <a:lnTo>
                    <a:pt x="110286" y="36233"/>
                  </a:lnTo>
                  <a:lnTo>
                    <a:pt x="112293" y="33972"/>
                  </a:lnTo>
                  <a:lnTo>
                    <a:pt x="112293" y="18402"/>
                  </a:lnTo>
                  <a:close/>
                </a:path>
                <a:path w="237489" h="50800">
                  <a:moveTo>
                    <a:pt x="141147" y="25895"/>
                  </a:moveTo>
                  <a:lnTo>
                    <a:pt x="141135" y="22644"/>
                  </a:lnTo>
                  <a:lnTo>
                    <a:pt x="141109" y="19507"/>
                  </a:lnTo>
                  <a:lnTo>
                    <a:pt x="138328" y="15303"/>
                  </a:lnTo>
                  <a:lnTo>
                    <a:pt x="137795" y="14503"/>
                  </a:lnTo>
                  <a:lnTo>
                    <a:pt x="137795" y="22644"/>
                  </a:lnTo>
                  <a:lnTo>
                    <a:pt x="123228" y="22644"/>
                  </a:lnTo>
                  <a:lnTo>
                    <a:pt x="124167" y="18224"/>
                  </a:lnTo>
                  <a:lnTo>
                    <a:pt x="127304" y="15303"/>
                  </a:lnTo>
                  <a:lnTo>
                    <a:pt x="133718" y="15303"/>
                  </a:lnTo>
                  <a:lnTo>
                    <a:pt x="137033" y="17297"/>
                  </a:lnTo>
                  <a:lnTo>
                    <a:pt x="137795" y="22644"/>
                  </a:lnTo>
                  <a:lnTo>
                    <a:pt x="137795" y="14503"/>
                  </a:lnTo>
                  <a:lnTo>
                    <a:pt x="136385" y="12369"/>
                  </a:lnTo>
                  <a:lnTo>
                    <a:pt x="132778" y="11709"/>
                  </a:lnTo>
                  <a:lnTo>
                    <a:pt x="124117" y="11709"/>
                  </a:lnTo>
                  <a:lnTo>
                    <a:pt x="118808" y="17932"/>
                  </a:lnTo>
                  <a:lnTo>
                    <a:pt x="118808" y="33540"/>
                  </a:lnTo>
                  <a:lnTo>
                    <a:pt x="124472" y="39827"/>
                  </a:lnTo>
                  <a:lnTo>
                    <a:pt x="135255" y="39827"/>
                  </a:lnTo>
                  <a:lnTo>
                    <a:pt x="138633" y="38417"/>
                  </a:lnTo>
                  <a:lnTo>
                    <a:pt x="140919" y="36753"/>
                  </a:lnTo>
                  <a:lnTo>
                    <a:pt x="140868" y="36233"/>
                  </a:lnTo>
                  <a:lnTo>
                    <a:pt x="140563" y="32804"/>
                  </a:lnTo>
                  <a:lnTo>
                    <a:pt x="136855" y="35991"/>
                  </a:lnTo>
                  <a:lnTo>
                    <a:pt x="132969" y="36233"/>
                  </a:lnTo>
                  <a:lnTo>
                    <a:pt x="126885" y="36233"/>
                  </a:lnTo>
                  <a:lnTo>
                    <a:pt x="123101" y="31889"/>
                  </a:lnTo>
                  <a:lnTo>
                    <a:pt x="122936" y="25895"/>
                  </a:lnTo>
                  <a:lnTo>
                    <a:pt x="141147" y="25895"/>
                  </a:lnTo>
                  <a:close/>
                </a:path>
                <a:path w="237489" h="50800">
                  <a:moveTo>
                    <a:pt x="164833" y="28282"/>
                  </a:moveTo>
                  <a:lnTo>
                    <a:pt x="162661" y="26250"/>
                  </a:lnTo>
                  <a:lnTo>
                    <a:pt x="162534" y="26073"/>
                  </a:lnTo>
                  <a:lnTo>
                    <a:pt x="160235" y="23990"/>
                  </a:lnTo>
                  <a:lnTo>
                    <a:pt x="158648" y="23622"/>
                  </a:lnTo>
                  <a:lnTo>
                    <a:pt x="155689" y="23075"/>
                  </a:lnTo>
                  <a:lnTo>
                    <a:pt x="152438" y="22415"/>
                  </a:lnTo>
                  <a:lnTo>
                    <a:pt x="149733" y="21818"/>
                  </a:lnTo>
                  <a:lnTo>
                    <a:pt x="149733" y="15201"/>
                  </a:lnTo>
                  <a:lnTo>
                    <a:pt x="156641" y="15201"/>
                  </a:lnTo>
                  <a:lnTo>
                    <a:pt x="159766" y="15430"/>
                  </a:lnTo>
                  <a:lnTo>
                    <a:pt x="163118" y="17462"/>
                  </a:lnTo>
                  <a:lnTo>
                    <a:pt x="163830" y="13601"/>
                  </a:lnTo>
                  <a:lnTo>
                    <a:pt x="160769" y="12179"/>
                  </a:lnTo>
                  <a:lnTo>
                    <a:pt x="158343" y="11709"/>
                  </a:lnTo>
                  <a:lnTo>
                    <a:pt x="145554" y="11709"/>
                  </a:lnTo>
                  <a:lnTo>
                    <a:pt x="145554" y="22415"/>
                  </a:lnTo>
                  <a:lnTo>
                    <a:pt x="147256" y="24333"/>
                  </a:lnTo>
                  <a:lnTo>
                    <a:pt x="148729" y="25476"/>
                  </a:lnTo>
                  <a:lnTo>
                    <a:pt x="150571" y="26797"/>
                  </a:lnTo>
                  <a:lnTo>
                    <a:pt x="151853" y="27025"/>
                  </a:lnTo>
                  <a:lnTo>
                    <a:pt x="157226" y="28105"/>
                  </a:lnTo>
                  <a:lnTo>
                    <a:pt x="160642" y="28816"/>
                  </a:lnTo>
                  <a:lnTo>
                    <a:pt x="160642" y="36118"/>
                  </a:lnTo>
                  <a:lnTo>
                    <a:pt x="150317" y="36118"/>
                  </a:lnTo>
                  <a:lnTo>
                    <a:pt x="145961" y="33185"/>
                  </a:lnTo>
                  <a:lnTo>
                    <a:pt x="145262" y="37236"/>
                  </a:lnTo>
                  <a:lnTo>
                    <a:pt x="147129" y="38176"/>
                  </a:lnTo>
                  <a:lnTo>
                    <a:pt x="150380" y="39827"/>
                  </a:lnTo>
                  <a:lnTo>
                    <a:pt x="159473" y="39827"/>
                  </a:lnTo>
                  <a:lnTo>
                    <a:pt x="162001" y="37947"/>
                  </a:lnTo>
                  <a:lnTo>
                    <a:pt x="163830" y="36525"/>
                  </a:lnTo>
                  <a:lnTo>
                    <a:pt x="164833" y="34137"/>
                  </a:lnTo>
                  <a:lnTo>
                    <a:pt x="164833" y="28282"/>
                  </a:lnTo>
                  <a:close/>
                </a:path>
                <a:path w="237489" h="50800">
                  <a:moveTo>
                    <a:pt x="182968" y="24206"/>
                  </a:moveTo>
                  <a:lnTo>
                    <a:pt x="167347" y="24206"/>
                  </a:lnTo>
                  <a:lnTo>
                    <a:pt x="167347" y="27635"/>
                  </a:lnTo>
                  <a:lnTo>
                    <a:pt x="182968" y="27635"/>
                  </a:lnTo>
                  <a:lnTo>
                    <a:pt x="182968" y="24206"/>
                  </a:lnTo>
                  <a:close/>
                </a:path>
                <a:path w="237489" h="50800">
                  <a:moveTo>
                    <a:pt x="212318" y="11709"/>
                  </a:moveTo>
                  <a:lnTo>
                    <a:pt x="207899" y="11709"/>
                  </a:lnTo>
                  <a:lnTo>
                    <a:pt x="207899" y="15735"/>
                  </a:lnTo>
                  <a:lnTo>
                    <a:pt x="207899" y="31978"/>
                  </a:lnTo>
                  <a:lnTo>
                    <a:pt x="207302" y="32766"/>
                  </a:lnTo>
                  <a:lnTo>
                    <a:pt x="205778" y="35204"/>
                  </a:lnTo>
                  <a:lnTo>
                    <a:pt x="203593" y="36233"/>
                  </a:lnTo>
                  <a:lnTo>
                    <a:pt x="196977" y="36233"/>
                  </a:lnTo>
                  <a:lnTo>
                    <a:pt x="193433" y="31483"/>
                  </a:lnTo>
                  <a:lnTo>
                    <a:pt x="193433" y="19634"/>
                  </a:lnTo>
                  <a:lnTo>
                    <a:pt x="197688" y="15494"/>
                  </a:lnTo>
                  <a:lnTo>
                    <a:pt x="206070" y="15494"/>
                  </a:lnTo>
                  <a:lnTo>
                    <a:pt x="207822" y="19634"/>
                  </a:lnTo>
                  <a:lnTo>
                    <a:pt x="207899" y="31978"/>
                  </a:lnTo>
                  <a:lnTo>
                    <a:pt x="207899" y="15735"/>
                  </a:lnTo>
                  <a:lnTo>
                    <a:pt x="207708" y="15494"/>
                  </a:lnTo>
                  <a:lnTo>
                    <a:pt x="207302" y="14947"/>
                  </a:lnTo>
                  <a:lnTo>
                    <a:pt x="204406" y="11709"/>
                  </a:lnTo>
                  <a:lnTo>
                    <a:pt x="193916" y="11709"/>
                  </a:lnTo>
                  <a:lnTo>
                    <a:pt x="188836" y="17614"/>
                  </a:lnTo>
                  <a:lnTo>
                    <a:pt x="188836" y="33553"/>
                  </a:lnTo>
                  <a:lnTo>
                    <a:pt x="193141" y="39827"/>
                  </a:lnTo>
                  <a:lnTo>
                    <a:pt x="202107" y="39827"/>
                  </a:lnTo>
                  <a:lnTo>
                    <a:pt x="205244" y="38468"/>
                  </a:lnTo>
                  <a:lnTo>
                    <a:pt x="207708" y="36233"/>
                  </a:lnTo>
                  <a:lnTo>
                    <a:pt x="207708" y="50761"/>
                  </a:lnTo>
                  <a:lnTo>
                    <a:pt x="212318" y="50761"/>
                  </a:lnTo>
                  <a:lnTo>
                    <a:pt x="212318" y="15735"/>
                  </a:lnTo>
                  <a:lnTo>
                    <a:pt x="212318" y="11709"/>
                  </a:lnTo>
                  <a:close/>
                </a:path>
                <a:path w="237489" h="50800">
                  <a:moveTo>
                    <a:pt x="237401" y="37592"/>
                  </a:moveTo>
                  <a:lnTo>
                    <a:pt x="236461" y="34061"/>
                  </a:lnTo>
                  <a:lnTo>
                    <a:pt x="234924" y="35331"/>
                  </a:lnTo>
                  <a:lnTo>
                    <a:pt x="233032" y="36055"/>
                  </a:lnTo>
                  <a:lnTo>
                    <a:pt x="228968" y="36055"/>
                  </a:lnTo>
                  <a:lnTo>
                    <a:pt x="228142" y="34251"/>
                  </a:lnTo>
                  <a:lnTo>
                    <a:pt x="228142" y="15913"/>
                  </a:lnTo>
                  <a:lnTo>
                    <a:pt x="236461" y="15913"/>
                  </a:lnTo>
                  <a:lnTo>
                    <a:pt x="236461" y="12496"/>
                  </a:lnTo>
                  <a:lnTo>
                    <a:pt x="228142" y="12496"/>
                  </a:lnTo>
                  <a:lnTo>
                    <a:pt x="228142" y="4686"/>
                  </a:lnTo>
                  <a:lnTo>
                    <a:pt x="224078" y="4686"/>
                  </a:lnTo>
                  <a:lnTo>
                    <a:pt x="224078" y="12496"/>
                  </a:lnTo>
                  <a:lnTo>
                    <a:pt x="218935" y="12496"/>
                  </a:lnTo>
                  <a:lnTo>
                    <a:pt x="218935" y="15913"/>
                  </a:lnTo>
                  <a:lnTo>
                    <a:pt x="223888" y="15913"/>
                  </a:lnTo>
                  <a:lnTo>
                    <a:pt x="223888" y="35687"/>
                  </a:lnTo>
                  <a:lnTo>
                    <a:pt x="224726" y="39827"/>
                  </a:lnTo>
                  <a:lnTo>
                    <a:pt x="232918" y="39827"/>
                  </a:lnTo>
                  <a:lnTo>
                    <a:pt x="235927" y="38354"/>
                  </a:lnTo>
                  <a:lnTo>
                    <a:pt x="237401" y="375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3208521" y="2653553"/>
              <a:ext cx="283210" cy="189230"/>
            </a:xfrm>
            <a:custGeom>
              <a:avLst/>
              <a:gdLst/>
              <a:ahLst/>
              <a:cxnLst/>
              <a:rect l="l" t="t" r="r" b="b"/>
              <a:pathLst>
                <a:path w="283210" h="189230">
                  <a:moveTo>
                    <a:pt x="283009" y="0"/>
                  </a:moveTo>
                  <a:lnTo>
                    <a:pt x="0" y="0"/>
                  </a:lnTo>
                  <a:lnTo>
                    <a:pt x="0" y="188673"/>
                  </a:lnTo>
                  <a:lnTo>
                    <a:pt x="283009" y="188673"/>
                  </a:lnTo>
                  <a:lnTo>
                    <a:pt x="283009" y="0"/>
                  </a:lnTo>
                  <a:close/>
                </a:path>
              </a:pathLst>
            </a:custGeom>
            <a:solidFill>
              <a:srgbClr val="C5E38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3208521" y="2653553"/>
              <a:ext cx="283210" cy="189230"/>
            </a:xfrm>
            <a:custGeom>
              <a:avLst/>
              <a:gdLst/>
              <a:ahLst/>
              <a:cxnLst/>
              <a:rect l="l" t="t" r="r" b="b"/>
              <a:pathLst>
                <a:path w="283210" h="189230">
                  <a:moveTo>
                    <a:pt x="0" y="188673"/>
                  </a:moveTo>
                  <a:lnTo>
                    <a:pt x="283009" y="188673"/>
                  </a:lnTo>
                  <a:lnTo>
                    <a:pt x="283009" y="0"/>
                  </a:lnTo>
                  <a:lnTo>
                    <a:pt x="0" y="0"/>
                  </a:lnTo>
                  <a:lnTo>
                    <a:pt x="0" y="188673"/>
                  </a:lnTo>
                  <a:close/>
                </a:path>
              </a:pathLst>
            </a:custGeom>
            <a:ln w="9433">
              <a:solidFill>
                <a:srgbClr val="6A8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3330613" y="2768472"/>
              <a:ext cx="38735" cy="5080"/>
            </a:xfrm>
            <a:custGeom>
              <a:avLst/>
              <a:gdLst/>
              <a:ahLst/>
              <a:cxnLst/>
              <a:rect l="l" t="t" r="r" b="b"/>
              <a:pathLst>
                <a:path w="38735" h="5080">
                  <a:moveTo>
                    <a:pt x="4902" y="0"/>
                  </a:moveTo>
                  <a:lnTo>
                    <a:pt x="0" y="0"/>
                  </a:lnTo>
                  <a:lnTo>
                    <a:pt x="0" y="4889"/>
                  </a:lnTo>
                  <a:lnTo>
                    <a:pt x="4902" y="4889"/>
                  </a:lnTo>
                  <a:lnTo>
                    <a:pt x="4902" y="0"/>
                  </a:lnTo>
                  <a:close/>
                </a:path>
                <a:path w="38735" h="5080">
                  <a:moveTo>
                    <a:pt x="21628" y="0"/>
                  </a:moveTo>
                  <a:lnTo>
                    <a:pt x="16725" y="0"/>
                  </a:lnTo>
                  <a:lnTo>
                    <a:pt x="16725" y="4889"/>
                  </a:lnTo>
                  <a:lnTo>
                    <a:pt x="21628" y="4889"/>
                  </a:lnTo>
                  <a:lnTo>
                    <a:pt x="21628" y="0"/>
                  </a:lnTo>
                  <a:close/>
                </a:path>
                <a:path w="38735" h="5080">
                  <a:moveTo>
                    <a:pt x="38354" y="0"/>
                  </a:moveTo>
                  <a:lnTo>
                    <a:pt x="33464" y="0"/>
                  </a:lnTo>
                  <a:lnTo>
                    <a:pt x="33464" y="4889"/>
                  </a:lnTo>
                  <a:lnTo>
                    <a:pt x="38354" y="4889"/>
                  </a:lnTo>
                  <a:lnTo>
                    <a:pt x="3835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8" name="object 88"/>
          <p:cNvGrpSpPr/>
          <p:nvPr/>
        </p:nvGrpSpPr>
        <p:grpSpPr>
          <a:xfrm>
            <a:off x="4430182" y="479099"/>
            <a:ext cx="387350" cy="198120"/>
            <a:chOff x="4430182" y="479099"/>
            <a:chExt cx="387350" cy="198120"/>
          </a:xfrm>
        </p:grpSpPr>
        <p:sp>
          <p:nvSpPr>
            <p:cNvPr id="89" name="object 89"/>
            <p:cNvSpPr/>
            <p:nvPr/>
          </p:nvSpPr>
          <p:spPr>
            <a:xfrm>
              <a:off x="4434899" y="483816"/>
              <a:ext cx="377825" cy="189230"/>
            </a:xfrm>
            <a:custGeom>
              <a:avLst/>
              <a:gdLst/>
              <a:ahLst/>
              <a:cxnLst/>
              <a:rect l="l" t="t" r="r" b="b"/>
              <a:pathLst>
                <a:path w="377825" h="189229">
                  <a:moveTo>
                    <a:pt x="377345" y="0"/>
                  </a:moveTo>
                  <a:lnTo>
                    <a:pt x="0" y="0"/>
                  </a:lnTo>
                  <a:lnTo>
                    <a:pt x="0" y="188672"/>
                  </a:lnTo>
                  <a:lnTo>
                    <a:pt x="377345" y="188672"/>
                  </a:lnTo>
                  <a:lnTo>
                    <a:pt x="377345" y="0"/>
                  </a:lnTo>
                  <a:close/>
                </a:path>
              </a:pathLst>
            </a:custGeom>
            <a:solidFill>
              <a:srgbClr val="FFAB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4434899" y="483816"/>
              <a:ext cx="377825" cy="189230"/>
            </a:xfrm>
            <a:custGeom>
              <a:avLst/>
              <a:gdLst/>
              <a:ahLst/>
              <a:cxnLst/>
              <a:rect l="l" t="t" r="r" b="b"/>
              <a:pathLst>
                <a:path w="377825" h="189229">
                  <a:moveTo>
                    <a:pt x="0" y="188672"/>
                  </a:moveTo>
                  <a:lnTo>
                    <a:pt x="377345" y="188672"/>
                  </a:lnTo>
                  <a:lnTo>
                    <a:pt x="377345" y="0"/>
                  </a:lnTo>
                  <a:lnTo>
                    <a:pt x="0" y="0"/>
                  </a:lnTo>
                  <a:lnTo>
                    <a:pt x="0" y="188672"/>
                  </a:lnTo>
                  <a:close/>
                </a:path>
              </a:pathLst>
            </a:custGeom>
            <a:ln w="9433">
              <a:solidFill>
                <a:srgbClr val="CC1F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4541291" y="553732"/>
              <a:ext cx="168275" cy="58419"/>
            </a:xfrm>
            <a:custGeom>
              <a:avLst/>
              <a:gdLst/>
              <a:ahLst/>
              <a:cxnLst/>
              <a:rect l="l" t="t" r="r" b="b"/>
              <a:pathLst>
                <a:path w="168275" h="58420">
                  <a:moveTo>
                    <a:pt x="27889" y="40614"/>
                  </a:moveTo>
                  <a:lnTo>
                    <a:pt x="5854" y="40614"/>
                  </a:lnTo>
                  <a:lnTo>
                    <a:pt x="5854" y="24206"/>
                  </a:lnTo>
                  <a:lnTo>
                    <a:pt x="26492" y="24206"/>
                  </a:lnTo>
                  <a:lnTo>
                    <a:pt x="26492" y="19519"/>
                  </a:lnTo>
                  <a:lnTo>
                    <a:pt x="5854" y="19519"/>
                  </a:lnTo>
                  <a:lnTo>
                    <a:pt x="5854" y="7035"/>
                  </a:lnTo>
                  <a:lnTo>
                    <a:pt x="27355" y="7035"/>
                  </a:lnTo>
                  <a:lnTo>
                    <a:pt x="27355" y="2349"/>
                  </a:lnTo>
                  <a:lnTo>
                    <a:pt x="0" y="2349"/>
                  </a:lnTo>
                  <a:lnTo>
                    <a:pt x="0" y="45300"/>
                  </a:lnTo>
                  <a:lnTo>
                    <a:pt x="27889" y="45300"/>
                  </a:lnTo>
                  <a:lnTo>
                    <a:pt x="27889" y="40614"/>
                  </a:lnTo>
                  <a:close/>
                </a:path>
                <a:path w="168275" h="58420">
                  <a:moveTo>
                    <a:pt x="64935" y="20777"/>
                  </a:moveTo>
                  <a:lnTo>
                    <a:pt x="63995" y="17424"/>
                  </a:lnTo>
                  <a:lnTo>
                    <a:pt x="62064" y="15138"/>
                  </a:lnTo>
                  <a:lnTo>
                    <a:pt x="60172" y="12852"/>
                  </a:lnTo>
                  <a:lnTo>
                    <a:pt x="57340" y="11722"/>
                  </a:lnTo>
                  <a:lnTo>
                    <a:pt x="51346" y="11722"/>
                  </a:lnTo>
                  <a:lnTo>
                    <a:pt x="49352" y="12166"/>
                  </a:lnTo>
                  <a:lnTo>
                    <a:pt x="45897" y="13982"/>
                  </a:lnTo>
                  <a:lnTo>
                    <a:pt x="44399" y="15354"/>
                  </a:lnTo>
                  <a:lnTo>
                    <a:pt x="43091" y="17183"/>
                  </a:lnTo>
                  <a:lnTo>
                    <a:pt x="43091" y="12496"/>
                  </a:lnTo>
                  <a:lnTo>
                    <a:pt x="37744" y="12496"/>
                  </a:lnTo>
                  <a:lnTo>
                    <a:pt x="37744" y="45300"/>
                  </a:lnTo>
                  <a:lnTo>
                    <a:pt x="43091" y="45300"/>
                  </a:lnTo>
                  <a:lnTo>
                    <a:pt x="43091" y="23368"/>
                  </a:lnTo>
                  <a:lnTo>
                    <a:pt x="43929" y="20904"/>
                  </a:lnTo>
                  <a:lnTo>
                    <a:pt x="45593" y="19113"/>
                  </a:lnTo>
                  <a:lnTo>
                    <a:pt x="47256" y="17310"/>
                  </a:lnTo>
                  <a:lnTo>
                    <a:pt x="49555" y="16395"/>
                  </a:lnTo>
                  <a:lnTo>
                    <a:pt x="54813" y="16395"/>
                  </a:lnTo>
                  <a:lnTo>
                    <a:pt x="56603" y="17145"/>
                  </a:lnTo>
                  <a:lnTo>
                    <a:pt x="59004" y="20142"/>
                  </a:lnTo>
                  <a:lnTo>
                    <a:pt x="59601" y="22377"/>
                  </a:lnTo>
                  <a:lnTo>
                    <a:pt x="59601" y="45300"/>
                  </a:lnTo>
                  <a:lnTo>
                    <a:pt x="64935" y="45300"/>
                  </a:lnTo>
                  <a:lnTo>
                    <a:pt x="64935" y="20777"/>
                  </a:lnTo>
                  <a:close/>
                </a:path>
                <a:path w="168275" h="58420">
                  <a:moveTo>
                    <a:pt x="92379" y="12496"/>
                  </a:moveTo>
                  <a:lnTo>
                    <a:pt x="81407" y="12496"/>
                  </a:lnTo>
                  <a:lnTo>
                    <a:pt x="81407" y="3124"/>
                  </a:lnTo>
                  <a:lnTo>
                    <a:pt x="76047" y="3124"/>
                  </a:lnTo>
                  <a:lnTo>
                    <a:pt x="76047" y="12496"/>
                  </a:lnTo>
                  <a:lnTo>
                    <a:pt x="72123" y="12496"/>
                  </a:lnTo>
                  <a:lnTo>
                    <a:pt x="72123" y="16395"/>
                  </a:lnTo>
                  <a:lnTo>
                    <a:pt x="76047" y="16395"/>
                  </a:lnTo>
                  <a:lnTo>
                    <a:pt x="76047" y="38468"/>
                  </a:lnTo>
                  <a:lnTo>
                    <a:pt x="76809" y="41338"/>
                  </a:lnTo>
                  <a:lnTo>
                    <a:pt x="78371" y="42926"/>
                  </a:lnTo>
                  <a:lnTo>
                    <a:pt x="79933" y="44513"/>
                  </a:lnTo>
                  <a:lnTo>
                    <a:pt x="82804" y="45300"/>
                  </a:lnTo>
                  <a:lnTo>
                    <a:pt x="92379" y="45300"/>
                  </a:lnTo>
                  <a:lnTo>
                    <a:pt x="92379" y="40614"/>
                  </a:lnTo>
                  <a:lnTo>
                    <a:pt x="84696" y="40614"/>
                  </a:lnTo>
                  <a:lnTo>
                    <a:pt x="83197" y="40233"/>
                  </a:lnTo>
                  <a:lnTo>
                    <a:pt x="82499" y="39471"/>
                  </a:lnTo>
                  <a:lnTo>
                    <a:pt x="81762" y="38696"/>
                  </a:lnTo>
                  <a:lnTo>
                    <a:pt x="81407" y="36982"/>
                  </a:lnTo>
                  <a:lnTo>
                    <a:pt x="81407" y="16395"/>
                  </a:lnTo>
                  <a:lnTo>
                    <a:pt x="92379" y="16395"/>
                  </a:lnTo>
                  <a:lnTo>
                    <a:pt x="92379" y="12496"/>
                  </a:lnTo>
                  <a:close/>
                </a:path>
                <a:path w="168275" h="58420">
                  <a:moveTo>
                    <a:pt x="105003" y="12496"/>
                  </a:moveTo>
                  <a:lnTo>
                    <a:pt x="99669" y="12496"/>
                  </a:lnTo>
                  <a:lnTo>
                    <a:pt x="99669" y="45300"/>
                  </a:lnTo>
                  <a:lnTo>
                    <a:pt x="105003" y="45300"/>
                  </a:lnTo>
                  <a:lnTo>
                    <a:pt x="105003" y="12496"/>
                  </a:lnTo>
                  <a:close/>
                </a:path>
                <a:path w="168275" h="58420">
                  <a:moveTo>
                    <a:pt x="105003" y="0"/>
                  </a:moveTo>
                  <a:lnTo>
                    <a:pt x="99669" y="0"/>
                  </a:lnTo>
                  <a:lnTo>
                    <a:pt x="99669" y="7035"/>
                  </a:lnTo>
                  <a:lnTo>
                    <a:pt x="105003" y="7035"/>
                  </a:lnTo>
                  <a:lnTo>
                    <a:pt x="105003" y="0"/>
                  </a:lnTo>
                  <a:close/>
                </a:path>
                <a:path w="168275" h="58420">
                  <a:moveTo>
                    <a:pt x="132689" y="12496"/>
                  </a:moveTo>
                  <a:lnTo>
                    <a:pt x="121704" y="12496"/>
                  </a:lnTo>
                  <a:lnTo>
                    <a:pt x="121704" y="3124"/>
                  </a:lnTo>
                  <a:lnTo>
                    <a:pt x="116319" y="3124"/>
                  </a:lnTo>
                  <a:lnTo>
                    <a:pt x="116319" y="12496"/>
                  </a:lnTo>
                  <a:lnTo>
                    <a:pt x="112420" y="12496"/>
                  </a:lnTo>
                  <a:lnTo>
                    <a:pt x="112420" y="16395"/>
                  </a:lnTo>
                  <a:lnTo>
                    <a:pt x="116319" y="16395"/>
                  </a:lnTo>
                  <a:lnTo>
                    <a:pt x="116319" y="38468"/>
                  </a:lnTo>
                  <a:lnTo>
                    <a:pt x="117106" y="41338"/>
                  </a:lnTo>
                  <a:lnTo>
                    <a:pt x="118681" y="42926"/>
                  </a:lnTo>
                  <a:lnTo>
                    <a:pt x="120243" y="44513"/>
                  </a:lnTo>
                  <a:lnTo>
                    <a:pt x="123075" y="45300"/>
                  </a:lnTo>
                  <a:lnTo>
                    <a:pt x="132689" y="45300"/>
                  </a:lnTo>
                  <a:lnTo>
                    <a:pt x="132689" y="40614"/>
                  </a:lnTo>
                  <a:lnTo>
                    <a:pt x="124968" y="40614"/>
                  </a:lnTo>
                  <a:lnTo>
                    <a:pt x="123507" y="40233"/>
                  </a:lnTo>
                  <a:lnTo>
                    <a:pt x="122034" y="38696"/>
                  </a:lnTo>
                  <a:lnTo>
                    <a:pt x="121704" y="36982"/>
                  </a:lnTo>
                  <a:lnTo>
                    <a:pt x="121704" y="16395"/>
                  </a:lnTo>
                  <a:lnTo>
                    <a:pt x="132689" y="16395"/>
                  </a:lnTo>
                  <a:lnTo>
                    <a:pt x="132689" y="12496"/>
                  </a:lnTo>
                  <a:close/>
                </a:path>
                <a:path w="168275" h="58420">
                  <a:moveTo>
                    <a:pt x="167728" y="12496"/>
                  </a:moveTo>
                  <a:lnTo>
                    <a:pt x="162077" y="12496"/>
                  </a:lnTo>
                  <a:lnTo>
                    <a:pt x="151917" y="38138"/>
                  </a:lnTo>
                  <a:lnTo>
                    <a:pt x="141808" y="12496"/>
                  </a:lnTo>
                  <a:lnTo>
                    <a:pt x="136144" y="12496"/>
                  </a:lnTo>
                  <a:lnTo>
                    <a:pt x="149263" y="44742"/>
                  </a:lnTo>
                  <a:lnTo>
                    <a:pt x="148323" y="47193"/>
                  </a:lnTo>
                  <a:lnTo>
                    <a:pt x="147332" y="49758"/>
                  </a:lnTo>
                  <a:lnTo>
                    <a:pt x="146431" y="51371"/>
                  </a:lnTo>
                  <a:lnTo>
                    <a:pt x="145605" y="52070"/>
                  </a:lnTo>
                  <a:lnTo>
                    <a:pt x="144805" y="52755"/>
                  </a:lnTo>
                  <a:lnTo>
                    <a:pt x="143675" y="53111"/>
                  </a:lnTo>
                  <a:lnTo>
                    <a:pt x="139077" y="53111"/>
                  </a:lnTo>
                  <a:lnTo>
                    <a:pt x="139077" y="57797"/>
                  </a:lnTo>
                  <a:lnTo>
                    <a:pt x="145732" y="57797"/>
                  </a:lnTo>
                  <a:lnTo>
                    <a:pt x="147624" y="57188"/>
                  </a:lnTo>
                  <a:lnTo>
                    <a:pt x="150495" y="54762"/>
                  </a:lnTo>
                  <a:lnTo>
                    <a:pt x="151955" y="52171"/>
                  </a:lnTo>
                  <a:lnTo>
                    <a:pt x="153492" y="48196"/>
                  </a:lnTo>
                  <a:lnTo>
                    <a:pt x="167728" y="1249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2" name="object 92"/>
          <p:cNvGrpSpPr/>
          <p:nvPr/>
        </p:nvGrpSpPr>
        <p:grpSpPr>
          <a:xfrm>
            <a:off x="4430182" y="1328128"/>
            <a:ext cx="387350" cy="198120"/>
            <a:chOff x="4430182" y="1328128"/>
            <a:chExt cx="387350" cy="198120"/>
          </a:xfrm>
        </p:grpSpPr>
        <p:sp>
          <p:nvSpPr>
            <p:cNvPr id="93" name="object 93"/>
            <p:cNvSpPr/>
            <p:nvPr/>
          </p:nvSpPr>
          <p:spPr>
            <a:xfrm>
              <a:off x="4434899" y="1332844"/>
              <a:ext cx="377825" cy="189230"/>
            </a:xfrm>
            <a:custGeom>
              <a:avLst/>
              <a:gdLst/>
              <a:ahLst/>
              <a:cxnLst/>
              <a:rect l="l" t="t" r="r" b="b"/>
              <a:pathLst>
                <a:path w="377825" h="189230">
                  <a:moveTo>
                    <a:pt x="0" y="188672"/>
                  </a:moveTo>
                  <a:lnTo>
                    <a:pt x="377345" y="188672"/>
                  </a:lnTo>
                  <a:lnTo>
                    <a:pt x="377345" y="0"/>
                  </a:lnTo>
                  <a:lnTo>
                    <a:pt x="0" y="0"/>
                  </a:lnTo>
                  <a:lnTo>
                    <a:pt x="0" y="188672"/>
                  </a:lnTo>
                  <a:close/>
                </a:path>
              </a:pathLst>
            </a:custGeom>
            <a:ln w="94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4554474" y="1410487"/>
              <a:ext cx="140335" cy="43815"/>
            </a:xfrm>
            <a:custGeom>
              <a:avLst/>
              <a:gdLst/>
              <a:ahLst/>
              <a:cxnLst/>
              <a:rect l="l" t="t" r="r" b="b"/>
              <a:pathLst>
                <a:path w="140335" h="43815">
                  <a:moveTo>
                    <a:pt x="36741" y="21983"/>
                  </a:moveTo>
                  <a:lnTo>
                    <a:pt x="35242" y="13296"/>
                  </a:lnTo>
                  <a:lnTo>
                    <a:pt x="31483" y="6756"/>
                  </a:lnTo>
                  <a:lnTo>
                    <a:pt x="31483" y="10477"/>
                  </a:lnTo>
                  <a:lnTo>
                    <a:pt x="31483" y="32664"/>
                  </a:lnTo>
                  <a:lnTo>
                    <a:pt x="25120" y="39903"/>
                  </a:lnTo>
                  <a:lnTo>
                    <a:pt x="11442" y="39903"/>
                  </a:lnTo>
                  <a:lnTo>
                    <a:pt x="5219" y="32499"/>
                  </a:lnTo>
                  <a:lnTo>
                    <a:pt x="5219" y="10248"/>
                  </a:lnTo>
                  <a:lnTo>
                    <a:pt x="11709" y="3784"/>
                  </a:lnTo>
                  <a:lnTo>
                    <a:pt x="25158" y="3784"/>
                  </a:lnTo>
                  <a:lnTo>
                    <a:pt x="31483" y="10477"/>
                  </a:lnTo>
                  <a:lnTo>
                    <a:pt x="31483" y="6756"/>
                  </a:lnTo>
                  <a:lnTo>
                    <a:pt x="31242" y="6324"/>
                  </a:lnTo>
                  <a:lnTo>
                    <a:pt x="28041" y="3784"/>
                  </a:lnTo>
                  <a:lnTo>
                    <a:pt x="25387" y="1676"/>
                  </a:lnTo>
                  <a:lnTo>
                    <a:pt x="0" y="21983"/>
                  </a:lnTo>
                  <a:lnTo>
                    <a:pt x="1511" y="30695"/>
                  </a:lnTo>
                  <a:lnTo>
                    <a:pt x="5562" y="37579"/>
                  </a:lnTo>
                  <a:lnTo>
                    <a:pt x="11404" y="42100"/>
                  </a:lnTo>
                  <a:lnTo>
                    <a:pt x="18338" y="43738"/>
                  </a:lnTo>
                  <a:lnTo>
                    <a:pt x="25361" y="42087"/>
                  </a:lnTo>
                  <a:lnTo>
                    <a:pt x="28181" y="39903"/>
                  </a:lnTo>
                  <a:lnTo>
                    <a:pt x="31229" y="37528"/>
                  </a:lnTo>
                  <a:lnTo>
                    <a:pt x="35242" y="30645"/>
                  </a:lnTo>
                  <a:lnTo>
                    <a:pt x="36741" y="21983"/>
                  </a:lnTo>
                  <a:close/>
                </a:path>
                <a:path w="140335" h="43815">
                  <a:moveTo>
                    <a:pt x="60566" y="40716"/>
                  </a:moveTo>
                  <a:lnTo>
                    <a:pt x="59601" y="37185"/>
                  </a:lnTo>
                  <a:lnTo>
                    <a:pt x="58064" y="38455"/>
                  </a:lnTo>
                  <a:lnTo>
                    <a:pt x="56172" y="39179"/>
                  </a:lnTo>
                  <a:lnTo>
                    <a:pt x="52108" y="39179"/>
                  </a:lnTo>
                  <a:lnTo>
                    <a:pt x="51282" y="37376"/>
                  </a:lnTo>
                  <a:lnTo>
                    <a:pt x="51282" y="19050"/>
                  </a:lnTo>
                  <a:lnTo>
                    <a:pt x="59601" y="19050"/>
                  </a:lnTo>
                  <a:lnTo>
                    <a:pt x="59601" y="15621"/>
                  </a:lnTo>
                  <a:lnTo>
                    <a:pt x="51282" y="15621"/>
                  </a:lnTo>
                  <a:lnTo>
                    <a:pt x="51282" y="7810"/>
                  </a:lnTo>
                  <a:lnTo>
                    <a:pt x="47218" y="7810"/>
                  </a:lnTo>
                  <a:lnTo>
                    <a:pt x="47218" y="15621"/>
                  </a:lnTo>
                  <a:lnTo>
                    <a:pt x="42100" y="15621"/>
                  </a:lnTo>
                  <a:lnTo>
                    <a:pt x="42100" y="19050"/>
                  </a:lnTo>
                  <a:lnTo>
                    <a:pt x="47053" y="19050"/>
                  </a:lnTo>
                  <a:lnTo>
                    <a:pt x="47053" y="38811"/>
                  </a:lnTo>
                  <a:lnTo>
                    <a:pt x="47891" y="42951"/>
                  </a:lnTo>
                  <a:lnTo>
                    <a:pt x="56070" y="42951"/>
                  </a:lnTo>
                  <a:lnTo>
                    <a:pt x="59067" y="41490"/>
                  </a:lnTo>
                  <a:lnTo>
                    <a:pt x="60566" y="40716"/>
                  </a:lnTo>
                  <a:close/>
                </a:path>
                <a:path w="140335" h="43815">
                  <a:moveTo>
                    <a:pt x="88315" y="20243"/>
                  </a:moveTo>
                  <a:lnTo>
                    <a:pt x="87426" y="14833"/>
                  </a:lnTo>
                  <a:lnTo>
                    <a:pt x="76568" y="14833"/>
                  </a:lnTo>
                  <a:lnTo>
                    <a:pt x="73748" y="16662"/>
                  </a:lnTo>
                  <a:lnTo>
                    <a:pt x="71843" y="19088"/>
                  </a:lnTo>
                  <a:lnTo>
                    <a:pt x="71843" y="1562"/>
                  </a:lnTo>
                  <a:lnTo>
                    <a:pt x="67424" y="1562"/>
                  </a:lnTo>
                  <a:lnTo>
                    <a:pt x="67424" y="42164"/>
                  </a:lnTo>
                  <a:lnTo>
                    <a:pt x="72047" y="42164"/>
                  </a:lnTo>
                  <a:lnTo>
                    <a:pt x="72047" y="23444"/>
                  </a:lnTo>
                  <a:lnTo>
                    <a:pt x="73507" y="18427"/>
                  </a:lnTo>
                  <a:lnTo>
                    <a:pt x="83667" y="18427"/>
                  </a:lnTo>
                  <a:lnTo>
                    <a:pt x="83693" y="22720"/>
                  </a:lnTo>
                  <a:lnTo>
                    <a:pt x="83693" y="42164"/>
                  </a:lnTo>
                  <a:lnTo>
                    <a:pt x="88315" y="42164"/>
                  </a:lnTo>
                  <a:lnTo>
                    <a:pt x="88315" y="20243"/>
                  </a:lnTo>
                  <a:close/>
                </a:path>
                <a:path w="140335" h="43815">
                  <a:moveTo>
                    <a:pt x="118173" y="29019"/>
                  </a:moveTo>
                  <a:lnTo>
                    <a:pt x="118160" y="25768"/>
                  </a:lnTo>
                  <a:lnTo>
                    <a:pt x="118110" y="22631"/>
                  </a:lnTo>
                  <a:lnTo>
                    <a:pt x="115328" y="18427"/>
                  </a:lnTo>
                  <a:lnTo>
                    <a:pt x="114808" y="17653"/>
                  </a:lnTo>
                  <a:lnTo>
                    <a:pt x="114808" y="25768"/>
                  </a:lnTo>
                  <a:lnTo>
                    <a:pt x="100241" y="25768"/>
                  </a:lnTo>
                  <a:lnTo>
                    <a:pt x="101168" y="21348"/>
                  </a:lnTo>
                  <a:lnTo>
                    <a:pt x="104330" y="18427"/>
                  </a:lnTo>
                  <a:lnTo>
                    <a:pt x="110756" y="18427"/>
                  </a:lnTo>
                  <a:lnTo>
                    <a:pt x="114046" y="20421"/>
                  </a:lnTo>
                  <a:lnTo>
                    <a:pt x="114808" y="25768"/>
                  </a:lnTo>
                  <a:lnTo>
                    <a:pt x="114808" y="17653"/>
                  </a:lnTo>
                  <a:lnTo>
                    <a:pt x="113385" y="15494"/>
                  </a:lnTo>
                  <a:lnTo>
                    <a:pt x="109791" y="14833"/>
                  </a:lnTo>
                  <a:lnTo>
                    <a:pt x="101130" y="14833"/>
                  </a:lnTo>
                  <a:lnTo>
                    <a:pt x="95808" y="21056"/>
                  </a:lnTo>
                  <a:lnTo>
                    <a:pt x="95808" y="36664"/>
                  </a:lnTo>
                  <a:lnTo>
                    <a:pt x="101498" y="42951"/>
                  </a:lnTo>
                  <a:lnTo>
                    <a:pt x="112280" y="42951"/>
                  </a:lnTo>
                  <a:lnTo>
                    <a:pt x="115646" y="41541"/>
                  </a:lnTo>
                  <a:lnTo>
                    <a:pt x="117944" y="39890"/>
                  </a:lnTo>
                  <a:lnTo>
                    <a:pt x="117894" y="39370"/>
                  </a:lnTo>
                  <a:lnTo>
                    <a:pt x="117576" y="35941"/>
                  </a:lnTo>
                  <a:lnTo>
                    <a:pt x="113880" y="39116"/>
                  </a:lnTo>
                  <a:lnTo>
                    <a:pt x="109982" y="39370"/>
                  </a:lnTo>
                  <a:lnTo>
                    <a:pt x="103898" y="39370"/>
                  </a:lnTo>
                  <a:lnTo>
                    <a:pt x="100139" y="35026"/>
                  </a:lnTo>
                  <a:lnTo>
                    <a:pt x="99936" y="29019"/>
                  </a:lnTo>
                  <a:lnTo>
                    <a:pt x="118173" y="29019"/>
                  </a:lnTo>
                  <a:close/>
                </a:path>
                <a:path w="140335" h="43815">
                  <a:moveTo>
                    <a:pt x="139903" y="14833"/>
                  </a:moveTo>
                  <a:lnTo>
                    <a:pt x="134645" y="14909"/>
                  </a:lnTo>
                  <a:lnTo>
                    <a:pt x="131419" y="17856"/>
                  </a:lnTo>
                  <a:lnTo>
                    <a:pt x="129590" y="20612"/>
                  </a:lnTo>
                  <a:lnTo>
                    <a:pt x="129590" y="15138"/>
                  </a:lnTo>
                  <a:lnTo>
                    <a:pt x="125463" y="15138"/>
                  </a:lnTo>
                  <a:lnTo>
                    <a:pt x="125463" y="42164"/>
                  </a:lnTo>
                  <a:lnTo>
                    <a:pt x="129882" y="42164"/>
                  </a:lnTo>
                  <a:lnTo>
                    <a:pt x="129882" y="23317"/>
                  </a:lnTo>
                  <a:lnTo>
                    <a:pt x="134112" y="18986"/>
                  </a:lnTo>
                  <a:lnTo>
                    <a:pt x="139903" y="18859"/>
                  </a:lnTo>
                  <a:lnTo>
                    <a:pt x="139903" y="1483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5" name="object 95"/>
          <p:cNvGrpSpPr/>
          <p:nvPr/>
        </p:nvGrpSpPr>
        <p:grpSpPr>
          <a:xfrm>
            <a:off x="4430182" y="762107"/>
            <a:ext cx="387350" cy="198120"/>
            <a:chOff x="4430182" y="762107"/>
            <a:chExt cx="387350" cy="198120"/>
          </a:xfrm>
        </p:grpSpPr>
        <p:sp>
          <p:nvSpPr>
            <p:cNvPr id="96" name="object 96"/>
            <p:cNvSpPr/>
            <p:nvPr/>
          </p:nvSpPr>
          <p:spPr>
            <a:xfrm>
              <a:off x="4434899" y="766824"/>
              <a:ext cx="377825" cy="189230"/>
            </a:xfrm>
            <a:custGeom>
              <a:avLst/>
              <a:gdLst/>
              <a:ahLst/>
              <a:cxnLst/>
              <a:rect l="l" t="t" r="r" b="b"/>
              <a:pathLst>
                <a:path w="377825" h="189230">
                  <a:moveTo>
                    <a:pt x="377345" y="0"/>
                  </a:moveTo>
                  <a:lnTo>
                    <a:pt x="0" y="0"/>
                  </a:lnTo>
                  <a:lnTo>
                    <a:pt x="0" y="188673"/>
                  </a:lnTo>
                  <a:lnTo>
                    <a:pt x="377345" y="188673"/>
                  </a:lnTo>
                  <a:lnTo>
                    <a:pt x="377345" y="0"/>
                  </a:lnTo>
                  <a:close/>
                </a:path>
              </a:pathLst>
            </a:custGeom>
            <a:solidFill>
              <a:srgbClr val="ACD8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4434899" y="766824"/>
              <a:ext cx="377825" cy="189230"/>
            </a:xfrm>
            <a:custGeom>
              <a:avLst/>
              <a:gdLst/>
              <a:ahLst/>
              <a:cxnLst/>
              <a:rect l="l" t="t" r="r" b="b"/>
              <a:pathLst>
                <a:path w="377825" h="189230">
                  <a:moveTo>
                    <a:pt x="0" y="188673"/>
                  </a:moveTo>
                  <a:lnTo>
                    <a:pt x="377345" y="188673"/>
                  </a:lnTo>
                  <a:lnTo>
                    <a:pt x="377345" y="0"/>
                  </a:lnTo>
                  <a:lnTo>
                    <a:pt x="0" y="0"/>
                  </a:lnTo>
                  <a:lnTo>
                    <a:pt x="0" y="188673"/>
                  </a:lnTo>
                  <a:close/>
                </a:path>
              </a:pathLst>
            </a:custGeom>
            <a:ln w="9433">
              <a:solidFill>
                <a:srgbClr val="5CAB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4544949" y="839088"/>
              <a:ext cx="162560" cy="55880"/>
            </a:xfrm>
            <a:custGeom>
              <a:avLst/>
              <a:gdLst/>
              <a:ahLst/>
              <a:cxnLst/>
              <a:rect l="l" t="t" r="r" b="b"/>
              <a:pathLst>
                <a:path w="162560" h="55880">
                  <a:moveTo>
                    <a:pt x="26924" y="38265"/>
                  </a:moveTo>
                  <a:lnTo>
                    <a:pt x="5854" y="38265"/>
                  </a:lnTo>
                  <a:lnTo>
                    <a:pt x="5854" y="0"/>
                  </a:lnTo>
                  <a:lnTo>
                    <a:pt x="0" y="0"/>
                  </a:lnTo>
                  <a:lnTo>
                    <a:pt x="0" y="42951"/>
                  </a:lnTo>
                  <a:lnTo>
                    <a:pt x="26924" y="42951"/>
                  </a:lnTo>
                  <a:lnTo>
                    <a:pt x="26924" y="38265"/>
                  </a:lnTo>
                  <a:close/>
                </a:path>
                <a:path w="162560" h="55880">
                  <a:moveTo>
                    <a:pt x="58877" y="19405"/>
                  </a:moveTo>
                  <a:lnTo>
                    <a:pt x="57708" y="15621"/>
                  </a:lnTo>
                  <a:lnTo>
                    <a:pt x="56248" y="14058"/>
                  </a:lnTo>
                  <a:lnTo>
                    <a:pt x="53047" y="10617"/>
                  </a:lnTo>
                  <a:lnTo>
                    <a:pt x="49555" y="9372"/>
                  </a:lnTo>
                  <a:lnTo>
                    <a:pt x="43129" y="9372"/>
                  </a:lnTo>
                  <a:lnTo>
                    <a:pt x="41338" y="9563"/>
                  </a:lnTo>
                  <a:lnTo>
                    <a:pt x="37680" y="10350"/>
                  </a:lnTo>
                  <a:lnTo>
                    <a:pt x="35775" y="10934"/>
                  </a:lnTo>
                  <a:lnTo>
                    <a:pt x="33820" y="11709"/>
                  </a:lnTo>
                  <a:lnTo>
                    <a:pt x="33820" y="16395"/>
                  </a:lnTo>
                  <a:lnTo>
                    <a:pt x="35445" y="15621"/>
                  </a:lnTo>
                  <a:lnTo>
                    <a:pt x="37147" y="15036"/>
                  </a:lnTo>
                  <a:lnTo>
                    <a:pt x="40640" y="14249"/>
                  </a:lnTo>
                  <a:lnTo>
                    <a:pt x="42468" y="14058"/>
                  </a:lnTo>
                  <a:lnTo>
                    <a:pt x="47231" y="14058"/>
                  </a:lnTo>
                  <a:lnTo>
                    <a:pt x="49491" y="14757"/>
                  </a:lnTo>
                  <a:lnTo>
                    <a:pt x="51092" y="16154"/>
                  </a:lnTo>
                  <a:lnTo>
                    <a:pt x="52717" y="17538"/>
                  </a:lnTo>
                  <a:lnTo>
                    <a:pt x="53479" y="19405"/>
                  </a:lnTo>
                  <a:lnTo>
                    <a:pt x="53517" y="22644"/>
                  </a:lnTo>
                  <a:lnTo>
                    <a:pt x="53517" y="26543"/>
                  </a:lnTo>
                  <a:lnTo>
                    <a:pt x="53517" y="31178"/>
                  </a:lnTo>
                  <a:lnTo>
                    <a:pt x="52616" y="33909"/>
                  </a:lnTo>
                  <a:lnTo>
                    <a:pt x="50850" y="35966"/>
                  </a:lnTo>
                  <a:lnTo>
                    <a:pt x="49060" y="38023"/>
                  </a:lnTo>
                  <a:lnTo>
                    <a:pt x="46697" y="39039"/>
                  </a:lnTo>
                  <a:lnTo>
                    <a:pt x="41567" y="39039"/>
                  </a:lnTo>
                  <a:lnTo>
                    <a:pt x="39878" y="38493"/>
                  </a:lnTo>
                  <a:lnTo>
                    <a:pt x="37414" y="36309"/>
                  </a:lnTo>
                  <a:lnTo>
                    <a:pt x="36779" y="34836"/>
                  </a:lnTo>
                  <a:lnTo>
                    <a:pt x="36779" y="30619"/>
                  </a:lnTo>
                  <a:lnTo>
                    <a:pt x="37604" y="28968"/>
                  </a:lnTo>
                  <a:lnTo>
                    <a:pt x="40932" y="27038"/>
                  </a:lnTo>
                  <a:lnTo>
                    <a:pt x="43903" y="26543"/>
                  </a:lnTo>
                  <a:lnTo>
                    <a:pt x="53517" y="26543"/>
                  </a:lnTo>
                  <a:lnTo>
                    <a:pt x="53517" y="22644"/>
                  </a:lnTo>
                  <a:lnTo>
                    <a:pt x="41198" y="22644"/>
                  </a:lnTo>
                  <a:lnTo>
                    <a:pt x="37541" y="23558"/>
                  </a:lnTo>
                  <a:lnTo>
                    <a:pt x="35115" y="25400"/>
                  </a:lnTo>
                  <a:lnTo>
                    <a:pt x="32651" y="27228"/>
                  </a:lnTo>
                  <a:lnTo>
                    <a:pt x="31457" y="29959"/>
                  </a:lnTo>
                  <a:lnTo>
                    <a:pt x="31457" y="36664"/>
                  </a:lnTo>
                  <a:lnTo>
                    <a:pt x="32423" y="39128"/>
                  </a:lnTo>
                  <a:lnTo>
                    <a:pt x="36347" y="42811"/>
                  </a:lnTo>
                  <a:lnTo>
                    <a:pt x="38976" y="43726"/>
                  </a:lnTo>
                  <a:lnTo>
                    <a:pt x="44932" y="43726"/>
                  </a:lnTo>
                  <a:lnTo>
                    <a:pt x="47155" y="43294"/>
                  </a:lnTo>
                  <a:lnTo>
                    <a:pt x="50787" y="41516"/>
                  </a:lnTo>
                  <a:lnTo>
                    <a:pt x="52324" y="40132"/>
                  </a:lnTo>
                  <a:lnTo>
                    <a:pt x="53009" y="39039"/>
                  </a:lnTo>
                  <a:lnTo>
                    <a:pt x="53517" y="38265"/>
                  </a:lnTo>
                  <a:lnTo>
                    <a:pt x="53517" y="42951"/>
                  </a:lnTo>
                  <a:lnTo>
                    <a:pt x="58877" y="42951"/>
                  </a:lnTo>
                  <a:lnTo>
                    <a:pt x="58877" y="38265"/>
                  </a:lnTo>
                  <a:lnTo>
                    <a:pt x="58877" y="26543"/>
                  </a:lnTo>
                  <a:lnTo>
                    <a:pt x="58877" y="19405"/>
                  </a:lnTo>
                  <a:close/>
                </a:path>
                <a:path w="162560" h="55880">
                  <a:moveTo>
                    <a:pt x="98247" y="10147"/>
                  </a:moveTo>
                  <a:lnTo>
                    <a:pt x="92583" y="10147"/>
                  </a:lnTo>
                  <a:lnTo>
                    <a:pt x="82435" y="35801"/>
                  </a:lnTo>
                  <a:lnTo>
                    <a:pt x="72288" y="10147"/>
                  </a:lnTo>
                  <a:lnTo>
                    <a:pt x="66624" y="10147"/>
                  </a:lnTo>
                  <a:lnTo>
                    <a:pt x="79781" y="42392"/>
                  </a:lnTo>
                  <a:lnTo>
                    <a:pt x="77812" y="47396"/>
                  </a:lnTo>
                  <a:lnTo>
                    <a:pt x="76911" y="49034"/>
                  </a:lnTo>
                  <a:lnTo>
                    <a:pt x="76111" y="49720"/>
                  </a:lnTo>
                  <a:lnTo>
                    <a:pt x="75285" y="50419"/>
                  </a:lnTo>
                  <a:lnTo>
                    <a:pt x="74155" y="50761"/>
                  </a:lnTo>
                  <a:lnTo>
                    <a:pt x="69557" y="50761"/>
                  </a:lnTo>
                  <a:lnTo>
                    <a:pt x="69557" y="55448"/>
                  </a:lnTo>
                  <a:lnTo>
                    <a:pt x="76212" y="55448"/>
                  </a:lnTo>
                  <a:lnTo>
                    <a:pt x="78143" y="54838"/>
                  </a:lnTo>
                  <a:lnTo>
                    <a:pt x="81000" y="52412"/>
                  </a:lnTo>
                  <a:lnTo>
                    <a:pt x="82473" y="49822"/>
                  </a:lnTo>
                  <a:lnTo>
                    <a:pt x="83972" y="45859"/>
                  </a:lnTo>
                  <a:lnTo>
                    <a:pt x="98247" y="10147"/>
                  </a:lnTo>
                  <a:close/>
                </a:path>
                <a:path w="162560" h="55880">
                  <a:moveTo>
                    <a:pt x="134061" y="20104"/>
                  </a:moveTo>
                  <a:lnTo>
                    <a:pt x="132753" y="16319"/>
                  </a:lnTo>
                  <a:lnTo>
                    <a:pt x="130695" y="14058"/>
                  </a:lnTo>
                  <a:lnTo>
                    <a:pt x="128701" y="11874"/>
                  </a:lnTo>
                  <a:lnTo>
                    <a:pt x="128701" y="23431"/>
                  </a:lnTo>
                  <a:lnTo>
                    <a:pt x="109689" y="23469"/>
                  </a:lnTo>
                  <a:lnTo>
                    <a:pt x="109956" y="20472"/>
                  </a:lnTo>
                  <a:lnTo>
                    <a:pt x="110998" y="18161"/>
                  </a:lnTo>
                  <a:lnTo>
                    <a:pt x="114592" y="14871"/>
                  </a:lnTo>
                  <a:lnTo>
                    <a:pt x="116954" y="14058"/>
                  </a:lnTo>
                  <a:lnTo>
                    <a:pt x="122542" y="14058"/>
                  </a:lnTo>
                  <a:lnTo>
                    <a:pt x="124675" y="14909"/>
                  </a:lnTo>
                  <a:lnTo>
                    <a:pt x="127863" y="18300"/>
                  </a:lnTo>
                  <a:lnTo>
                    <a:pt x="128625" y="20472"/>
                  </a:lnTo>
                  <a:lnTo>
                    <a:pt x="128701" y="23431"/>
                  </a:lnTo>
                  <a:lnTo>
                    <a:pt x="128701" y="11874"/>
                  </a:lnTo>
                  <a:lnTo>
                    <a:pt x="127698" y="10756"/>
                  </a:lnTo>
                  <a:lnTo>
                    <a:pt x="124231" y="9372"/>
                  </a:lnTo>
                  <a:lnTo>
                    <a:pt x="114985" y="9372"/>
                  </a:lnTo>
                  <a:lnTo>
                    <a:pt x="111125" y="10947"/>
                  </a:lnTo>
                  <a:lnTo>
                    <a:pt x="105397" y="17233"/>
                  </a:lnTo>
                  <a:lnTo>
                    <a:pt x="103974" y="21475"/>
                  </a:lnTo>
                  <a:lnTo>
                    <a:pt x="103974" y="32029"/>
                  </a:lnTo>
                  <a:lnTo>
                    <a:pt x="105473" y="36131"/>
                  </a:lnTo>
                  <a:lnTo>
                    <a:pt x="111518" y="42214"/>
                  </a:lnTo>
                  <a:lnTo>
                    <a:pt x="115620" y="43726"/>
                  </a:lnTo>
                  <a:lnTo>
                    <a:pt x="122872" y="43726"/>
                  </a:lnTo>
                  <a:lnTo>
                    <a:pt x="124904" y="43459"/>
                  </a:lnTo>
                  <a:lnTo>
                    <a:pt x="128930" y="42405"/>
                  </a:lnTo>
                  <a:lnTo>
                    <a:pt x="130898" y="41630"/>
                  </a:lnTo>
                  <a:lnTo>
                    <a:pt x="132791" y="40601"/>
                  </a:lnTo>
                  <a:lnTo>
                    <a:pt x="132791" y="39039"/>
                  </a:lnTo>
                  <a:lnTo>
                    <a:pt x="132791" y="35915"/>
                  </a:lnTo>
                  <a:lnTo>
                    <a:pt x="130898" y="36957"/>
                  </a:lnTo>
                  <a:lnTo>
                    <a:pt x="128993" y="37744"/>
                  </a:lnTo>
                  <a:lnTo>
                    <a:pt x="125133" y="38785"/>
                  </a:lnTo>
                  <a:lnTo>
                    <a:pt x="123177" y="39039"/>
                  </a:lnTo>
                  <a:lnTo>
                    <a:pt x="117576" y="39039"/>
                  </a:lnTo>
                  <a:lnTo>
                    <a:pt x="109524" y="27330"/>
                  </a:lnTo>
                  <a:lnTo>
                    <a:pt x="134061" y="27330"/>
                  </a:lnTo>
                  <a:lnTo>
                    <a:pt x="134061" y="23469"/>
                  </a:lnTo>
                  <a:lnTo>
                    <a:pt x="134061" y="20104"/>
                  </a:lnTo>
                  <a:close/>
                </a:path>
                <a:path w="162560" h="55880">
                  <a:moveTo>
                    <a:pt x="162306" y="14833"/>
                  </a:moveTo>
                  <a:lnTo>
                    <a:pt x="162280" y="9372"/>
                  </a:lnTo>
                  <a:lnTo>
                    <a:pt x="157022" y="9372"/>
                  </a:lnTo>
                  <a:lnTo>
                    <a:pt x="154851" y="9817"/>
                  </a:lnTo>
                  <a:lnTo>
                    <a:pt x="153060" y="10718"/>
                  </a:lnTo>
                  <a:lnTo>
                    <a:pt x="151257" y="11620"/>
                  </a:lnTo>
                  <a:lnTo>
                    <a:pt x="149796" y="12992"/>
                  </a:lnTo>
                  <a:lnTo>
                    <a:pt x="148666" y="14833"/>
                  </a:lnTo>
                  <a:lnTo>
                    <a:pt x="148666" y="10147"/>
                  </a:lnTo>
                  <a:lnTo>
                    <a:pt x="143306" y="10147"/>
                  </a:lnTo>
                  <a:lnTo>
                    <a:pt x="143306" y="42951"/>
                  </a:lnTo>
                  <a:lnTo>
                    <a:pt x="148666" y="42951"/>
                  </a:lnTo>
                  <a:lnTo>
                    <a:pt x="148666" y="21755"/>
                  </a:lnTo>
                  <a:lnTo>
                    <a:pt x="149466" y="18948"/>
                  </a:lnTo>
                  <a:lnTo>
                    <a:pt x="151066" y="16992"/>
                  </a:lnTo>
                  <a:lnTo>
                    <a:pt x="152692" y="15036"/>
                  </a:lnTo>
                  <a:lnTo>
                    <a:pt x="155016" y="14058"/>
                  </a:lnTo>
                  <a:lnTo>
                    <a:pt x="158877" y="14058"/>
                  </a:lnTo>
                  <a:lnTo>
                    <a:pt x="159651" y="14122"/>
                  </a:lnTo>
                  <a:lnTo>
                    <a:pt x="161048" y="14376"/>
                  </a:lnTo>
                  <a:lnTo>
                    <a:pt x="161709" y="14566"/>
                  </a:lnTo>
                  <a:lnTo>
                    <a:pt x="162306" y="1483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9" name="object 99"/>
          <p:cNvGrpSpPr/>
          <p:nvPr/>
        </p:nvGrpSpPr>
        <p:grpSpPr>
          <a:xfrm>
            <a:off x="4430182" y="1045117"/>
            <a:ext cx="387350" cy="198120"/>
            <a:chOff x="4430182" y="1045117"/>
            <a:chExt cx="387350" cy="198120"/>
          </a:xfrm>
        </p:grpSpPr>
        <p:sp>
          <p:nvSpPr>
            <p:cNvPr id="100" name="object 100"/>
            <p:cNvSpPr/>
            <p:nvPr/>
          </p:nvSpPr>
          <p:spPr>
            <a:xfrm>
              <a:off x="4434899" y="1049834"/>
              <a:ext cx="377825" cy="189230"/>
            </a:xfrm>
            <a:custGeom>
              <a:avLst/>
              <a:gdLst/>
              <a:ahLst/>
              <a:cxnLst/>
              <a:rect l="l" t="t" r="r" b="b"/>
              <a:pathLst>
                <a:path w="377825" h="189230">
                  <a:moveTo>
                    <a:pt x="377345" y="0"/>
                  </a:moveTo>
                  <a:lnTo>
                    <a:pt x="0" y="0"/>
                  </a:lnTo>
                  <a:lnTo>
                    <a:pt x="0" y="188673"/>
                  </a:lnTo>
                  <a:lnTo>
                    <a:pt x="377345" y="188673"/>
                  </a:lnTo>
                  <a:lnTo>
                    <a:pt x="377345" y="0"/>
                  </a:lnTo>
                  <a:close/>
                </a:path>
              </a:pathLst>
            </a:custGeom>
            <a:solidFill>
              <a:srgbClr val="C5E38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4434899" y="1049834"/>
              <a:ext cx="377825" cy="189230"/>
            </a:xfrm>
            <a:custGeom>
              <a:avLst/>
              <a:gdLst/>
              <a:ahLst/>
              <a:cxnLst/>
              <a:rect l="l" t="t" r="r" b="b"/>
              <a:pathLst>
                <a:path w="377825" h="189230">
                  <a:moveTo>
                    <a:pt x="0" y="188673"/>
                  </a:moveTo>
                  <a:lnTo>
                    <a:pt x="377345" y="188673"/>
                  </a:lnTo>
                  <a:lnTo>
                    <a:pt x="377345" y="0"/>
                  </a:lnTo>
                  <a:lnTo>
                    <a:pt x="0" y="0"/>
                  </a:lnTo>
                  <a:lnTo>
                    <a:pt x="0" y="188673"/>
                  </a:lnTo>
                  <a:close/>
                </a:path>
              </a:pathLst>
            </a:custGeom>
            <a:ln w="9433">
              <a:solidFill>
                <a:srgbClr val="6A8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4534306" y="1129029"/>
              <a:ext cx="182245" cy="52705"/>
            </a:xfrm>
            <a:custGeom>
              <a:avLst/>
              <a:gdLst/>
              <a:ahLst/>
              <a:cxnLst/>
              <a:rect l="l" t="t" r="r" b="b"/>
              <a:pathLst>
                <a:path w="182245" h="52705">
                  <a:moveTo>
                    <a:pt x="30708" y="40614"/>
                  </a:moveTo>
                  <a:lnTo>
                    <a:pt x="19342" y="21869"/>
                  </a:lnTo>
                  <a:lnTo>
                    <a:pt x="19037" y="21348"/>
                  </a:lnTo>
                  <a:lnTo>
                    <a:pt x="25120" y="19583"/>
                  </a:lnTo>
                  <a:lnTo>
                    <a:pt x="26352" y="18288"/>
                  </a:lnTo>
                  <a:lnTo>
                    <a:pt x="29044" y="15468"/>
                  </a:lnTo>
                  <a:lnTo>
                    <a:pt x="29044" y="5092"/>
                  </a:lnTo>
                  <a:lnTo>
                    <a:pt x="26797" y="3314"/>
                  </a:lnTo>
                  <a:lnTo>
                    <a:pt x="24295" y="1333"/>
                  </a:lnTo>
                  <a:lnTo>
                    <a:pt x="24295" y="6705"/>
                  </a:lnTo>
                  <a:lnTo>
                    <a:pt x="24295" y="14884"/>
                  </a:lnTo>
                  <a:lnTo>
                    <a:pt x="20497" y="18288"/>
                  </a:lnTo>
                  <a:lnTo>
                    <a:pt x="5054" y="18288"/>
                  </a:lnTo>
                  <a:lnTo>
                    <a:pt x="5054" y="3314"/>
                  </a:lnTo>
                  <a:lnTo>
                    <a:pt x="20396" y="3314"/>
                  </a:lnTo>
                  <a:lnTo>
                    <a:pt x="24295" y="6705"/>
                  </a:lnTo>
                  <a:lnTo>
                    <a:pt x="24295" y="1333"/>
                  </a:lnTo>
                  <a:lnTo>
                    <a:pt x="22631" y="0"/>
                  </a:lnTo>
                  <a:lnTo>
                    <a:pt x="0" y="0"/>
                  </a:lnTo>
                  <a:lnTo>
                    <a:pt x="0" y="40614"/>
                  </a:lnTo>
                  <a:lnTo>
                    <a:pt x="5054" y="40614"/>
                  </a:lnTo>
                  <a:lnTo>
                    <a:pt x="5054" y="21869"/>
                  </a:lnTo>
                  <a:lnTo>
                    <a:pt x="14376" y="21869"/>
                  </a:lnTo>
                  <a:lnTo>
                    <a:pt x="25450" y="40614"/>
                  </a:lnTo>
                  <a:lnTo>
                    <a:pt x="30708" y="40614"/>
                  </a:lnTo>
                  <a:close/>
                </a:path>
                <a:path w="182245" h="52705">
                  <a:moveTo>
                    <a:pt x="57607" y="27457"/>
                  </a:moveTo>
                  <a:lnTo>
                    <a:pt x="57581" y="24218"/>
                  </a:lnTo>
                  <a:lnTo>
                    <a:pt x="57569" y="21082"/>
                  </a:lnTo>
                  <a:lnTo>
                    <a:pt x="54787" y="16878"/>
                  </a:lnTo>
                  <a:lnTo>
                    <a:pt x="54241" y="16065"/>
                  </a:lnTo>
                  <a:lnTo>
                    <a:pt x="54241" y="24218"/>
                  </a:lnTo>
                  <a:lnTo>
                    <a:pt x="39700" y="24218"/>
                  </a:lnTo>
                  <a:lnTo>
                    <a:pt x="40627" y="19799"/>
                  </a:lnTo>
                  <a:lnTo>
                    <a:pt x="43764" y="16878"/>
                  </a:lnTo>
                  <a:lnTo>
                    <a:pt x="50177" y="16878"/>
                  </a:lnTo>
                  <a:lnTo>
                    <a:pt x="53479" y="18872"/>
                  </a:lnTo>
                  <a:lnTo>
                    <a:pt x="54241" y="24218"/>
                  </a:lnTo>
                  <a:lnTo>
                    <a:pt x="54241" y="16065"/>
                  </a:lnTo>
                  <a:lnTo>
                    <a:pt x="52844" y="13944"/>
                  </a:lnTo>
                  <a:lnTo>
                    <a:pt x="49250" y="13284"/>
                  </a:lnTo>
                  <a:lnTo>
                    <a:pt x="40563" y="13284"/>
                  </a:lnTo>
                  <a:lnTo>
                    <a:pt x="35267" y="19507"/>
                  </a:lnTo>
                  <a:lnTo>
                    <a:pt x="35267" y="35115"/>
                  </a:lnTo>
                  <a:lnTo>
                    <a:pt x="40932" y="41402"/>
                  </a:lnTo>
                  <a:lnTo>
                    <a:pt x="51714" y="41402"/>
                  </a:lnTo>
                  <a:lnTo>
                    <a:pt x="55079" y="39992"/>
                  </a:lnTo>
                  <a:lnTo>
                    <a:pt x="57365" y="38341"/>
                  </a:lnTo>
                  <a:lnTo>
                    <a:pt x="57327" y="37807"/>
                  </a:lnTo>
                  <a:lnTo>
                    <a:pt x="57035" y="34378"/>
                  </a:lnTo>
                  <a:lnTo>
                    <a:pt x="53314" y="37566"/>
                  </a:lnTo>
                  <a:lnTo>
                    <a:pt x="49415" y="37807"/>
                  </a:lnTo>
                  <a:lnTo>
                    <a:pt x="43357" y="37807"/>
                  </a:lnTo>
                  <a:lnTo>
                    <a:pt x="39560" y="33464"/>
                  </a:lnTo>
                  <a:lnTo>
                    <a:pt x="39395" y="27457"/>
                  </a:lnTo>
                  <a:lnTo>
                    <a:pt x="57607" y="27457"/>
                  </a:lnTo>
                  <a:close/>
                </a:path>
                <a:path w="182245" h="52705">
                  <a:moveTo>
                    <a:pt x="84531" y="38392"/>
                  </a:moveTo>
                  <a:lnTo>
                    <a:pt x="84188" y="34404"/>
                  </a:lnTo>
                  <a:lnTo>
                    <a:pt x="81165" y="36791"/>
                  </a:lnTo>
                  <a:lnTo>
                    <a:pt x="78003" y="37630"/>
                  </a:lnTo>
                  <a:lnTo>
                    <a:pt x="70078" y="37630"/>
                  </a:lnTo>
                  <a:lnTo>
                    <a:pt x="66789" y="33324"/>
                  </a:lnTo>
                  <a:lnTo>
                    <a:pt x="66789" y="22796"/>
                  </a:lnTo>
                  <a:lnTo>
                    <a:pt x="68948" y="17068"/>
                  </a:lnTo>
                  <a:lnTo>
                    <a:pt x="78308" y="17068"/>
                  </a:lnTo>
                  <a:lnTo>
                    <a:pt x="80302" y="17538"/>
                  </a:lnTo>
                  <a:lnTo>
                    <a:pt x="83527" y="19685"/>
                  </a:lnTo>
                  <a:lnTo>
                    <a:pt x="84226" y="15824"/>
                  </a:lnTo>
                  <a:lnTo>
                    <a:pt x="80772" y="13817"/>
                  </a:lnTo>
                  <a:lnTo>
                    <a:pt x="78765" y="13284"/>
                  </a:lnTo>
                  <a:lnTo>
                    <a:pt x="66954" y="13284"/>
                  </a:lnTo>
                  <a:lnTo>
                    <a:pt x="62191" y="20472"/>
                  </a:lnTo>
                  <a:lnTo>
                    <a:pt x="62191" y="34937"/>
                  </a:lnTo>
                  <a:lnTo>
                    <a:pt x="67551" y="41402"/>
                  </a:lnTo>
                  <a:lnTo>
                    <a:pt x="78105" y="41402"/>
                  </a:lnTo>
                  <a:lnTo>
                    <a:pt x="81368" y="40576"/>
                  </a:lnTo>
                  <a:lnTo>
                    <a:pt x="84531" y="38392"/>
                  </a:lnTo>
                  <a:close/>
                </a:path>
                <a:path w="182245" h="52705">
                  <a:moveTo>
                    <a:pt x="96113" y="14071"/>
                  </a:moveTo>
                  <a:lnTo>
                    <a:pt x="91719" y="14071"/>
                  </a:lnTo>
                  <a:lnTo>
                    <a:pt x="91719" y="40614"/>
                  </a:lnTo>
                  <a:lnTo>
                    <a:pt x="96113" y="40614"/>
                  </a:lnTo>
                  <a:lnTo>
                    <a:pt x="96113" y="14071"/>
                  </a:lnTo>
                  <a:close/>
                </a:path>
                <a:path w="182245" h="52705">
                  <a:moveTo>
                    <a:pt x="96608" y="1574"/>
                  </a:moveTo>
                  <a:lnTo>
                    <a:pt x="91351" y="1574"/>
                  </a:lnTo>
                  <a:lnTo>
                    <a:pt x="91351" y="6832"/>
                  </a:lnTo>
                  <a:lnTo>
                    <a:pt x="96608" y="6832"/>
                  </a:lnTo>
                  <a:lnTo>
                    <a:pt x="96608" y="1574"/>
                  </a:lnTo>
                  <a:close/>
                </a:path>
                <a:path w="182245" h="52705">
                  <a:moveTo>
                    <a:pt x="129590" y="19977"/>
                  </a:moveTo>
                  <a:lnTo>
                    <a:pt x="127977" y="17068"/>
                  </a:lnTo>
                  <a:lnTo>
                    <a:pt x="127850" y="16827"/>
                  </a:lnTo>
                  <a:lnTo>
                    <a:pt x="125895" y="13284"/>
                  </a:lnTo>
                  <a:lnTo>
                    <a:pt x="124993" y="13284"/>
                  </a:lnTo>
                  <a:lnTo>
                    <a:pt x="124993" y="21691"/>
                  </a:lnTo>
                  <a:lnTo>
                    <a:pt x="124993" y="33553"/>
                  </a:lnTo>
                  <a:lnTo>
                    <a:pt x="120802" y="37807"/>
                  </a:lnTo>
                  <a:lnTo>
                    <a:pt x="114084" y="37807"/>
                  </a:lnTo>
                  <a:lnTo>
                    <a:pt x="112522" y="36588"/>
                  </a:lnTo>
                  <a:lnTo>
                    <a:pt x="111315" y="34937"/>
                  </a:lnTo>
                  <a:lnTo>
                    <a:pt x="110718" y="34036"/>
                  </a:lnTo>
                  <a:lnTo>
                    <a:pt x="110718" y="20586"/>
                  </a:lnTo>
                  <a:lnTo>
                    <a:pt x="112153" y="18453"/>
                  </a:lnTo>
                  <a:lnTo>
                    <a:pt x="114452" y="17068"/>
                  </a:lnTo>
                  <a:lnTo>
                    <a:pt x="121462" y="17068"/>
                  </a:lnTo>
                  <a:lnTo>
                    <a:pt x="124993" y="21691"/>
                  </a:lnTo>
                  <a:lnTo>
                    <a:pt x="124993" y="13284"/>
                  </a:lnTo>
                  <a:lnTo>
                    <a:pt x="116674" y="13284"/>
                  </a:lnTo>
                  <a:lnTo>
                    <a:pt x="113284" y="14528"/>
                  </a:lnTo>
                  <a:lnTo>
                    <a:pt x="110553" y="16827"/>
                  </a:lnTo>
                  <a:lnTo>
                    <a:pt x="110553" y="13944"/>
                  </a:lnTo>
                  <a:lnTo>
                    <a:pt x="106121" y="13944"/>
                  </a:lnTo>
                  <a:lnTo>
                    <a:pt x="106121" y="52336"/>
                  </a:lnTo>
                  <a:lnTo>
                    <a:pt x="110718" y="52336"/>
                  </a:lnTo>
                  <a:lnTo>
                    <a:pt x="110718" y="38036"/>
                  </a:lnTo>
                  <a:lnTo>
                    <a:pt x="112547" y="39751"/>
                  </a:lnTo>
                  <a:lnTo>
                    <a:pt x="115150" y="41402"/>
                  </a:lnTo>
                  <a:lnTo>
                    <a:pt x="124434" y="41402"/>
                  </a:lnTo>
                  <a:lnTo>
                    <a:pt x="127393" y="38036"/>
                  </a:lnTo>
                  <a:lnTo>
                    <a:pt x="127596" y="37807"/>
                  </a:lnTo>
                  <a:lnTo>
                    <a:pt x="129590" y="35560"/>
                  </a:lnTo>
                  <a:lnTo>
                    <a:pt x="129590" y="19977"/>
                  </a:lnTo>
                  <a:close/>
                </a:path>
                <a:path w="182245" h="52705">
                  <a:moveTo>
                    <a:pt x="158470" y="27457"/>
                  </a:moveTo>
                  <a:lnTo>
                    <a:pt x="158457" y="24218"/>
                  </a:lnTo>
                  <a:lnTo>
                    <a:pt x="158407" y="21082"/>
                  </a:lnTo>
                  <a:lnTo>
                    <a:pt x="155625" y="16878"/>
                  </a:lnTo>
                  <a:lnTo>
                    <a:pt x="155117" y="16116"/>
                  </a:lnTo>
                  <a:lnTo>
                    <a:pt x="155117" y="24218"/>
                  </a:lnTo>
                  <a:lnTo>
                    <a:pt x="140538" y="24218"/>
                  </a:lnTo>
                  <a:lnTo>
                    <a:pt x="141465" y="19799"/>
                  </a:lnTo>
                  <a:lnTo>
                    <a:pt x="144602" y="16878"/>
                  </a:lnTo>
                  <a:lnTo>
                    <a:pt x="151015" y="16878"/>
                  </a:lnTo>
                  <a:lnTo>
                    <a:pt x="154343" y="18872"/>
                  </a:lnTo>
                  <a:lnTo>
                    <a:pt x="155117" y="24218"/>
                  </a:lnTo>
                  <a:lnTo>
                    <a:pt x="155117" y="16116"/>
                  </a:lnTo>
                  <a:lnTo>
                    <a:pt x="153682" y="13944"/>
                  </a:lnTo>
                  <a:lnTo>
                    <a:pt x="150088" y="13284"/>
                  </a:lnTo>
                  <a:lnTo>
                    <a:pt x="141439" y="13284"/>
                  </a:lnTo>
                  <a:lnTo>
                    <a:pt x="136105" y="19507"/>
                  </a:lnTo>
                  <a:lnTo>
                    <a:pt x="136105" y="35115"/>
                  </a:lnTo>
                  <a:lnTo>
                    <a:pt x="141770" y="41402"/>
                  </a:lnTo>
                  <a:lnTo>
                    <a:pt x="152552" y="41402"/>
                  </a:lnTo>
                  <a:lnTo>
                    <a:pt x="155943" y="39992"/>
                  </a:lnTo>
                  <a:lnTo>
                    <a:pt x="158242" y="38341"/>
                  </a:lnTo>
                  <a:lnTo>
                    <a:pt x="158191" y="37807"/>
                  </a:lnTo>
                  <a:lnTo>
                    <a:pt x="157873" y="34378"/>
                  </a:lnTo>
                  <a:lnTo>
                    <a:pt x="154152" y="37566"/>
                  </a:lnTo>
                  <a:lnTo>
                    <a:pt x="150253" y="37807"/>
                  </a:lnTo>
                  <a:lnTo>
                    <a:pt x="144195" y="37807"/>
                  </a:lnTo>
                  <a:lnTo>
                    <a:pt x="140398" y="33464"/>
                  </a:lnTo>
                  <a:lnTo>
                    <a:pt x="140233" y="27457"/>
                  </a:lnTo>
                  <a:lnTo>
                    <a:pt x="158470" y="27457"/>
                  </a:lnTo>
                  <a:close/>
                </a:path>
                <a:path w="182245" h="52705">
                  <a:moveTo>
                    <a:pt x="182143" y="29857"/>
                  </a:moveTo>
                  <a:lnTo>
                    <a:pt x="179971" y="27825"/>
                  </a:lnTo>
                  <a:lnTo>
                    <a:pt x="179844" y="27647"/>
                  </a:lnTo>
                  <a:lnTo>
                    <a:pt x="177546" y="25552"/>
                  </a:lnTo>
                  <a:lnTo>
                    <a:pt x="175945" y="25196"/>
                  </a:lnTo>
                  <a:lnTo>
                    <a:pt x="172986" y="24650"/>
                  </a:lnTo>
                  <a:lnTo>
                    <a:pt x="169760" y="24003"/>
                  </a:lnTo>
                  <a:lnTo>
                    <a:pt x="167030" y="23393"/>
                  </a:lnTo>
                  <a:lnTo>
                    <a:pt x="167030" y="16776"/>
                  </a:lnTo>
                  <a:lnTo>
                    <a:pt x="173951" y="16776"/>
                  </a:lnTo>
                  <a:lnTo>
                    <a:pt x="177076" y="17005"/>
                  </a:lnTo>
                  <a:lnTo>
                    <a:pt x="180441" y="19037"/>
                  </a:lnTo>
                  <a:lnTo>
                    <a:pt x="181140" y="15176"/>
                  </a:lnTo>
                  <a:lnTo>
                    <a:pt x="178079" y="13754"/>
                  </a:lnTo>
                  <a:lnTo>
                    <a:pt x="175653" y="13284"/>
                  </a:lnTo>
                  <a:lnTo>
                    <a:pt x="162864" y="13284"/>
                  </a:lnTo>
                  <a:lnTo>
                    <a:pt x="162864" y="24003"/>
                  </a:lnTo>
                  <a:lnTo>
                    <a:pt x="164566" y="25908"/>
                  </a:lnTo>
                  <a:lnTo>
                    <a:pt x="166027" y="27051"/>
                  </a:lnTo>
                  <a:lnTo>
                    <a:pt x="167855" y="28371"/>
                  </a:lnTo>
                  <a:lnTo>
                    <a:pt x="169164" y="28600"/>
                  </a:lnTo>
                  <a:lnTo>
                    <a:pt x="172415" y="29260"/>
                  </a:lnTo>
                  <a:lnTo>
                    <a:pt x="177939" y="30391"/>
                  </a:lnTo>
                  <a:lnTo>
                    <a:pt x="177939" y="37693"/>
                  </a:lnTo>
                  <a:lnTo>
                    <a:pt x="167627" y="37693"/>
                  </a:lnTo>
                  <a:lnTo>
                    <a:pt x="163271" y="34759"/>
                  </a:lnTo>
                  <a:lnTo>
                    <a:pt x="162572" y="38811"/>
                  </a:lnTo>
                  <a:lnTo>
                    <a:pt x="167690" y="41402"/>
                  </a:lnTo>
                  <a:lnTo>
                    <a:pt x="176784" y="41402"/>
                  </a:lnTo>
                  <a:lnTo>
                    <a:pt x="179311" y="39522"/>
                  </a:lnTo>
                  <a:lnTo>
                    <a:pt x="181140" y="38100"/>
                  </a:lnTo>
                  <a:lnTo>
                    <a:pt x="182143" y="35712"/>
                  </a:lnTo>
                  <a:lnTo>
                    <a:pt x="182143" y="2985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6" name="object 106"/>
          <p:cNvSpPr txBox="1">
            <a:spLocks noGrp="1"/>
          </p:cNvSpPr>
          <p:nvPr>
            <p:ph type="ftr" sz="quarter" idx="11"/>
          </p:nvPr>
        </p:nvSpPr>
        <p:spPr>
          <a:xfrm>
            <a:off x="273532" y="3143455"/>
            <a:ext cx="2518410" cy="82074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lang="en-US" spc="-5" dirty="0"/>
              <a:t>Remake by Mao Huynh</a:t>
            </a:r>
            <a:endParaRPr spc="-5" dirty="0">
              <a:latin typeface="Noto Sans Mono CJK JP Bold"/>
              <a:cs typeface="Noto Sans Mono CJK JP Bold"/>
            </a:endParaRP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A3D64B8D-3F48-E0AA-3ECA-C103E83EE7A0}"/>
              </a:ext>
            </a:extLst>
          </p:cNvPr>
          <p:cNvSpPr/>
          <p:nvPr/>
        </p:nvSpPr>
        <p:spPr>
          <a:xfrm>
            <a:off x="1510465" y="2222402"/>
            <a:ext cx="387964" cy="54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dirty="0"/>
              <a:t>Meta-pi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84CCA7F-8723-1B4C-FC40-B4109CF7E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60"/>
              </a:spcBef>
            </a:pPr>
            <a:fld id="{81D60167-4931-47E6-BA6A-407CBD079E47}" type="slidenum">
              <a:rPr lang="en-US" spc="-5" smtClean="0"/>
              <a:t>132</a:t>
            </a:fld>
            <a:r>
              <a:rPr lang="en-US" spc="-5"/>
              <a:t>/300</a:t>
            </a:r>
            <a:endParaRPr lang="en-US" spc="-5" dirty="0"/>
          </a:p>
        </p:txBody>
      </p:sp>
    </p:spTree>
  </p:cSld>
  <p:clrMapOvr>
    <a:masterClrMapping/>
  </p:clrMapOvr>
  <p:transition>
    <p:cut/>
  </p:transition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781" y="7570"/>
            <a:ext cx="210248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0" dirty="0"/>
              <a:t>Integrate </a:t>
            </a:r>
            <a:r>
              <a:rPr sz="1400" spc="15" dirty="0"/>
              <a:t>and </a:t>
            </a:r>
            <a:r>
              <a:rPr sz="1400" spc="10" dirty="0"/>
              <a:t>use </a:t>
            </a:r>
            <a:r>
              <a:rPr sz="1400" spc="15" dirty="0"/>
              <a:t>a </a:t>
            </a:r>
            <a:r>
              <a:rPr sz="1400" spc="-5" dirty="0"/>
              <a:t>layer</a:t>
            </a:r>
            <a:r>
              <a:rPr sz="1400" spc="-45" dirty="0"/>
              <a:t> </a:t>
            </a:r>
            <a:r>
              <a:rPr sz="1400" spc="15" dirty="0"/>
              <a:t>1/3</a:t>
            </a:r>
            <a:endParaRPr sz="1400" dirty="0"/>
          </a:p>
        </p:txBody>
      </p:sp>
      <p:sp>
        <p:nvSpPr>
          <p:cNvPr id="25" name="object 25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439801" rIns="0" bIns="0" rtlCol="0">
            <a:spAutoFit/>
          </a:bodyPr>
          <a:lstStyle/>
          <a:p>
            <a:pPr marL="214629" indent="-177165">
              <a:lnSpc>
                <a:spcPct val="100000"/>
              </a:lnSpc>
              <a:spcBef>
                <a:spcPts val="90"/>
              </a:spcBef>
              <a:buClr>
                <a:srgbClr val="F47F19"/>
              </a:buClr>
              <a:buFont typeface="MathJax_AMS"/>
              <a:buChar char="▶"/>
              <a:tabLst>
                <a:tab pos="215265" algn="l"/>
              </a:tabLst>
            </a:pPr>
            <a:r>
              <a:rPr sz="1100" spc="-10" dirty="0"/>
              <a:t>A </a:t>
            </a:r>
            <a:r>
              <a:rPr sz="1100" spc="-5" dirty="0"/>
              <a:t>list of existing and maintained </a:t>
            </a:r>
            <a:r>
              <a:rPr sz="1100" spc="-15" dirty="0"/>
              <a:t>layers </a:t>
            </a:r>
            <a:r>
              <a:rPr sz="1100" spc="-5" dirty="0"/>
              <a:t>can </a:t>
            </a:r>
            <a:r>
              <a:rPr sz="1100" spc="10" dirty="0"/>
              <a:t>be </a:t>
            </a:r>
            <a:r>
              <a:rPr sz="1100" spc="-5" dirty="0"/>
              <a:t>found</a:t>
            </a:r>
            <a:r>
              <a:rPr sz="1100" spc="-20" dirty="0"/>
              <a:t> </a:t>
            </a:r>
            <a:r>
              <a:rPr sz="1100" spc="-5" dirty="0"/>
              <a:t>at</a:t>
            </a:r>
            <a:endParaRPr sz="1100"/>
          </a:p>
          <a:p>
            <a:pPr marL="214629">
              <a:lnSpc>
                <a:spcPct val="100000"/>
              </a:lnSpc>
              <a:spcBef>
                <a:spcPts val="35"/>
              </a:spcBef>
            </a:pPr>
            <a:r>
              <a:rPr spc="-5" dirty="0">
                <a:solidFill>
                  <a:srgbClr val="3F3FBF"/>
                </a:solidFill>
                <a:latin typeface="Noto Sans Mono CJK JP Bold"/>
                <a:cs typeface="Noto Sans Mono CJK JP Bold"/>
                <a:hlinkClick r:id="rId2"/>
              </a:rPr>
              <a:t>https://layers.openembedded.org/layerindex/branch/master/layers/</a:t>
            </a:r>
          </a:p>
          <a:p>
            <a:pPr marL="214629" indent="-177165">
              <a:lnSpc>
                <a:spcPct val="100000"/>
              </a:lnSpc>
              <a:spcBef>
                <a:spcPts val="334"/>
              </a:spcBef>
              <a:buClr>
                <a:srgbClr val="F47F19"/>
              </a:buClr>
              <a:buFont typeface="MathJax_AMS"/>
              <a:buChar char="▶"/>
              <a:tabLst>
                <a:tab pos="215265" algn="l"/>
              </a:tabLst>
            </a:pPr>
            <a:r>
              <a:rPr sz="1100" spc="-5" dirty="0"/>
              <a:t>Instead of redeveloping </a:t>
            </a:r>
            <a:r>
              <a:rPr sz="1100" spc="-15" dirty="0"/>
              <a:t>layers, always </a:t>
            </a:r>
            <a:r>
              <a:rPr sz="1100" spc="-5" dirty="0"/>
              <a:t>check the </a:t>
            </a:r>
            <a:r>
              <a:rPr sz="1100" spc="-25" dirty="0"/>
              <a:t>work </a:t>
            </a:r>
            <a:r>
              <a:rPr sz="1100" spc="-5" dirty="0"/>
              <a:t>hasn’t </a:t>
            </a:r>
            <a:r>
              <a:rPr sz="1100" dirty="0"/>
              <a:t>been </a:t>
            </a:r>
            <a:r>
              <a:rPr sz="1100" spc="-5" dirty="0"/>
              <a:t>done </a:t>
            </a:r>
            <a:r>
              <a:rPr sz="1100" spc="-20" dirty="0"/>
              <a:t>by</a:t>
            </a:r>
            <a:r>
              <a:rPr sz="1100" spc="25" dirty="0"/>
              <a:t> </a:t>
            </a:r>
            <a:r>
              <a:rPr sz="1100" spc="-5" dirty="0"/>
              <a:t>others.</a:t>
            </a:r>
            <a:endParaRPr sz="1100"/>
          </a:p>
          <a:p>
            <a:pPr marL="214629" marR="30480" indent="-177165">
              <a:lnSpc>
                <a:spcPct val="102600"/>
              </a:lnSpc>
              <a:spcBef>
                <a:spcPts val="300"/>
              </a:spcBef>
              <a:buClr>
                <a:srgbClr val="F47F19"/>
              </a:buClr>
              <a:buFont typeface="MathJax_AMS"/>
              <a:buChar char="▶"/>
              <a:tabLst>
                <a:tab pos="215265" algn="l"/>
              </a:tabLst>
            </a:pPr>
            <a:r>
              <a:rPr sz="1100" spc="-5" dirty="0"/>
              <a:t>It </a:t>
            </a:r>
            <a:r>
              <a:rPr sz="1100" spc="-10" dirty="0"/>
              <a:t>takes </a:t>
            </a:r>
            <a:r>
              <a:rPr sz="1100" spc="-5" dirty="0"/>
              <a:t>less time to </a:t>
            </a:r>
            <a:r>
              <a:rPr sz="1100" spc="-10" dirty="0"/>
              <a:t>download </a:t>
            </a:r>
            <a:r>
              <a:rPr sz="1100" spc="-5" dirty="0"/>
              <a:t>a </a:t>
            </a:r>
            <a:r>
              <a:rPr sz="1100" spc="-20" dirty="0"/>
              <a:t>layer </a:t>
            </a:r>
            <a:r>
              <a:rPr sz="1100" spc="-10" dirty="0"/>
              <a:t>providing </a:t>
            </a:r>
            <a:r>
              <a:rPr sz="1100" spc="-5" dirty="0"/>
              <a:t>a package </a:t>
            </a:r>
            <a:r>
              <a:rPr sz="1100" spc="-15" dirty="0"/>
              <a:t>you </a:t>
            </a:r>
            <a:r>
              <a:rPr sz="1100" spc="-5" dirty="0"/>
              <a:t>need and to add</a:t>
            </a:r>
            <a:r>
              <a:rPr sz="1100" spc="-65" dirty="0"/>
              <a:t> </a:t>
            </a:r>
            <a:r>
              <a:rPr sz="1100" spc="-5" dirty="0"/>
              <a:t>an  append </a:t>
            </a:r>
            <a:r>
              <a:rPr sz="1100" spc="-10" dirty="0"/>
              <a:t>file </a:t>
            </a:r>
            <a:r>
              <a:rPr sz="1100" spc="-5" dirty="0"/>
              <a:t>if some modifications </a:t>
            </a:r>
            <a:r>
              <a:rPr sz="1100" spc="-15" dirty="0"/>
              <a:t>are </a:t>
            </a:r>
            <a:r>
              <a:rPr sz="1100" spc="-5" dirty="0"/>
              <a:t>needed than to do it from</a:t>
            </a:r>
            <a:r>
              <a:rPr sz="1100" spc="15" dirty="0"/>
              <a:t> </a:t>
            </a:r>
            <a:r>
              <a:rPr sz="1100" spc="-5" dirty="0"/>
              <a:t>scratch.</a:t>
            </a:r>
            <a:endParaRPr sz="1100"/>
          </a:p>
        </p:txBody>
      </p:sp>
      <p:sp>
        <p:nvSpPr>
          <p:cNvPr id="29" name="object 29"/>
          <p:cNvSpPr txBox="1">
            <a:spLocks noGrp="1"/>
          </p:cNvSpPr>
          <p:nvPr>
            <p:ph type="ftr" sz="quarter" idx="11"/>
          </p:nvPr>
        </p:nvSpPr>
        <p:spPr>
          <a:xfrm>
            <a:off x="273532" y="3143455"/>
            <a:ext cx="2518410" cy="82074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lang="en-US" spc="-5" dirty="0"/>
              <a:t>Remake by Mao Huynh</a:t>
            </a:r>
            <a:endParaRPr spc="-5" dirty="0">
              <a:latin typeface="Noto Sans Mono CJK JP Bold"/>
              <a:cs typeface="Noto Sans Mono CJK JP Bold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6AB9B5C-810D-80C2-0E54-DB8031E1E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60"/>
              </a:spcBef>
            </a:pPr>
            <a:fld id="{81D60167-4931-47E6-BA6A-407CBD079E47}" type="slidenum">
              <a:rPr lang="en-US" spc="-5" smtClean="0"/>
              <a:t>133</a:t>
            </a:fld>
            <a:r>
              <a:rPr lang="en-US" spc="-5"/>
              <a:t>/300</a:t>
            </a:r>
            <a:endParaRPr lang="en-US" spc="-5" dirty="0"/>
          </a:p>
        </p:txBody>
      </p:sp>
    </p:spTree>
  </p:cSld>
  <p:clrMapOvr>
    <a:masterClrMapping/>
  </p:clrMapOvr>
  <p:transition>
    <p:cut/>
  </p:transition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19321"/>
            <a:ext cx="210248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0" dirty="0"/>
              <a:t>Integrate </a:t>
            </a:r>
            <a:r>
              <a:rPr sz="1400" spc="15" dirty="0"/>
              <a:t>and </a:t>
            </a:r>
            <a:r>
              <a:rPr sz="1400" spc="10" dirty="0"/>
              <a:t>use </a:t>
            </a:r>
            <a:r>
              <a:rPr sz="1400" spc="15" dirty="0"/>
              <a:t>a </a:t>
            </a:r>
            <a:r>
              <a:rPr sz="1400" spc="-5" dirty="0"/>
              <a:t>layer</a:t>
            </a:r>
            <a:r>
              <a:rPr sz="1400" spc="-45" dirty="0"/>
              <a:t> </a:t>
            </a:r>
            <a:r>
              <a:rPr sz="1400" spc="15" dirty="0"/>
              <a:t>2/3</a:t>
            </a:r>
            <a:endParaRPr sz="1400" dirty="0"/>
          </a:p>
        </p:txBody>
      </p:sp>
      <p:sp>
        <p:nvSpPr>
          <p:cNvPr id="29" name="object 29"/>
          <p:cNvSpPr txBox="1">
            <a:spLocks noGrp="1"/>
          </p:cNvSpPr>
          <p:nvPr>
            <p:ph type="ftr" sz="quarter" idx="11"/>
          </p:nvPr>
        </p:nvSpPr>
        <p:spPr>
          <a:xfrm>
            <a:off x="273532" y="3143455"/>
            <a:ext cx="2518410" cy="82074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lang="en-US" spc="-5" dirty="0"/>
              <a:t>Remake by Mao Huynh</a:t>
            </a:r>
            <a:endParaRPr spc="-5" dirty="0">
              <a:latin typeface="Noto Sans Mono CJK JP Bold"/>
              <a:cs typeface="Noto Sans Mono CJK JP Bold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45757" y="958101"/>
            <a:ext cx="5073015" cy="1214120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290830" indent="-177165">
              <a:lnSpc>
                <a:spcPct val="100000"/>
              </a:lnSpc>
              <a:spcBef>
                <a:spcPts val="285"/>
              </a:spcBef>
              <a:buClr>
                <a:srgbClr val="F47F19"/>
              </a:buClr>
              <a:buFont typeface="MathJax_AMS"/>
              <a:buChar char="▶"/>
              <a:tabLst>
                <a:tab pos="291465" algn="l"/>
              </a:tabLst>
            </a:pPr>
            <a:r>
              <a:rPr sz="1100" spc="-5" dirty="0">
                <a:latin typeface="LM Sans 10"/>
                <a:cs typeface="LM Sans 10"/>
              </a:rPr>
              <a:t>The </a:t>
            </a:r>
            <a:r>
              <a:rPr sz="1100" dirty="0">
                <a:latin typeface="LM Sans 10"/>
                <a:cs typeface="LM Sans 10"/>
              </a:rPr>
              <a:t>location </a:t>
            </a:r>
            <a:r>
              <a:rPr sz="1100" spc="-5" dirty="0">
                <a:latin typeface="LM Sans 10"/>
                <a:cs typeface="LM Sans 10"/>
              </a:rPr>
              <a:t>where a </a:t>
            </a:r>
            <a:r>
              <a:rPr sz="1100" spc="-20" dirty="0">
                <a:latin typeface="LM Sans 10"/>
                <a:cs typeface="LM Sans 10"/>
              </a:rPr>
              <a:t>layer </a:t>
            </a:r>
            <a:r>
              <a:rPr sz="1100" spc="-5" dirty="0">
                <a:latin typeface="LM Sans 10"/>
                <a:cs typeface="LM Sans 10"/>
              </a:rPr>
              <a:t>is saved on the disk </a:t>
            </a:r>
            <a:r>
              <a:rPr sz="1100" dirty="0">
                <a:latin typeface="LM Sans 10"/>
                <a:cs typeface="LM Sans 10"/>
              </a:rPr>
              <a:t>doesn’t</a:t>
            </a:r>
            <a:r>
              <a:rPr sz="1100" spc="-1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matter.</a:t>
            </a:r>
            <a:endParaRPr sz="1100">
              <a:latin typeface="LM Sans 10"/>
              <a:cs typeface="LM Sans 10"/>
            </a:endParaRPr>
          </a:p>
          <a:p>
            <a:pPr marL="132715" marR="980440" lvl="1" indent="-132715" algn="r">
              <a:lnSpc>
                <a:spcPct val="100000"/>
              </a:lnSpc>
              <a:spcBef>
                <a:spcPts val="175"/>
              </a:spcBef>
              <a:buClr>
                <a:srgbClr val="F47F19"/>
              </a:buClr>
              <a:buFont typeface="Times New Roman"/>
              <a:buChar char="•"/>
              <a:tabLst>
                <a:tab pos="132715" algn="l"/>
              </a:tabLst>
            </a:pPr>
            <a:r>
              <a:rPr sz="1000" spc="-5" dirty="0">
                <a:latin typeface="LM Sans 10"/>
                <a:cs typeface="LM Sans 10"/>
              </a:rPr>
              <a:t>But a </a:t>
            </a:r>
            <a:r>
              <a:rPr sz="1000" spc="10" dirty="0">
                <a:latin typeface="LM Sans 10"/>
                <a:cs typeface="LM Sans 10"/>
              </a:rPr>
              <a:t>good </a:t>
            </a:r>
            <a:r>
              <a:rPr sz="1000" spc="-10" dirty="0">
                <a:latin typeface="LM Sans 10"/>
                <a:cs typeface="LM Sans 10"/>
              </a:rPr>
              <a:t>practice </a:t>
            </a:r>
            <a:r>
              <a:rPr sz="1000" spc="-5" dirty="0">
                <a:latin typeface="LM Sans 10"/>
                <a:cs typeface="LM Sans 10"/>
              </a:rPr>
              <a:t>is to save it where all others </a:t>
            </a:r>
            <a:r>
              <a:rPr sz="1000" spc="-15" dirty="0">
                <a:latin typeface="LM Sans 10"/>
                <a:cs typeface="LM Sans 10"/>
              </a:rPr>
              <a:t>layers are</a:t>
            </a:r>
            <a:r>
              <a:rPr sz="1000" spc="90" dirty="0">
                <a:latin typeface="LM Sans 10"/>
                <a:cs typeface="LM Sans 10"/>
              </a:rPr>
              <a:t> </a:t>
            </a:r>
            <a:r>
              <a:rPr sz="1000" spc="-10" dirty="0">
                <a:latin typeface="LM Sans 10"/>
                <a:cs typeface="LM Sans 10"/>
              </a:rPr>
              <a:t>stored.</a:t>
            </a:r>
            <a:endParaRPr sz="1000">
              <a:latin typeface="LM Sans 10"/>
              <a:cs typeface="LM Sans 10"/>
            </a:endParaRPr>
          </a:p>
          <a:p>
            <a:pPr marL="290830" marR="956944" indent="-291465" algn="r">
              <a:lnSpc>
                <a:spcPct val="100000"/>
              </a:lnSpc>
              <a:spcBef>
                <a:spcPts val="195"/>
              </a:spcBef>
              <a:buClr>
                <a:srgbClr val="F47F19"/>
              </a:buClr>
              <a:buFont typeface="MathJax_AMS"/>
              <a:buChar char="▶"/>
              <a:tabLst>
                <a:tab pos="291465" algn="l"/>
              </a:tabLst>
            </a:pPr>
            <a:r>
              <a:rPr sz="1100" spc="-5" dirty="0">
                <a:latin typeface="LM Sans 10"/>
                <a:cs typeface="LM Sans 10"/>
              </a:rPr>
              <a:t>The only requirement is to let </a:t>
            </a:r>
            <a:r>
              <a:rPr sz="1100" spc="-10" dirty="0">
                <a:latin typeface="LM Sans 10"/>
                <a:cs typeface="LM Sans 10"/>
              </a:rPr>
              <a:t>BitBake </a:t>
            </a:r>
            <a:r>
              <a:rPr sz="1100" spc="-15" dirty="0">
                <a:latin typeface="LM Sans 10"/>
                <a:cs typeface="LM Sans 10"/>
              </a:rPr>
              <a:t>know </a:t>
            </a:r>
            <a:r>
              <a:rPr sz="1100" dirty="0">
                <a:latin typeface="LM Sans 10"/>
                <a:cs typeface="LM Sans 10"/>
              </a:rPr>
              <a:t>about </a:t>
            </a:r>
            <a:r>
              <a:rPr sz="1100" spc="-5" dirty="0">
                <a:latin typeface="LM Sans 10"/>
                <a:cs typeface="LM Sans 10"/>
              </a:rPr>
              <a:t>the new</a:t>
            </a:r>
            <a:r>
              <a:rPr sz="1100" spc="-35" dirty="0">
                <a:latin typeface="LM Sans 10"/>
                <a:cs typeface="LM Sans 10"/>
              </a:rPr>
              <a:t> </a:t>
            </a:r>
            <a:r>
              <a:rPr sz="1100" spc="-15" dirty="0">
                <a:latin typeface="LM Sans 10"/>
                <a:cs typeface="LM Sans 10"/>
              </a:rPr>
              <a:t>layer:</a:t>
            </a:r>
            <a:endParaRPr sz="1100">
              <a:latin typeface="LM Sans 10"/>
              <a:cs typeface="LM Sans 10"/>
            </a:endParaRPr>
          </a:p>
          <a:p>
            <a:pPr marL="568325" lvl="1" indent="-133350">
              <a:lnSpc>
                <a:spcPts val="1200"/>
              </a:lnSpc>
              <a:spcBef>
                <a:spcPts val="175"/>
              </a:spcBef>
              <a:buClr>
                <a:srgbClr val="F47F19"/>
              </a:buClr>
              <a:buFont typeface="Times New Roman"/>
              <a:buChar char="•"/>
              <a:tabLst>
                <a:tab pos="568960" algn="l"/>
              </a:tabLst>
            </a:pPr>
            <a:r>
              <a:rPr sz="1000" spc="-5" dirty="0">
                <a:latin typeface="LM Sans 10"/>
                <a:cs typeface="LM Sans 10"/>
              </a:rPr>
              <a:t>The list of </a:t>
            </a:r>
            <a:r>
              <a:rPr sz="1000" spc="-15" dirty="0">
                <a:latin typeface="LM Sans 10"/>
                <a:cs typeface="LM Sans 10"/>
              </a:rPr>
              <a:t>layers </a:t>
            </a:r>
            <a:r>
              <a:rPr sz="1000" spc="-10" dirty="0">
                <a:latin typeface="LM Sans 10"/>
                <a:cs typeface="LM Sans 10"/>
              </a:rPr>
              <a:t>BitBake </a:t>
            </a:r>
            <a:r>
              <a:rPr sz="1000" spc="-5" dirty="0">
                <a:latin typeface="LM Sans 10"/>
                <a:cs typeface="LM Sans 10"/>
              </a:rPr>
              <a:t>uses is defined in</a:t>
            </a:r>
            <a:r>
              <a:rPr sz="1000" spc="60" dirty="0">
                <a:latin typeface="LM Sans 10"/>
                <a:cs typeface="LM Sans 10"/>
              </a:rPr>
              <a:t> </a:t>
            </a:r>
            <a:r>
              <a:rPr sz="10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$BUILDDIR/conf/bblayers.conf</a:t>
            </a:r>
            <a:endParaRPr sz="1000">
              <a:latin typeface="Noto Sans Mono CJK JP Bold"/>
              <a:cs typeface="Noto Sans Mono CJK JP Bold"/>
            </a:endParaRPr>
          </a:p>
          <a:p>
            <a:pPr marL="568325" lvl="1" indent="-133350">
              <a:lnSpc>
                <a:spcPts val="1195"/>
              </a:lnSpc>
              <a:buClr>
                <a:srgbClr val="F47F19"/>
              </a:buClr>
              <a:buFont typeface="Times New Roman"/>
              <a:buChar char="•"/>
              <a:tabLst>
                <a:tab pos="568960" algn="l"/>
              </a:tabLst>
            </a:pPr>
            <a:r>
              <a:rPr sz="1000" spc="-45" dirty="0">
                <a:latin typeface="LM Sans 10"/>
                <a:cs typeface="LM Sans 10"/>
              </a:rPr>
              <a:t>To </a:t>
            </a:r>
            <a:r>
              <a:rPr sz="1000" spc="-5" dirty="0">
                <a:latin typeface="LM Sans 10"/>
                <a:cs typeface="LM Sans 10"/>
              </a:rPr>
              <a:t>include a new </a:t>
            </a:r>
            <a:r>
              <a:rPr sz="1000" spc="-15" dirty="0">
                <a:latin typeface="LM Sans 10"/>
                <a:cs typeface="LM Sans 10"/>
              </a:rPr>
              <a:t>layer, </a:t>
            </a:r>
            <a:r>
              <a:rPr sz="1000" spc="-5" dirty="0">
                <a:latin typeface="LM Sans 10"/>
                <a:cs typeface="LM Sans 10"/>
              </a:rPr>
              <a:t>add its absolute path to the </a:t>
            </a:r>
            <a:r>
              <a:rPr sz="10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BBLAYERS</a:t>
            </a:r>
            <a:r>
              <a:rPr sz="1000" spc="-9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 </a:t>
            </a:r>
            <a:r>
              <a:rPr sz="1000" spc="-5" dirty="0">
                <a:latin typeface="LM Sans 10"/>
                <a:cs typeface="LM Sans 10"/>
              </a:rPr>
              <a:t>variable.</a:t>
            </a:r>
            <a:endParaRPr sz="1000">
              <a:latin typeface="LM Sans 10"/>
              <a:cs typeface="LM Sans 10"/>
            </a:endParaRPr>
          </a:p>
          <a:p>
            <a:pPr marL="568325" marR="30480" lvl="1" indent="-132715">
              <a:lnSpc>
                <a:spcPts val="1200"/>
              </a:lnSpc>
              <a:spcBef>
                <a:spcPts val="40"/>
              </a:spcBef>
              <a:buClr>
                <a:srgbClr val="F47F19"/>
              </a:buClr>
              <a:buFont typeface="Times New Roman"/>
              <a:buChar char="•"/>
              <a:tabLst>
                <a:tab pos="568960" algn="l"/>
              </a:tabLst>
            </a:pPr>
            <a:r>
              <a:rPr sz="1000" spc="-10" dirty="0">
                <a:latin typeface="LM Sans 10"/>
                <a:cs typeface="LM Sans 10"/>
              </a:rPr>
              <a:t>BitBake parses </a:t>
            </a:r>
            <a:r>
              <a:rPr sz="1000" spc="-5" dirty="0">
                <a:latin typeface="LM Sans 10"/>
                <a:cs typeface="LM Sans 10"/>
              </a:rPr>
              <a:t>each </a:t>
            </a:r>
            <a:r>
              <a:rPr sz="1000" spc="-15" dirty="0">
                <a:latin typeface="LM Sans 10"/>
                <a:cs typeface="LM Sans 10"/>
              </a:rPr>
              <a:t>layer </a:t>
            </a:r>
            <a:r>
              <a:rPr sz="1000" dirty="0">
                <a:latin typeface="LM Sans 10"/>
                <a:cs typeface="LM Sans 10"/>
              </a:rPr>
              <a:t>specified </a:t>
            </a:r>
            <a:r>
              <a:rPr sz="1000" spc="-5" dirty="0">
                <a:latin typeface="LM Sans 10"/>
                <a:cs typeface="LM Sans 10"/>
              </a:rPr>
              <a:t>in </a:t>
            </a:r>
            <a:r>
              <a:rPr sz="10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BBLAYERS </a:t>
            </a:r>
            <a:r>
              <a:rPr sz="1000" spc="-5" dirty="0">
                <a:latin typeface="LM Sans 10"/>
                <a:cs typeface="LM Sans 10"/>
              </a:rPr>
              <a:t>and adds the </a:t>
            </a:r>
            <a:r>
              <a:rPr sz="1000" dirty="0">
                <a:latin typeface="LM Sans 10"/>
                <a:cs typeface="LM Sans 10"/>
              </a:rPr>
              <a:t>recipes,</a:t>
            </a:r>
            <a:r>
              <a:rPr sz="1000" spc="-70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configurations  files and classes it</a:t>
            </a:r>
            <a:r>
              <a:rPr sz="1000" spc="-10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contains.</a:t>
            </a:r>
            <a:endParaRPr sz="1000">
              <a:latin typeface="LM Sans 10"/>
              <a:cs typeface="LM Sans 1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8E89063-358E-8E20-076F-DD2E4D3F8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60"/>
              </a:spcBef>
            </a:pPr>
            <a:fld id="{81D60167-4931-47E6-BA6A-407CBD079E47}" type="slidenum">
              <a:rPr lang="en-US" spc="-5" smtClean="0"/>
              <a:t>134</a:t>
            </a:fld>
            <a:r>
              <a:rPr lang="en-US" spc="-5"/>
              <a:t>/300</a:t>
            </a:r>
            <a:endParaRPr lang="en-US" spc="-5" dirty="0"/>
          </a:p>
        </p:txBody>
      </p:sp>
    </p:spTree>
  </p:cSld>
  <p:clrMapOvr>
    <a:masterClrMapping/>
  </p:clrMapOvr>
  <p:transition>
    <p:cut/>
  </p:transition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19321"/>
            <a:ext cx="210248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0" dirty="0"/>
              <a:t>Integrate </a:t>
            </a:r>
            <a:r>
              <a:rPr sz="1400" spc="15" dirty="0"/>
              <a:t>and </a:t>
            </a:r>
            <a:r>
              <a:rPr sz="1400" spc="10" dirty="0"/>
              <a:t>use </a:t>
            </a:r>
            <a:r>
              <a:rPr sz="1400" spc="15" dirty="0"/>
              <a:t>a </a:t>
            </a:r>
            <a:r>
              <a:rPr sz="1400" spc="-5" dirty="0"/>
              <a:t>layer</a:t>
            </a:r>
            <a:r>
              <a:rPr sz="1400" spc="-45" dirty="0"/>
              <a:t> </a:t>
            </a:r>
            <a:r>
              <a:rPr sz="1400" spc="15" dirty="0"/>
              <a:t>3/3</a:t>
            </a:r>
            <a:endParaRPr sz="1400" dirty="0"/>
          </a:p>
        </p:txBody>
      </p:sp>
      <p:sp>
        <p:nvSpPr>
          <p:cNvPr id="29" name="object 29"/>
          <p:cNvSpPr txBox="1">
            <a:spLocks noGrp="1"/>
          </p:cNvSpPr>
          <p:nvPr>
            <p:ph type="ftr" sz="quarter" idx="11"/>
          </p:nvPr>
        </p:nvSpPr>
        <p:spPr>
          <a:xfrm>
            <a:off x="273532" y="3143455"/>
            <a:ext cx="2518410" cy="82074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lang="en-US" spc="-5" dirty="0"/>
              <a:t>Remake by Mao Huynh</a:t>
            </a:r>
            <a:endParaRPr spc="-5" dirty="0">
              <a:latin typeface="Noto Sans Mono CJK JP Bold"/>
              <a:cs typeface="Noto Sans Mono CJK JP Bold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83857" y="1034387"/>
            <a:ext cx="3660775" cy="1035685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252729" indent="-177165">
              <a:lnSpc>
                <a:spcPct val="100000"/>
              </a:lnSpc>
              <a:spcBef>
                <a:spcPts val="275"/>
              </a:spcBef>
              <a:buClr>
                <a:srgbClr val="F47F19"/>
              </a:buClr>
              <a:buFont typeface="MathJax_AMS"/>
              <a:buChar char="▶"/>
              <a:tabLst>
                <a:tab pos="253365" algn="l"/>
              </a:tabLst>
            </a:pPr>
            <a:r>
              <a:rPr sz="1100" spc="-5" dirty="0">
                <a:latin typeface="LM Sans 10"/>
                <a:cs typeface="LM Sans 10"/>
              </a:rPr>
              <a:t>The </a:t>
            </a:r>
            <a:r>
              <a:rPr sz="11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bitbake-layers </a:t>
            </a:r>
            <a:r>
              <a:rPr sz="1100" dirty="0">
                <a:latin typeface="LM Sans 10"/>
                <a:cs typeface="LM Sans 10"/>
              </a:rPr>
              <a:t>tool </a:t>
            </a:r>
            <a:r>
              <a:rPr sz="1100" spc="-5" dirty="0">
                <a:latin typeface="LM Sans 10"/>
                <a:cs typeface="LM Sans 10"/>
              </a:rPr>
              <a:t>is </a:t>
            </a:r>
            <a:r>
              <a:rPr sz="1100" spc="-10" dirty="0">
                <a:latin typeface="LM Sans 10"/>
                <a:cs typeface="LM Sans 10"/>
              </a:rPr>
              <a:t>provided </a:t>
            </a:r>
            <a:r>
              <a:rPr sz="1100" spc="-5" dirty="0">
                <a:latin typeface="LM Sans 10"/>
                <a:cs typeface="LM Sans 10"/>
              </a:rPr>
              <a:t>alongside</a:t>
            </a:r>
            <a:r>
              <a:rPr sz="1100" spc="-190" dirty="0">
                <a:latin typeface="LM Sans 10"/>
                <a:cs typeface="LM Sans 10"/>
              </a:rPr>
              <a:t> </a:t>
            </a:r>
            <a:r>
              <a:rPr sz="11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bitbake</a:t>
            </a:r>
            <a:r>
              <a:rPr sz="1100" spc="-5" dirty="0">
                <a:latin typeface="LM Sans 10"/>
                <a:cs typeface="LM Sans 10"/>
              </a:rPr>
              <a:t>.</a:t>
            </a:r>
            <a:endParaRPr sz="1100">
              <a:latin typeface="LM Sans 10"/>
              <a:cs typeface="LM Sans 10"/>
            </a:endParaRPr>
          </a:p>
          <a:p>
            <a:pPr marL="252729" indent="-177165">
              <a:lnSpc>
                <a:spcPts val="1260"/>
              </a:lnSpc>
              <a:spcBef>
                <a:spcPts val="175"/>
              </a:spcBef>
              <a:buClr>
                <a:srgbClr val="F47F19"/>
              </a:buClr>
              <a:buFont typeface="MathJax_AMS"/>
              <a:buChar char="▶"/>
              <a:tabLst>
                <a:tab pos="253365" algn="l"/>
              </a:tabLst>
            </a:pPr>
            <a:r>
              <a:rPr sz="1100" spc="-5" dirty="0">
                <a:latin typeface="LM Sans 10"/>
                <a:cs typeface="LM Sans 10"/>
              </a:rPr>
              <a:t>It can </a:t>
            </a:r>
            <a:r>
              <a:rPr sz="1100" spc="10" dirty="0">
                <a:latin typeface="LM Sans 10"/>
                <a:cs typeface="LM Sans 10"/>
              </a:rPr>
              <a:t>be </a:t>
            </a:r>
            <a:r>
              <a:rPr sz="1100" spc="-5" dirty="0">
                <a:latin typeface="LM Sans 10"/>
                <a:cs typeface="LM Sans 10"/>
              </a:rPr>
              <a:t>used to </a:t>
            </a:r>
            <a:r>
              <a:rPr sz="1100" dirty="0">
                <a:latin typeface="LM Sans 10"/>
                <a:cs typeface="LM Sans 10"/>
              </a:rPr>
              <a:t>inspect </a:t>
            </a:r>
            <a:r>
              <a:rPr sz="1100" spc="-5" dirty="0">
                <a:latin typeface="LM Sans 10"/>
                <a:cs typeface="LM Sans 10"/>
              </a:rPr>
              <a:t>the </a:t>
            </a:r>
            <a:r>
              <a:rPr sz="1100" spc="-15" dirty="0">
                <a:latin typeface="LM Sans 10"/>
                <a:cs typeface="LM Sans 10"/>
              </a:rPr>
              <a:t>layers </a:t>
            </a:r>
            <a:r>
              <a:rPr sz="1100" spc="-5" dirty="0">
                <a:latin typeface="LM Sans 10"/>
                <a:cs typeface="LM Sans 10"/>
              </a:rPr>
              <a:t>and to</a:t>
            </a:r>
            <a:r>
              <a:rPr sz="1100" spc="-5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manage</a:t>
            </a:r>
            <a:endParaRPr sz="1100">
              <a:latin typeface="LM Sans 10"/>
              <a:cs typeface="LM Sans 10"/>
            </a:endParaRPr>
          </a:p>
          <a:p>
            <a:pPr marL="252729">
              <a:lnSpc>
                <a:spcPts val="1260"/>
              </a:lnSpc>
            </a:pPr>
            <a:r>
              <a:rPr sz="11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$BUILDDIR/conf/bblayers.conf</a:t>
            </a:r>
            <a:r>
              <a:rPr sz="1100" spc="-5" dirty="0">
                <a:latin typeface="LM Sans 10"/>
                <a:cs typeface="LM Sans 10"/>
              </a:rPr>
              <a:t>:</a:t>
            </a:r>
            <a:endParaRPr sz="1100">
              <a:latin typeface="LM Sans 10"/>
              <a:cs typeface="LM Sans 10"/>
            </a:endParaRPr>
          </a:p>
          <a:p>
            <a:pPr marL="530225" lvl="1" indent="-133350">
              <a:lnSpc>
                <a:spcPts val="1200"/>
              </a:lnSpc>
              <a:spcBef>
                <a:spcPts val="175"/>
              </a:spcBef>
              <a:buClr>
                <a:srgbClr val="F47F19"/>
              </a:buClr>
              <a:buFont typeface="Times New Roman"/>
              <a:buChar char="•"/>
              <a:tabLst>
                <a:tab pos="530860" algn="l"/>
              </a:tabLst>
            </a:pPr>
            <a:r>
              <a:rPr sz="1000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bitbake-layers</a:t>
            </a:r>
            <a:r>
              <a:rPr sz="1000" spc="-10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 </a:t>
            </a:r>
            <a:r>
              <a:rPr sz="1000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show-layers</a:t>
            </a:r>
            <a:endParaRPr sz="1000">
              <a:latin typeface="Noto Sans Mono CJK JP Bold"/>
              <a:cs typeface="Noto Sans Mono CJK JP Bold"/>
            </a:endParaRPr>
          </a:p>
          <a:p>
            <a:pPr marL="530225" lvl="1" indent="-133350">
              <a:lnSpc>
                <a:spcPts val="1195"/>
              </a:lnSpc>
              <a:buClr>
                <a:srgbClr val="F47F19"/>
              </a:buClr>
              <a:buFont typeface="Times New Roman"/>
              <a:buChar char="•"/>
              <a:tabLst>
                <a:tab pos="530860" algn="l"/>
              </a:tabLst>
            </a:pPr>
            <a:r>
              <a:rPr sz="1000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bitbake-layers add-layer</a:t>
            </a:r>
            <a:r>
              <a:rPr sz="1000" spc="-40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 </a:t>
            </a:r>
            <a:r>
              <a:rPr sz="1000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meta-custom</a:t>
            </a:r>
            <a:endParaRPr sz="1000">
              <a:latin typeface="Noto Sans Mono CJK JP Bold"/>
              <a:cs typeface="Noto Sans Mono CJK JP Bold"/>
            </a:endParaRPr>
          </a:p>
          <a:p>
            <a:pPr marL="530225" lvl="1" indent="-133350">
              <a:lnSpc>
                <a:spcPts val="1200"/>
              </a:lnSpc>
              <a:buClr>
                <a:srgbClr val="F47F19"/>
              </a:buClr>
              <a:buFont typeface="Times New Roman"/>
              <a:buChar char="•"/>
              <a:tabLst>
                <a:tab pos="530860" algn="l"/>
              </a:tabLst>
            </a:pPr>
            <a:r>
              <a:rPr sz="1000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bitbake-layers remove-layer</a:t>
            </a:r>
            <a:r>
              <a:rPr sz="1000" spc="-40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 </a:t>
            </a:r>
            <a:r>
              <a:rPr sz="1000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meta-qt5</a:t>
            </a:r>
            <a:endParaRPr sz="1000">
              <a:latin typeface="Noto Sans Mono CJK JP Bold"/>
              <a:cs typeface="Noto Sans Mono CJK JP Bold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13B2623-E031-C093-DC04-95067B241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60"/>
              </a:spcBef>
            </a:pPr>
            <a:fld id="{81D60167-4931-47E6-BA6A-407CBD079E47}" type="slidenum">
              <a:rPr lang="en-US" spc="-5" smtClean="0"/>
              <a:t>135</a:t>
            </a:fld>
            <a:r>
              <a:rPr lang="en-US" spc="-5"/>
              <a:t>/300</a:t>
            </a:r>
            <a:endParaRPr lang="en-US" spc="-5" dirty="0"/>
          </a:p>
        </p:txBody>
      </p:sp>
    </p:spTree>
  </p:cSld>
  <p:clrMapOvr>
    <a:masterClrMapping/>
  </p:clrMapOvr>
  <p:transition>
    <p:cut/>
  </p:transition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962" y="28051"/>
            <a:ext cx="1791766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5" dirty="0"/>
              <a:t>Some </a:t>
            </a:r>
            <a:r>
              <a:rPr sz="1400" spc="10" dirty="0"/>
              <a:t>useful</a:t>
            </a:r>
            <a:r>
              <a:rPr sz="1400" spc="-35" dirty="0"/>
              <a:t> </a:t>
            </a:r>
            <a:r>
              <a:rPr sz="1400" spc="-5" dirty="0"/>
              <a:t>layers</a:t>
            </a:r>
            <a:endParaRPr sz="1400" dirty="0"/>
          </a:p>
        </p:txBody>
      </p:sp>
      <p:sp>
        <p:nvSpPr>
          <p:cNvPr id="29" name="object 29"/>
          <p:cNvSpPr txBox="1">
            <a:spLocks noGrp="1"/>
          </p:cNvSpPr>
          <p:nvPr>
            <p:ph type="ftr" sz="quarter" idx="11"/>
          </p:nvPr>
        </p:nvSpPr>
        <p:spPr>
          <a:xfrm>
            <a:off x="273532" y="3143455"/>
            <a:ext cx="2518410" cy="82074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lang="en-US" spc="-5" dirty="0"/>
              <a:t>Remake by Mao Huynh</a:t>
            </a:r>
            <a:endParaRPr spc="-5" dirty="0">
              <a:latin typeface="Noto Sans Mono CJK JP Bold"/>
              <a:cs typeface="Noto Sans Mono CJK JP Bold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07657" y="535697"/>
            <a:ext cx="5207000" cy="231521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28930" marR="144780" indent="-177165">
              <a:lnSpc>
                <a:spcPct val="102600"/>
              </a:lnSpc>
              <a:spcBef>
                <a:spcPts val="55"/>
              </a:spcBef>
              <a:buClr>
                <a:srgbClr val="F47F19"/>
              </a:buClr>
              <a:buFont typeface="MathJax_AMS"/>
              <a:buChar char="▶"/>
              <a:tabLst>
                <a:tab pos="329565" algn="l"/>
              </a:tabLst>
            </a:pPr>
            <a:r>
              <a:rPr sz="1100" spc="-10" dirty="0">
                <a:latin typeface="LM Sans 10"/>
                <a:cs typeface="LM Sans 10"/>
              </a:rPr>
              <a:t>Many SoC </a:t>
            </a:r>
            <a:r>
              <a:rPr sz="1100" spc="-5" dirty="0">
                <a:latin typeface="LM Sans 10"/>
                <a:cs typeface="LM Sans 10"/>
              </a:rPr>
              <a:t>specific </a:t>
            </a:r>
            <a:r>
              <a:rPr sz="1100" spc="-15" dirty="0">
                <a:latin typeface="LM Sans 10"/>
                <a:cs typeface="LM Sans 10"/>
              </a:rPr>
              <a:t>layers are </a:t>
            </a:r>
            <a:r>
              <a:rPr sz="1100" spc="-5" dirty="0">
                <a:latin typeface="LM Sans 10"/>
                <a:cs typeface="LM Sans 10"/>
              </a:rPr>
              <a:t>available, </a:t>
            </a:r>
            <a:r>
              <a:rPr sz="1100" spc="-10" dirty="0">
                <a:latin typeface="LM Sans 10"/>
                <a:cs typeface="LM Sans 10"/>
              </a:rPr>
              <a:t>providing </a:t>
            </a:r>
            <a:r>
              <a:rPr sz="1100" spc="-5" dirty="0">
                <a:latin typeface="LM Sans 10"/>
                <a:cs typeface="LM Sans 10"/>
              </a:rPr>
              <a:t>support </a:t>
            </a:r>
            <a:r>
              <a:rPr sz="1100" spc="-15" dirty="0">
                <a:latin typeface="LM Sans 10"/>
                <a:cs typeface="LM Sans 10"/>
              </a:rPr>
              <a:t>for </a:t>
            </a:r>
            <a:r>
              <a:rPr sz="1100" spc="-5" dirty="0">
                <a:latin typeface="LM Sans 10"/>
                <a:cs typeface="LM Sans 10"/>
              </a:rPr>
              <a:t>the boards using  these SoCs. </a:t>
            </a:r>
            <a:r>
              <a:rPr sz="1100" spc="-10" dirty="0">
                <a:latin typeface="LM Sans 10"/>
                <a:cs typeface="LM Sans 10"/>
              </a:rPr>
              <a:t>Some </a:t>
            </a:r>
            <a:r>
              <a:rPr sz="1100" spc="-5" dirty="0">
                <a:latin typeface="LM Sans 10"/>
                <a:cs typeface="LM Sans 10"/>
              </a:rPr>
              <a:t>examples: </a:t>
            </a:r>
            <a:r>
              <a:rPr sz="1100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meta-ti</a:t>
            </a:r>
            <a:r>
              <a:rPr sz="1100" dirty="0">
                <a:latin typeface="LM Sans 10"/>
                <a:cs typeface="LM Sans 10"/>
              </a:rPr>
              <a:t>, </a:t>
            </a:r>
            <a:r>
              <a:rPr sz="11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meta-freescale </a:t>
            </a:r>
            <a:r>
              <a:rPr sz="1100" spc="-5" dirty="0">
                <a:latin typeface="LM Sans 10"/>
                <a:cs typeface="LM Sans 10"/>
              </a:rPr>
              <a:t>and</a:t>
            </a:r>
            <a:r>
              <a:rPr sz="1100" spc="100" dirty="0">
                <a:latin typeface="LM Sans 10"/>
                <a:cs typeface="LM Sans 10"/>
              </a:rPr>
              <a:t> </a:t>
            </a:r>
            <a:r>
              <a:rPr sz="11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meta-raspberrypi</a:t>
            </a:r>
            <a:r>
              <a:rPr sz="1100" spc="-5" dirty="0">
                <a:latin typeface="LM Sans 10"/>
                <a:cs typeface="LM Sans 10"/>
              </a:rPr>
              <a:t>.</a:t>
            </a:r>
            <a:endParaRPr sz="1100">
              <a:latin typeface="LM Sans 10"/>
              <a:cs typeface="LM Sans 10"/>
            </a:endParaRPr>
          </a:p>
          <a:p>
            <a:pPr marL="328930" marR="440055" indent="-177165">
              <a:lnSpc>
                <a:spcPts val="1200"/>
              </a:lnSpc>
              <a:spcBef>
                <a:spcPts val="315"/>
              </a:spcBef>
              <a:buClr>
                <a:srgbClr val="F47F19"/>
              </a:buClr>
              <a:buFont typeface="MathJax_AMS"/>
              <a:buChar char="▶"/>
              <a:tabLst>
                <a:tab pos="329565" algn="l"/>
              </a:tabLst>
            </a:pPr>
            <a:r>
              <a:rPr sz="1100" spc="-5" dirty="0">
                <a:latin typeface="LM Sans 10"/>
                <a:cs typeface="LM Sans 10"/>
              </a:rPr>
              <a:t>Other </a:t>
            </a:r>
            <a:r>
              <a:rPr sz="1100" spc="-15" dirty="0">
                <a:latin typeface="LM Sans 10"/>
                <a:cs typeface="LM Sans 10"/>
              </a:rPr>
              <a:t>layers </a:t>
            </a:r>
            <a:r>
              <a:rPr sz="1100" spc="-10" dirty="0">
                <a:latin typeface="LM Sans 10"/>
                <a:cs typeface="LM Sans 10"/>
              </a:rPr>
              <a:t>offer </a:t>
            </a:r>
            <a:r>
              <a:rPr sz="1100" spc="-5" dirty="0">
                <a:latin typeface="LM Sans 10"/>
                <a:cs typeface="LM Sans 10"/>
              </a:rPr>
              <a:t>to support applications not available in the </a:t>
            </a:r>
            <a:r>
              <a:rPr sz="1100" spc="-15" dirty="0">
                <a:latin typeface="LM Sans 10"/>
                <a:cs typeface="LM Sans 10"/>
              </a:rPr>
              <a:t>Poky </a:t>
            </a:r>
            <a:r>
              <a:rPr sz="1100" spc="-5" dirty="0">
                <a:latin typeface="LM Sans 10"/>
                <a:cs typeface="LM Sans 10"/>
              </a:rPr>
              <a:t>reference  system:</a:t>
            </a:r>
            <a:endParaRPr sz="1100">
              <a:latin typeface="LM Sans 10"/>
              <a:cs typeface="LM Sans 10"/>
            </a:endParaRPr>
          </a:p>
          <a:p>
            <a:pPr marL="606425" lvl="1" indent="-133350">
              <a:lnSpc>
                <a:spcPts val="1200"/>
              </a:lnSpc>
              <a:spcBef>
                <a:spcPts val="150"/>
              </a:spcBef>
              <a:buClr>
                <a:srgbClr val="F47F19"/>
              </a:buClr>
              <a:buFont typeface="Times New Roman"/>
              <a:buChar char="•"/>
              <a:tabLst>
                <a:tab pos="607060" algn="l"/>
              </a:tabLst>
            </a:pPr>
            <a:r>
              <a:rPr sz="1000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meta-browser</a:t>
            </a:r>
            <a:r>
              <a:rPr sz="1000" dirty="0">
                <a:latin typeface="LM Sans 10"/>
                <a:cs typeface="LM Sans 10"/>
              </a:rPr>
              <a:t>: </a:t>
            </a:r>
            <a:r>
              <a:rPr sz="1000" spc="-15" dirty="0">
                <a:latin typeface="LM Sans 10"/>
                <a:cs typeface="LM Sans 10"/>
              </a:rPr>
              <a:t>web </a:t>
            </a:r>
            <a:r>
              <a:rPr sz="1000" spc="-10" dirty="0">
                <a:latin typeface="LM Sans 10"/>
                <a:cs typeface="LM Sans 10"/>
              </a:rPr>
              <a:t>browsers </a:t>
            </a:r>
            <a:r>
              <a:rPr sz="1000" spc="-5" dirty="0">
                <a:latin typeface="LM Sans 10"/>
                <a:cs typeface="LM Sans 10"/>
              </a:rPr>
              <a:t>(Chromium,</a:t>
            </a:r>
            <a:r>
              <a:rPr sz="1000" spc="110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Firefox).</a:t>
            </a:r>
            <a:endParaRPr sz="1000">
              <a:latin typeface="LM Sans 10"/>
              <a:cs typeface="LM Sans 10"/>
            </a:endParaRPr>
          </a:p>
          <a:p>
            <a:pPr marL="606425" lvl="1" indent="-133350">
              <a:lnSpc>
                <a:spcPts val="1195"/>
              </a:lnSpc>
              <a:buClr>
                <a:srgbClr val="F47F19"/>
              </a:buClr>
              <a:buFont typeface="Times New Roman"/>
              <a:buChar char="•"/>
              <a:tabLst>
                <a:tab pos="607060" algn="l"/>
              </a:tabLst>
            </a:pPr>
            <a:r>
              <a:rPr sz="1000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meta-filesystems</a:t>
            </a:r>
            <a:r>
              <a:rPr sz="1000" dirty="0">
                <a:latin typeface="LM Sans 10"/>
                <a:cs typeface="LM Sans 10"/>
              </a:rPr>
              <a:t>: </a:t>
            </a:r>
            <a:r>
              <a:rPr sz="1000" spc="-5" dirty="0">
                <a:latin typeface="LM Sans 10"/>
                <a:cs typeface="LM Sans 10"/>
              </a:rPr>
              <a:t>support </a:t>
            </a:r>
            <a:r>
              <a:rPr sz="1000" spc="-15" dirty="0">
                <a:latin typeface="LM Sans 10"/>
                <a:cs typeface="LM Sans 10"/>
              </a:rPr>
              <a:t>for </a:t>
            </a:r>
            <a:r>
              <a:rPr sz="1000" spc="-5" dirty="0">
                <a:latin typeface="LM Sans 10"/>
                <a:cs typeface="LM Sans 10"/>
              </a:rPr>
              <a:t>additional</a:t>
            </a:r>
            <a:r>
              <a:rPr sz="1000" spc="110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filesystems.</a:t>
            </a:r>
            <a:endParaRPr sz="1000">
              <a:latin typeface="LM Sans 10"/>
              <a:cs typeface="LM Sans 10"/>
            </a:endParaRPr>
          </a:p>
          <a:p>
            <a:pPr marL="606425" lvl="1" indent="-133350">
              <a:lnSpc>
                <a:spcPts val="1195"/>
              </a:lnSpc>
              <a:buClr>
                <a:srgbClr val="F47F19"/>
              </a:buClr>
              <a:buFont typeface="Times New Roman"/>
              <a:buChar char="•"/>
              <a:tabLst>
                <a:tab pos="607060" algn="l"/>
              </a:tabLst>
            </a:pPr>
            <a:r>
              <a:rPr sz="1000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meta-gstreamer10</a:t>
            </a:r>
            <a:r>
              <a:rPr sz="1000" dirty="0">
                <a:latin typeface="LM Sans 10"/>
                <a:cs typeface="LM Sans 10"/>
              </a:rPr>
              <a:t>: </a:t>
            </a:r>
            <a:r>
              <a:rPr sz="1000" spc="-5" dirty="0">
                <a:latin typeface="LM Sans 10"/>
                <a:cs typeface="LM Sans 10"/>
              </a:rPr>
              <a:t>support </a:t>
            </a:r>
            <a:r>
              <a:rPr sz="1000" spc="-15" dirty="0">
                <a:latin typeface="LM Sans 10"/>
                <a:cs typeface="LM Sans 10"/>
              </a:rPr>
              <a:t>for </a:t>
            </a:r>
            <a:r>
              <a:rPr sz="1000" spc="-5" dirty="0">
                <a:latin typeface="LM Sans 10"/>
                <a:cs typeface="LM Sans 10"/>
              </a:rPr>
              <a:t>GStreamer</a:t>
            </a:r>
            <a:r>
              <a:rPr sz="1000" spc="105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1.0.</a:t>
            </a:r>
            <a:endParaRPr sz="1000">
              <a:latin typeface="LM Sans 10"/>
              <a:cs typeface="LM Sans 10"/>
            </a:endParaRPr>
          </a:p>
          <a:p>
            <a:pPr marL="606425" lvl="1" indent="-133350">
              <a:lnSpc>
                <a:spcPts val="1195"/>
              </a:lnSpc>
              <a:buClr>
                <a:srgbClr val="F47F19"/>
              </a:buClr>
              <a:buFont typeface="Times New Roman"/>
              <a:buChar char="•"/>
              <a:tabLst>
                <a:tab pos="607060" algn="l"/>
              </a:tabLst>
            </a:pPr>
            <a:r>
              <a:rPr sz="1000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meta-java </a:t>
            </a:r>
            <a:r>
              <a:rPr sz="1000" spc="-5" dirty="0">
                <a:latin typeface="LM Sans 10"/>
                <a:cs typeface="LM Sans 10"/>
              </a:rPr>
              <a:t>and </a:t>
            </a:r>
            <a:r>
              <a:rPr sz="1000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meta-oracle-java</a:t>
            </a:r>
            <a:r>
              <a:rPr sz="1000" dirty="0">
                <a:latin typeface="LM Sans 10"/>
                <a:cs typeface="LM Sans 10"/>
              </a:rPr>
              <a:t>: </a:t>
            </a:r>
            <a:r>
              <a:rPr sz="1000" spc="-5" dirty="0">
                <a:latin typeface="LM Sans 10"/>
                <a:cs typeface="LM Sans 10"/>
              </a:rPr>
              <a:t>Java</a:t>
            </a:r>
            <a:r>
              <a:rPr sz="1000" spc="-70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support.</a:t>
            </a:r>
            <a:endParaRPr sz="1000">
              <a:latin typeface="LM Sans 10"/>
              <a:cs typeface="LM Sans 10"/>
            </a:endParaRPr>
          </a:p>
          <a:p>
            <a:pPr marL="606425" lvl="1" indent="-133350">
              <a:lnSpc>
                <a:spcPts val="1195"/>
              </a:lnSpc>
              <a:buClr>
                <a:srgbClr val="F47F19"/>
              </a:buClr>
              <a:buFont typeface="Times New Roman"/>
              <a:buChar char="•"/>
              <a:tabLst>
                <a:tab pos="607060" algn="l"/>
              </a:tabLst>
            </a:pPr>
            <a:r>
              <a:rPr sz="1000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meta-linaro-toolchain</a:t>
            </a:r>
            <a:r>
              <a:rPr sz="1000" dirty="0">
                <a:latin typeface="LM Sans 10"/>
                <a:cs typeface="LM Sans 10"/>
              </a:rPr>
              <a:t>: </a:t>
            </a:r>
            <a:r>
              <a:rPr sz="1000" spc="-10" dirty="0">
                <a:latin typeface="LM Sans 10"/>
                <a:cs typeface="LM Sans 10"/>
              </a:rPr>
              <a:t>Linaro </a:t>
            </a:r>
            <a:r>
              <a:rPr sz="1000" dirty="0">
                <a:latin typeface="LM Sans 10"/>
                <a:cs typeface="LM Sans 10"/>
              </a:rPr>
              <a:t>toolchain</a:t>
            </a:r>
            <a:r>
              <a:rPr sz="1000" spc="100" dirty="0">
                <a:latin typeface="LM Sans 10"/>
                <a:cs typeface="LM Sans 10"/>
              </a:rPr>
              <a:t> </a:t>
            </a:r>
            <a:r>
              <a:rPr sz="1000" dirty="0">
                <a:latin typeface="LM Sans 10"/>
                <a:cs typeface="LM Sans 10"/>
              </a:rPr>
              <a:t>recipes.</a:t>
            </a:r>
            <a:endParaRPr sz="1000">
              <a:latin typeface="LM Sans 10"/>
              <a:cs typeface="LM Sans 10"/>
            </a:endParaRPr>
          </a:p>
          <a:p>
            <a:pPr marL="606425" lvl="1" indent="-133350">
              <a:lnSpc>
                <a:spcPts val="1195"/>
              </a:lnSpc>
              <a:buClr>
                <a:srgbClr val="F47F19"/>
              </a:buClr>
              <a:buFont typeface="Times New Roman"/>
              <a:buChar char="•"/>
              <a:tabLst>
                <a:tab pos="607060" algn="l"/>
              </a:tabLst>
            </a:pPr>
            <a:r>
              <a:rPr sz="1000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meta-qt5</a:t>
            </a:r>
            <a:r>
              <a:rPr sz="1000" dirty="0">
                <a:latin typeface="LM Sans 10"/>
                <a:cs typeface="LM Sans 10"/>
              </a:rPr>
              <a:t>: </a:t>
            </a:r>
            <a:r>
              <a:rPr sz="1000" spc="-5" dirty="0">
                <a:latin typeface="LM Sans 10"/>
                <a:cs typeface="LM Sans 10"/>
              </a:rPr>
              <a:t>QT5</a:t>
            </a:r>
            <a:r>
              <a:rPr sz="1000" spc="95" dirty="0">
                <a:latin typeface="LM Sans 10"/>
                <a:cs typeface="LM Sans 10"/>
              </a:rPr>
              <a:t> </a:t>
            </a:r>
            <a:r>
              <a:rPr sz="1000" dirty="0">
                <a:latin typeface="LM Sans 10"/>
                <a:cs typeface="LM Sans 10"/>
              </a:rPr>
              <a:t>modules.</a:t>
            </a:r>
            <a:endParaRPr sz="1000">
              <a:latin typeface="LM Sans 10"/>
              <a:cs typeface="LM Sans 10"/>
            </a:endParaRPr>
          </a:p>
          <a:p>
            <a:pPr marL="606425" lvl="1" indent="-133350">
              <a:lnSpc>
                <a:spcPts val="1195"/>
              </a:lnSpc>
              <a:buClr>
                <a:srgbClr val="F47F19"/>
              </a:buClr>
              <a:buFont typeface="Times New Roman"/>
              <a:buChar char="•"/>
              <a:tabLst>
                <a:tab pos="607060" algn="l"/>
              </a:tabLst>
            </a:pPr>
            <a:r>
              <a:rPr sz="1000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meta-realtime</a:t>
            </a:r>
            <a:r>
              <a:rPr sz="1000" dirty="0">
                <a:latin typeface="LM Sans 10"/>
                <a:cs typeface="LM Sans 10"/>
              </a:rPr>
              <a:t>: </a:t>
            </a:r>
            <a:r>
              <a:rPr sz="1000" spc="-5" dirty="0">
                <a:latin typeface="LM Sans 10"/>
                <a:cs typeface="LM Sans 10"/>
              </a:rPr>
              <a:t>real time </a:t>
            </a:r>
            <a:r>
              <a:rPr sz="1000" dirty="0">
                <a:latin typeface="LM Sans 10"/>
                <a:cs typeface="LM Sans 10"/>
              </a:rPr>
              <a:t>tools </a:t>
            </a:r>
            <a:r>
              <a:rPr sz="1000" spc="-5" dirty="0">
                <a:latin typeface="LM Sans 10"/>
                <a:cs typeface="LM Sans 10"/>
              </a:rPr>
              <a:t>and test</a:t>
            </a:r>
            <a:r>
              <a:rPr sz="1000" spc="95" dirty="0">
                <a:latin typeface="LM Sans 10"/>
                <a:cs typeface="LM Sans 10"/>
              </a:rPr>
              <a:t> </a:t>
            </a:r>
            <a:r>
              <a:rPr sz="1000" spc="-10" dirty="0">
                <a:latin typeface="LM Sans 10"/>
                <a:cs typeface="LM Sans 10"/>
              </a:rPr>
              <a:t>programs.</a:t>
            </a:r>
            <a:endParaRPr sz="1000">
              <a:latin typeface="LM Sans 10"/>
              <a:cs typeface="LM Sans 10"/>
            </a:endParaRPr>
          </a:p>
          <a:p>
            <a:pPr marL="606425" lvl="1" indent="-133350">
              <a:lnSpc>
                <a:spcPts val="1200"/>
              </a:lnSpc>
              <a:buClr>
                <a:srgbClr val="F47F19"/>
              </a:buClr>
              <a:buFont typeface="Times New Roman"/>
              <a:buChar char="•"/>
              <a:tabLst>
                <a:tab pos="607060" algn="l"/>
              </a:tabLst>
            </a:pPr>
            <a:r>
              <a:rPr sz="1000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meta-telephony </a:t>
            </a:r>
            <a:r>
              <a:rPr sz="1000" spc="-5" dirty="0">
                <a:latin typeface="LM Sans 10"/>
                <a:cs typeface="LM Sans 10"/>
              </a:rPr>
              <a:t>and many</a:t>
            </a:r>
            <a:r>
              <a:rPr sz="1000" spc="-180" dirty="0">
                <a:latin typeface="LM Sans 10"/>
                <a:cs typeface="LM Sans 10"/>
              </a:rPr>
              <a:t> </a:t>
            </a:r>
            <a:r>
              <a:rPr sz="1000" spc="-10" dirty="0">
                <a:latin typeface="LM Sans 10"/>
                <a:cs typeface="LM Sans 10"/>
              </a:rPr>
              <a:t>more…</a:t>
            </a:r>
            <a:endParaRPr sz="1000">
              <a:latin typeface="LM Sans 10"/>
              <a:cs typeface="LM Sans 10"/>
            </a:endParaRPr>
          </a:p>
          <a:p>
            <a:pPr marL="328930">
              <a:lnSpc>
                <a:spcPct val="100000"/>
              </a:lnSpc>
              <a:spcBef>
                <a:spcPts val="254"/>
              </a:spcBef>
            </a:pPr>
            <a:r>
              <a:rPr sz="1100" spc="-5" dirty="0">
                <a:latin typeface="LM Sans 10"/>
                <a:cs typeface="LM Sans 10"/>
              </a:rPr>
              <a:t>Notice that some of these </a:t>
            </a:r>
            <a:r>
              <a:rPr sz="1100" spc="-15" dirty="0">
                <a:latin typeface="LM Sans 10"/>
                <a:cs typeface="LM Sans 10"/>
              </a:rPr>
              <a:t>layers </a:t>
            </a:r>
            <a:r>
              <a:rPr sz="1100" spc="-5" dirty="0">
                <a:latin typeface="LM Sans 10"/>
                <a:cs typeface="LM Sans 10"/>
              </a:rPr>
              <a:t>do not come with all the </a:t>
            </a:r>
            <a:r>
              <a:rPr sz="1100" spc="-20" dirty="0">
                <a:latin typeface="LM Sans 10"/>
                <a:cs typeface="LM Sans 10"/>
              </a:rPr>
              <a:t>Yocto </a:t>
            </a:r>
            <a:r>
              <a:rPr sz="1100" spc="-10" dirty="0">
                <a:latin typeface="LM Sans 10"/>
                <a:cs typeface="LM Sans 10"/>
              </a:rPr>
              <a:t>branches.</a:t>
            </a:r>
            <a:r>
              <a:rPr sz="1100" spc="12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The</a:t>
            </a:r>
            <a:endParaRPr sz="1100">
              <a:latin typeface="LM Sans 10"/>
              <a:cs typeface="LM Sans 10"/>
            </a:endParaRPr>
          </a:p>
          <a:p>
            <a:pPr marL="328930">
              <a:lnSpc>
                <a:spcPct val="100000"/>
              </a:lnSpc>
              <a:spcBef>
                <a:spcPts val="35"/>
              </a:spcBef>
            </a:pPr>
            <a:r>
              <a:rPr sz="11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meta-browser </a:t>
            </a:r>
            <a:r>
              <a:rPr sz="1100" spc="-5" dirty="0">
                <a:latin typeface="LM Sans 10"/>
                <a:cs typeface="LM Sans 10"/>
              </a:rPr>
              <a:t>did not have a </a:t>
            </a:r>
            <a:r>
              <a:rPr sz="11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krogoth</a:t>
            </a:r>
            <a:r>
              <a:rPr sz="1100" spc="-36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branch, </a:t>
            </a:r>
            <a:r>
              <a:rPr sz="1100" spc="-15" dirty="0">
                <a:latin typeface="LM Sans 10"/>
                <a:cs typeface="LM Sans 10"/>
              </a:rPr>
              <a:t>for </a:t>
            </a:r>
            <a:r>
              <a:rPr sz="1100" spc="-5" dirty="0">
                <a:latin typeface="LM Sans 10"/>
                <a:cs typeface="LM Sans 10"/>
              </a:rPr>
              <a:t>example.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5B7B058-223C-9509-6ADC-3C6CAD397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60"/>
              </a:spcBef>
            </a:pPr>
            <a:fld id="{81D60167-4931-47E6-BA6A-407CBD079E47}" type="slidenum">
              <a:rPr lang="en-US" spc="-5" smtClean="0"/>
              <a:t>136</a:t>
            </a:fld>
            <a:r>
              <a:rPr lang="en-US" spc="-5"/>
              <a:t>/300</a:t>
            </a:r>
            <a:endParaRPr lang="en-US" spc="-5" dirty="0"/>
          </a:p>
        </p:txBody>
      </p:sp>
    </p:spTree>
  </p:cSld>
  <p:clrMapOvr>
    <a:masterClrMapping/>
  </p:clrMapOvr>
  <p:transition>
    <p:cut/>
  </p:transition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26824"/>
            <a:ext cx="46990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5" dirty="0">
                <a:latin typeface="LM Sans 17"/>
                <a:cs typeface="LM Sans 17"/>
                <a:hlinkClick r:id="rId2" action="ppaction://hlinksldjump"/>
              </a:rPr>
              <a:t>L</a:t>
            </a:r>
            <a:r>
              <a:rPr sz="1400" spc="-25" dirty="0">
                <a:latin typeface="LM Sans 17"/>
                <a:cs typeface="LM Sans 17"/>
                <a:hlinkClick r:id="rId2" action="ppaction://hlinksldjump"/>
              </a:rPr>
              <a:t>ay</a:t>
            </a:r>
            <a:r>
              <a:rPr sz="1400" spc="10" dirty="0">
                <a:latin typeface="LM Sans 17"/>
                <a:cs typeface="LM Sans 17"/>
                <a:hlinkClick r:id="rId2" action="ppaction://hlinksldjump"/>
              </a:rPr>
              <a:t>ers</a:t>
            </a:r>
            <a:endParaRPr sz="1400" dirty="0">
              <a:latin typeface="LM Sans 17"/>
              <a:cs typeface="LM Sans 17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title"/>
          </p:nvPr>
        </p:nvSpPr>
        <p:spPr>
          <a:xfrm>
            <a:off x="1816100" y="1352137"/>
            <a:ext cx="1887423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spc="5" dirty="0">
                <a:hlinkClick r:id="rId3" action="ppaction://hlinksldjump"/>
              </a:rPr>
              <a:t>Creating a</a:t>
            </a:r>
            <a:r>
              <a:rPr sz="2050" spc="-60" dirty="0">
                <a:hlinkClick r:id="rId3" action="ppaction://hlinksldjump"/>
              </a:rPr>
              <a:t> </a:t>
            </a:r>
            <a:r>
              <a:rPr sz="2050" spc="-20" dirty="0">
                <a:hlinkClick r:id="rId3" action="ppaction://hlinksldjump"/>
              </a:rPr>
              <a:t>layer</a:t>
            </a:r>
            <a:endParaRPr sz="2050" dirty="0"/>
          </a:p>
        </p:txBody>
      </p:sp>
      <p:sp>
        <p:nvSpPr>
          <p:cNvPr id="29" name="object 29"/>
          <p:cNvSpPr txBox="1">
            <a:spLocks noGrp="1"/>
          </p:cNvSpPr>
          <p:nvPr>
            <p:ph type="ftr" sz="quarter" idx="11"/>
          </p:nvPr>
        </p:nvSpPr>
        <p:spPr>
          <a:xfrm>
            <a:off x="273532" y="3143455"/>
            <a:ext cx="2518410" cy="82074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lang="en-US" spc="-5" dirty="0"/>
              <a:t>Remake by Mao Huynh</a:t>
            </a:r>
            <a:endParaRPr spc="-5" dirty="0">
              <a:latin typeface="Noto Sans Mono CJK JP Bold"/>
              <a:cs typeface="Noto Sans Mono CJK JP Bold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EF2438F-BFB7-1E68-1CDC-8B4492D1F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60"/>
              </a:spcBef>
            </a:pPr>
            <a:fld id="{81D60167-4931-47E6-BA6A-407CBD079E47}" type="slidenum">
              <a:rPr lang="en-US" spc="-5" smtClean="0"/>
              <a:t>137</a:t>
            </a:fld>
            <a:r>
              <a:rPr lang="en-US" spc="-5"/>
              <a:t>/300</a:t>
            </a:r>
            <a:endParaRPr lang="en-US" spc="-5" dirty="0"/>
          </a:p>
        </p:txBody>
      </p:sp>
    </p:spTree>
  </p:cSld>
  <p:clrMapOvr>
    <a:masterClrMapping/>
  </p:clrMapOvr>
  <p:transition>
    <p:cut/>
  </p:transition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354" y="19120"/>
            <a:ext cx="1234732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5" dirty="0">
                <a:latin typeface="LM Sans 17"/>
                <a:cs typeface="LM Sans 17"/>
              </a:rPr>
              <a:t>Custom</a:t>
            </a:r>
            <a:r>
              <a:rPr sz="1400" spc="-55" dirty="0">
                <a:latin typeface="LM Sans 17"/>
                <a:cs typeface="LM Sans 17"/>
              </a:rPr>
              <a:t> </a:t>
            </a:r>
            <a:r>
              <a:rPr sz="1400" spc="-5" dirty="0">
                <a:latin typeface="LM Sans 17"/>
                <a:cs typeface="LM Sans 17"/>
              </a:rPr>
              <a:t>layer</a:t>
            </a:r>
            <a:endParaRPr sz="1400" dirty="0">
              <a:latin typeface="LM Sans 17"/>
              <a:cs typeface="LM Sans 17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939730" y="479099"/>
            <a:ext cx="3406140" cy="1613535"/>
            <a:chOff x="939730" y="479099"/>
            <a:chExt cx="3406140" cy="1613535"/>
          </a:xfrm>
        </p:grpSpPr>
        <p:sp>
          <p:nvSpPr>
            <p:cNvPr id="26" name="object 26"/>
            <p:cNvSpPr/>
            <p:nvPr/>
          </p:nvSpPr>
          <p:spPr>
            <a:xfrm>
              <a:off x="944446" y="483815"/>
              <a:ext cx="1038225" cy="1604010"/>
            </a:xfrm>
            <a:custGeom>
              <a:avLst/>
              <a:gdLst/>
              <a:ahLst/>
              <a:cxnLst/>
              <a:rect l="l" t="t" r="r" b="b"/>
              <a:pathLst>
                <a:path w="1038225" h="1604010">
                  <a:moveTo>
                    <a:pt x="1037701" y="0"/>
                  </a:moveTo>
                  <a:lnTo>
                    <a:pt x="0" y="0"/>
                  </a:lnTo>
                  <a:lnTo>
                    <a:pt x="0" y="1603720"/>
                  </a:lnTo>
                  <a:lnTo>
                    <a:pt x="1037701" y="1603720"/>
                  </a:lnTo>
                  <a:lnTo>
                    <a:pt x="1037701" y="0"/>
                  </a:lnTo>
                  <a:close/>
                </a:path>
              </a:pathLst>
            </a:custGeom>
            <a:solidFill>
              <a:srgbClr val="E5E5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944446" y="483815"/>
              <a:ext cx="1038225" cy="1604010"/>
            </a:xfrm>
            <a:custGeom>
              <a:avLst/>
              <a:gdLst/>
              <a:ahLst/>
              <a:cxnLst/>
              <a:rect l="l" t="t" r="r" b="b"/>
              <a:pathLst>
                <a:path w="1038225" h="1604010">
                  <a:moveTo>
                    <a:pt x="0" y="1603720"/>
                  </a:moveTo>
                  <a:lnTo>
                    <a:pt x="1037701" y="1603720"/>
                  </a:lnTo>
                  <a:lnTo>
                    <a:pt x="1037701" y="0"/>
                  </a:lnTo>
                  <a:lnTo>
                    <a:pt x="0" y="0"/>
                  </a:lnTo>
                  <a:lnTo>
                    <a:pt x="0" y="1603720"/>
                  </a:lnTo>
                  <a:close/>
                </a:path>
              </a:pathLst>
            </a:custGeom>
            <a:ln w="9433">
              <a:solidFill>
                <a:srgbClr val="85858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136414" y="535979"/>
              <a:ext cx="594253" cy="5454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076487" y="483815"/>
              <a:ext cx="2264410" cy="1604010"/>
            </a:xfrm>
            <a:custGeom>
              <a:avLst/>
              <a:gdLst/>
              <a:ahLst/>
              <a:cxnLst/>
              <a:rect l="l" t="t" r="r" b="b"/>
              <a:pathLst>
                <a:path w="2264410" h="1604010">
                  <a:moveTo>
                    <a:pt x="2264075" y="0"/>
                  </a:moveTo>
                  <a:lnTo>
                    <a:pt x="0" y="0"/>
                  </a:lnTo>
                  <a:lnTo>
                    <a:pt x="0" y="1603720"/>
                  </a:lnTo>
                  <a:lnTo>
                    <a:pt x="2264075" y="1603720"/>
                  </a:lnTo>
                  <a:lnTo>
                    <a:pt x="2264075" y="0"/>
                  </a:lnTo>
                  <a:close/>
                </a:path>
              </a:pathLst>
            </a:custGeom>
            <a:solidFill>
              <a:srgbClr val="E5E5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076487" y="483815"/>
              <a:ext cx="2264410" cy="1604010"/>
            </a:xfrm>
            <a:custGeom>
              <a:avLst/>
              <a:gdLst/>
              <a:ahLst/>
              <a:cxnLst/>
              <a:rect l="l" t="t" r="r" b="b"/>
              <a:pathLst>
                <a:path w="2264410" h="1604010">
                  <a:moveTo>
                    <a:pt x="0" y="1603720"/>
                  </a:moveTo>
                  <a:lnTo>
                    <a:pt x="2264075" y="1603720"/>
                  </a:lnTo>
                  <a:lnTo>
                    <a:pt x="2264075" y="0"/>
                  </a:lnTo>
                  <a:lnTo>
                    <a:pt x="0" y="0"/>
                  </a:lnTo>
                  <a:lnTo>
                    <a:pt x="0" y="1603720"/>
                  </a:lnTo>
                  <a:close/>
                </a:path>
                <a:path w="2264410" h="1604010">
                  <a:moveTo>
                    <a:pt x="94333" y="1509383"/>
                  </a:moveTo>
                  <a:lnTo>
                    <a:pt x="1509380" y="1509383"/>
                  </a:lnTo>
                  <a:lnTo>
                    <a:pt x="1509380" y="188672"/>
                  </a:lnTo>
                  <a:lnTo>
                    <a:pt x="94333" y="188672"/>
                  </a:lnTo>
                  <a:lnTo>
                    <a:pt x="94333" y="1509383"/>
                  </a:lnTo>
                  <a:close/>
                </a:path>
              </a:pathLst>
            </a:custGeom>
            <a:ln w="9433">
              <a:solidFill>
                <a:srgbClr val="85858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170988" y="537552"/>
              <a:ext cx="344805" cy="53340"/>
            </a:xfrm>
            <a:custGeom>
              <a:avLst/>
              <a:gdLst/>
              <a:ahLst/>
              <a:cxnLst/>
              <a:rect l="l" t="t" r="r" b="b"/>
              <a:pathLst>
                <a:path w="344805" h="53340">
                  <a:moveTo>
                    <a:pt x="38925" y="0"/>
                  </a:moveTo>
                  <a:lnTo>
                    <a:pt x="33718" y="0"/>
                  </a:lnTo>
                  <a:lnTo>
                    <a:pt x="24587" y="13220"/>
                  </a:lnTo>
                  <a:lnTo>
                    <a:pt x="24295" y="13639"/>
                  </a:lnTo>
                  <a:lnTo>
                    <a:pt x="24003" y="14097"/>
                  </a:lnTo>
                  <a:lnTo>
                    <a:pt x="19989" y="20307"/>
                  </a:lnTo>
                  <a:lnTo>
                    <a:pt x="18872" y="18491"/>
                  </a:lnTo>
                  <a:lnTo>
                    <a:pt x="17868" y="16967"/>
                  </a:lnTo>
                  <a:lnTo>
                    <a:pt x="6184" y="0"/>
                  </a:lnTo>
                  <a:lnTo>
                    <a:pt x="0" y="0"/>
                  </a:lnTo>
                  <a:lnTo>
                    <a:pt x="16916" y="24345"/>
                  </a:lnTo>
                  <a:lnTo>
                    <a:pt x="16916" y="40601"/>
                  </a:lnTo>
                  <a:lnTo>
                    <a:pt x="21996" y="40601"/>
                  </a:lnTo>
                  <a:lnTo>
                    <a:pt x="21996" y="24396"/>
                  </a:lnTo>
                  <a:lnTo>
                    <a:pt x="38925" y="0"/>
                  </a:lnTo>
                  <a:close/>
                </a:path>
                <a:path w="344805" h="53340">
                  <a:moveTo>
                    <a:pt x="62826" y="19634"/>
                  </a:moveTo>
                  <a:lnTo>
                    <a:pt x="60261" y="16865"/>
                  </a:lnTo>
                  <a:lnTo>
                    <a:pt x="58216" y="14668"/>
                  </a:lnTo>
                  <a:lnTo>
                    <a:pt x="58216" y="19977"/>
                  </a:lnTo>
                  <a:lnTo>
                    <a:pt x="58216" y="34086"/>
                  </a:lnTo>
                  <a:lnTo>
                    <a:pt x="54216" y="37617"/>
                  </a:lnTo>
                  <a:lnTo>
                    <a:pt x="45770" y="37617"/>
                  </a:lnTo>
                  <a:lnTo>
                    <a:pt x="41529" y="34277"/>
                  </a:lnTo>
                  <a:lnTo>
                    <a:pt x="41529" y="19799"/>
                  </a:lnTo>
                  <a:lnTo>
                    <a:pt x="46024" y="16865"/>
                  </a:lnTo>
                  <a:lnTo>
                    <a:pt x="53975" y="16865"/>
                  </a:lnTo>
                  <a:lnTo>
                    <a:pt x="58216" y="19977"/>
                  </a:lnTo>
                  <a:lnTo>
                    <a:pt x="58216" y="14668"/>
                  </a:lnTo>
                  <a:lnTo>
                    <a:pt x="56934" y="13271"/>
                  </a:lnTo>
                  <a:lnTo>
                    <a:pt x="42646" y="13271"/>
                  </a:lnTo>
                  <a:lnTo>
                    <a:pt x="36931" y="19799"/>
                  </a:lnTo>
                  <a:lnTo>
                    <a:pt x="36931" y="35521"/>
                  </a:lnTo>
                  <a:lnTo>
                    <a:pt x="42938" y="41389"/>
                  </a:lnTo>
                  <a:lnTo>
                    <a:pt x="56934" y="41389"/>
                  </a:lnTo>
                  <a:lnTo>
                    <a:pt x="60642" y="37617"/>
                  </a:lnTo>
                  <a:lnTo>
                    <a:pt x="62699" y="35521"/>
                  </a:lnTo>
                  <a:lnTo>
                    <a:pt x="62826" y="19634"/>
                  </a:lnTo>
                  <a:close/>
                </a:path>
                <a:path w="344805" h="53340">
                  <a:moveTo>
                    <a:pt x="91440" y="38379"/>
                  </a:moveTo>
                  <a:lnTo>
                    <a:pt x="91084" y="34391"/>
                  </a:lnTo>
                  <a:lnTo>
                    <a:pt x="88087" y="36779"/>
                  </a:lnTo>
                  <a:lnTo>
                    <a:pt x="84899" y="37617"/>
                  </a:lnTo>
                  <a:lnTo>
                    <a:pt x="77000" y="37617"/>
                  </a:lnTo>
                  <a:lnTo>
                    <a:pt x="73685" y="33312"/>
                  </a:lnTo>
                  <a:lnTo>
                    <a:pt x="73685" y="22783"/>
                  </a:lnTo>
                  <a:lnTo>
                    <a:pt x="75869" y="17056"/>
                  </a:lnTo>
                  <a:lnTo>
                    <a:pt x="85191" y="17056"/>
                  </a:lnTo>
                  <a:lnTo>
                    <a:pt x="87198" y="17526"/>
                  </a:lnTo>
                  <a:lnTo>
                    <a:pt x="90449" y="19685"/>
                  </a:lnTo>
                  <a:lnTo>
                    <a:pt x="91147" y="15811"/>
                  </a:lnTo>
                  <a:lnTo>
                    <a:pt x="87668" y="13804"/>
                  </a:lnTo>
                  <a:lnTo>
                    <a:pt x="85674" y="13271"/>
                  </a:lnTo>
                  <a:lnTo>
                    <a:pt x="73875" y="13271"/>
                  </a:lnTo>
                  <a:lnTo>
                    <a:pt x="69088" y="20459"/>
                  </a:lnTo>
                  <a:lnTo>
                    <a:pt x="69088" y="34937"/>
                  </a:lnTo>
                  <a:lnTo>
                    <a:pt x="74460" y="41389"/>
                  </a:lnTo>
                  <a:lnTo>
                    <a:pt x="85013" y="41389"/>
                  </a:lnTo>
                  <a:lnTo>
                    <a:pt x="88265" y="40563"/>
                  </a:lnTo>
                  <a:lnTo>
                    <a:pt x="91440" y="38379"/>
                  </a:lnTo>
                  <a:close/>
                </a:path>
                <a:path w="344805" h="53340">
                  <a:moveTo>
                    <a:pt x="113411" y="39154"/>
                  </a:moveTo>
                  <a:lnTo>
                    <a:pt x="112471" y="35623"/>
                  </a:lnTo>
                  <a:lnTo>
                    <a:pt x="110934" y="36893"/>
                  </a:lnTo>
                  <a:lnTo>
                    <a:pt x="109042" y="37617"/>
                  </a:lnTo>
                  <a:lnTo>
                    <a:pt x="104978" y="37617"/>
                  </a:lnTo>
                  <a:lnTo>
                    <a:pt x="104152" y="35814"/>
                  </a:lnTo>
                  <a:lnTo>
                    <a:pt x="104152" y="17475"/>
                  </a:lnTo>
                  <a:lnTo>
                    <a:pt x="112471" y="17475"/>
                  </a:lnTo>
                  <a:lnTo>
                    <a:pt x="112471" y="14046"/>
                  </a:lnTo>
                  <a:lnTo>
                    <a:pt x="104152" y="14046"/>
                  </a:lnTo>
                  <a:lnTo>
                    <a:pt x="104152" y="6235"/>
                  </a:lnTo>
                  <a:lnTo>
                    <a:pt x="100088" y="6235"/>
                  </a:lnTo>
                  <a:lnTo>
                    <a:pt x="100088" y="14046"/>
                  </a:lnTo>
                  <a:lnTo>
                    <a:pt x="94945" y="14046"/>
                  </a:lnTo>
                  <a:lnTo>
                    <a:pt x="94945" y="17475"/>
                  </a:lnTo>
                  <a:lnTo>
                    <a:pt x="99898" y="17475"/>
                  </a:lnTo>
                  <a:lnTo>
                    <a:pt x="99898" y="37249"/>
                  </a:lnTo>
                  <a:lnTo>
                    <a:pt x="100736" y="41389"/>
                  </a:lnTo>
                  <a:lnTo>
                    <a:pt x="108940" y="41389"/>
                  </a:lnTo>
                  <a:lnTo>
                    <a:pt x="111937" y="39916"/>
                  </a:lnTo>
                  <a:lnTo>
                    <a:pt x="113411" y="39154"/>
                  </a:lnTo>
                  <a:close/>
                </a:path>
                <a:path w="344805" h="53340">
                  <a:moveTo>
                    <a:pt x="143167" y="19634"/>
                  </a:moveTo>
                  <a:lnTo>
                    <a:pt x="140614" y="16865"/>
                  </a:lnTo>
                  <a:lnTo>
                    <a:pt x="138569" y="14668"/>
                  </a:lnTo>
                  <a:lnTo>
                    <a:pt x="138569" y="19977"/>
                  </a:lnTo>
                  <a:lnTo>
                    <a:pt x="138569" y="34086"/>
                  </a:lnTo>
                  <a:lnTo>
                    <a:pt x="134569" y="37617"/>
                  </a:lnTo>
                  <a:lnTo>
                    <a:pt x="126123" y="37617"/>
                  </a:lnTo>
                  <a:lnTo>
                    <a:pt x="121869" y="34277"/>
                  </a:lnTo>
                  <a:lnTo>
                    <a:pt x="121869" y="19799"/>
                  </a:lnTo>
                  <a:lnTo>
                    <a:pt x="126365" y="16865"/>
                  </a:lnTo>
                  <a:lnTo>
                    <a:pt x="134315" y="16865"/>
                  </a:lnTo>
                  <a:lnTo>
                    <a:pt x="138569" y="19977"/>
                  </a:lnTo>
                  <a:lnTo>
                    <a:pt x="138569" y="14668"/>
                  </a:lnTo>
                  <a:lnTo>
                    <a:pt x="137274" y="13271"/>
                  </a:lnTo>
                  <a:lnTo>
                    <a:pt x="122999" y="13271"/>
                  </a:lnTo>
                  <a:lnTo>
                    <a:pt x="117271" y="19799"/>
                  </a:lnTo>
                  <a:lnTo>
                    <a:pt x="117271" y="35521"/>
                  </a:lnTo>
                  <a:lnTo>
                    <a:pt x="123291" y="41389"/>
                  </a:lnTo>
                  <a:lnTo>
                    <a:pt x="137274" y="41389"/>
                  </a:lnTo>
                  <a:lnTo>
                    <a:pt x="140995" y="37617"/>
                  </a:lnTo>
                  <a:lnTo>
                    <a:pt x="143052" y="35521"/>
                  </a:lnTo>
                  <a:lnTo>
                    <a:pt x="143167" y="19634"/>
                  </a:lnTo>
                  <a:close/>
                </a:path>
                <a:path w="344805" h="53340">
                  <a:moveTo>
                    <a:pt x="200012" y="5588"/>
                  </a:moveTo>
                  <a:lnTo>
                    <a:pt x="197637" y="3302"/>
                  </a:lnTo>
                  <a:lnTo>
                    <a:pt x="195249" y="1028"/>
                  </a:lnTo>
                  <a:lnTo>
                    <a:pt x="195249" y="6870"/>
                  </a:lnTo>
                  <a:lnTo>
                    <a:pt x="195249" y="16446"/>
                  </a:lnTo>
                  <a:lnTo>
                    <a:pt x="191528" y="20294"/>
                  </a:lnTo>
                  <a:lnTo>
                    <a:pt x="176428" y="20294"/>
                  </a:lnTo>
                  <a:lnTo>
                    <a:pt x="176428" y="3302"/>
                  </a:lnTo>
                  <a:lnTo>
                    <a:pt x="191236" y="3302"/>
                  </a:lnTo>
                  <a:lnTo>
                    <a:pt x="195249" y="6870"/>
                  </a:lnTo>
                  <a:lnTo>
                    <a:pt x="195249" y="1028"/>
                  </a:lnTo>
                  <a:lnTo>
                    <a:pt x="194183" y="0"/>
                  </a:lnTo>
                  <a:lnTo>
                    <a:pt x="171348" y="0"/>
                  </a:lnTo>
                  <a:lnTo>
                    <a:pt x="171348" y="40601"/>
                  </a:lnTo>
                  <a:lnTo>
                    <a:pt x="176606" y="40601"/>
                  </a:lnTo>
                  <a:lnTo>
                    <a:pt x="176606" y="23723"/>
                  </a:lnTo>
                  <a:lnTo>
                    <a:pt x="193763" y="23723"/>
                  </a:lnTo>
                  <a:lnTo>
                    <a:pt x="197764" y="20294"/>
                  </a:lnTo>
                  <a:lnTo>
                    <a:pt x="200012" y="18376"/>
                  </a:lnTo>
                  <a:lnTo>
                    <a:pt x="200012" y="5588"/>
                  </a:lnTo>
                  <a:close/>
                </a:path>
                <a:path w="344805" h="53340">
                  <a:moveTo>
                    <a:pt x="223621" y="13271"/>
                  </a:moveTo>
                  <a:lnTo>
                    <a:pt x="218376" y="13347"/>
                  </a:lnTo>
                  <a:lnTo>
                    <a:pt x="215125" y="16281"/>
                  </a:lnTo>
                  <a:lnTo>
                    <a:pt x="213296" y="19037"/>
                  </a:lnTo>
                  <a:lnTo>
                    <a:pt x="213296" y="13576"/>
                  </a:lnTo>
                  <a:lnTo>
                    <a:pt x="209181" y="13576"/>
                  </a:lnTo>
                  <a:lnTo>
                    <a:pt x="209181" y="40601"/>
                  </a:lnTo>
                  <a:lnTo>
                    <a:pt x="213601" y="40601"/>
                  </a:lnTo>
                  <a:lnTo>
                    <a:pt x="213601" y="21755"/>
                  </a:lnTo>
                  <a:lnTo>
                    <a:pt x="217843" y="17424"/>
                  </a:lnTo>
                  <a:lnTo>
                    <a:pt x="223621" y="17297"/>
                  </a:lnTo>
                  <a:lnTo>
                    <a:pt x="223621" y="13271"/>
                  </a:lnTo>
                  <a:close/>
                </a:path>
                <a:path w="344805" h="53340">
                  <a:moveTo>
                    <a:pt x="252730" y="19634"/>
                  </a:moveTo>
                  <a:lnTo>
                    <a:pt x="250177" y="16865"/>
                  </a:lnTo>
                  <a:lnTo>
                    <a:pt x="248132" y="14668"/>
                  </a:lnTo>
                  <a:lnTo>
                    <a:pt x="248132" y="19977"/>
                  </a:lnTo>
                  <a:lnTo>
                    <a:pt x="248132" y="34086"/>
                  </a:lnTo>
                  <a:lnTo>
                    <a:pt x="244132" y="37617"/>
                  </a:lnTo>
                  <a:lnTo>
                    <a:pt x="235686" y="37617"/>
                  </a:lnTo>
                  <a:lnTo>
                    <a:pt x="231432" y="34277"/>
                  </a:lnTo>
                  <a:lnTo>
                    <a:pt x="231432" y="19799"/>
                  </a:lnTo>
                  <a:lnTo>
                    <a:pt x="235927" y="16865"/>
                  </a:lnTo>
                  <a:lnTo>
                    <a:pt x="243878" y="16865"/>
                  </a:lnTo>
                  <a:lnTo>
                    <a:pt x="248132" y="19977"/>
                  </a:lnTo>
                  <a:lnTo>
                    <a:pt x="248132" y="14668"/>
                  </a:lnTo>
                  <a:lnTo>
                    <a:pt x="246837" y="13271"/>
                  </a:lnTo>
                  <a:lnTo>
                    <a:pt x="232562" y="13271"/>
                  </a:lnTo>
                  <a:lnTo>
                    <a:pt x="226834" y="19799"/>
                  </a:lnTo>
                  <a:lnTo>
                    <a:pt x="226834" y="35521"/>
                  </a:lnTo>
                  <a:lnTo>
                    <a:pt x="232854" y="41389"/>
                  </a:lnTo>
                  <a:lnTo>
                    <a:pt x="246837" y="41389"/>
                  </a:lnTo>
                  <a:lnTo>
                    <a:pt x="250558" y="37617"/>
                  </a:lnTo>
                  <a:lnTo>
                    <a:pt x="252615" y="35521"/>
                  </a:lnTo>
                  <a:lnTo>
                    <a:pt x="252730" y="19634"/>
                  </a:lnTo>
                  <a:close/>
                </a:path>
                <a:path w="344805" h="53340">
                  <a:moveTo>
                    <a:pt x="266090" y="14046"/>
                  </a:moveTo>
                  <a:lnTo>
                    <a:pt x="261658" y="14046"/>
                  </a:lnTo>
                  <a:lnTo>
                    <a:pt x="261658" y="48907"/>
                  </a:lnTo>
                  <a:lnTo>
                    <a:pt x="258305" y="49199"/>
                  </a:lnTo>
                  <a:lnTo>
                    <a:pt x="255574" y="49199"/>
                  </a:lnTo>
                  <a:lnTo>
                    <a:pt x="254177" y="48615"/>
                  </a:lnTo>
                  <a:lnTo>
                    <a:pt x="252869" y="47383"/>
                  </a:lnTo>
                  <a:lnTo>
                    <a:pt x="251637" y="50965"/>
                  </a:lnTo>
                  <a:lnTo>
                    <a:pt x="254469" y="52628"/>
                  </a:lnTo>
                  <a:lnTo>
                    <a:pt x="257175" y="52984"/>
                  </a:lnTo>
                  <a:lnTo>
                    <a:pt x="258711" y="52984"/>
                  </a:lnTo>
                  <a:lnTo>
                    <a:pt x="262420" y="52692"/>
                  </a:lnTo>
                  <a:lnTo>
                    <a:pt x="266090" y="49631"/>
                  </a:lnTo>
                  <a:lnTo>
                    <a:pt x="266090" y="49199"/>
                  </a:lnTo>
                  <a:lnTo>
                    <a:pt x="266090" y="14046"/>
                  </a:lnTo>
                  <a:close/>
                </a:path>
                <a:path w="344805" h="53340">
                  <a:moveTo>
                    <a:pt x="266090" y="1562"/>
                  </a:moveTo>
                  <a:lnTo>
                    <a:pt x="260845" y="1562"/>
                  </a:lnTo>
                  <a:lnTo>
                    <a:pt x="260845" y="6819"/>
                  </a:lnTo>
                  <a:lnTo>
                    <a:pt x="266090" y="6819"/>
                  </a:lnTo>
                  <a:lnTo>
                    <a:pt x="266090" y="1562"/>
                  </a:lnTo>
                  <a:close/>
                </a:path>
                <a:path w="344805" h="53340">
                  <a:moveTo>
                    <a:pt x="295668" y="27444"/>
                  </a:moveTo>
                  <a:lnTo>
                    <a:pt x="295656" y="24206"/>
                  </a:lnTo>
                  <a:lnTo>
                    <a:pt x="295617" y="21069"/>
                  </a:lnTo>
                  <a:lnTo>
                    <a:pt x="292836" y="16865"/>
                  </a:lnTo>
                  <a:lnTo>
                    <a:pt x="292315" y="16090"/>
                  </a:lnTo>
                  <a:lnTo>
                    <a:pt x="292315" y="24206"/>
                  </a:lnTo>
                  <a:lnTo>
                    <a:pt x="277736" y="24206"/>
                  </a:lnTo>
                  <a:lnTo>
                    <a:pt x="278676" y="19786"/>
                  </a:lnTo>
                  <a:lnTo>
                    <a:pt x="281813" y="16865"/>
                  </a:lnTo>
                  <a:lnTo>
                    <a:pt x="288239" y="16865"/>
                  </a:lnTo>
                  <a:lnTo>
                    <a:pt x="291541" y="18859"/>
                  </a:lnTo>
                  <a:lnTo>
                    <a:pt x="292315" y="24206"/>
                  </a:lnTo>
                  <a:lnTo>
                    <a:pt x="292315" y="16090"/>
                  </a:lnTo>
                  <a:lnTo>
                    <a:pt x="290893" y="13931"/>
                  </a:lnTo>
                  <a:lnTo>
                    <a:pt x="287299" y="13271"/>
                  </a:lnTo>
                  <a:lnTo>
                    <a:pt x="278625" y="13271"/>
                  </a:lnTo>
                  <a:lnTo>
                    <a:pt x="273329" y="19494"/>
                  </a:lnTo>
                  <a:lnTo>
                    <a:pt x="273329" y="35102"/>
                  </a:lnTo>
                  <a:lnTo>
                    <a:pt x="278980" y="41389"/>
                  </a:lnTo>
                  <a:lnTo>
                    <a:pt x="289775" y="41389"/>
                  </a:lnTo>
                  <a:lnTo>
                    <a:pt x="293141" y="39979"/>
                  </a:lnTo>
                  <a:lnTo>
                    <a:pt x="295427" y="38328"/>
                  </a:lnTo>
                  <a:lnTo>
                    <a:pt x="295389" y="37795"/>
                  </a:lnTo>
                  <a:lnTo>
                    <a:pt x="295084" y="34366"/>
                  </a:lnTo>
                  <a:lnTo>
                    <a:pt x="291376" y="37553"/>
                  </a:lnTo>
                  <a:lnTo>
                    <a:pt x="287477" y="37795"/>
                  </a:lnTo>
                  <a:lnTo>
                    <a:pt x="281406" y="37795"/>
                  </a:lnTo>
                  <a:lnTo>
                    <a:pt x="277622" y="33451"/>
                  </a:lnTo>
                  <a:lnTo>
                    <a:pt x="277444" y="27444"/>
                  </a:lnTo>
                  <a:lnTo>
                    <a:pt x="295668" y="27444"/>
                  </a:lnTo>
                  <a:close/>
                </a:path>
                <a:path w="344805" h="53340">
                  <a:moveTo>
                    <a:pt x="322592" y="38379"/>
                  </a:moveTo>
                  <a:lnTo>
                    <a:pt x="322237" y="34391"/>
                  </a:lnTo>
                  <a:lnTo>
                    <a:pt x="319227" y="36779"/>
                  </a:lnTo>
                  <a:lnTo>
                    <a:pt x="316039" y="37617"/>
                  </a:lnTo>
                  <a:lnTo>
                    <a:pt x="308140" y="37617"/>
                  </a:lnTo>
                  <a:lnTo>
                    <a:pt x="304838" y="33312"/>
                  </a:lnTo>
                  <a:lnTo>
                    <a:pt x="304838" y="22783"/>
                  </a:lnTo>
                  <a:lnTo>
                    <a:pt x="307022" y="17056"/>
                  </a:lnTo>
                  <a:lnTo>
                    <a:pt x="316344" y="17056"/>
                  </a:lnTo>
                  <a:lnTo>
                    <a:pt x="318338" y="17526"/>
                  </a:lnTo>
                  <a:lnTo>
                    <a:pt x="321589" y="19685"/>
                  </a:lnTo>
                  <a:lnTo>
                    <a:pt x="322287" y="15811"/>
                  </a:lnTo>
                  <a:lnTo>
                    <a:pt x="318808" y="13804"/>
                  </a:lnTo>
                  <a:lnTo>
                    <a:pt x="316814" y="13271"/>
                  </a:lnTo>
                  <a:lnTo>
                    <a:pt x="305015" y="13271"/>
                  </a:lnTo>
                  <a:lnTo>
                    <a:pt x="300228" y="20459"/>
                  </a:lnTo>
                  <a:lnTo>
                    <a:pt x="300228" y="34937"/>
                  </a:lnTo>
                  <a:lnTo>
                    <a:pt x="305600" y="41389"/>
                  </a:lnTo>
                  <a:lnTo>
                    <a:pt x="316153" y="41389"/>
                  </a:lnTo>
                  <a:lnTo>
                    <a:pt x="319405" y="40563"/>
                  </a:lnTo>
                  <a:lnTo>
                    <a:pt x="322592" y="38379"/>
                  </a:lnTo>
                  <a:close/>
                </a:path>
                <a:path w="344805" h="53340">
                  <a:moveTo>
                    <a:pt x="344551" y="39154"/>
                  </a:moveTo>
                  <a:lnTo>
                    <a:pt x="343611" y="35623"/>
                  </a:lnTo>
                  <a:lnTo>
                    <a:pt x="342074" y="36893"/>
                  </a:lnTo>
                  <a:lnTo>
                    <a:pt x="340182" y="37617"/>
                  </a:lnTo>
                  <a:lnTo>
                    <a:pt x="336118" y="37617"/>
                  </a:lnTo>
                  <a:lnTo>
                    <a:pt x="335292" y="35814"/>
                  </a:lnTo>
                  <a:lnTo>
                    <a:pt x="335292" y="17475"/>
                  </a:lnTo>
                  <a:lnTo>
                    <a:pt x="343611" y="17475"/>
                  </a:lnTo>
                  <a:lnTo>
                    <a:pt x="343611" y="14046"/>
                  </a:lnTo>
                  <a:lnTo>
                    <a:pt x="335292" y="14046"/>
                  </a:lnTo>
                  <a:lnTo>
                    <a:pt x="335292" y="6235"/>
                  </a:lnTo>
                  <a:lnTo>
                    <a:pt x="331228" y="6235"/>
                  </a:lnTo>
                  <a:lnTo>
                    <a:pt x="331228" y="14046"/>
                  </a:lnTo>
                  <a:lnTo>
                    <a:pt x="326097" y="14046"/>
                  </a:lnTo>
                  <a:lnTo>
                    <a:pt x="326097" y="17475"/>
                  </a:lnTo>
                  <a:lnTo>
                    <a:pt x="331050" y="17475"/>
                  </a:lnTo>
                  <a:lnTo>
                    <a:pt x="331050" y="37249"/>
                  </a:lnTo>
                  <a:lnTo>
                    <a:pt x="331876" y="41389"/>
                  </a:lnTo>
                  <a:lnTo>
                    <a:pt x="340080" y="41389"/>
                  </a:lnTo>
                  <a:lnTo>
                    <a:pt x="343077" y="39916"/>
                  </a:lnTo>
                  <a:lnTo>
                    <a:pt x="344551" y="39154"/>
                  </a:lnTo>
                  <a:close/>
                </a:path>
              </a:pathLst>
            </a:custGeom>
            <a:solidFill>
              <a:srgbClr val="8585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680207" y="861159"/>
              <a:ext cx="566420" cy="189230"/>
            </a:xfrm>
            <a:custGeom>
              <a:avLst/>
              <a:gdLst/>
              <a:ahLst/>
              <a:cxnLst/>
              <a:rect l="l" t="t" r="r" b="b"/>
              <a:pathLst>
                <a:path w="566420" h="189230">
                  <a:moveTo>
                    <a:pt x="0" y="188672"/>
                  </a:moveTo>
                  <a:lnTo>
                    <a:pt x="566018" y="188672"/>
                  </a:lnTo>
                  <a:lnTo>
                    <a:pt x="566018" y="0"/>
                  </a:lnTo>
                  <a:lnTo>
                    <a:pt x="0" y="0"/>
                  </a:lnTo>
                  <a:lnTo>
                    <a:pt x="0" y="188672"/>
                  </a:lnTo>
                  <a:close/>
                </a:path>
              </a:pathLst>
            </a:custGeom>
            <a:ln w="9433">
              <a:solidFill>
                <a:srgbClr val="85858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902354" y="940371"/>
              <a:ext cx="120650" cy="40640"/>
            </a:xfrm>
            <a:custGeom>
              <a:avLst/>
              <a:gdLst/>
              <a:ahLst/>
              <a:cxnLst/>
              <a:rect l="l" t="t" r="r" b="b"/>
              <a:pathLst>
                <a:path w="120650" h="40640">
                  <a:moveTo>
                    <a:pt x="35979" y="40601"/>
                  </a:moveTo>
                  <a:lnTo>
                    <a:pt x="31534" y="28892"/>
                  </a:lnTo>
                  <a:lnTo>
                    <a:pt x="30289" y="25590"/>
                  </a:lnTo>
                  <a:lnTo>
                    <a:pt x="24777" y="11049"/>
                  </a:lnTo>
                  <a:lnTo>
                    <a:pt x="24777" y="25590"/>
                  </a:lnTo>
                  <a:lnTo>
                    <a:pt x="10147" y="25590"/>
                  </a:lnTo>
                  <a:lnTo>
                    <a:pt x="13157" y="17157"/>
                  </a:lnTo>
                  <a:lnTo>
                    <a:pt x="10972" y="23355"/>
                  </a:lnTo>
                  <a:lnTo>
                    <a:pt x="13182" y="17157"/>
                  </a:lnTo>
                  <a:lnTo>
                    <a:pt x="15214" y="11442"/>
                  </a:lnTo>
                  <a:lnTo>
                    <a:pt x="17043" y="6426"/>
                  </a:lnTo>
                  <a:lnTo>
                    <a:pt x="17449" y="4241"/>
                  </a:lnTo>
                  <a:lnTo>
                    <a:pt x="17640" y="5067"/>
                  </a:lnTo>
                  <a:lnTo>
                    <a:pt x="18046" y="6553"/>
                  </a:lnTo>
                  <a:lnTo>
                    <a:pt x="19405" y="10439"/>
                  </a:lnTo>
                  <a:lnTo>
                    <a:pt x="24777" y="25590"/>
                  </a:lnTo>
                  <a:lnTo>
                    <a:pt x="24777" y="11049"/>
                  </a:lnTo>
                  <a:lnTo>
                    <a:pt x="22199" y="4241"/>
                  </a:lnTo>
                  <a:lnTo>
                    <a:pt x="20586" y="0"/>
                  </a:lnTo>
                  <a:lnTo>
                    <a:pt x="15392" y="0"/>
                  </a:lnTo>
                  <a:lnTo>
                    <a:pt x="0" y="40601"/>
                  </a:lnTo>
                  <a:lnTo>
                    <a:pt x="4356" y="40601"/>
                  </a:lnTo>
                  <a:lnTo>
                    <a:pt x="8915" y="28892"/>
                  </a:lnTo>
                  <a:lnTo>
                    <a:pt x="26073" y="28892"/>
                  </a:lnTo>
                  <a:lnTo>
                    <a:pt x="30543" y="40601"/>
                  </a:lnTo>
                  <a:lnTo>
                    <a:pt x="35979" y="40601"/>
                  </a:lnTo>
                  <a:close/>
                </a:path>
                <a:path w="120650" h="40640">
                  <a:moveTo>
                    <a:pt x="77851" y="20650"/>
                  </a:moveTo>
                  <a:lnTo>
                    <a:pt x="76454" y="12636"/>
                  </a:lnTo>
                  <a:lnTo>
                    <a:pt x="72796" y="6400"/>
                  </a:lnTo>
                  <a:lnTo>
                    <a:pt x="72796" y="10375"/>
                  </a:lnTo>
                  <a:lnTo>
                    <a:pt x="72796" y="30581"/>
                  </a:lnTo>
                  <a:lnTo>
                    <a:pt x="66649" y="37312"/>
                  </a:lnTo>
                  <a:lnTo>
                    <a:pt x="49364" y="37312"/>
                  </a:lnTo>
                  <a:lnTo>
                    <a:pt x="49364" y="3302"/>
                  </a:lnTo>
                  <a:lnTo>
                    <a:pt x="66649" y="3302"/>
                  </a:lnTo>
                  <a:lnTo>
                    <a:pt x="72796" y="10375"/>
                  </a:lnTo>
                  <a:lnTo>
                    <a:pt x="72796" y="6400"/>
                  </a:lnTo>
                  <a:lnTo>
                    <a:pt x="72605" y="6070"/>
                  </a:lnTo>
                  <a:lnTo>
                    <a:pt x="69024" y="3302"/>
                  </a:lnTo>
                  <a:lnTo>
                    <a:pt x="66865" y="1625"/>
                  </a:lnTo>
                  <a:lnTo>
                    <a:pt x="59753" y="0"/>
                  </a:lnTo>
                  <a:lnTo>
                    <a:pt x="44297" y="0"/>
                  </a:lnTo>
                  <a:lnTo>
                    <a:pt x="44297" y="40601"/>
                  </a:lnTo>
                  <a:lnTo>
                    <a:pt x="59817" y="40601"/>
                  </a:lnTo>
                  <a:lnTo>
                    <a:pt x="66865" y="39039"/>
                  </a:lnTo>
                  <a:lnTo>
                    <a:pt x="69189" y="37312"/>
                  </a:lnTo>
                  <a:lnTo>
                    <a:pt x="72593" y="34772"/>
                  </a:lnTo>
                  <a:lnTo>
                    <a:pt x="76441" y="28422"/>
                  </a:lnTo>
                  <a:lnTo>
                    <a:pt x="77851" y="20650"/>
                  </a:lnTo>
                  <a:close/>
                </a:path>
                <a:path w="120650" h="40640">
                  <a:moveTo>
                    <a:pt x="120205" y="0"/>
                  </a:moveTo>
                  <a:lnTo>
                    <a:pt x="84340" y="0"/>
                  </a:lnTo>
                  <a:lnTo>
                    <a:pt x="84340" y="3835"/>
                  </a:lnTo>
                  <a:lnTo>
                    <a:pt x="92964" y="3835"/>
                  </a:lnTo>
                  <a:lnTo>
                    <a:pt x="93675" y="3771"/>
                  </a:lnTo>
                  <a:lnTo>
                    <a:pt x="99682" y="3771"/>
                  </a:lnTo>
                  <a:lnTo>
                    <a:pt x="99682" y="40601"/>
                  </a:lnTo>
                  <a:lnTo>
                    <a:pt x="104927" y="40601"/>
                  </a:lnTo>
                  <a:lnTo>
                    <a:pt x="104927" y="3771"/>
                  </a:lnTo>
                  <a:lnTo>
                    <a:pt x="110883" y="3771"/>
                  </a:lnTo>
                  <a:lnTo>
                    <a:pt x="111594" y="3835"/>
                  </a:lnTo>
                  <a:lnTo>
                    <a:pt x="120205" y="3835"/>
                  </a:lnTo>
                  <a:lnTo>
                    <a:pt x="120205" y="0"/>
                  </a:lnTo>
                  <a:close/>
                </a:path>
              </a:pathLst>
            </a:custGeom>
            <a:solidFill>
              <a:srgbClr val="8585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302858" y="1710190"/>
              <a:ext cx="566420" cy="189230"/>
            </a:xfrm>
            <a:custGeom>
              <a:avLst/>
              <a:gdLst/>
              <a:ahLst/>
              <a:cxnLst/>
              <a:rect l="l" t="t" r="r" b="b"/>
              <a:pathLst>
                <a:path w="566420" h="189230">
                  <a:moveTo>
                    <a:pt x="566018" y="0"/>
                  </a:moveTo>
                  <a:lnTo>
                    <a:pt x="0" y="0"/>
                  </a:lnTo>
                  <a:lnTo>
                    <a:pt x="0" y="188672"/>
                  </a:lnTo>
                  <a:lnTo>
                    <a:pt x="566018" y="188672"/>
                  </a:lnTo>
                  <a:lnTo>
                    <a:pt x="566018" y="0"/>
                  </a:lnTo>
                  <a:close/>
                </a:path>
              </a:pathLst>
            </a:custGeom>
            <a:solidFill>
              <a:srgbClr val="E5E5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302858" y="1710190"/>
              <a:ext cx="566420" cy="189230"/>
            </a:xfrm>
            <a:custGeom>
              <a:avLst/>
              <a:gdLst/>
              <a:ahLst/>
              <a:cxnLst/>
              <a:rect l="l" t="t" r="r" b="b"/>
              <a:pathLst>
                <a:path w="566420" h="189230">
                  <a:moveTo>
                    <a:pt x="0" y="188672"/>
                  </a:moveTo>
                  <a:lnTo>
                    <a:pt x="566018" y="188672"/>
                  </a:lnTo>
                  <a:lnTo>
                    <a:pt x="566018" y="0"/>
                  </a:lnTo>
                  <a:lnTo>
                    <a:pt x="0" y="0"/>
                  </a:lnTo>
                  <a:lnTo>
                    <a:pt x="0" y="188672"/>
                  </a:lnTo>
                  <a:close/>
                </a:path>
              </a:pathLst>
            </a:custGeom>
            <a:ln w="9433">
              <a:solidFill>
                <a:srgbClr val="85858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491344" y="1789391"/>
              <a:ext cx="192405" cy="41910"/>
            </a:xfrm>
            <a:custGeom>
              <a:avLst/>
              <a:gdLst/>
              <a:ahLst/>
              <a:cxnLst/>
              <a:rect l="l" t="t" r="r" b="b"/>
              <a:pathLst>
                <a:path w="192404" h="41910">
                  <a:moveTo>
                    <a:pt x="30264" y="24511"/>
                  </a:moveTo>
                  <a:lnTo>
                    <a:pt x="26009" y="21082"/>
                  </a:lnTo>
                  <a:lnTo>
                    <a:pt x="25476" y="20662"/>
                  </a:lnTo>
                  <a:lnTo>
                    <a:pt x="25476" y="24752"/>
                  </a:lnTo>
                  <a:lnTo>
                    <a:pt x="25476" y="33870"/>
                  </a:lnTo>
                  <a:lnTo>
                    <a:pt x="20294" y="37312"/>
                  </a:lnTo>
                  <a:lnTo>
                    <a:pt x="4889" y="37312"/>
                  </a:lnTo>
                  <a:lnTo>
                    <a:pt x="4889" y="21082"/>
                  </a:lnTo>
                  <a:lnTo>
                    <a:pt x="13436" y="21082"/>
                  </a:lnTo>
                  <a:lnTo>
                    <a:pt x="19697" y="21158"/>
                  </a:lnTo>
                  <a:lnTo>
                    <a:pt x="25476" y="24752"/>
                  </a:lnTo>
                  <a:lnTo>
                    <a:pt x="25476" y="20662"/>
                  </a:lnTo>
                  <a:lnTo>
                    <a:pt x="25120" y="20370"/>
                  </a:lnTo>
                  <a:lnTo>
                    <a:pt x="18872" y="19380"/>
                  </a:lnTo>
                  <a:lnTo>
                    <a:pt x="24244" y="18034"/>
                  </a:lnTo>
                  <a:lnTo>
                    <a:pt x="24942" y="17500"/>
                  </a:lnTo>
                  <a:lnTo>
                    <a:pt x="28663" y="14643"/>
                  </a:lnTo>
                  <a:lnTo>
                    <a:pt x="28663" y="4838"/>
                  </a:lnTo>
                  <a:lnTo>
                    <a:pt x="26174" y="2933"/>
                  </a:lnTo>
                  <a:lnTo>
                    <a:pt x="24053" y="1308"/>
                  </a:lnTo>
                  <a:lnTo>
                    <a:pt x="24053" y="6057"/>
                  </a:lnTo>
                  <a:lnTo>
                    <a:pt x="24053" y="13589"/>
                  </a:lnTo>
                  <a:lnTo>
                    <a:pt x="19875" y="17500"/>
                  </a:lnTo>
                  <a:lnTo>
                    <a:pt x="4889" y="17500"/>
                  </a:lnTo>
                  <a:lnTo>
                    <a:pt x="4889" y="3302"/>
                  </a:lnTo>
                  <a:lnTo>
                    <a:pt x="12319" y="3302"/>
                  </a:lnTo>
                  <a:lnTo>
                    <a:pt x="18872" y="2933"/>
                  </a:lnTo>
                  <a:lnTo>
                    <a:pt x="24053" y="6057"/>
                  </a:lnTo>
                  <a:lnTo>
                    <a:pt x="24053" y="1308"/>
                  </a:lnTo>
                  <a:lnTo>
                    <a:pt x="22352" y="0"/>
                  </a:lnTo>
                  <a:lnTo>
                    <a:pt x="0" y="0"/>
                  </a:lnTo>
                  <a:lnTo>
                    <a:pt x="0" y="40614"/>
                  </a:lnTo>
                  <a:lnTo>
                    <a:pt x="15570" y="40614"/>
                  </a:lnTo>
                  <a:lnTo>
                    <a:pt x="24053" y="40551"/>
                  </a:lnTo>
                  <a:lnTo>
                    <a:pt x="27838" y="37312"/>
                  </a:lnTo>
                  <a:lnTo>
                    <a:pt x="30264" y="35242"/>
                  </a:lnTo>
                  <a:lnTo>
                    <a:pt x="30264" y="24511"/>
                  </a:lnTo>
                  <a:close/>
                </a:path>
                <a:path w="192404" h="41910">
                  <a:moveTo>
                    <a:pt x="43764" y="14058"/>
                  </a:moveTo>
                  <a:lnTo>
                    <a:pt x="39344" y="14058"/>
                  </a:lnTo>
                  <a:lnTo>
                    <a:pt x="39344" y="40614"/>
                  </a:lnTo>
                  <a:lnTo>
                    <a:pt x="43764" y="40614"/>
                  </a:lnTo>
                  <a:lnTo>
                    <a:pt x="43764" y="14058"/>
                  </a:lnTo>
                  <a:close/>
                </a:path>
                <a:path w="192404" h="41910">
                  <a:moveTo>
                    <a:pt x="44234" y="1562"/>
                  </a:moveTo>
                  <a:lnTo>
                    <a:pt x="38989" y="1562"/>
                  </a:lnTo>
                  <a:lnTo>
                    <a:pt x="38989" y="6819"/>
                  </a:lnTo>
                  <a:lnTo>
                    <a:pt x="44234" y="6819"/>
                  </a:lnTo>
                  <a:lnTo>
                    <a:pt x="44234" y="1562"/>
                  </a:lnTo>
                  <a:close/>
                </a:path>
                <a:path w="192404" h="41910">
                  <a:moveTo>
                    <a:pt x="68516" y="39154"/>
                  </a:moveTo>
                  <a:lnTo>
                    <a:pt x="67589" y="35636"/>
                  </a:lnTo>
                  <a:lnTo>
                    <a:pt x="66040" y="36906"/>
                  </a:lnTo>
                  <a:lnTo>
                    <a:pt x="64147" y="37617"/>
                  </a:lnTo>
                  <a:lnTo>
                    <a:pt x="60096" y="37617"/>
                  </a:lnTo>
                  <a:lnTo>
                    <a:pt x="59258" y="35814"/>
                  </a:lnTo>
                  <a:lnTo>
                    <a:pt x="59258" y="17487"/>
                  </a:lnTo>
                  <a:lnTo>
                    <a:pt x="67589" y="17487"/>
                  </a:lnTo>
                  <a:lnTo>
                    <a:pt x="67589" y="14058"/>
                  </a:lnTo>
                  <a:lnTo>
                    <a:pt x="59258" y="14058"/>
                  </a:lnTo>
                  <a:lnTo>
                    <a:pt x="59258" y="6248"/>
                  </a:lnTo>
                  <a:lnTo>
                    <a:pt x="55194" y="6248"/>
                  </a:lnTo>
                  <a:lnTo>
                    <a:pt x="55194" y="14058"/>
                  </a:lnTo>
                  <a:lnTo>
                    <a:pt x="50063" y="14058"/>
                  </a:lnTo>
                  <a:lnTo>
                    <a:pt x="50063" y="17487"/>
                  </a:lnTo>
                  <a:lnTo>
                    <a:pt x="55016" y="17487"/>
                  </a:lnTo>
                  <a:lnTo>
                    <a:pt x="55016" y="37261"/>
                  </a:lnTo>
                  <a:lnTo>
                    <a:pt x="55841" y="41389"/>
                  </a:lnTo>
                  <a:lnTo>
                    <a:pt x="64046" y="41389"/>
                  </a:lnTo>
                  <a:lnTo>
                    <a:pt x="67043" y="39928"/>
                  </a:lnTo>
                  <a:lnTo>
                    <a:pt x="68516" y="39154"/>
                  </a:lnTo>
                  <a:close/>
                </a:path>
                <a:path w="192404" h="41910">
                  <a:moveTo>
                    <a:pt x="106603" y="24511"/>
                  </a:moveTo>
                  <a:lnTo>
                    <a:pt x="102362" y="21082"/>
                  </a:lnTo>
                  <a:lnTo>
                    <a:pt x="101815" y="20662"/>
                  </a:lnTo>
                  <a:lnTo>
                    <a:pt x="101815" y="24752"/>
                  </a:lnTo>
                  <a:lnTo>
                    <a:pt x="101815" y="33870"/>
                  </a:lnTo>
                  <a:lnTo>
                    <a:pt x="96634" y="37312"/>
                  </a:lnTo>
                  <a:lnTo>
                    <a:pt x="81229" y="37312"/>
                  </a:lnTo>
                  <a:lnTo>
                    <a:pt x="81229" y="21082"/>
                  </a:lnTo>
                  <a:lnTo>
                    <a:pt x="89789" y="21082"/>
                  </a:lnTo>
                  <a:lnTo>
                    <a:pt x="96050" y="21158"/>
                  </a:lnTo>
                  <a:lnTo>
                    <a:pt x="101815" y="24752"/>
                  </a:lnTo>
                  <a:lnTo>
                    <a:pt x="101815" y="20662"/>
                  </a:lnTo>
                  <a:lnTo>
                    <a:pt x="101460" y="20370"/>
                  </a:lnTo>
                  <a:lnTo>
                    <a:pt x="95211" y="19380"/>
                  </a:lnTo>
                  <a:lnTo>
                    <a:pt x="100584" y="18034"/>
                  </a:lnTo>
                  <a:lnTo>
                    <a:pt x="101282" y="17500"/>
                  </a:lnTo>
                  <a:lnTo>
                    <a:pt x="105003" y="14643"/>
                  </a:lnTo>
                  <a:lnTo>
                    <a:pt x="105003" y="4838"/>
                  </a:lnTo>
                  <a:lnTo>
                    <a:pt x="102514" y="2933"/>
                  </a:lnTo>
                  <a:lnTo>
                    <a:pt x="100406" y="1320"/>
                  </a:lnTo>
                  <a:lnTo>
                    <a:pt x="100406" y="6057"/>
                  </a:lnTo>
                  <a:lnTo>
                    <a:pt x="100406" y="13589"/>
                  </a:lnTo>
                  <a:lnTo>
                    <a:pt x="96215" y="17500"/>
                  </a:lnTo>
                  <a:lnTo>
                    <a:pt x="81229" y="17500"/>
                  </a:lnTo>
                  <a:lnTo>
                    <a:pt x="81229" y="3302"/>
                  </a:lnTo>
                  <a:lnTo>
                    <a:pt x="88658" y="3302"/>
                  </a:lnTo>
                  <a:lnTo>
                    <a:pt x="95211" y="2933"/>
                  </a:lnTo>
                  <a:lnTo>
                    <a:pt x="100406" y="6057"/>
                  </a:lnTo>
                  <a:lnTo>
                    <a:pt x="100406" y="1320"/>
                  </a:lnTo>
                  <a:lnTo>
                    <a:pt x="98691" y="0"/>
                  </a:lnTo>
                  <a:lnTo>
                    <a:pt x="76339" y="0"/>
                  </a:lnTo>
                  <a:lnTo>
                    <a:pt x="76339" y="40614"/>
                  </a:lnTo>
                  <a:lnTo>
                    <a:pt x="91909" y="40614"/>
                  </a:lnTo>
                  <a:lnTo>
                    <a:pt x="100406" y="40551"/>
                  </a:lnTo>
                  <a:lnTo>
                    <a:pt x="104178" y="37312"/>
                  </a:lnTo>
                  <a:lnTo>
                    <a:pt x="106603" y="35242"/>
                  </a:lnTo>
                  <a:lnTo>
                    <a:pt x="106603" y="24511"/>
                  </a:lnTo>
                  <a:close/>
                </a:path>
                <a:path w="192404" h="41910">
                  <a:moveTo>
                    <a:pt x="135026" y="17399"/>
                  </a:moveTo>
                  <a:lnTo>
                    <a:pt x="134366" y="16764"/>
                  </a:lnTo>
                  <a:lnTo>
                    <a:pt x="130721" y="13271"/>
                  </a:lnTo>
                  <a:lnTo>
                    <a:pt x="121475" y="13271"/>
                  </a:lnTo>
                  <a:lnTo>
                    <a:pt x="118808" y="14224"/>
                  </a:lnTo>
                  <a:lnTo>
                    <a:pt x="116039" y="15811"/>
                  </a:lnTo>
                  <a:lnTo>
                    <a:pt x="116395" y="19672"/>
                  </a:lnTo>
                  <a:lnTo>
                    <a:pt x="119456" y="17526"/>
                  </a:lnTo>
                  <a:lnTo>
                    <a:pt x="122415" y="16764"/>
                  </a:lnTo>
                  <a:lnTo>
                    <a:pt x="128079" y="16764"/>
                  </a:lnTo>
                  <a:lnTo>
                    <a:pt x="130429" y="19088"/>
                  </a:lnTo>
                  <a:lnTo>
                    <a:pt x="130429" y="25895"/>
                  </a:lnTo>
                  <a:lnTo>
                    <a:pt x="130429" y="28905"/>
                  </a:lnTo>
                  <a:lnTo>
                    <a:pt x="130429" y="35445"/>
                  </a:lnTo>
                  <a:lnTo>
                    <a:pt x="128422" y="36614"/>
                  </a:lnTo>
                  <a:lnTo>
                    <a:pt x="126720" y="37744"/>
                  </a:lnTo>
                  <a:lnTo>
                    <a:pt x="124472" y="37807"/>
                  </a:lnTo>
                  <a:lnTo>
                    <a:pt x="120992" y="37807"/>
                  </a:lnTo>
                  <a:lnTo>
                    <a:pt x="118338" y="36372"/>
                  </a:lnTo>
                  <a:lnTo>
                    <a:pt x="118338" y="29464"/>
                  </a:lnTo>
                  <a:lnTo>
                    <a:pt x="130429" y="28905"/>
                  </a:lnTo>
                  <a:lnTo>
                    <a:pt x="130429" y="25895"/>
                  </a:lnTo>
                  <a:lnTo>
                    <a:pt x="121577" y="26022"/>
                  </a:lnTo>
                  <a:lnTo>
                    <a:pt x="114084" y="28498"/>
                  </a:lnTo>
                  <a:lnTo>
                    <a:pt x="114109" y="36614"/>
                  </a:lnTo>
                  <a:lnTo>
                    <a:pt x="115684" y="41389"/>
                  </a:lnTo>
                  <a:lnTo>
                    <a:pt x="121640" y="41389"/>
                  </a:lnTo>
                  <a:lnTo>
                    <a:pt x="127177" y="41287"/>
                  </a:lnTo>
                  <a:lnTo>
                    <a:pt x="130606" y="38620"/>
                  </a:lnTo>
                  <a:lnTo>
                    <a:pt x="130606" y="40741"/>
                  </a:lnTo>
                  <a:lnTo>
                    <a:pt x="135026" y="40741"/>
                  </a:lnTo>
                  <a:lnTo>
                    <a:pt x="135026" y="38620"/>
                  </a:lnTo>
                  <a:lnTo>
                    <a:pt x="135026" y="37807"/>
                  </a:lnTo>
                  <a:lnTo>
                    <a:pt x="135026" y="28905"/>
                  </a:lnTo>
                  <a:lnTo>
                    <a:pt x="135026" y="17399"/>
                  </a:lnTo>
                  <a:close/>
                </a:path>
                <a:path w="192404" h="41910">
                  <a:moveTo>
                    <a:pt x="167665" y="40614"/>
                  </a:moveTo>
                  <a:lnTo>
                    <a:pt x="156464" y="24701"/>
                  </a:lnTo>
                  <a:lnTo>
                    <a:pt x="166370" y="14643"/>
                  </a:lnTo>
                  <a:lnTo>
                    <a:pt x="161074" y="14643"/>
                  </a:lnTo>
                  <a:lnTo>
                    <a:pt x="149085" y="26809"/>
                  </a:lnTo>
                  <a:lnTo>
                    <a:pt x="149085" y="0"/>
                  </a:lnTo>
                  <a:lnTo>
                    <a:pt x="144843" y="0"/>
                  </a:lnTo>
                  <a:lnTo>
                    <a:pt x="144843" y="40614"/>
                  </a:lnTo>
                  <a:lnTo>
                    <a:pt x="148907" y="40614"/>
                  </a:lnTo>
                  <a:lnTo>
                    <a:pt x="148907" y="32359"/>
                  </a:lnTo>
                  <a:lnTo>
                    <a:pt x="153631" y="27508"/>
                  </a:lnTo>
                  <a:lnTo>
                    <a:pt x="162839" y="40614"/>
                  </a:lnTo>
                  <a:lnTo>
                    <a:pt x="167665" y="40614"/>
                  </a:lnTo>
                  <a:close/>
                </a:path>
                <a:path w="192404" h="41910">
                  <a:moveTo>
                    <a:pt x="192100" y="27457"/>
                  </a:moveTo>
                  <a:lnTo>
                    <a:pt x="192087" y="24206"/>
                  </a:lnTo>
                  <a:lnTo>
                    <a:pt x="192049" y="21069"/>
                  </a:lnTo>
                  <a:lnTo>
                    <a:pt x="189280" y="16878"/>
                  </a:lnTo>
                  <a:lnTo>
                    <a:pt x="188747" y="16078"/>
                  </a:lnTo>
                  <a:lnTo>
                    <a:pt x="188747" y="24206"/>
                  </a:lnTo>
                  <a:lnTo>
                    <a:pt x="174180" y="24206"/>
                  </a:lnTo>
                  <a:lnTo>
                    <a:pt x="175120" y="19799"/>
                  </a:lnTo>
                  <a:lnTo>
                    <a:pt x="178257" y="16878"/>
                  </a:lnTo>
                  <a:lnTo>
                    <a:pt x="184670" y="16878"/>
                  </a:lnTo>
                  <a:lnTo>
                    <a:pt x="187985" y="18859"/>
                  </a:lnTo>
                  <a:lnTo>
                    <a:pt x="188747" y="24206"/>
                  </a:lnTo>
                  <a:lnTo>
                    <a:pt x="188747" y="16078"/>
                  </a:lnTo>
                  <a:lnTo>
                    <a:pt x="187337" y="13931"/>
                  </a:lnTo>
                  <a:lnTo>
                    <a:pt x="183730" y="13271"/>
                  </a:lnTo>
                  <a:lnTo>
                    <a:pt x="175069" y="13271"/>
                  </a:lnTo>
                  <a:lnTo>
                    <a:pt x="169760" y="19507"/>
                  </a:lnTo>
                  <a:lnTo>
                    <a:pt x="169760" y="35102"/>
                  </a:lnTo>
                  <a:lnTo>
                    <a:pt x="175425" y="41389"/>
                  </a:lnTo>
                  <a:lnTo>
                    <a:pt x="186207" y="41389"/>
                  </a:lnTo>
                  <a:lnTo>
                    <a:pt x="189572" y="39992"/>
                  </a:lnTo>
                  <a:lnTo>
                    <a:pt x="191871" y="38328"/>
                  </a:lnTo>
                  <a:lnTo>
                    <a:pt x="191833" y="37807"/>
                  </a:lnTo>
                  <a:lnTo>
                    <a:pt x="191516" y="34378"/>
                  </a:lnTo>
                  <a:lnTo>
                    <a:pt x="187807" y="37566"/>
                  </a:lnTo>
                  <a:lnTo>
                    <a:pt x="183921" y="37807"/>
                  </a:lnTo>
                  <a:lnTo>
                    <a:pt x="177838" y="37807"/>
                  </a:lnTo>
                  <a:lnTo>
                    <a:pt x="174053" y="33464"/>
                  </a:lnTo>
                  <a:lnTo>
                    <a:pt x="173888" y="27457"/>
                  </a:lnTo>
                  <a:lnTo>
                    <a:pt x="192100" y="27457"/>
                  </a:lnTo>
                  <a:close/>
                </a:path>
              </a:pathLst>
            </a:custGeom>
            <a:solidFill>
              <a:srgbClr val="8585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680207" y="578153"/>
              <a:ext cx="566420" cy="189230"/>
            </a:xfrm>
            <a:custGeom>
              <a:avLst/>
              <a:gdLst/>
              <a:ahLst/>
              <a:cxnLst/>
              <a:rect l="l" t="t" r="r" b="b"/>
              <a:pathLst>
                <a:path w="566420" h="189229">
                  <a:moveTo>
                    <a:pt x="0" y="188672"/>
                  </a:moveTo>
                  <a:lnTo>
                    <a:pt x="566018" y="188672"/>
                  </a:lnTo>
                  <a:lnTo>
                    <a:pt x="566018" y="0"/>
                  </a:lnTo>
                  <a:lnTo>
                    <a:pt x="0" y="0"/>
                  </a:lnTo>
                  <a:lnTo>
                    <a:pt x="0" y="188672"/>
                  </a:lnTo>
                  <a:close/>
                </a:path>
              </a:pathLst>
            </a:custGeom>
            <a:ln w="9433">
              <a:solidFill>
                <a:srgbClr val="85858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878300" y="657351"/>
              <a:ext cx="173355" cy="41910"/>
            </a:xfrm>
            <a:custGeom>
              <a:avLst/>
              <a:gdLst/>
              <a:ahLst/>
              <a:cxnLst/>
              <a:rect l="l" t="t" r="r" b="b"/>
              <a:pathLst>
                <a:path w="173354" h="41909">
                  <a:moveTo>
                    <a:pt x="28663" y="5588"/>
                  </a:moveTo>
                  <a:lnTo>
                    <a:pt x="26276" y="3314"/>
                  </a:lnTo>
                  <a:lnTo>
                    <a:pt x="23888" y="1028"/>
                  </a:lnTo>
                  <a:lnTo>
                    <a:pt x="23888" y="6870"/>
                  </a:lnTo>
                  <a:lnTo>
                    <a:pt x="23888" y="16446"/>
                  </a:lnTo>
                  <a:lnTo>
                    <a:pt x="20167" y="20307"/>
                  </a:lnTo>
                  <a:lnTo>
                    <a:pt x="5067" y="20307"/>
                  </a:lnTo>
                  <a:lnTo>
                    <a:pt x="5067" y="3314"/>
                  </a:lnTo>
                  <a:lnTo>
                    <a:pt x="19875" y="3314"/>
                  </a:lnTo>
                  <a:lnTo>
                    <a:pt x="23888" y="6870"/>
                  </a:lnTo>
                  <a:lnTo>
                    <a:pt x="23888" y="1028"/>
                  </a:lnTo>
                  <a:lnTo>
                    <a:pt x="22821" y="0"/>
                  </a:lnTo>
                  <a:lnTo>
                    <a:pt x="0" y="0"/>
                  </a:lnTo>
                  <a:lnTo>
                    <a:pt x="0" y="40614"/>
                  </a:lnTo>
                  <a:lnTo>
                    <a:pt x="5257" y="40614"/>
                  </a:lnTo>
                  <a:lnTo>
                    <a:pt x="5257" y="23736"/>
                  </a:lnTo>
                  <a:lnTo>
                    <a:pt x="22415" y="23736"/>
                  </a:lnTo>
                  <a:lnTo>
                    <a:pt x="26416" y="20307"/>
                  </a:lnTo>
                  <a:lnTo>
                    <a:pt x="28663" y="18376"/>
                  </a:lnTo>
                  <a:lnTo>
                    <a:pt x="28663" y="5588"/>
                  </a:lnTo>
                  <a:close/>
                </a:path>
                <a:path w="173354" h="41909">
                  <a:moveTo>
                    <a:pt x="54203" y="29845"/>
                  </a:moveTo>
                  <a:lnTo>
                    <a:pt x="52031" y="27825"/>
                  </a:lnTo>
                  <a:lnTo>
                    <a:pt x="51917" y="27635"/>
                  </a:lnTo>
                  <a:lnTo>
                    <a:pt x="49606" y="25552"/>
                  </a:lnTo>
                  <a:lnTo>
                    <a:pt x="48018" y="25184"/>
                  </a:lnTo>
                  <a:lnTo>
                    <a:pt x="45072" y="24650"/>
                  </a:lnTo>
                  <a:lnTo>
                    <a:pt x="41821" y="23990"/>
                  </a:lnTo>
                  <a:lnTo>
                    <a:pt x="39116" y="23393"/>
                  </a:lnTo>
                  <a:lnTo>
                    <a:pt x="39116" y="16776"/>
                  </a:lnTo>
                  <a:lnTo>
                    <a:pt x="46024" y="16776"/>
                  </a:lnTo>
                  <a:lnTo>
                    <a:pt x="49149" y="17005"/>
                  </a:lnTo>
                  <a:lnTo>
                    <a:pt x="52501" y="19037"/>
                  </a:lnTo>
                  <a:lnTo>
                    <a:pt x="53213" y="15163"/>
                  </a:lnTo>
                  <a:lnTo>
                    <a:pt x="50139" y="13754"/>
                  </a:lnTo>
                  <a:lnTo>
                    <a:pt x="47726" y="13284"/>
                  </a:lnTo>
                  <a:lnTo>
                    <a:pt x="34925" y="13284"/>
                  </a:lnTo>
                  <a:lnTo>
                    <a:pt x="34925" y="23990"/>
                  </a:lnTo>
                  <a:lnTo>
                    <a:pt x="36639" y="25908"/>
                  </a:lnTo>
                  <a:lnTo>
                    <a:pt x="38112" y="27038"/>
                  </a:lnTo>
                  <a:lnTo>
                    <a:pt x="39941" y="28359"/>
                  </a:lnTo>
                  <a:lnTo>
                    <a:pt x="41236" y="28587"/>
                  </a:lnTo>
                  <a:lnTo>
                    <a:pt x="46609" y="29679"/>
                  </a:lnTo>
                  <a:lnTo>
                    <a:pt x="50025" y="30391"/>
                  </a:lnTo>
                  <a:lnTo>
                    <a:pt x="50025" y="37680"/>
                  </a:lnTo>
                  <a:lnTo>
                    <a:pt x="39700" y="37680"/>
                  </a:lnTo>
                  <a:lnTo>
                    <a:pt x="36398" y="35471"/>
                  </a:lnTo>
                  <a:lnTo>
                    <a:pt x="35344" y="34759"/>
                  </a:lnTo>
                  <a:lnTo>
                    <a:pt x="34632" y="38811"/>
                  </a:lnTo>
                  <a:lnTo>
                    <a:pt x="36512" y="39751"/>
                  </a:lnTo>
                  <a:lnTo>
                    <a:pt x="39763" y="41389"/>
                  </a:lnTo>
                  <a:lnTo>
                    <a:pt x="48856" y="41389"/>
                  </a:lnTo>
                  <a:lnTo>
                    <a:pt x="51371" y="39509"/>
                  </a:lnTo>
                  <a:lnTo>
                    <a:pt x="53213" y="38100"/>
                  </a:lnTo>
                  <a:lnTo>
                    <a:pt x="54203" y="35712"/>
                  </a:lnTo>
                  <a:lnTo>
                    <a:pt x="54203" y="29845"/>
                  </a:lnTo>
                  <a:close/>
                </a:path>
                <a:path w="173354" h="41909">
                  <a:moveTo>
                    <a:pt x="80479" y="27457"/>
                  </a:moveTo>
                  <a:lnTo>
                    <a:pt x="80467" y="24206"/>
                  </a:lnTo>
                  <a:lnTo>
                    <a:pt x="80429" y="21082"/>
                  </a:lnTo>
                  <a:lnTo>
                    <a:pt x="77660" y="16878"/>
                  </a:lnTo>
                  <a:lnTo>
                    <a:pt x="77127" y="16078"/>
                  </a:lnTo>
                  <a:lnTo>
                    <a:pt x="77127" y="24206"/>
                  </a:lnTo>
                  <a:lnTo>
                    <a:pt x="62560" y="24206"/>
                  </a:lnTo>
                  <a:lnTo>
                    <a:pt x="63500" y="19799"/>
                  </a:lnTo>
                  <a:lnTo>
                    <a:pt x="66636" y="16878"/>
                  </a:lnTo>
                  <a:lnTo>
                    <a:pt x="73050" y="16878"/>
                  </a:lnTo>
                  <a:lnTo>
                    <a:pt x="76352" y="18872"/>
                  </a:lnTo>
                  <a:lnTo>
                    <a:pt x="77127" y="24206"/>
                  </a:lnTo>
                  <a:lnTo>
                    <a:pt x="77127" y="16078"/>
                  </a:lnTo>
                  <a:lnTo>
                    <a:pt x="75717" y="13944"/>
                  </a:lnTo>
                  <a:lnTo>
                    <a:pt x="72110" y="13284"/>
                  </a:lnTo>
                  <a:lnTo>
                    <a:pt x="63449" y="13284"/>
                  </a:lnTo>
                  <a:lnTo>
                    <a:pt x="58140" y="19507"/>
                  </a:lnTo>
                  <a:lnTo>
                    <a:pt x="58140" y="35115"/>
                  </a:lnTo>
                  <a:lnTo>
                    <a:pt x="63804" y="41389"/>
                  </a:lnTo>
                  <a:lnTo>
                    <a:pt x="74587" y="41389"/>
                  </a:lnTo>
                  <a:lnTo>
                    <a:pt x="77952" y="39992"/>
                  </a:lnTo>
                  <a:lnTo>
                    <a:pt x="80251" y="38328"/>
                  </a:lnTo>
                  <a:lnTo>
                    <a:pt x="80200" y="37807"/>
                  </a:lnTo>
                  <a:lnTo>
                    <a:pt x="79895" y="34378"/>
                  </a:lnTo>
                  <a:lnTo>
                    <a:pt x="76187" y="37566"/>
                  </a:lnTo>
                  <a:lnTo>
                    <a:pt x="72288" y="37807"/>
                  </a:lnTo>
                  <a:lnTo>
                    <a:pt x="66217" y="37807"/>
                  </a:lnTo>
                  <a:lnTo>
                    <a:pt x="62433" y="33464"/>
                  </a:lnTo>
                  <a:lnTo>
                    <a:pt x="62268" y="27457"/>
                  </a:lnTo>
                  <a:lnTo>
                    <a:pt x="80479" y="27457"/>
                  </a:lnTo>
                  <a:close/>
                </a:path>
                <a:path w="173354" h="41909">
                  <a:moveTo>
                    <a:pt x="108585" y="14058"/>
                  </a:moveTo>
                  <a:lnTo>
                    <a:pt x="103987" y="14058"/>
                  </a:lnTo>
                  <a:lnTo>
                    <a:pt x="103987" y="36055"/>
                  </a:lnTo>
                  <a:lnTo>
                    <a:pt x="100685" y="38163"/>
                  </a:lnTo>
                  <a:lnTo>
                    <a:pt x="92722" y="38163"/>
                  </a:lnTo>
                  <a:lnTo>
                    <a:pt x="92303" y="36588"/>
                  </a:lnTo>
                  <a:lnTo>
                    <a:pt x="92303" y="14058"/>
                  </a:lnTo>
                  <a:lnTo>
                    <a:pt x="87706" y="14058"/>
                  </a:lnTo>
                  <a:lnTo>
                    <a:pt x="87706" y="38569"/>
                  </a:lnTo>
                  <a:lnTo>
                    <a:pt x="89065" y="41389"/>
                  </a:lnTo>
                  <a:lnTo>
                    <a:pt x="97078" y="41389"/>
                  </a:lnTo>
                  <a:lnTo>
                    <a:pt x="101282" y="40449"/>
                  </a:lnTo>
                  <a:lnTo>
                    <a:pt x="104165" y="37922"/>
                  </a:lnTo>
                  <a:lnTo>
                    <a:pt x="104165" y="40741"/>
                  </a:lnTo>
                  <a:lnTo>
                    <a:pt x="108585" y="40741"/>
                  </a:lnTo>
                  <a:lnTo>
                    <a:pt x="108585" y="14058"/>
                  </a:lnTo>
                  <a:close/>
                </a:path>
                <a:path w="173354" h="41909">
                  <a:moveTo>
                    <a:pt x="139623" y="0"/>
                  </a:moveTo>
                  <a:lnTo>
                    <a:pt x="135204" y="0"/>
                  </a:lnTo>
                  <a:lnTo>
                    <a:pt x="135204" y="16725"/>
                  </a:lnTo>
                  <a:lnTo>
                    <a:pt x="135026" y="16573"/>
                  </a:lnTo>
                  <a:lnTo>
                    <a:pt x="135026" y="20307"/>
                  </a:lnTo>
                  <a:lnTo>
                    <a:pt x="134962" y="34213"/>
                  </a:lnTo>
                  <a:lnTo>
                    <a:pt x="133083" y="35928"/>
                  </a:lnTo>
                  <a:lnTo>
                    <a:pt x="131724" y="37261"/>
                  </a:lnTo>
                  <a:lnTo>
                    <a:pt x="130263" y="37807"/>
                  </a:lnTo>
                  <a:lnTo>
                    <a:pt x="125056" y="37807"/>
                  </a:lnTo>
                  <a:lnTo>
                    <a:pt x="120751" y="34810"/>
                  </a:lnTo>
                  <a:lnTo>
                    <a:pt x="120751" y="19367"/>
                  </a:lnTo>
                  <a:lnTo>
                    <a:pt x="125831" y="16878"/>
                  </a:lnTo>
                  <a:lnTo>
                    <a:pt x="129311" y="16878"/>
                  </a:lnTo>
                  <a:lnTo>
                    <a:pt x="131965" y="17068"/>
                  </a:lnTo>
                  <a:lnTo>
                    <a:pt x="133731" y="18427"/>
                  </a:lnTo>
                  <a:lnTo>
                    <a:pt x="135026" y="20307"/>
                  </a:lnTo>
                  <a:lnTo>
                    <a:pt x="135026" y="16573"/>
                  </a:lnTo>
                  <a:lnTo>
                    <a:pt x="132080" y="13944"/>
                  </a:lnTo>
                  <a:lnTo>
                    <a:pt x="128778" y="13284"/>
                  </a:lnTo>
                  <a:lnTo>
                    <a:pt x="120751" y="13284"/>
                  </a:lnTo>
                  <a:lnTo>
                    <a:pt x="116243" y="19367"/>
                  </a:lnTo>
                  <a:lnTo>
                    <a:pt x="116154" y="35166"/>
                  </a:lnTo>
                  <a:lnTo>
                    <a:pt x="120700" y="41389"/>
                  </a:lnTo>
                  <a:lnTo>
                    <a:pt x="128244" y="41389"/>
                  </a:lnTo>
                  <a:lnTo>
                    <a:pt x="131724" y="40868"/>
                  </a:lnTo>
                  <a:lnTo>
                    <a:pt x="134886" y="37807"/>
                  </a:lnTo>
                  <a:lnTo>
                    <a:pt x="135026" y="37668"/>
                  </a:lnTo>
                  <a:lnTo>
                    <a:pt x="135026" y="40741"/>
                  </a:lnTo>
                  <a:lnTo>
                    <a:pt x="139623" y="40309"/>
                  </a:lnTo>
                  <a:lnTo>
                    <a:pt x="139623" y="37668"/>
                  </a:lnTo>
                  <a:lnTo>
                    <a:pt x="139623" y="16878"/>
                  </a:lnTo>
                  <a:lnTo>
                    <a:pt x="139623" y="16725"/>
                  </a:lnTo>
                  <a:lnTo>
                    <a:pt x="139623" y="0"/>
                  </a:lnTo>
                  <a:close/>
                </a:path>
                <a:path w="173354" h="41909">
                  <a:moveTo>
                    <a:pt x="172796" y="19634"/>
                  </a:moveTo>
                  <a:lnTo>
                    <a:pt x="170230" y="16878"/>
                  </a:lnTo>
                  <a:lnTo>
                    <a:pt x="168186" y="14681"/>
                  </a:lnTo>
                  <a:lnTo>
                    <a:pt x="168186" y="19989"/>
                  </a:lnTo>
                  <a:lnTo>
                    <a:pt x="168186" y="34099"/>
                  </a:lnTo>
                  <a:lnTo>
                    <a:pt x="164185" y="37630"/>
                  </a:lnTo>
                  <a:lnTo>
                    <a:pt x="155740" y="37630"/>
                  </a:lnTo>
                  <a:lnTo>
                    <a:pt x="151498" y="34277"/>
                  </a:lnTo>
                  <a:lnTo>
                    <a:pt x="151498" y="19812"/>
                  </a:lnTo>
                  <a:lnTo>
                    <a:pt x="155994" y="16878"/>
                  </a:lnTo>
                  <a:lnTo>
                    <a:pt x="163944" y="16878"/>
                  </a:lnTo>
                  <a:lnTo>
                    <a:pt x="168186" y="19989"/>
                  </a:lnTo>
                  <a:lnTo>
                    <a:pt x="168186" y="14681"/>
                  </a:lnTo>
                  <a:lnTo>
                    <a:pt x="166903" y="13284"/>
                  </a:lnTo>
                  <a:lnTo>
                    <a:pt x="152615" y="13284"/>
                  </a:lnTo>
                  <a:lnTo>
                    <a:pt x="146900" y="19812"/>
                  </a:lnTo>
                  <a:lnTo>
                    <a:pt x="146900" y="35534"/>
                  </a:lnTo>
                  <a:lnTo>
                    <a:pt x="152920" y="41389"/>
                  </a:lnTo>
                  <a:lnTo>
                    <a:pt x="166903" y="41389"/>
                  </a:lnTo>
                  <a:lnTo>
                    <a:pt x="170611" y="37630"/>
                  </a:lnTo>
                  <a:lnTo>
                    <a:pt x="172669" y="35534"/>
                  </a:lnTo>
                  <a:lnTo>
                    <a:pt x="172796" y="19634"/>
                  </a:lnTo>
                  <a:close/>
                </a:path>
              </a:pathLst>
            </a:custGeom>
            <a:solidFill>
              <a:srgbClr val="8585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3680207" y="1144170"/>
              <a:ext cx="566420" cy="189230"/>
            </a:xfrm>
            <a:custGeom>
              <a:avLst/>
              <a:gdLst/>
              <a:ahLst/>
              <a:cxnLst/>
              <a:rect l="l" t="t" r="r" b="b"/>
              <a:pathLst>
                <a:path w="566420" h="189230">
                  <a:moveTo>
                    <a:pt x="0" y="188673"/>
                  </a:moveTo>
                  <a:lnTo>
                    <a:pt x="566018" y="188673"/>
                  </a:lnTo>
                  <a:lnTo>
                    <a:pt x="566018" y="0"/>
                  </a:lnTo>
                  <a:lnTo>
                    <a:pt x="0" y="0"/>
                  </a:lnTo>
                  <a:lnTo>
                    <a:pt x="0" y="188673"/>
                  </a:lnTo>
                  <a:close/>
                </a:path>
              </a:pathLst>
            </a:custGeom>
            <a:ln w="9433">
              <a:solidFill>
                <a:srgbClr val="85858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2270798" y="726223"/>
              <a:ext cx="1817370" cy="539115"/>
            </a:xfrm>
            <a:custGeom>
              <a:avLst/>
              <a:gdLst/>
              <a:ahLst/>
              <a:cxnLst/>
              <a:rect l="l" t="t" r="r" b="b"/>
              <a:pathLst>
                <a:path w="1817370" h="539115">
                  <a:moveTo>
                    <a:pt x="28663" y="5588"/>
                  </a:moveTo>
                  <a:lnTo>
                    <a:pt x="26289" y="3302"/>
                  </a:lnTo>
                  <a:lnTo>
                    <a:pt x="23901" y="1028"/>
                  </a:lnTo>
                  <a:lnTo>
                    <a:pt x="23901" y="6870"/>
                  </a:lnTo>
                  <a:lnTo>
                    <a:pt x="23901" y="16446"/>
                  </a:lnTo>
                  <a:lnTo>
                    <a:pt x="20180" y="20294"/>
                  </a:lnTo>
                  <a:lnTo>
                    <a:pt x="5080" y="20294"/>
                  </a:lnTo>
                  <a:lnTo>
                    <a:pt x="5080" y="3302"/>
                  </a:lnTo>
                  <a:lnTo>
                    <a:pt x="19888" y="3302"/>
                  </a:lnTo>
                  <a:lnTo>
                    <a:pt x="23901" y="6870"/>
                  </a:lnTo>
                  <a:lnTo>
                    <a:pt x="23901" y="1028"/>
                  </a:lnTo>
                  <a:lnTo>
                    <a:pt x="22834" y="0"/>
                  </a:lnTo>
                  <a:lnTo>
                    <a:pt x="0" y="0"/>
                  </a:lnTo>
                  <a:lnTo>
                    <a:pt x="0" y="40601"/>
                  </a:lnTo>
                  <a:lnTo>
                    <a:pt x="5257" y="40601"/>
                  </a:lnTo>
                  <a:lnTo>
                    <a:pt x="5257" y="23736"/>
                  </a:lnTo>
                  <a:lnTo>
                    <a:pt x="22415" y="23736"/>
                  </a:lnTo>
                  <a:lnTo>
                    <a:pt x="26416" y="20294"/>
                  </a:lnTo>
                  <a:lnTo>
                    <a:pt x="28663" y="18376"/>
                  </a:lnTo>
                  <a:lnTo>
                    <a:pt x="28663" y="5588"/>
                  </a:lnTo>
                  <a:close/>
                </a:path>
                <a:path w="1817370" h="539115">
                  <a:moveTo>
                    <a:pt x="58991" y="19634"/>
                  </a:moveTo>
                  <a:lnTo>
                    <a:pt x="56438" y="16878"/>
                  </a:lnTo>
                  <a:lnTo>
                    <a:pt x="54394" y="14681"/>
                  </a:lnTo>
                  <a:lnTo>
                    <a:pt x="54394" y="19989"/>
                  </a:lnTo>
                  <a:lnTo>
                    <a:pt x="54394" y="34086"/>
                  </a:lnTo>
                  <a:lnTo>
                    <a:pt x="50393" y="37617"/>
                  </a:lnTo>
                  <a:lnTo>
                    <a:pt x="41948" y="37617"/>
                  </a:lnTo>
                  <a:lnTo>
                    <a:pt x="37706" y="34277"/>
                  </a:lnTo>
                  <a:lnTo>
                    <a:pt x="37706" y="19799"/>
                  </a:lnTo>
                  <a:lnTo>
                    <a:pt x="42189" y="16878"/>
                  </a:lnTo>
                  <a:lnTo>
                    <a:pt x="50152" y="16878"/>
                  </a:lnTo>
                  <a:lnTo>
                    <a:pt x="54394" y="19989"/>
                  </a:lnTo>
                  <a:lnTo>
                    <a:pt x="54394" y="14681"/>
                  </a:lnTo>
                  <a:lnTo>
                    <a:pt x="53098" y="13271"/>
                  </a:lnTo>
                  <a:lnTo>
                    <a:pt x="38823" y="13271"/>
                  </a:lnTo>
                  <a:lnTo>
                    <a:pt x="33108" y="19799"/>
                  </a:lnTo>
                  <a:lnTo>
                    <a:pt x="33108" y="35534"/>
                  </a:lnTo>
                  <a:lnTo>
                    <a:pt x="39116" y="41389"/>
                  </a:lnTo>
                  <a:lnTo>
                    <a:pt x="53098" y="41389"/>
                  </a:lnTo>
                  <a:lnTo>
                    <a:pt x="56819" y="37617"/>
                  </a:lnTo>
                  <a:lnTo>
                    <a:pt x="58877" y="35534"/>
                  </a:lnTo>
                  <a:lnTo>
                    <a:pt x="58991" y="19634"/>
                  </a:lnTo>
                  <a:close/>
                </a:path>
                <a:path w="1817370" h="539115">
                  <a:moveTo>
                    <a:pt x="89281" y="40601"/>
                  </a:moveTo>
                  <a:lnTo>
                    <a:pt x="78079" y="24688"/>
                  </a:lnTo>
                  <a:lnTo>
                    <a:pt x="87985" y="14643"/>
                  </a:lnTo>
                  <a:lnTo>
                    <a:pt x="82677" y="14643"/>
                  </a:lnTo>
                  <a:lnTo>
                    <a:pt x="70688" y="26809"/>
                  </a:lnTo>
                  <a:lnTo>
                    <a:pt x="70688" y="0"/>
                  </a:lnTo>
                  <a:lnTo>
                    <a:pt x="66446" y="0"/>
                  </a:lnTo>
                  <a:lnTo>
                    <a:pt x="66446" y="40601"/>
                  </a:lnTo>
                  <a:lnTo>
                    <a:pt x="70523" y="40601"/>
                  </a:lnTo>
                  <a:lnTo>
                    <a:pt x="70523" y="32359"/>
                  </a:lnTo>
                  <a:lnTo>
                    <a:pt x="75247" y="27495"/>
                  </a:lnTo>
                  <a:lnTo>
                    <a:pt x="84442" y="40601"/>
                  </a:lnTo>
                  <a:lnTo>
                    <a:pt x="89281" y="40601"/>
                  </a:lnTo>
                  <a:close/>
                </a:path>
                <a:path w="1817370" h="539115">
                  <a:moveTo>
                    <a:pt x="117259" y="14058"/>
                  </a:moveTo>
                  <a:lnTo>
                    <a:pt x="112839" y="14058"/>
                  </a:lnTo>
                  <a:lnTo>
                    <a:pt x="105168" y="33108"/>
                  </a:lnTo>
                  <a:lnTo>
                    <a:pt x="105054" y="35877"/>
                  </a:lnTo>
                  <a:lnTo>
                    <a:pt x="104990" y="37249"/>
                  </a:lnTo>
                  <a:lnTo>
                    <a:pt x="104571" y="33235"/>
                  </a:lnTo>
                  <a:lnTo>
                    <a:pt x="99618" y="21539"/>
                  </a:lnTo>
                  <a:lnTo>
                    <a:pt x="96431" y="14058"/>
                  </a:lnTo>
                  <a:lnTo>
                    <a:pt x="91770" y="14058"/>
                  </a:lnTo>
                  <a:lnTo>
                    <a:pt x="103225" y="40601"/>
                  </a:lnTo>
                  <a:lnTo>
                    <a:pt x="101104" y="45847"/>
                  </a:lnTo>
                  <a:lnTo>
                    <a:pt x="99568" y="49199"/>
                  </a:lnTo>
                  <a:lnTo>
                    <a:pt x="96786" y="49199"/>
                  </a:lnTo>
                  <a:lnTo>
                    <a:pt x="94894" y="48958"/>
                  </a:lnTo>
                  <a:lnTo>
                    <a:pt x="93129" y="48272"/>
                  </a:lnTo>
                  <a:lnTo>
                    <a:pt x="93484" y="52095"/>
                  </a:lnTo>
                  <a:lnTo>
                    <a:pt x="94792" y="52387"/>
                  </a:lnTo>
                  <a:lnTo>
                    <a:pt x="96431" y="52565"/>
                  </a:lnTo>
                  <a:lnTo>
                    <a:pt x="97726" y="52565"/>
                  </a:lnTo>
                  <a:lnTo>
                    <a:pt x="99796" y="52793"/>
                  </a:lnTo>
                  <a:lnTo>
                    <a:pt x="101981" y="52095"/>
                  </a:lnTo>
                  <a:lnTo>
                    <a:pt x="117259" y="14058"/>
                  </a:lnTo>
                  <a:close/>
                </a:path>
                <a:path w="1817370" h="539115">
                  <a:moveTo>
                    <a:pt x="1612696" y="497141"/>
                  </a:moveTo>
                  <a:lnTo>
                    <a:pt x="1605978" y="497141"/>
                  </a:lnTo>
                  <a:lnTo>
                    <a:pt x="1596250" y="522325"/>
                  </a:lnTo>
                  <a:lnTo>
                    <a:pt x="1593481" y="529577"/>
                  </a:lnTo>
                  <a:lnTo>
                    <a:pt x="1592834" y="532333"/>
                  </a:lnTo>
                  <a:lnTo>
                    <a:pt x="1579613" y="497141"/>
                  </a:lnTo>
                  <a:lnTo>
                    <a:pt x="1572958" y="497141"/>
                  </a:lnTo>
                  <a:lnTo>
                    <a:pt x="1572958" y="537756"/>
                  </a:lnTo>
                  <a:lnTo>
                    <a:pt x="1577555" y="537756"/>
                  </a:lnTo>
                  <a:lnTo>
                    <a:pt x="1577555" y="501497"/>
                  </a:lnTo>
                  <a:lnTo>
                    <a:pt x="1577975" y="503364"/>
                  </a:lnTo>
                  <a:lnTo>
                    <a:pt x="1580324" y="509739"/>
                  </a:lnTo>
                  <a:lnTo>
                    <a:pt x="1581861" y="513715"/>
                  </a:lnTo>
                  <a:lnTo>
                    <a:pt x="1590586" y="536473"/>
                  </a:lnTo>
                  <a:lnTo>
                    <a:pt x="1594891" y="536473"/>
                  </a:lnTo>
                  <a:lnTo>
                    <a:pt x="1602727" y="516115"/>
                  </a:lnTo>
                  <a:lnTo>
                    <a:pt x="1605559" y="508673"/>
                  </a:lnTo>
                  <a:lnTo>
                    <a:pt x="1606156" y="506984"/>
                  </a:lnTo>
                  <a:lnTo>
                    <a:pt x="1607743" y="502780"/>
                  </a:lnTo>
                  <a:lnTo>
                    <a:pt x="1608035" y="501434"/>
                  </a:lnTo>
                  <a:lnTo>
                    <a:pt x="1608099" y="537756"/>
                  </a:lnTo>
                  <a:lnTo>
                    <a:pt x="1612696" y="537756"/>
                  </a:lnTo>
                  <a:lnTo>
                    <a:pt x="1612696" y="497141"/>
                  </a:lnTo>
                  <a:close/>
                </a:path>
                <a:path w="1817370" h="539115">
                  <a:moveTo>
                    <a:pt x="1643951" y="514553"/>
                  </a:moveTo>
                  <a:lnTo>
                    <a:pt x="1643291" y="513918"/>
                  </a:lnTo>
                  <a:lnTo>
                    <a:pt x="1639646" y="510425"/>
                  </a:lnTo>
                  <a:lnTo>
                    <a:pt x="1630400" y="510425"/>
                  </a:lnTo>
                  <a:lnTo>
                    <a:pt x="1627733" y="511378"/>
                  </a:lnTo>
                  <a:lnTo>
                    <a:pt x="1624965" y="512965"/>
                  </a:lnTo>
                  <a:lnTo>
                    <a:pt x="1625320" y="516813"/>
                  </a:lnTo>
                  <a:lnTo>
                    <a:pt x="1628381" y="514667"/>
                  </a:lnTo>
                  <a:lnTo>
                    <a:pt x="1631340" y="513918"/>
                  </a:lnTo>
                  <a:lnTo>
                    <a:pt x="1636991" y="513918"/>
                  </a:lnTo>
                  <a:lnTo>
                    <a:pt x="1639354" y="516229"/>
                  </a:lnTo>
                  <a:lnTo>
                    <a:pt x="1639354" y="523036"/>
                  </a:lnTo>
                  <a:lnTo>
                    <a:pt x="1639354" y="526059"/>
                  </a:lnTo>
                  <a:lnTo>
                    <a:pt x="1639354" y="532599"/>
                  </a:lnTo>
                  <a:lnTo>
                    <a:pt x="1637347" y="533768"/>
                  </a:lnTo>
                  <a:lnTo>
                    <a:pt x="1635645" y="534885"/>
                  </a:lnTo>
                  <a:lnTo>
                    <a:pt x="1633397" y="534949"/>
                  </a:lnTo>
                  <a:lnTo>
                    <a:pt x="1629918" y="534949"/>
                  </a:lnTo>
                  <a:lnTo>
                    <a:pt x="1627263" y="533527"/>
                  </a:lnTo>
                  <a:lnTo>
                    <a:pt x="1627263" y="526605"/>
                  </a:lnTo>
                  <a:lnTo>
                    <a:pt x="1639354" y="526059"/>
                  </a:lnTo>
                  <a:lnTo>
                    <a:pt x="1639354" y="523036"/>
                  </a:lnTo>
                  <a:lnTo>
                    <a:pt x="1630502" y="523163"/>
                  </a:lnTo>
                  <a:lnTo>
                    <a:pt x="1623009" y="525640"/>
                  </a:lnTo>
                  <a:lnTo>
                    <a:pt x="1623034" y="533768"/>
                  </a:lnTo>
                  <a:lnTo>
                    <a:pt x="1624609" y="538543"/>
                  </a:lnTo>
                  <a:lnTo>
                    <a:pt x="1630565" y="538543"/>
                  </a:lnTo>
                  <a:lnTo>
                    <a:pt x="1636102" y="538429"/>
                  </a:lnTo>
                  <a:lnTo>
                    <a:pt x="1639531" y="535774"/>
                  </a:lnTo>
                  <a:lnTo>
                    <a:pt x="1639531" y="537895"/>
                  </a:lnTo>
                  <a:lnTo>
                    <a:pt x="1643951" y="537895"/>
                  </a:lnTo>
                  <a:lnTo>
                    <a:pt x="1643951" y="535774"/>
                  </a:lnTo>
                  <a:lnTo>
                    <a:pt x="1643951" y="534949"/>
                  </a:lnTo>
                  <a:lnTo>
                    <a:pt x="1643951" y="526059"/>
                  </a:lnTo>
                  <a:lnTo>
                    <a:pt x="1643951" y="514553"/>
                  </a:lnTo>
                  <a:close/>
                </a:path>
                <a:path w="1817370" h="539115">
                  <a:moveTo>
                    <a:pt x="1668399" y="536308"/>
                  </a:moveTo>
                  <a:lnTo>
                    <a:pt x="1667446" y="532777"/>
                  </a:lnTo>
                  <a:lnTo>
                    <a:pt x="1665922" y="534047"/>
                  </a:lnTo>
                  <a:lnTo>
                    <a:pt x="1664030" y="534771"/>
                  </a:lnTo>
                  <a:lnTo>
                    <a:pt x="1659966" y="534771"/>
                  </a:lnTo>
                  <a:lnTo>
                    <a:pt x="1659128" y="532968"/>
                  </a:lnTo>
                  <a:lnTo>
                    <a:pt x="1659128" y="514642"/>
                  </a:lnTo>
                  <a:lnTo>
                    <a:pt x="1667446" y="514642"/>
                  </a:lnTo>
                  <a:lnTo>
                    <a:pt x="1667446" y="511200"/>
                  </a:lnTo>
                  <a:lnTo>
                    <a:pt x="1659128" y="511200"/>
                  </a:lnTo>
                  <a:lnTo>
                    <a:pt x="1659128" y="503402"/>
                  </a:lnTo>
                  <a:lnTo>
                    <a:pt x="1655064" y="503402"/>
                  </a:lnTo>
                  <a:lnTo>
                    <a:pt x="1655064" y="511200"/>
                  </a:lnTo>
                  <a:lnTo>
                    <a:pt x="1649933" y="511200"/>
                  </a:lnTo>
                  <a:lnTo>
                    <a:pt x="1649933" y="514642"/>
                  </a:lnTo>
                  <a:lnTo>
                    <a:pt x="1654886" y="514642"/>
                  </a:lnTo>
                  <a:lnTo>
                    <a:pt x="1654886" y="534403"/>
                  </a:lnTo>
                  <a:lnTo>
                    <a:pt x="1655711" y="538543"/>
                  </a:lnTo>
                  <a:lnTo>
                    <a:pt x="1663915" y="538543"/>
                  </a:lnTo>
                  <a:lnTo>
                    <a:pt x="1666913" y="537083"/>
                  </a:lnTo>
                  <a:lnTo>
                    <a:pt x="1668399" y="536308"/>
                  </a:lnTo>
                  <a:close/>
                </a:path>
                <a:path w="1817370" h="539115">
                  <a:moveTo>
                    <a:pt x="1694967" y="535533"/>
                  </a:moveTo>
                  <a:lnTo>
                    <a:pt x="1694611" y="531545"/>
                  </a:lnTo>
                  <a:lnTo>
                    <a:pt x="1691601" y="533946"/>
                  </a:lnTo>
                  <a:lnTo>
                    <a:pt x="1688426" y="534771"/>
                  </a:lnTo>
                  <a:lnTo>
                    <a:pt x="1680514" y="534771"/>
                  </a:lnTo>
                  <a:lnTo>
                    <a:pt x="1677212" y="530466"/>
                  </a:lnTo>
                  <a:lnTo>
                    <a:pt x="1677212" y="519950"/>
                  </a:lnTo>
                  <a:lnTo>
                    <a:pt x="1679397" y="514210"/>
                  </a:lnTo>
                  <a:lnTo>
                    <a:pt x="1688719" y="514210"/>
                  </a:lnTo>
                  <a:lnTo>
                    <a:pt x="1690712" y="514680"/>
                  </a:lnTo>
                  <a:lnTo>
                    <a:pt x="1693964" y="516826"/>
                  </a:lnTo>
                  <a:lnTo>
                    <a:pt x="1694675" y="512965"/>
                  </a:lnTo>
                  <a:lnTo>
                    <a:pt x="1691195" y="510959"/>
                  </a:lnTo>
                  <a:lnTo>
                    <a:pt x="1689188" y="510425"/>
                  </a:lnTo>
                  <a:lnTo>
                    <a:pt x="1677390" y="510425"/>
                  </a:lnTo>
                  <a:lnTo>
                    <a:pt x="1672602" y="517613"/>
                  </a:lnTo>
                  <a:lnTo>
                    <a:pt x="1672602" y="532079"/>
                  </a:lnTo>
                  <a:lnTo>
                    <a:pt x="1677974" y="538543"/>
                  </a:lnTo>
                  <a:lnTo>
                    <a:pt x="1688528" y="538543"/>
                  </a:lnTo>
                  <a:lnTo>
                    <a:pt x="1691779" y="537718"/>
                  </a:lnTo>
                  <a:lnTo>
                    <a:pt x="1694967" y="535533"/>
                  </a:lnTo>
                  <a:close/>
                </a:path>
                <a:path w="1817370" h="539115">
                  <a:moveTo>
                    <a:pt x="1723009" y="515835"/>
                  </a:moveTo>
                  <a:lnTo>
                    <a:pt x="1722120" y="510425"/>
                  </a:lnTo>
                  <a:lnTo>
                    <a:pt x="1711274" y="510425"/>
                  </a:lnTo>
                  <a:lnTo>
                    <a:pt x="1708442" y="512254"/>
                  </a:lnTo>
                  <a:lnTo>
                    <a:pt x="1706549" y="514680"/>
                  </a:lnTo>
                  <a:lnTo>
                    <a:pt x="1706549" y="497141"/>
                  </a:lnTo>
                  <a:lnTo>
                    <a:pt x="1702130" y="497141"/>
                  </a:lnTo>
                  <a:lnTo>
                    <a:pt x="1702130" y="537756"/>
                  </a:lnTo>
                  <a:lnTo>
                    <a:pt x="1706727" y="537756"/>
                  </a:lnTo>
                  <a:lnTo>
                    <a:pt x="1706727" y="519023"/>
                  </a:lnTo>
                  <a:lnTo>
                    <a:pt x="1708213" y="514032"/>
                  </a:lnTo>
                  <a:lnTo>
                    <a:pt x="1718348" y="514032"/>
                  </a:lnTo>
                  <a:lnTo>
                    <a:pt x="1718411" y="518312"/>
                  </a:lnTo>
                  <a:lnTo>
                    <a:pt x="1718411" y="537756"/>
                  </a:lnTo>
                  <a:lnTo>
                    <a:pt x="1723009" y="537756"/>
                  </a:lnTo>
                  <a:lnTo>
                    <a:pt x="1723009" y="515835"/>
                  </a:lnTo>
                  <a:close/>
                </a:path>
                <a:path w="1817370" h="539115">
                  <a:moveTo>
                    <a:pt x="1756752" y="516801"/>
                  </a:moveTo>
                  <a:lnTo>
                    <a:pt x="1755013" y="514032"/>
                  </a:lnTo>
                  <a:lnTo>
                    <a:pt x="1754911" y="513867"/>
                  </a:lnTo>
                  <a:lnTo>
                    <a:pt x="1752752" y="510425"/>
                  </a:lnTo>
                  <a:lnTo>
                    <a:pt x="1752155" y="510425"/>
                  </a:lnTo>
                  <a:lnTo>
                    <a:pt x="1752155" y="516559"/>
                  </a:lnTo>
                  <a:lnTo>
                    <a:pt x="1752155" y="532307"/>
                  </a:lnTo>
                  <a:lnTo>
                    <a:pt x="1747202" y="534949"/>
                  </a:lnTo>
                  <a:lnTo>
                    <a:pt x="1741309" y="534949"/>
                  </a:lnTo>
                  <a:lnTo>
                    <a:pt x="1739366" y="533844"/>
                  </a:lnTo>
                  <a:lnTo>
                    <a:pt x="1737893" y="531025"/>
                  </a:lnTo>
                  <a:lnTo>
                    <a:pt x="1737893" y="517461"/>
                  </a:lnTo>
                  <a:lnTo>
                    <a:pt x="1738833" y="516089"/>
                  </a:lnTo>
                  <a:lnTo>
                    <a:pt x="1740954" y="514032"/>
                  </a:lnTo>
                  <a:lnTo>
                    <a:pt x="1747672" y="514032"/>
                  </a:lnTo>
                  <a:lnTo>
                    <a:pt x="1752155" y="516559"/>
                  </a:lnTo>
                  <a:lnTo>
                    <a:pt x="1752155" y="510425"/>
                  </a:lnTo>
                  <a:lnTo>
                    <a:pt x="1747202" y="510425"/>
                  </a:lnTo>
                  <a:lnTo>
                    <a:pt x="1744903" y="510565"/>
                  </a:lnTo>
                  <a:lnTo>
                    <a:pt x="1741246" y="511124"/>
                  </a:lnTo>
                  <a:lnTo>
                    <a:pt x="1737702" y="513867"/>
                  </a:lnTo>
                  <a:lnTo>
                    <a:pt x="1737702" y="497141"/>
                  </a:lnTo>
                  <a:lnTo>
                    <a:pt x="1733296" y="497141"/>
                  </a:lnTo>
                  <a:lnTo>
                    <a:pt x="1733296" y="537222"/>
                  </a:lnTo>
                  <a:lnTo>
                    <a:pt x="1737893" y="537895"/>
                  </a:lnTo>
                  <a:lnTo>
                    <a:pt x="1737893" y="535178"/>
                  </a:lnTo>
                  <a:lnTo>
                    <a:pt x="1739303" y="536473"/>
                  </a:lnTo>
                  <a:lnTo>
                    <a:pt x="1741843" y="538543"/>
                  </a:lnTo>
                  <a:lnTo>
                    <a:pt x="1751685" y="538543"/>
                  </a:lnTo>
                  <a:lnTo>
                    <a:pt x="1754530" y="535178"/>
                  </a:lnTo>
                  <a:lnTo>
                    <a:pt x="1754733" y="534949"/>
                  </a:lnTo>
                  <a:lnTo>
                    <a:pt x="1756752" y="532561"/>
                  </a:lnTo>
                  <a:lnTo>
                    <a:pt x="1756752" y="516801"/>
                  </a:lnTo>
                  <a:close/>
                </a:path>
                <a:path w="1817370" h="539115">
                  <a:moveTo>
                    <a:pt x="1788858" y="516788"/>
                  </a:moveTo>
                  <a:lnTo>
                    <a:pt x="1786305" y="514032"/>
                  </a:lnTo>
                  <a:lnTo>
                    <a:pt x="1784261" y="511835"/>
                  </a:lnTo>
                  <a:lnTo>
                    <a:pt x="1784261" y="517131"/>
                  </a:lnTo>
                  <a:lnTo>
                    <a:pt x="1784261" y="531241"/>
                  </a:lnTo>
                  <a:lnTo>
                    <a:pt x="1780260" y="534771"/>
                  </a:lnTo>
                  <a:lnTo>
                    <a:pt x="1771815" y="534771"/>
                  </a:lnTo>
                  <a:lnTo>
                    <a:pt x="1767573" y="531431"/>
                  </a:lnTo>
                  <a:lnTo>
                    <a:pt x="1767573" y="516953"/>
                  </a:lnTo>
                  <a:lnTo>
                    <a:pt x="1772056" y="514032"/>
                  </a:lnTo>
                  <a:lnTo>
                    <a:pt x="1780019" y="514032"/>
                  </a:lnTo>
                  <a:lnTo>
                    <a:pt x="1784261" y="517131"/>
                  </a:lnTo>
                  <a:lnTo>
                    <a:pt x="1784261" y="511835"/>
                  </a:lnTo>
                  <a:lnTo>
                    <a:pt x="1782965" y="510425"/>
                  </a:lnTo>
                  <a:lnTo>
                    <a:pt x="1768690" y="510425"/>
                  </a:lnTo>
                  <a:lnTo>
                    <a:pt x="1762963" y="516953"/>
                  </a:lnTo>
                  <a:lnTo>
                    <a:pt x="1762963" y="532688"/>
                  </a:lnTo>
                  <a:lnTo>
                    <a:pt x="1768983" y="538543"/>
                  </a:lnTo>
                  <a:lnTo>
                    <a:pt x="1782965" y="538543"/>
                  </a:lnTo>
                  <a:lnTo>
                    <a:pt x="1786686" y="534771"/>
                  </a:lnTo>
                  <a:lnTo>
                    <a:pt x="1788744" y="532688"/>
                  </a:lnTo>
                  <a:lnTo>
                    <a:pt x="1788858" y="516788"/>
                  </a:lnTo>
                  <a:close/>
                </a:path>
                <a:path w="1817370" h="539115">
                  <a:moveTo>
                    <a:pt x="1816849" y="537756"/>
                  </a:moveTo>
                  <a:lnTo>
                    <a:pt x="1805051" y="524065"/>
                  </a:lnTo>
                  <a:lnTo>
                    <a:pt x="1815846" y="511200"/>
                  </a:lnTo>
                  <a:lnTo>
                    <a:pt x="1810994" y="511200"/>
                  </a:lnTo>
                  <a:lnTo>
                    <a:pt x="1803107" y="521081"/>
                  </a:lnTo>
                  <a:lnTo>
                    <a:pt x="1794967" y="511200"/>
                  </a:lnTo>
                  <a:lnTo>
                    <a:pt x="1790065" y="511200"/>
                  </a:lnTo>
                  <a:lnTo>
                    <a:pt x="1801152" y="524065"/>
                  </a:lnTo>
                  <a:lnTo>
                    <a:pt x="1789722" y="537756"/>
                  </a:lnTo>
                  <a:lnTo>
                    <a:pt x="1794548" y="537756"/>
                  </a:lnTo>
                  <a:lnTo>
                    <a:pt x="1803107" y="526516"/>
                  </a:lnTo>
                  <a:lnTo>
                    <a:pt x="1811947" y="537756"/>
                  </a:lnTo>
                  <a:lnTo>
                    <a:pt x="1816849" y="537756"/>
                  </a:lnTo>
                  <a:close/>
                </a:path>
              </a:pathLst>
            </a:custGeom>
            <a:solidFill>
              <a:srgbClr val="8585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3680207" y="1427180"/>
              <a:ext cx="566420" cy="189230"/>
            </a:xfrm>
            <a:custGeom>
              <a:avLst/>
              <a:gdLst/>
              <a:ahLst/>
              <a:cxnLst/>
              <a:rect l="l" t="t" r="r" b="b"/>
              <a:pathLst>
                <a:path w="566420" h="189230">
                  <a:moveTo>
                    <a:pt x="0" y="188673"/>
                  </a:moveTo>
                  <a:lnTo>
                    <a:pt x="566018" y="188673"/>
                  </a:lnTo>
                  <a:lnTo>
                    <a:pt x="566018" y="0"/>
                  </a:lnTo>
                  <a:lnTo>
                    <a:pt x="0" y="0"/>
                  </a:lnTo>
                  <a:lnTo>
                    <a:pt x="0" y="188673"/>
                  </a:lnTo>
                  <a:close/>
                </a:path>
              </a:pathLst>
            </a:custGeom>
            <a:ln w="9433">
              <a:solidFill>
                <a:srgbClr val="85858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3943807" y="1542097"/>
              <a:ext cx="38735" cy="5080"/>
            </a:xfrm>
            <a:custGeom>
              <a:avLst/>
              <a:gdLst/>
              <a:ahLst/>
              <a:cxnLst/>
              <a:rect l="l" t="t" r="r" b="b"/>
              <a:pathLst>
                <a:path w="38735" h="5080">
                  <a:moveTo>
                    <a:pt x="4889" y="0"/>
                  </a:moveTo>
                  <a:lnTo>
                    <a:pt x="0" y="0"/>
                  </a:lnTo>
                  <a:lnTo>
                    <a:pt x="0" y="4889"/>
                  </a:lnTo>
                  <a:lnTo>
                    <a:pt x="4889" y="4889"/>
                  </a:lnTo>
                  <a:lnTo>
                    <a:pt x="4889" y="0"/>
                  </a:lnTo>
                  <a:close/>
                </a:path>
                <a:path w="38735" h="5080">
                  <a:moveTo>
                    <a:pt x="21615" y="0"/>
                  </a:moveTo>
                  <a:lnTo>
                    <a:pt x="16725" y="0"/>
                  </a:lnTo>
                  <a:lnTo>
                    <a:pt x="16725" y="4889"/>
                  </a:lnTo>
                  <a:lnTo>
                    <a:pt x="21615" y="4889"/>
                  </a:lnTo>
                  <a:lnTo>
                    <a:pt x="21615" y="0"/>
                  </a:lnTo>
                  <a:close/>
                </a:path>
                <a:path w="38735" h="5080">
                  <a:moveTo>
                    <a:pt x="38341" y="0"/>
                  </a:moveTo>
                  <a:lnTo>
                    <a:pt x="33451" y="0"/>
                  </a:lnTo>
                  <a:lnTo>
                    <a:pt x="33451" y="4889"/>
                  </a:lnTo>
                  <a:lnTo>
                    <a:pt x="38341" y="4889"/>
                  </a:lnTo>
                  <a:lnTo>
                    <a:pt x="38341" y="0"/>
                  </a:lnTo>
                  <a:close/>
                </a:path>
              </a:pathLst>
            </a:custGeom>
            <a:solidFill>
              <a:srgbClr val="8585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2925512" y="861159"/>
              <a:ext cx="566420" cy="189230"/>
            </a:xfrm>
            <a:custGeom>
              <a:avLst/>
              <a:gdLst/>
              <a:ahLst/>
              <a:cxnLst/>
              <a:rect l="l" t="t" r="r" b="b"/>
              <a:pathLst>
                <a:path w="566420" h="189230">
                  <a:moveTo>
                    <a:pt x="0" y="188672"/>
                  </a:moveTo>
                  <a:lnTo>
                    <a:pt x="566018" y="188672"/>
                  </a:lnTo>
                  <a:lnTo>
                    <a:pt x="566018" y="0"/>
                  </a:lnTo>
                  <a:lnTo>
                    <a:pt x="0" y="0"/>
                  </a:lnTo>
                  <a:lnTo>
                    <a:pt x="0" y="188672"/>
                  </a:lnTo>
                  <a:close/>
                </a:path>
              </a:pathLst>
            </a:custGeom>
            <a:ln w="9433">
              <a:solidFill>
                <a:srgbClr val="85858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1034066" y="856445"/>
              <a:ext cx="1801826" cy="109430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3080397" y="940371"/>
              <a:ext cx="259715" cy="53340"/>
            </a:xfrm>
            <a:custGeom>
              <a:avLst/>
              <a:gdLst/>
              <a:ahLst/>
              <a:cxnLst/>
              <a:rect l="l" t="t" r="r" b="b"/>
              <a:pathLst>
                <a:path w="259714" h="53340">
                  <a:moveTo>
                    <a:pt x="37261" y="18618"/>
                  </a:moveTo>
                  <a:lnTo>
                    <a:pt x="36322" y="13271"/>
                  </a:lnTo>
                  <a:lnTo>
                    <a:pt x="25641" y="13271"/>
                  </a:lnTo>
                  <a:lnTo>
                    <a:pt x="22580" y="14922"/>
                  </a:lnTo>
                  <a:lnTo>
                    <a:pt x="20396" y="18135"/>
                  </a:lnTo>
                  <a:lnTo>
                    <a:pt x="18872" y="13627"/>
                  </a:lnTo>
                  <a:lnTo>
                    <a:pt x="14732" y="13271"/>
                  </a:lnTo>
                  <a:lnTo>
                    <a:pt x="8610" y="13271"/>
                  </a:lnTo>
                  <a:lnTo>
                    <a:pt x="5829" y="15697"/>
                  </a:lnTo>
                  <a:lnTo>
                    <a:pt x="4241" y="17830"/>
                  </a:lnTo>
                  <a:lnTo>
                    <a:pt x="4241" y="13576"/>
                  </a:lnTo>
                  <a:lnTo>
                    <a:pt x="0" y="13576"/>
                  </a:lnTo>
                  <a:lnTo>
                    <a:pt x="0" y="40601"/>
                  </a:lnTo>
                  <a:lnTo>
                    <a:pt x="4597" y="40601"/>
                  </a:lnTo>
                  <a:lnTo>
                    <a:pt x="4597" y="21755"/>
                  </a:lnTo>
                  <a:lnTo>
                    <a:pt x="6184" y="16865"/>
                  </a:lnTo>
                  <a:lnTo>
                    <a:pt x="16040" y="16865"/>
                  </a:lnTo>
                  <a:lnTo>
                    <a:pt x="16332" y="20789"/>
                  </a:lnTo>
                  <a:lnTo>
                    <a:pt x="16332" y="40601"/>
                  </a:lnTo>
                  <a:lnTo>
                    <a:pt x="20929" y="40601"/>
                  </a:lnTo>
                  <a:lnTo>
                    <a:pt x="20929" y="21755"/>
                  </a:lnTo>
                  <a:lnTo>
                    <a:pt x="22517" y="16865"/>
                  </a:lnTo>
                  <a:lnTo>
                    <a:pt x="32372" y="16865"/>
                  </a:lnTo>
                  <a:lnTo>
                    <a:pt x="32664" y="20789"/>
                  </a:lnTo>
                  <a:lnTo>
                    <a:pt x="32664" y="40601"/>
                  </a:lnTo>
                  <a:lnTo>
                    <a:pt x="37261" y="40601"/>
                  </a:lnTo>
                  <a:lnTo>
                    <a:pt x="37261" y="18618"/>
                  </a:lnTo>
                  <a:close/>
                </a:path>
                <a:path w="259714" h="53340">
                  <a:moveTo>
                    <a:pt x="67462" y="27444"/>
                  </a:moveTo>
                  <a:lnTo>
                    <a:pt x="67449" y="24206"/>
                  </a:lnTo>
                  <a:lnTo>
                    <a:pt x="67411" y="21069"/>
                  </a:lnTo>
                  <a:lnTo>
                    <a:pt x="64630" y="16865"/>
                  </a:lnTo>
                  <a:lnTo>
                    <a:pt x="64096" y="16065"/>
                  </a:lnTo>
                  <a:lnTo>
                    <a:pt x="64096" y="24206"/>
                  </a:lnTo>
                  <a:lnTo>
                    <a:pt x="49530" y="24206"/>
                  </a:lnTo>
                  <a:lnTo>
                    <a:pt x="50469" y="19786"/>
                  </a:lnTo>
                  <a:lnTo>
                    <a:pt x="53606" y="16865"/>
                  </a:lnTo>
                  <a:lnTo>
                    <a:pt x="60020" y="16865"/>
                  </a:lnTo>
                  <a:lnTo>
                    <a:pt x="63334" y="18859"/>
                  </a:lnTo>
                  <a:lnTo>
                    <a:pt x="64096" y="24206"/>
                  </a:lnTo>
                  <a:lnTo>
                    <a:pt x="64096" y="16065"/>
                  </a:lnTo>
                  <a:lnTo>
                    <a:pt x="62687" y="13931"/>
                  </a:lnTo>
                  <a:lnTo>
                    <a:pt x="59093" y="13271"/>
                  </a:lnTo>
                  <a:lnTo>
                    <a:pt x="50419" y="13271"/>
                  </a:lnTo>
                  <a:lnTo>
                    <a:pt x="45110" y="19494"/>
                  </a:lnTo>
                  <a:lnTo>
                    <a:pt x="45110" y="35102"/>
                  </a:lnTo>
                  <a:lnTo>
                    <a:pt x="50774" y="41389"/>
                  </a:lnTo>
                  <a:lnTo>
                    <a:pt x="61569" y="41389"/>
                  </a:lnTo>
                  <a:lnTo>
                    <a:pt x="64935" y="39979"/>
                  </a:lnTo>
                  <a:lnTo>
                    <a:pt x="67233" y="38315"/>
                  </a:lnTo>
                  <a:lnTo>
                    <a:pt x="67183" y="37795"/>
                  </a:lnTo>
                  <a:lnTo>
                    <a:pt x="66878" y="34366"/>
                  </a:lnTo>
                  <a:lnTo>
                    <a:pt x="63169" y="37553"/>
                  </a:lnTo>
                  <a:lnTo>
                    <a:pt x="59270" y="37795"/>
                  </a:lnTo>
                  <a:lnTo>
                    <a:pt x="53187" y="37795"/>
                  </a:lnTo>
                  <a:lnTo>
                    <a:pt x="49415" y="33451"/>
                  </a:lnTo>
                  <a:lnTo>
                    <a:pt x="49237" y="27444"/>
                  </a:lnTo>
                  <a:lnTo>
                    <a:pt x="67462" y="27444"/>
                  </a:lnTo>
                  <a:close/>
                </a:path>
                <a:path w="259714" h="53340">
                  <a:moveTo>
                    <a:pt x="89484" y="39154"/>
                  </a:moveTo>
                  <a:lnTo>
                    <a:pt x="88544" y="35623"/>
                  </a:lnTo>
                  <a:lnTo>
                    <a:pt x="87007" y="36893"/>
                  </a:lnTo>
                  <a:lnTo>
                    <a:pt x="85115" y="37617"/>
                  </a:lnTo>
                  <a:lnTo>
                    <a:pt x="81051" y="37617"/>
                  </a:lnTo>
                  <a:lnTo>
                    <a:pt x="80225" y="35801"/>
                  </a:lnTo>
                  <a:lnTo>
                    <a:pt x="80225" y="17475"/>
                  </a:lnTo>
                  <a:lnTo>
                    <a:pt x="88544" y="17475"/>
                  </a:lnTo>
                  <a:lnTo>
                    <a:pt x="88544" y="14046"/>
                  </a:lnTo>
                  <a:lnTo>
                    <a:pt x="80225" y="14046"/>
                  </a:lnTo>
                  <a:lnTo>
                    <a:pt x="80225" y="6235"/>
                  </a:lnTo>
                  <a:lnTo>
                    <a:pt x="76161" y="6235"/>
                  </a:lnTo>
                  <a:lnTo>
                    <a:pt x="76161" y="14046"/>
                  </a:lnTo>
                  <a:lnTo>
                    <a:pt x="71031" y="14046"/>
                  </a:lnTo>
                  <a:lnTo>
                    <a:pt x="71031" y="17475"/>
                  </a:lnTo>
                  <a:lnTo>
                    <a:pt x="75971" y="17475"/>
                  </a:lnTo>
                  <a:lnTo>
                    <a:pt x="75971" y="37249"/>
                  </a:lnTo>
                  <a:lnTo>
                    <a:pt x="76809" y="41389"/>
                  </a:lnTo>
                  <a:lnTo>
                    <a:pt x="85013" y="41389"/>
                  </a:lnTo>
                  <a:lnTo>
                    <a:pt x="88011" y="39916"/>
                  </a:lnTo>
                  <a:lnTo>
                    <a:pt x="89484" y="39154"/>
                  </a:lnTo>
                  <a:close/>
                </a:path>
                <a:path w="259714" h="53340">
                  <a:moveTo>
                    <a:pt x="115709" y="17399"/>
                  </a:moveTo>
                  <a:lnTo>
                    <a:pt x="115036" y="16751"/>
                  </a:lnTo>
                  <a:lnTo>
                    <a:pt x="111391" y="13271"/>
                  </a:lnTo>
                  <a:lnTo>
                    <a:pt x="102146" y="13271"/>
                  </a:lnTo>
                  <a:lnTo>
                    <a:pt x="99491" y="14224"/>
                  </a:lnTo>
                  <a:lnTo>
                    <a:pt x="96723" y="15811"/>
                  </a:lnTo>
                  <a:lnTo>
                    <a:pt x="97066" y="19659"/>
                  </a:lnTo>
                  <a:lnTo>
                    <a:pt x="100126" y="17513"/>
                  </a:lnTo>
                  <a:lnTo>
                    <a:pt x="103085" y="16751"/>
                  </a:lnTo>
                  <a:lnTo>
                    <a:pt x="108750" y="16751"/>
                  </a:lnTo>
                  <a:lnTo>
                    <a:pt x="111099" y="19075"/>
                  </a:lnTo>
                  <a:lnTo>
                    <a:pt x="111099" y="25882"/>
                  </a:lnTo>
                  <a:lnTo>
                    <a:pt x="111099" y="28905"/>
                  </a:lnTo>
                  <a:lnTo>
                    <a:pt x="111099" y="35445"/>
                  </a:lnTo>
                  <a:lnTo>
                    <a:pt x="109105" y="36614"/>
                  </a:lnTo>
                  <a:lnTo>
                    <a:pt x="107391" y="37731"/>
                  </a:lnTo>
                  <a:lnTo>
                    <a:pt x="105143" y="37795"/>
                  </a:lnTo>
                  <a:lnTo>
                    <a:pt x="101663" y="37795"/>
                  </a:lnTo>
                  <a:lnTo>
                    <a:pt x="99009" y="36372"/>
                  </a:lnTo>
                  <a:lnTo>
                    <a:pt x="99009" y="29451"/>
                  </a:lnTo>
                  <a:lnTo>
                    <a:pt x="111099" y="28905"/>
                  </a:lnTo>
                  <a:lnTo>
                    <a:pt x="111099" y="25882"/>
                  </a:lnTo>
                  <a:lnTo>
                    <a:pt x="102260" y="26009"/>
                  </a:lnTo>
                  <a:lnTo>
                    <a:pt x="94767" y="28486"/>
                  </a:lnTo>
                  <a:lnTo>
                    <a:pt x="94780" y="36614"/>
                  </a:lnTo>
                  <a:lnTo>
                    <a:pt x="96367" y="41389"/>
                  </a:lnTo>
                  <a:lnTo>
                    <a:pt x="102311" y="41389"/>
                  </a:lnTo>
                  <a:lnTo>
                    <a:pt x="107861" y="41275"/>
                  </a:lnTo>
                  <a:lnTo>
                    <a:pt x="111290" y="38608"/>
                  </a:lnTo>
                  <a:lnTo>
                    <a:pt x="111290" y="40741"/>
                  </a:lnTo>
                  <a:lnTo>
                    <a:pt x="115709" y="40741"/>
                  </a:lnTo>
                  <a:lnTo>
                    <a:pt x="115709" y="38608"/>
                  </a:lnTo>
                  <a:lnTo>
                    <a:pt x="115709" y="37795"/>
                  </a:lnTo>
                  <a:lnTo>
                    <a:pt x="115709" y="28905"/>
                  </a:lnTo>
                  <a:lnTo>
                    <a:pt x="115709" y="17399"/>
                  </a:lnTo>
                  <a:close/>
                </a:path>
                <a:path w="259714" h="53340">
                  <a:moveTo>
                    <a:pt x="136842" y="25768"/>
                  </a:moveTo>
                  <a:lnTo>
                    <a:pt x="121221" y="25768"/>
                  </a:lnTo>
                  <a:lnTo>
                    <a:pt x="121221" y="29197"/>
                  </a:lnTo>
                  <a:lnTo>
                    <a:pt x="136842" y="29197"/>
                  </a:lnTo>
                  <a:lnTo>
                    <a:pt x="136842" y="25768"/>
                  </a:lnTo>
                  <a:close/>
                </a:path>
                <a:path w="259714" h="53340">
                  <a:moveTo>
                    <a:pt x="168897" y="19964"/>
                  </a:moveTo>
                  <a:lnTo>
                    <a:pt x="167284" y="17056"/>
                  </a:lnTo>
                  <a:lnTo>
                    <a:pt x="167144" y="16802"/>
                  </a:lnTo>
                  <a:lnTo>
                    <a:pt x="165188" y="13271"/>
                  </a:lnTo>
                  <a:lnTo>
                    <a:pt x="164299" y="13271"/>
                  </a:lnTo>
                  <a:lnTo>
                    <a:pt x="164299" y="21678"/>
                  </a:lnTo>
                  <a:lnTo>
                    <a:pt x="164299" y="33540"/>
                  </a:lnTo>
                  <a:lnTo>
                    <a:pt x="160108" y="37795"/>
                  </a:lnTo>
                  <a:lnTo>
                    <a:pt x="153390" y="37795"/>
                  </a:lnTo>
                  <a:lnTo>
                    <a:pt x="151803" y="36576"/>
                  </a:lnTo>
                  <a:lnTo>
                    <a:pt x="150622" y="34925"/>
                  </a:lnTo>
                  <a:lnTo>
                    <a:pt x="150025" y="34023"/>
                  </a:lnTo>
                  <a:lnTo>
                    <a:pt x="150025" y="20574"/>
                  </a:lnTo>
                  <a:lnTo>
                    <a:pt x="151447" y="18440"/>
                  </a:lnTo>
                  <a:lnTo>
                    <a:pt x="153746" y="17056"/>
                  </a:lnTo>
                  <a:lnTo>
                    <a:pt x="160756" y="17056"/>
                  </a:lnTo>
                  <a:lnTo>
                    <a:pt x="164299" y="21678"/>
                  </a:lnTo>
                  <a:lnTo>
                    <a:pt x="164299" y="13271"/>
                  </a:lnTo>
                  <a:lnTo>
                    <a:pt x="155981" y="13271"/>
                  </a:lnTo>
                  <a:lnTo>
                    <a:pt x="152565" y="14516"/>
                  </a:lnTo>
                  <a:lnTo>
                    <a:pt x="149847" y="16802"/>
                  </a:lnTo>
                  <a:lnTo>
                    <a:pt x="149847" y="13931"/>
                  </a:lnTo>
                  <a:lnTo>
                    <a:pt x="145427" y="13931"/>
                  </a:lnTo>
                  <a:lnTo>
                    <a:pt x="145427" y="52311"/>
                  </a:lnTo>
                  <a:lnTo>
                    <a:pt x="150025" y="52311"/>
                  </a:lnTo>
                  <a:lnTo>
                    <a:pt x="150025" y="38023"/>
                  </a:lnTo>
                  <a:lnTo>
                    <a:pt x="151853" y="39738"/>
                  </a:lnTo>
                  <a:lnTo>
                    <a:pt x="154444" y="41389"/>
                  </a:lnTo>
                  <a:lnTo>
                    <a:pt x="163715" y="41389"/>
                  </a:lnTo>
                  <a:lnTo>
                    <a:pt x="166687" y="38023"/>
                  </a:lnTo>
                  <a:lnTo>
                    <a:pt x="166890" y="37795"/>
                  </a:lnTo>
                  <a:lnTo>
                    <a:pt x="168897" y="35534"/>
                  </a:lnTo>
                  <a:lnTo>
                    <a:pt x="168897" y="19964"/>
                  </a:lnTo>
                  <a:close/>
                </a:path>
                <a:path w="259714" h="53340">
                  <a:moveTo>
                    <a:pt x="201002" y="19621"/>
                  </a:moveTo>
                  <a:lnTo>
                    <a:pt x="198450" y="16865"/>
                  </a:lnTo>
                  <a:lnTo>
                    <a:pt x="196405" y="14668"/>
                  </a:lnTo>
                  <a:lnTo>
                    <a:pt x="196405" y="19977"/>
                  </a:lnTo>
                  <a:lnTo>
                    <a:pt x="196405" y="34086"/>
                  </a:lnTo>
                  <a:lnTo>
                    <a:pt x="192405" y="37617"/>
                  </a:lnTo>
                  <a:lnTo>
                    <a:pt x="183946" y="37617"/>
                  </a:lnTo>
                  <a:lnTo>
                    <a:pt x="179705" y="34264"/>
                  </a:lnTo>
                  <a:lnTo>
                    <a:pt x="179705" y="19799"/>
                  </a:lnTo>
                  <a:lnTo>
                    <a:pt x="184200" y="16865"/>
                  </a:lnTo>
                  <a:lnTo>
                    <a:pt x="192151" y="16865"/>
                  </a:lnTo>
                  <a:lnTo>
                    <a:pt x="196405" y="19977"/>
                  </a:lnTo>
                  <a:lnTo>
                    <a:pt x="196405" y="14668"/>
                  </a:lnTo>
                  <a:lnTo>
                    <a:pt x="195110" y="13271"/>
                  </a:lnTo>
                  <a:lnTo>
                    <a:pt x="180835" y="13271"/>
                  </a:lnTo>
                  <a:lnTo>
                    <a:pt x="175107" y="19799"/>
                  </a:lnTo>
                  <a:lnTo>
                    <a:pt x="175107" y="35521"/>
                  </a:lnTo>
                  <a:lnTo>
                    <a:pt x="181127" y="41389"/>
                  </a:lnTo>
                  <a:lnTo>
                    <a:pt x="195110" y="41389"/>
                  </a:lnTo>
                  <a:lnTo>
                    <a:pt x="198818" y="37617"/>
                  </a:lnTo>
                  <a:lnTo>
                    <a:pt x="200875" y="35521"/>
                  </a:lnTo>
                  <a:lnTo>
                    <a:pt x="201002" y="19621"/>
                  </a:lnTo>
                  <a:close/>
                </a:path>
                <a:path w="259714" h="53340">
                  <a:moveTo>
                    <a:pt x="231279" y="40601"/>
                  </a:moveTo>
                  <a:lnTo>
                    <a:pt x="220078" y="24688"/>
                  </a:lnTo>
                  <a:lnTo>
                    <a:pt x="229984" y="14643"/>
                  </a:lnTo>
                  <a:lnTo>
                    <a:pt x="224675" y="14643"/>
                  </a:lnTo>
                  <a:lnTo>
                    <a:pt x="212699" y="26797"/>
                  </a:lnTo>
                  <a:lnTo>
                    <a:pt x="212699" y="0"/>
                  </a:lnTo>
                  <a:lnTo>
                    <a:pt x="208445" y="0"/>
                  </a:lnTo>
                  <a:lnTo>
                    <a:pt x="208445" y="40601"/>
                  </a:lnTo>
                  <a:lnTo>
                    <a:pt x="212521" y="40601"/>
                  </a:lnTo>
                  <a:lnTo>
                    <a:pt x="212521" y="32346"/>
                  </a:lnTo>
                  <a:lnTo>
                    <a:pt x="217246" y="27495"/>
                  </a:lnTo>
                  <a:lnTo>
                    <a:pt x="226453" y="40601"/>
                  </a:lnTo>
                  <a:lnTo>
                    <a:pt x="231279" y="40601"/>
                  </a:lnTo>
                  <a:close/>
                </a:path>
                <a:path w="259714" h="53340">
                  <a:moveTo>
                    <a:pt x="259257" y="14046"/>
                  </a:moveTo>
                  <a:lnTo>
                    <a:pt x="254838" y="14046"/>
                  </a:lnTo>
                  <a:lnTo>
                    <a:pt x="247167" y="33108"/>
                  </a:lnTo>
                  <a:lnTo>
                    <a:pt x="246989" y="37249"/>
                  </a:lnTo>
                  <a:lnTo>
                    <a:pt x="246583" y="33235"/>
                  </a:lnTo>
                  <a:lnTo>
                    <a:pt x="241630" y="21539"/>
                  </a:lnTo>
                  <a:lnTo>
                    <a:pt x="238442" y="14046"/>
                  </a:lnTo>
                  <a:lnTo>
                    <a:pt x="233781" y="14046"/>
                  </a:lnTo>
                  <a:lnTo>
                    <a:pt x="245224" y="40601"/>
                  </a:lnTo>
                  <a:lnTo>
                    <a:pt x="243103" y="45834"/>
                  </a:lnTo>
                  <a:lnTo>
                    <a:pt x="241566" y="49199"/>
                  </a:lnTo>
                  <a:lnTo>
                    <a:pt x="238798" y="49199"/>
                  </a:lnTo>
                  <a:lnTo>
                    <a:pt x="236905" y="48958"/>
                  </a:lnTo>
                  <a:lnTo>
                    <a:pt x="235127" y="48272"/>
                  </a:lnTo>
                  <a:lnTo>
                    <a:pt x="235483" y="52082"/>
                  </a:lnTo>
                  <a:lnTo>
                    <a:pt x="236791" y="52374"/>
                  </a:lnTo>
                  <a:lnTo>
                    <a:pt x="238442" y="52565"/>
                  </a:lnTo>
                  <a:lnTo>
                    <a:pt x="239737" y="52565"/>
                  </a:lnTo>
                  <a:lnTo>
                    <a:pt x="241795" y="52793"/>
                  </a:lnTo>
                  <a:lnTo>
                    <a:pt x="243979" y="52082"/>
                  </a:lnTo>
                  <a:lnTo>
                    <a:pt x="259257" y="14046"/>
                  </a:lnTo>
                  <a:close/>
                </a:path>
              </a:pathLst>
            </a:custGeom>
            <a:solidFill>
              <a:srgbClr val="8585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2925512" y="1144170"/>
              <a:ext cx="566420" cy="189230"/>
            </a:xfrm>
            <a:custGeom>
              <a:avLst/>
              <a:gdLst/>
              <a:ahLst/>
              <a:cxnLst/>
              <a:rect l="l" t="t" r="r" b="b"/>
              <a:pathLst>
                <a:path w="566420" h="189230">
                  <a:moveTo>
                    <a:pt x="0" y="188673"/>
                  </a:moveTo>
                  <a:lnTo>
                    <a:pt x="566018" y="188673"/>
                  </a:lnTo>
                  <a:lnTo>
                    <a:pt x="566018" y="0"/>
                  </a:lnTo>
                  <a:lnTo>
                    <a:pt x="0" y="0"/>
                  </a:lnTo>
                  <a:lnTo>
                    <a:pt x="0" y="188673"/>
                  </a:lnTo>
                  <a:close/>
                </a:path>
              </a:pathLst>
            </a:custGeom>
            <a:ln w="9433">
              <a:solidFill>
                <a:srgbClr val="85858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3019425" y="1223365"/>
              <a:ext cx="380365" cy="53340"/>
            </a:xfrm>
            <a:custGeom>
              <a:avLst/>
              <a:gdLst/>
              <a:ahLst/>
              <a:cxnLst/>
              <a:rect l="l" t="t" r="r" b="b"/>
              <a:pathLst>
                <a:path w="380364" h="53340">
                  <a:moveTo>
                    <a:pt x="37274" y="18630"/>
                  </a:moveTo>
                  <a:lnTo>
                    <a:pt x="36334" y="13284"/>
                  </a:lnTo>
                  <a:lnTo>
                    <a:pt x="25654" y="13284"/>
                  </a:lnTo>
                  <a:lnTo>
                    <a:pt x="22593" y="14947"/>
                  </a:lnTo>
                  <a:lnTo>
                    <a:pt x="20408" y="18148"/>
                  </a:lnTo>
                  <a:lnTo>
                    <a:pt x="18872" y="13639"/>
                  </a:lnTo>
                  <a:lnTo>
                    <a:pt x="14744" y="13284"/>
                  </a:lnTo>
                  <a:lnTo>
                    <a:pt x="8623" y="13284"/>
                  </a:lnTo>
                  <a:lnTo>
                    <a:pt x="5829" y="15709"/>
                  </a:lnTo>
                  <a:lnTo>
                    <a:pt x="4241" y="17843"/>
                  </a:lnTo>
                  <a:lnTo>
                    <a:pt x="4241" y="13589"/>
                  </a:lnTo>
                  <a:lnTo>
                    <a:pt x="0" y="13589"/>
                  </a:lnTo>
                  <a:lnTo>
                    <a:pt x="0" y="40614"/>
                  </a:lnTo>
                  <a:lnTo>
                    <a:pt x="4597" y="40614"/>
                  </a:lnTo>
                  <a:lnTo>
                    <a:pt x="4597" y="21767"/>
                  </a:lnTo>
                  <a:lnTo>
                    <a:pt x="6184" y="16891"/>
                  </a:lnTo>
                  <a:lnTo>
                    <a:pt x="16052" y="16891"/>
                  </a:lnTo>
                  <a:lnTo>
                    <a:pt x="16344" y="20802"/>
                  </a:lnTo>
                  <a:lnTo>
                    <a:pt x="16344" y="40614"/>
                  </a:lnTo>
                  <a:lnTo>
                    <a:pt x="20942" y="40614"/>
                  </a:lnTo>
                  <a:lnTo>
                    <a:pt x="20942" y="21767"/>
                  </a:lnTo>
                  <a:lnTo>
                    <a:pt x="22529" y="16891"/>
                  </a:lnTo>
                  <a:lnTo>
                    <a:pt x="32372" y="16891"/>
                  </a:lnTo>
                  <a:lnTo>
                    <a:pt x="32664" y="20802"/>
                  </a:lnTo>
                  <a:lnTo>
                    <a:pt x="32664" y="40614"/>
                  </a:lnTo>
                  <a:lnTo>
                    <a:pt x="37274" y="40614"/>
                  </a:lnTo>
                  <a:lnTo>
                    <a:pt x="37274" y="18630"/>
                  </a:lnTo>
                  <a:close/>
                </a:path>
                <a:path w="380364" h="53340">
                  <a:moveTo>
                    <a:pt x="67462" y="27457"/>
                  </a:moveTo>
                  <a:lnTo>
                    <a:pt x="67449" y="24218"/>
                  </a:lnTo>
                  <a:lnTo>
                    <a:pt x="67411" y="21082"/>
                  </a:lnTo>
                  <a:lnTo>
                    <a:pt x="64643" y="16891"/>
                  </a:lnTo>
                  <a:lnTo>
                    <a:pt x="64109" y="16090"/>
                  </a:lnTo>
                  <a:lnTo>
                    <a:pt x="64109" y="24218"/>
                  </a:lnTo>
                  <a:lnTo>
                    <a:pt x="49542" y="24218"/>
                  </a:lnTo>
                  <a:lnTo>
                    <a:pt x="50482" y="19799"/>
                  </a:lnTo>
                  <a:lnTo>
                    <a:pt x="53619" y="16891"/>
                  </a:lnTo>
                  <a:lnTo>
                    <a:pt x="60032" y="16891"/>
                  </a:lnTo>
                  <a:lnTo>
                    <a:pt x="63334" y="18872"/>
                  </a:lnTo>
                  <a:lnTo>
                    <a:pt x="64109" y="24218"/>
                  </a:lnTo>
                  <a:lnTo>
                    <a:pt x="64109" y="16090"/>
                  </a:lnTo>
                  <a:lnTo>
                    <a:pt x="62699" y="13944"/>
                  </a:lnTo>
                  <a:lnTo>
                    <a:pt x="59093" y="13284"/>
                  </a:lnTo>
                  <a:lnTo>
                    <a:pt x="50431" y="13284"/>
                  </a:lnTo>
                  <a:lnTo>
                    <a:pt x="45123" y="19507"/>
                  </a:lnTo>
                  <a:lnTo>
                    <a:pt x="45123" y="35115"/>
                  </a:lnTo>
                  <a:lnTo>
                    <a:pt x="50787" y="41402"/>
                  </a:lnTo>
                  <a:lnTo>
                    <a:pt x="61569" y="41402"/>
                  </a:lnTo>
                  <a:lnTo>
                    <a:pt x="64935" y="39992"/>
                  </a:lnTo>
                  <a:lnTo>
                    <a:pt x="67233" y="38341"/>
                  </a:lnTo>
                  <a:lnTo>
                    <a:pt x="67183" y="37807"/>
                  </a:lnTo>
                  <a:lnTo>
                    <a:pt x="66878" y="34378"/>
                  </a:lnTo>
                  <a:lnTo>
                    <a:pt x="63169" y="37566"/>
                  </a:lnTo>
                  <a:lnTo>
                    <a:pt x="59270" y="37807"/>
                  </a:lnTo>
                  <a:lnTo>
                    <a:pt x="53200" y="37807"/>
                  </a:lnTo>
                  <a:lnTo>
                    <a:pt x="49415" y="33464"/>
                  </a:lnTo>
                  <a:lnTo>
                    <a:pt x="49250" y="27457"/>
                  </a:lnTo>
                  <a:lnTo>
                    <a:pt x="67462" y="27457"/>
                  </a:lnTo>
                  <a:close/>
                </a:path>
                <a:path w="380364" h="53340">
                  <a:moveTo>
                    <a:pt x="89496" y="39166"/>
                  </a:moveTo>
                  <a:lnTo>
                    <a:pt x="88557" y="35636"/>
                  </a:lnTo>
                  <a:lnTo>
                    <a:pt x="87020" y="36906"/>
                  </a:lnTo>
                  <a:lnTo>
                    <a:pt x="85128" y="37630"/>
                  </a:lnTo>
                  <a:lnTo>
                    <a:pt x="81064" y="37630"/>
                  </a:lnTo>
                  <a:lnTo>
                    <a:pt x="80238" y="35826"/>
                  </a:lnTo>
                  <a:lnTo>
                    <a:pt x="80238" y="17500"/>
                  </a:lnTo>
                  <a:lnTo>
                    <a:pt x="88557" y="17500"/>
                  </a:lnTo>
                  <a:lnTo>
                    <a:pt x="88557" y="14058"/>
                  </a:lnTo>
                  <a:lnTo>
                    <a:pt x="80238" y="14058"/>
                  </a:lnTo>
                  <a:lnTo>
                    <a:pt x="80238" y="6261"/>
                  </a:lnTo>
                  <a:lnTo>
                    <a:pt x="76174" y="6261"/>
                  </a:lnTo>
                  <a:lnTo>
                    <a:pt x="76174" y="14058"/>
                  </a:lnTo>
                  <a:lnTo>
                    <a:pt x="71031" y="14058"/>
                  </a:lnTo>
                  <a:lnTo>
                    <a:pt x="71031" y="17500"/>
                  </a:lnTo>
                  <a:lnTo>
                    <a:pt x="75984" y="17500"/>
                  </a:lnTo>
                  <a:lnTo>
                    <a:pt x="75984" y="37261"/>
                  </a:lnTo>
                  <a:lnTo>
                    <a:pt x="76809" y="41402"/>
                  </a:lnTo>
                  <a:lnTo>
                    <a:pt x="85013" y="41402"/>
                  </a:lnTo>
                  <a:lnTo>
                    <a:pt x="88023" y="39941"/>
                  </a:lnTo>
                  <a:lnTo>
                    <a:pt x="89496" y="39166"/>
                  </a:lnTo>
                  <a:close/>
                </a:path>
                <a:path w="380364" h="53340">
                  <a:moveTo>
                    <a:pt x="115709" y="17411"/>
                  </a:moveTo>
                  <a:lnTo>
                    <a:pt x="115049" y="16776"/>
                  </a:lnTo>
                  <a:lnTo>
                    <a:pt x="111404" y="13284"/>
                  </a:lnTo>
                  <a:lnTo>
                    <a:pt x="102146" y="13284"/>
                  </a:lnTo>
                  <a:lnTo>
                    <a:pt x="99491" y="14236"/>
                  </a:lnTo>
                  <a:lnTo>
                    <a:pt x="96723" y="15824"/>
                  </a:lnTo>
                  <a:lnTo>
                    <a:pt x="97078" y="19672"/>
                  </a:lnTo>
                  <a:lnTo>
                    <a:pt x="100139" y="17526"/>
                  </a:lnTo>
                  <a:lnTo>
                    <a:pt x="103098" y="16776"/>
                  </a:lnTo>
                  <a:lnTo>
                    <a:pt x="108750" y="16776"/>
                  </a:lnTo>
                  <a:lnTo>
                    <a:pt x="111112" y="19088"/>
                  </a:lnTo>
                  <a:lnTo>
                    <a:pt x="111112" y="25895"/>
                  </a:lnTo>
                  <a:lnTo>
                    <a:pt x="111112" y="28917"/>
                  </a:lnTo>
                  <a:lnTo>
                    <a:pt x="111112" y="35458"/>
                  </a:lnTo>
                  <a:lnTo>
                    <a:pt x="109105" y="36626"/>
                  </a:lnTo>
                  <a:lnTo>
                    <a:pt x="107403" y="37744"/>
                  </a:lnTo>
                  <a:lnTo>
                    <a:pt x="105156" y="37807"/>
                  </a:lnTo>
                  <a:lnTo>
                    <a:pt x="101676" y="37807"/>
                  </a:lnTo>
                  <a:lnTo>
                    <a:pt x="99021" y="36385"/>
                  </a:lnTo>
                  <a:lnTo>
                    <a:pt x="99021" y="29464"/>
                  </a:lnTo>
                  <a:lnTo>
                    <a:pt x="111112" y="28917"/>
                  </a:lnTo>
                  <a:lnTo>
                    <a:pt x="111112" y="25895"/>
                  </a:lnTo>
                  <a:lnTo>
                    <a:pt x="102260" y="26022"/>
                  </a:lnTo>
                  <a:lnTo>
                    <a:pt x="94767" y="28498"/>
                  </a:lnTo>
                  <a:lnTo>
                    <a:pt x="94792" y="36626"/>
                  </a:lnTo>
                  <a:lnTo>
                    <a:pt x="96367" y="41402"/>
                  </a:lnTo>
                  <a:lnTo>
                    <a:pt x="102323" y="41402"/>
                  </a:lnTo>
                  <a:lnTo>
                    <a:pt x="107861" y="41287"/>
                  </a:lnTo>
                  <a:lnTo>
                    <a:pt x="111290" y="38633"/>
                  </a:lnTo>
                  <a:lnTo>
                    <a:pt x="111290" y="40754"/>
                  </a:lnTo>
                  <a:lnTo>
                    <a:pt x="115709" y="40754"/>
                  </a:lnTo>
                  <a:lnTo>
                    <a:pt x="115709" y="38633"/>
                  </a:lnTo>
                  <a:lnTo>
                    <a:pt x="115709" y="37807"/>
                  </a:lnTo>
                  <a:lnTo>
                    <a:pt x="115709" y="28917"/>
                  </a:lnTo>
                  <a:lnTo>
                    <a:pt x="115709" y="17411"/>
                  </a:lnTo>
                  <a:close/>
                </a:path>
                <a:path w="380364" h="53340">
                  <a:moveTo>
                    <a:pt x="136842" y="25781"/>
                  </a:moveTo>
                  <a:lnTo>
                    <a:pt x="121221" y="25781"/>
                  </a:lnTo>
                  <a:lnTo>
                    <a:pt x="121221" y="29210"/>
                  </a:lnTo>
                  <a:lnTo>
                    <a:pt x="136842" y="29210"/>
                  </a:lnTo>
                  <a:lnTo>
                    <a:pt x="136842" y="25781"/>
                  </a:lnTo>
                  <a:close/>
                </a:path>
                <a:path w="380364" h="53340">
                  <a:moveTo>
                    <a:pt x="166903" y="14058"/>
                  </a:moveTo>
                  <a:lnTo>
                    <a:pt x="162483" y="14058"/>
                  </a:lnTo>
                  <a:lnTo>
                    <a:pt x="154813" y="33121"/>
                  </a:lnTo>
                  <a:lnTo>
                    <a:pt x="154698" y="35890"/>
                  </a:lnTo>
                  <a:lnTo>
                    <a:pt x="154635" y="37261"/>
                  </a:lnTo>
                  <a:lnTo>
                    <a:pt x="154228" y="33248"/>
                  </a:lnTo>
                  <a:lnTo>
                    <a:pt x="149275" y="21564"/>
                  </a:lnTo>
                  <a:lnTo>
                    <a:pt x="146088" y="14058"/>
                  </a:lnTo>
                  <a:lnTo>
                    <a:pt x="141427" y="14058"/>
                  </a:lnTo>
                  <a:lnTo>
                    <a:pt x="152869" y="40614"/>
                  </a:lnTo>
                  <a:lnTo>
                    <a:pt x="150749" y="45847"/>
                  </a:lnTo>
                  <a:lnTo>
                    <a:pt x="149212" y="49212"/>
                  </a:lnTo>
                  <a:lnTo>
                    <a:pt x="146443" y="49212"/>
                  </a:lnTo>
                  <a:lnTo>
                    <a:pt x="144551" y="48983"/>
                  </a:lnTo>
                  <a:lnTo>
                    <a:pt x="142773" y="48285"/>
                  </a:lnTo>
                  <a:lnTo>
                    <a:pt x="143129" y="52095"/>
                  </a:lnTo>
                  <a:lnTo>
                    <a:pt x="144437" y="52387"/>
                  </a:lnTo>
                  <a:lnTo>
                    <a:pt x="146088" y="52578"/>
                  </a:lnTo>
                  <a:lnTo>
                    <a:pt x="147383" y="52578"/>
                  </a:lnTo>
                  <a:lnTo>
                    <a:pt x="149440" y="52806"/>
                  </a:lnTo>
                  <a:lnTo>
                    <a:pt x="151625" y="52095"/>
                  </a:lnTo>
                  <a:lnTo>
                    <a:pt x="166903" y="14058"/>
                  </a:lnTo>
                  <a:close/>
                </a:path>
                <a:path w="380364" h="53340">
                  <a:moveTo>
                    <a:pt x="194411" y="19646"/>
                  </a:moveTo>
                  <a:lnTo>
                    <a:pt x="191858" y="16891"/>
                  </a:lnTo>
                  <a:lnTo>
                    <a:pt x="189814" y="14693"/>
                  </a:lnTo>
                  <a:lnTo>
                    <a:pt x="189814" y="19989"/>
                  </a:lnTo>
                  <a:lnTo>
                    <a:pt x="189814" y="34099"/>
                  </a:lnTo>
                  <a:lnTo>
                    <a:pt x="185813" y="37630"/>
                  </a:lnTo>
                  <a:lnTo>
                    <a:pt x="177368" y="37630"/>
                  </a:lnTo>
                  <a:lnTo>
                    <a:pt x="173113" y="34290"/>
                  </a:lnTo>
                  <a:lnTo>
                    <a:pt x="173113" y="19812"/>
                  </a:lnTo>
                  <a:lnTo>
                    <a:pt x="177609" y="16891"/>
                  </a:lnTo>
                  <a:lnTo>
                    <a:pt x="185559" y="16891"/>
                  </a:lnTo>
                  <a:lnTo>
                    <a:pt x="189814" y="19989"/>
                  </a:lnTo>
                  <a:lnTo>
                    <a:pt x="189814" y="14693"/>
                  </a:lnTo>
                  <a:lnTo>
                    <a:pt x="188518" y="13284"/>
                  </a:lnTo>
                  <a:lnTo>
                    <a:pt x="174244" y="13284"/>
                  </a:lnTo>
                  <a:lnTo>
                    <a:pt x="168516" y="19812"/>
                  </a:lnTo>
                  <a:lnTo>
                    <a:pt x="168516" y="35547"/>
                  </a:lnTo>
                  <a:lnTo>
                    <a:pt x="174536" y="41402"/>
                  </a:lnTo>
                  <a:lnTo>
                    <a:pt x="188518" y="41402"/>
                  </a:lnTo>
                  <a:lnTo>
                    <a:pt x="192239" y="37630"/>
                  </a:lnTo>
                  <a:lnTo>
                    <a:pt x="194284" y="35547"/>
                  </a:lnTo>
                  <a:lnTo>
                    <a:pt x="194411" y="19646"/>
                  </a:lnTo>
                  <a:close/>
                </a:path>
                <a:path w="380364" h="53340">
                  <a:moveTo>
                    <a:pt x="223037" y="38392"/>
                  </a:moveTo>
                  <a:lnTo>
                    <a:pt x="222681" y="34404"/>
                  </a:lnTo>
                  <a:lnTo>
                    <a:pt x="219684" y="36804"/>
                  </a:lnTo>
                  <a:lnTo>
                    <a:pt x="216496" y="37630"/>
                  </a:lnTo>
                  <a:lnTo>
                    <a:pt x="208584" y="37630"/>
                  </a:lnTo>
                  <a:lnTo>
                    <a:pt x="205282" y="33324"/>
                  </a:lnTo>
                  <a:lnTo>
                    <a:pt x="205282" y="22809"/>
                  </a:lnTo>
                  <a:lnTo>
                    <a:pt x="207467" y="17068"/>
                  </a:lnTo>
                  <a:lnTo>
                    <a:pt x="216789" y="17068"/>
                  </a:lnTo>
                  <a:lnTo>
                    <a:pt x="218795" y="17538"/>
                  </a:lnTo>
                  <a:lnTo>
                    <a:pt x="222034" y="19685"/>
                  </a:lnTo>
                  <a:lnTo>
                    <a:pt x="222745" y="15824"/>
                  </a:lnTo>
                  <a:lnTo>
                    <a:pt x="219265" y="13817"/>
                  </a:lnTo>
                  <a:lnTo>
                    <a:pt x="217258" y="13284"/>
                  </a:lnTo>
                  <a:lnTo>
                    <a:pt x="205460" y="13284"/>
                  </a:lnTo>
                  <a:lnTo>
                    <a:pt x="200672" y="20472"/>
                  </a:lnTo>
                  <a:lnTo>
                    <a:pt x="200672" y="34937"/>
                  </a:lnTo>
                  <a:lnTo>
                    <a:pt x="206044" y="41402"/>
                  </a:lnTo>
                  <a:lnTo>
                    <a:pt x="216598" y="41402"/>
                  </a:lnTo>
                  <a:lnTo>
                    <a:pt x="219849" y="40576"/>
                  </a:lnTo>
                  <a:lnTo>
                    <a:pt x="223037" y="38392"/>
                  </a:lnTo>
                  <a:close/>
                </a:path>
                <a:path w="380364" h="53340">
                  <a:moveTo>
                    <a:pt x="244995" y="39166"/>
                  </a:moveTo>
                  <a:lnTo>
                    <a:pt x="244068" y="35636"/>
                  </a:lnTo>
                  <a:lnTo>
                    <a:pt x="242519" y="36906"/>
                  </a:lnTo>
                  <a:lnTo>
                    <a:pt x="240639" y="37630"/>
                  </a:lnTo>
                  <a:lnTo>
                    <a:pt x="236575" y="37630"/>
                  </a:lnTo>
                  <a:lnTo>
                    <a:pt x="235737" y="35826"/>
                  </a:lnTo>
                  <a:lnTo>
                    <a:pt x="235737" y="17500"/>
                  </a:lnTo>
                  <a:lnTo>
                    <a:pt x="244068" y="17500"/>
                  </a:lnTo>
                  <a:lnTo>
                    <a:pt x="244068" y="14058"/>
                  </a:lnTo>
                  <a:lnTo>
                    <a:pt x="235737" y="14058"/>
                  </a:lnTo>
                  <a:lnTo>
                    <a:pt x="235737" y="6261"/>
                  </a:lnTo>
                  <a:lnTo>
                    <a:pt x="231673" y="6261"/>
                  </a:lnTo>
                  <a:lnTo>
                    <a:pt x="231673" y="14058"/>
                  </a:lnTo>
                  <a:lnTo>
                    <a:pt x="226542" y="14058"/>
                  </a:lnTo>
                  <a:lnTo>
                    <a:pt x="226542" y="17500"/>
                  </a:lnTo>
                  <a:lnTo>
                    <a:pt x="231495" y="17500"/>
                  </a:lnTo>
                  <a:lnTo>
                    <a:pt x="231495" y="37261"/>
                  </a:lnTo>
                  <a:lnTo>
                    <a:pt x="232321" y="41402"/>
                  </a:lnTo>
                  <a:lnTo>
                    <a:pt x="240525" y="41402"/>
                  </a:lnTo>
                  <a:lnTo>
                    <a:pt x="243522" y="39941"/>
                  </a:lnTo>
                  <a:lnTo>
                    <a:pt x="244995" y="39166"/>
                  </a:lnTo>
                  <a:close/>
                </a:path>
                <a:path w="380364" h="53340">
                  <a:moveTo>
                    <a:pt x="274751" y="19646"/>
                  </a:moveTo>
                  <a:lnTo>
                    <a:pt x="272199" y="16891"/>
                  </a:lnTo>
                  <a:lnTo>
                    <a:pt x="270154" y="14693"/>
                  </a:lnTo>
                  <a:lnTo>
                    <a:pt x="270154" y="19989"/>
                  </a:lnTo>
                  <a:lnTo>
                    <a:pt x="270154" y="34099"/>
                  </a:lnTo>
                  <a:lnTo>
                    <a:pt x="266153" y="37630"/>
                  </a:lnTo>
                  <a:lnTo>
                    <a:pt x="257708" y="37630"/>
                  </a:lnTo>
                  <a:lnTo>
                    <a:pt x="253466" y="34290"/>
                  </a:lnTo>
                  <a:lnTo>
                    <a:pt x="253466" y="19812"/>
                  </a:lnTo>
                  <a:lnTo>
                    <a:pt x="257949" y="16891"/>
                  </a:lnTo>
                  <a:lnTo>
                    <a:pt x="265912" y="16891"/>
                  </a:lnTo>
                  <a:lnTo>
                    <a:pt x="270154" y="19989"/>
                  </a:lnTo>
                  <a:lnTo>
                    <a:pt x="270154" y="14693"/>
                  </a:lnTo>
                  <a:lnTo>
                    <a:pt x="268859" y="13284"/>
                  </a:lnTo>
                  <a:lnTo>
                    <a:pt x="254584" y="13284"/>
                  </a:lnTo>
                  <a:lnTo>
                    <a:pt x="248856" y="19812"/>
                  </a:lnTo>
                  <a:lnTo>
                    <a:pt x="248856" y="35547"/>
                  </a:lnTo>
                  <a:lnTo>
                    <a:pt x="254876" y="41402"/>
                  </a:lnTo>
                  <a:lnTo>
                    <a:pt x="268859" y="41402"/>
                  </a:lnTo>
                  <a:lnTo>
                    <a:pt x="272580" y="37630"/>
                  </a:lnTo>
                  <a:lnTo>
                    <a:pt x="274637" y="35547"/>
                  </a:lnTo>
                  <a:lnTo>
                    <a:pt x="274751" y="19646"/>
                  </a:lnTo>
                  <a:close/>
                </a:path>
                <a:path w="380364" h="53340">
                  <a:moveTo>
                    <a:pt x="293535" y="25781"/>
                  </a:moveTo>
                  <a:lnTo>
                    <a:pt x="277914" y="25781"/>
                  </a:lnTo>
                  <a:lnTo>
                    <a:pt x="277914" y="29210"/>
                  </a:lnTo>
                  <a:lnTo>
                    <a:pt x="293535" y="29210"/>
                  </a:lnTo>
                  <a:lnTo>
                    <a:pt x="293535" y="25781"/>
                  </a:lnTo>
                  <a:close/>
                </a:path>
                <a:path w="380364" h="53340">
                  <a:moveTo>
                    <a:pt x="325589" y="19659"/>
                  </a:moveTo>
                  <a:lnTo>
                    <a:pt x="323850" y="16891"/>
                  </a:lnTo>
                  <a:lnTo>
                    <a:pt x="323748" y="16725"/>
                  </a:lnTo>
                  <a:lnTo>
                    <a:pt x="321589" y="13284"/>
                  </a:lnTo>
                  <a:lnTo>
                    <a:pt x="320992" y="13284"/>
                  </a:lnTo>
                  <a:lnTo>
                    <a:pt x="320992" y="19418"/>
                  </a:lnTo>
                  <a:lnTo>
                    <a:pt x="320992" y="35166"/>
                  </a:lnTo>
                  <a:lnTo>
                    <a:pt x="316039" y="37807"/>
                  </a:lnTo>
                  <a:lnTo>
                    <a:pt x="310146" y="37807"/>
                  </a:lnTo>
                  <a:lnTo>
                    <a:pt x="308203" y="36703"/>
                  </a:lnTo>
                  <a:lnTo>
                    <a:pt x="306730" y="33883"/>
                  </a:lnTo>
                  <a:lnTo>
                    <a:pt x="306730" y="20320"/>
                  </a:lnTo>
                  <a:lnTo>
                    <a:pt x="307670" y="18948"/>
                  </a:lnTo>
                  <a:lnTo>
                    <a:pt x="309791" y="16891"/>
                  </a:lnTo>
                  <a:lnTo>
                    <a:pt x="316509" y="16891"/>
                  </a:lnTo>
                  <a:lnTo>
                    <a:pt x="320992" y="19418"/>
                  </a:lnTo>
                  <a:lnTo>
                    <a:pt x="320992" y="13284"/>
                  </a:lnTo>
                  <a:lnTo>
                    <a:pt x="316039" y="13284"/>
                  </a:lnTo>
                  <a:lnTo>
                    <a:pt x="313740" y="13423"/>
                  </a:lnTo>
                  <a:lnTo>
                    <a:pt x="310083" y="13982"/>
                  </a:lnTo>
                  <a:lnTo>
                    <a:pt x="306539" y="16725"/>
                  </a:lnTo>
                  <a:lnTo>
                    <a:pt x="306539" y="0"/>
                  </a:lnTo>
                  <a:lnTo>
                    <a:pt x="302120" y="0"/>
                  </a:lnTo>
                  <a:lnTo>
                    <a:pt x="302120" y="40081"/>
                  </a:lnTo>
                  <a:lnTo>
                    <a:pt x="306730" y="40754"/>
                  </a:lnTo>
                  <a:lnTo>
                    <a:pt x="306730" y="38036"/>
                  </a:lnTo>
                  <a:lnTo>
                    <a:pt x="308140" y="39331"/>
                  </a:lnTo>
                  <a:lnTo>
                    <a:pt x="310680" y="41402"/>
                  </a:lnTo>
                  <a:lnTo>
                    <a:pt x="320522" y="41402"/>
                  </a:lnTo>
                  <a:lnTo>
                    <a:pt x="323367" y="38036"/>
                  </a:lnTo>
                  <a:lnTo>
                    <a:pt x="323557" y="37807"/>
                  </a:lnTo>
                  <a:lnTo>
                    <a:pt x="325589" y="35420"/>
                  </a:lnTo>
                  <a:lnTo>
                    <a:pt x="325589" y="19659"/>
                  </a:lnTo>
                  <a:close/>
                </a:path>
                <a:path w="380364" h="53340">
                  <a:moveTo>
                    <a:pt x="349618" y="29857"/>
                  </a:moveTo>
                  <a:lnTo>
                    <a:pt x="347446" y="27825"/>
                  </a:lnTo>
                  <a:lnTo>
                    <a:pt x="347319" y="27647"/>
                  </a:lnTo>
                  <a:lnTo>
                    <a:pt x="345008" y="25565"/>
                  </a:lnTo>
                  <a:lnTo>
                    <a:pt x="343433" y="25196"/>
                  </a:lnTo>
                  <a:lnTo>
                    <a:pt x="340474" y="24650"/>
                  </a:lnTo>
                  <a:lnTo>
                    <a:pt x="337223" y="24003"/>
                  </a:lnTo>
                  <a:lnTo>
                    <a:pt x="334518" y="23393"/>
                  </a:lnTo>
                  <a:lnTo>
                    <a:pt x="334518" y="16776"/>
                  </a:lnTo>
                  <a:lnTo>
                    <a:pt x="341426" y="16776"/>
                  </a:lnTo>
                  <a:lnTo>
                    <a:pt x="344551" y="17005"/>
                  </a:lnTo>
                  <a:lnTo>
                    <a:pt x="347903" y="19037"/>
                  </a:lnTo>
                  <a:lnTo>
                    <a:pt x="348615" y="15176"/>
                  </a:lnTo>
                  <a:lnTo>
                    <a:pt x="345554" y="13766"/>
                  </a:lnTo>
                  <a:lnTo>
                    <a:pt x="343141" y="13284"/>
                  </a:lnTo>
                  <a:lnTo>
                    <a:pt x="330327" y="13284"/>
                  </a:lnTo>
                  <a:lnTo>
                    <a:pt x="330327" y="24003"/>
                  </a:lnTo>
                  <a:lnTo>
                    <a:pt x="332041" y="25920"/>
                  </a:lnTo>
                  <a:lnTo>
                    <a:pt x="333514" y="27051"/>
                  </a:lnTo>
                  <a:lnTo>
                    <a:pt x="335343" y="28371"/>
                  </a:lnTo>
                  <a:lnTo>
                    <a:pt x="336638" y="28600"/>
                  </a:lnTo>
                  <a:lnTo>
                    <a:pt x="339890" y="29260"/>
                  </a:lnTo>
                  <a:lnTo>
                    <a:pt x="342011" y="29679"/>
                  </a:lnTo>
                  <a:lnTo>
                    <a:pt x="345427" y="30391"/>
                  </a:lnTo>
                  <a:lnTo>
                    <a:pt x="345427" y="37693"/>
                  </a:lnTo>
                  <a:lnTo>
                    <a:pt x="335102" y="37693"/>
                  </a:lnTo>
                  <a:lnTo>
                    <a:pt x="331812" y="35483"/>
                  </a:lnTo>
                  <a:lnTo>
                    <a:pt x="330746" y="34759"/>
                  </a:lnTo>
                  <a:lnTo>
                    <a:pt x="330034" y="38811"/>
                  </a:lnTo>
                  <a:lnTo>
                    <a:pt x="331914" y="39751"/>
                  </a:lnTo>
                  <a:lnTo>
                    <a:pt x="335165" y="41402"/>
                  </a:lnTo>
                  <a:lnTo>
                    <a:pt x="344258" y="41402"/>
                  </a:lnTo>
                  <a:lnTo>
                    <a:pt x="346786" y="39522"/>
                  </a:lnTo>
                  <a:lnTo>
                    <a:pt x="348615" y="38100"/>
                  </a:lnTo>
                  <a:lnTo>
                    <a:pt x="349618" y="35712"/>
                  </a:lnTo>
                  <a:lnTo>
                    <a:pt x="349618" y="29857"/>
                  </a:lnTo>
                  <a:close/>
                </a:path>
                <a:path w="380364" h="53340">
                  <a:moveTo>
                    <a:pt x="379780" y="19989"/>
                  </a:moveTo>
                  <a:lnTo>
                    <a:pt x="378167" y="17068"/>
                  </a:lnTo>
                  <a:lnTo>
                    <a:pt x="378028" y="16827"/>
                  </a:lnTo>
                  <a:lnTo>
                    <a:pt x="376072" y="13284"/>
                  </a:lnTo>
                  <a:lnTo>
                    <a:pt x="375183" y="13284"/>
                  </a:lnTo>
                  <a:lnTo>
                    <a:pt x="375183" y="21691"/>
                  </a:lnTo>
                  <a:lnTo>
                    <a:pt x="375183" y="33553"/>
                  </a:lnTo>
                  <a:lnTo>
                    <a:pt x="370992" y="37807"/>
                  </a:lnTo>
                  <a:lnTo>
                    <a:pt x="364274" y="37807"/>
                  </a:lnTo>
                  <a:lnTo>
                    <a:pt x="362686" y="36588"/>
                  </a:lnTo>
                  <a:lnTo>
                    <a:pt x="361505" y="34937"/>
                  </a:lnTo>
                  <a:lnTo>
                    <a:pt x="360921" y="34036"/>
                  </a:lnTo>
                  <a:lnTo>
                    <a:pt x="360921" y="20599"/>
                  </a:lnTo>
                  <a:lnTo>
                    <a:pt x="362331" y="18465"/>
                  </a:lnTo>
                  <a:lnTo>
                    <a:pt x="364629" y="17068"/>
                  </a:lnTo>
                  <a:lnTo>
                    <a:pt x="371640" y="17068"/>
                  </a:lnTo>
                  <a:lnTo>
                    <a:pt x="375183" y="21691"/>
                  </a:lnTo>
                  <a:lnTo>
                    <a:pt x="375183" y="13284"/>
                  </a:lnTo>
                  <a:lnTo>
                    <a:pt x="366864" y="13284"/>
                  </a:lnTo>
                  <a:lnTo>
                    <a:pt x="363461" y="14528"/>
                  </a:lnTo>
                  <a:lnTo>
                    <a:pt x="360730" y="16827"/>
                  </a:lnTo>
                  <a:lnTo>
                    <a:pt x="360730" y="13944"/>
                  </a:lnTo>
                  <a:lnTo>
                    <a:pt x="356311" y="13944"/>
                  </a:lnTo>
                  <a:lnTo>
                    <a:pt x="356311" y="52336"/>
                  </a:lnTo>
                  <a:lnTo>
                    <a:pt x="360921" y="52336"/>
                  </a:lnTo>
                  <a:lnTo>
                    <a:pt x="360921" y="38036"/>
                  </a:lnTo>
                  <a:lnTo>
                    <a:pt x="362750" y="39751"/>
                  </a:lnTo>
                  <a:lnTo>
                    <a:pt x="365328" y="41402"/>
                  </a:lnTo>
                  <a:lnTo>
                    <a:pt x="374599" y="41402"/>
                  </a:lnTo>
                  <a:lnTo>
                    <a:pt x="377571" y="38036"/>
                  </a:lnTo>
                  <a:lnTo>
                    <a:pt x="377774" y="37807"/>
                  </a:lnTo>
                  <a:lnTo>
                    <a:pt x="379780" y="35547"/>
                  </a:lnTo>
                  <a:lnTo>
                    <a:pt x="379780" y="19989"/>
                  </a:lnTo>
                  <a:close/>
                </a:path>
              </a:pathLst>
            </a:custGeom>
            <a:solidFill>
              <a:srgbClr val="8585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8" name="object 48"/>
          <p:cNvGrpSpPr/>
          <p:nvPr/>
        </p:nvGrpSpPr>
        <p:grpSpPr>
          <a:xfrm>
            <a:off x="3769823" y="2177155"/>
            <a:ext cx="575945" cy="764540"/>
            <a:chOff x="3769823" y="2177155"/>
            <a:chExt cx="575945" cy="764540"/>
          </a:xfrm>
        </p:grpSpPr>
        <p:sp>
          <p:nvSpPr>
            <p:cNvPr id="49" name="object 49"/>
            <p:cNvSpPr/>
            <p:nvPr/>
          </p:nvSpPr>
          <p:spPr>
            <a:xfrm>
              <a:off x="3774540" y="2181871"/>
              <a:ext cx="566420" cy="755015"/>
            </a:xfrm>
            <a:custGeom>
              <a:avLst/>
              <a:gdLst/>
              <a:ahLst/>
              <a:cxnLst/>
              <a:rect l="l" t="t" r="r" b="b"/>
              <a:pathLst>
                <a:path w="566420" h="755014">
                  <a:moveTo>
                    <a:pt x="566018" y="0"/>
                  </a:moveTo>
                  <a:lnTo>
                    <a:pt x="0" y="0"/>
                  </a:lnTo>
                  <a:lnTo>
                    <a:pt x="0" y="754691"/>
                  </a:lnTo>
                  <a:lnTo>
                    <a:pt x="566018" y="754691"/>
                  </a:lnTo>
                  <a:lnTo>
                    <a:pt x="566018" y="0"/>
                  </a:lnTo>
                  <a:close/>
                </a:path>
              </a:pathLst>
            </a:custGeom>
            <a:solidFill>
              <a:srgbClr val="ACD8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3774540" y="2181871"/>
              <a:ext cx="566420" cy="755015"/>
            </a:xfrm>
            <a:custGeom>
              <a:avLst/>
              <a:gdLst/>
              <a:ahLst/>
              <a:cxnLst/>
              <a:rect l="l" t="t" r="r" b="b"/>
              <a:pathLst>
                <a:path w="566420" h="755014">
                  <a:moveTo>
                    <a:pt x="0" y="754691"/>
                  </a:moveTo>
                  <a:lnTo>
                    <a:pt x="566018" y="754691"/>
                  </a:lnTo>
                  <a:lnTo>
                    <a:pt x="566018" y="0"/>
                  </a:lnTo>
                  <a:lnTo>
                    <a:pt x="0" y="0"/>
                  </a:lnTo>
                  <a:lnTo>
                    <a:pt x="0" y="754691"/>
                  </a:lnTo>
                  <a:close/>
                </a:path>
              </a:pathLst>
            </a:custGeom>
            <a:ln w="9433">
              <a:solidFill>
                <a:srgbClr val="5CAB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3873639" y="2241854"/>
              <a:ext cx="315595" cy="35560"/>
            </a:xfrm>
            <a:custGeom>
              <a:avLst/>
              <a:gdLst/>
              <a:ahLst/>
              <a:cxnLst/>
              <a:rect l="l" t="t" r="r" b="b"/>
              <a:pathLst>
                <a:path w="315595" h="35560">
                  <a:moveTo>
                    <a:pt x="37274" y="12369"/>
                  </a:moveTo>
                  <a:lnTo>
                    <a:pt x="36334" y="7023"/>
                  </a:lnTo>
                  <a:lnTo>
                    <a:pt x="25654" y="7023"/>
                  </a:lnTo>
                  <a:lnTo>
                    <a:pt x="22593" y="8686"/>
                  </a:lnTo>
                  <a:lnTo>
                    <a:pt x="20408" y="11899"/>
                  </a:lnTo>
                  <a:lnTo>
                    <a:pt x="18884" y="7378"/>
                  </a:lnTo>
                  <a:lnTo>
                    <a:pt x="14744" y="7023"/>
                  </a:lnTo>
                  <a:lnTo>
                    <a:pt x="8623" y="7023"/>
                  </a:lnTo>
                  <a:lnTo>
                    <a:pt x="5842" y="9448"/>
                  </a:lnTo>
                  <a:lnTo>
                    <a:pt x="4254" y="11595"/>
                  </a:lnTo>
                  <a:lnTo>
                    <a:pt x="4254" y="7327"/>
                  </a:lnTo>
                  <a:lnTo>
                    <a:pt x="0" y="7327"/>
                  </a:lnTo>
                  <a:lnTo>
                    <a:pt x="0" y="34366"/>
                  </a:lnTo>
                  <a:lnTo>
                    <a:pt x="4597" y="34366"/>
                  </a:lnTo>
                  <a:lnTo>
                    <a:pt x="4597" y="15506"/>
                  </a:lnTo>
                  <a:lnTo>
                    <a:pt x="6184" y="10629"/>
                  </a:lnTo>
                  <a:lnTo>
                    <a:pt x="16052" y="10629"/>
                  </a:lnTo>
                  <a:lnTo>
                    <a:pt x="16344" y="14541"/>
                  </a:lnTo>
                  <a:lnTo>
                    <a:pt x="16344" y="34366"/>
                  </a:lnTo>
                  <a:lnTo>
                    <a:pt x="20942" y="34366"/>
                  </a:lnTo>
                  <a:lnTo>
                    <a:pt x="20942" y="15506"/>
                  </a:lnTo>
                  <a:lnTo>
                    <a:pt x="22529" y="10629"/>
                  </a:lnTo>
                  <a:lnTo>
                    <a:pt x="32385" y="10629"/>
                  </a:lnTo>
                  <a:lnTo>
                    <a:pt x="32677" y="14541"/>
                  </a:lnTo>
                  <a:lnTo>
                    <a:pt x="32677" y="34366"/>
                  </a:lnTo>
                  <a:lnTo>
                    <a:pt x="37274" y="34366"/>
                  </a:lnTo>
                  <a:lnTo>
                    <a:pt x="37274" y="12369"/>
                  </a:lnTo>
                  <a:close/>
                </a:path>
                <a:path w="315595" h="35560">
                  <a:moveTo>
                    <a:pt x="67475" y="21209"/>
                  </a:moveTo>
                  <a:lnTo>
                    <a:pt x="67449" y="17957"/>
                  </a:lnTo>
                  <a:lnTo>
                    <a:pt x="67424" y="14820"/>
                  </a:lnTo>
                  <a:lnTo>
                    <a:pt x="64643" y="10629"/>
                  </a:lnTo>
                  <a:lnTo>
                    <a:pt x="64109" y="9829"/>
                  </a:lnTo>
                  <a:lnTo>
                    <a:pt x="64109" y="17957"/>
                  </a:lnTo>
                  <a:lnTo>
                    <a:pt x="49542" y="17957"/>
                  </a:lnTo>
                  <a:lnTo>
                    <a:pt x="50482" y="13538"/>
                  </a:lnTo>
                  <a:lnTo>
                    <a:pt x="53619" y="10629"/>
                  </a:lnTo>
                  <a:lnTo>
                    <a:pt x="60032" y="10629"/>
                  </a:lnTo>
                  <a:lnTo>
                    <a:pt x="63347" y="12611"/>
                  </a:lnTo>
                  <a:lnTo>
                    <a:pt x="64109" y="17957"/>
                  </a:lnTo>
                  <a:lnTo>
                    <a:pt x="64109" y="9829"/>
                  </a:lnTo>
                  <a:lnTo>
                    <a:pt x="62699" y="7683"/>
                  </a:lnTo>
                  <a:lnTo>
                    <a:pt x="59093" y="7023"/>
                  </a:lnTo>
                  <a:lnTo>
                    <a:pt x="50431" y="7023"/>
                  </a:lnTo>
                  <a:lnTo>
                    <a:pt x="45123" y="13246"/>
                  </a:lnTo>
                  <a:lnTo>
                    <a:pt x="45123" y="28854"/>
                  </a:lnTo>
                  <a:lnTo>
                    <a:pt x="50787" y="35140"/>
                  </a:lnTo>
                  <a:lnTo>
                    <a:pt x="61569" y="35140"/>
                  </a:lnTo>
                  <a:lnTo>
                    <a:pt x="64947" y="33743"/>
                  </a:lnTo>
                  <a:lnTo>
                    <a:pt x="67233" y="32080"/>
                  </a:lnTo>
                  <a:lnTo>
                    <a:pt x="67195" y="31546"/>
                  </a:lnTo>
                  <a:lnTo>
                    <a:pt x="66878" y="28117"/>
                  </a:lnTo>
                  <a:lnTo>
                    <a:pt x="63169" y="31305"/>
                  </a:lnTo>
                  <a:lnTo>
                    <a:pt x="59283" y="31546"/>
                  </a:lnTo>
                  <a:lnTo>
                    <a:pt x="53200" y="31546"/>
                  </a:lnTo>
                  <a:lnTo>
                    <a:pt x="49415" y="27203"/>
                  </a:lnTo>
                  <a:lnTo>
                    <a:pt x="49250" y="21209"/>
                  </a:lnTo>
                  <a:lnTo>
                    <a:pt x="67475" y="21209"/>
                  </a:lnTo>
                  <a:close/>
                </a:path>
                <a:path w="315595" h="35560">
                  <a:moveTo>
                    <a:pt x="89496" y="32905"/>
                  </a:moveTo>
                  <a:lnTo>
                    <a:pt x="88557" y="29387"/>
                  </a:lnTo>
                  <a:lnTo>
                    <a:pt x="87020" y="30645"/>
                  </a:lnTo>
                  <a:lnTo>
                    <a:pt x="85128" y="31369"/>
                  </a:lnTo>
                  <a:lnTo>
                    <a:pt x="81064" y="31369"/>
                  </a:lnTo>
                  <a:lnTo>
                    <a:pt x="80238" y="29565"/>
                  </a:lnTo>
                  <a:lnTo>
                    <a:pt x="80238" y="11239"/>
                  </a:lnTo>
                  <a:lnTo>
                    <a:pt x="88557" y="11239"/>
                  </a:lnTo>
                  <a:lnTo>
                    <a:pt x="88557" y="7810"/>
                  </a:lnTo>
                  <a:lnTo>
                    <a:pt x="80238" y="7810"/>
                  </a:lnTo>
                  <a:lnTo>
                    <a:pt x="80238" y="0"/>
                  </a:lnTo>
                  <a:lnTo>
                    <a:pt x="76174" y="0"/>
                  </a:lnTo>
                  <a:lnTo>
                    <a:pt x="76174" y="7810"/>
                  </a:lnTo>
                  <a:lnTo>
                    <a:pt x="71031" y="7810"/>
                  </a:lnTo>
                  <a:lnTo>
                    <a:pt x="71031" y="11239"/>
                  </a:lnTo>
                  <a:lnTo>
                    <a:pt x="75984" y="11239"/>
                  </a:lnTo>
                  <a:lnTo>
                    <a:pt x="75984" y="31000"/>
                  </a:lnTo>
                  <a:lnTo>
                    <a:pt x="76822" y="35140"/>
                  </a:lnTo>
                  <a:lnTo>
                    <a:pt x="85013" y="35140"/>
                  </a:lnTo>
                  <a:lnTo>
                    <a:pt x="88023" y="33680"/>
                  </a:lnTo>
                  <a:lnTo>
                    <a:pt x="89496" y="32905"/>
                  </a:lnTo>
                  <a:close/>
                </a:path>
                <a:path w="315595" h="35560">
                  <a:moveTo>
                    <a:pt x="115709" y="11150"/>
                  </a:moveTo>
                  <a:lnTo>
                    <a:pt x="115049" y="10515"/>
                  </a:lnTo>
                  <a:lnTo>
                    <a:pt x="111404" y="7023"/>
                  </a:lnTo>
                  <a:lnTo>
                    <a:pt x="102158" y="7023"/>
                  </a:lnTo>
                  <a:lnTo>
                    <a:pt x="99491" y="7975"/>
                  </a:lnTo>
                  <a:lnTo>
                    <a:pt x="96723" y="9563"/>
                  </a:lnTo>
                  <a:lnTo>
                    <a:pt x="97078" y="13423"/>
                  </a:lnTo>
                  <a:lnTo>
                    <a:pt x="100139" y="11264"/>
                  </a:lnTo>
                  <a:lnTo>
                    <a:pt x="103098" y="10515"/>
                  </a:lnTo>
                  <a:lnTo>
                    <a:pt x="108762" y="10515"/>
                  </a:lnTo>
                  <a:lnTo>
                    <a:pt x="111112" y="12839"/>
                  </a:lnTo>
                  <a:lnTo>
                    <a:pt x="111112" y="19646"/>
                  </a:lnTo>
                  <a:lnTo>
                    <a:pt x="111112" y="22656"/>
                  </a:lnTo>
                  <a:lnTo>
                    <a:pt x="111112" y="29197"/>
                  </a:lnTo>
                  <a:lnTo>
                    <a:pt x="109118" y="30365"/>
                  </a:lnTo>
                  <a:lnTo>
                    <a:pt x="107403" y="31496"/>
                  </a:lnTo>
                  <a:lnTo>
                    <a:pt x="105156" y="31546"/>
                  </a:lnTo>
                  <a:lnTo>
                    <a:pt x="101676" y="31546"/>
                  </a:lnTo>
                  <a:lnTo>
                    <a:pt x="99021" y="30124"/>
                  </a:lnTo>
                  <a:lnTo>
                    <a:pt x="99021" y="23202"/>
                  </a:lnTo>
                  <a:lnTo>
                    <a:pt x="111112" y="22656"/>
                  </a:lnTo>
                  <a:lnTo>
                    <a:pt x="111112" y="19646"/>
                  </a:lnTo>
                  <a:lnTo>
                    <a:pt x="102273" y="19761"/>
                  </a:lnTo>
                  <a:lnTo>
                    <a:pt x="94780" y="22237"/>
                  </a:lnTo>
                  <a:lnTo>
                    <a:pt x="94792" y="30365"/>
                  </a:lnTo>
                  <a:lnTo>
                    <a:pt x="96367" y="35140"/>
                  </a:lnTo>
                  <a:lnTo>
                    <a:pt x="102323" y="35140"/>
                  </a:lnTo>
                  <a:lnTo>
                    <a:pt x="107873" y="35026"/>
                  </a:lnTo>
                  <a:lnTo>
                    <a:pt x="111290" y="32372"/>
                  </a:lnTo>
                  <a:lnTo>
                    <a:pt x="111290" y="34493"/>
                  </a:lnTo>
                  <a:lnTo>
                    <a:pt x="115709" y="34493"/>
                  </a:lnTo>
                  <a:lnTo>
                    <a:pt x="115709" y="32372"/>
                  </a:lnTo>
                  <a:lnTo>
                    <a:pt x="115709" y="31546"/>
                  </a:lnTo>
                  <a:lnTo>
                    <a:pt x="115709" y="22656"/>
                  </a:lnTo>
                  <a:lnTo>
                    <a:pt x="115709" y="11150"/>
                  </a:lnTo>
                  <a:close/>
                </a:path>
                <a:path w="315595" h="35560">
                  <a:moveTo>
                    <a:pt x="136855" y="19519"/>
                  </a:moveTo>
                  <a:lnTo>
                    <a:pt x="121221" y="19519"/>
                  </a:lnTo>
                  <a:lnTo>
                    <a:pt x="121221" y="22948"/>
                  </a:lnTo>
                  <a:lnTo>
                    <a:pt x="136855" y="22948"/>
                  </a:lnTo>
                  <a:lnTo>
                    <a:pt x="136855" y="19519"/>
                  </a:lnTo>
                  <a:close/>
                </a:path>
                <a:path w="315595" h="35560">
                  <a:moveTo>
                    <a:pt x="165074" y="32143"/>
                  </a:moveTo>
                  <a:lnTo>
                    <a:pt x="164719" y="28155"/>
                  </a:lnTo>
                  <a:lnTo>
                    <a:pt x="161721" y="30543"/>
                  </a:lnTo>
                  <a:lnTo>
                    <a:pt x="158534" y="31369"/>
                  </a:lnTo>
                  <a:lnTo>
                    <a:pt x="150622" y="31369"/>
                  </a:lnTo>
                  <a:lnTo>
                    <a:pt x="147320" y="27063"/>
                  </a:lnTo>
                  <a:lnTo>
                    <a:pt x="147320" y="16548"/>
                  </a:lnTo>
                  <a:lnTo>
                    <a:pt x="149504" y="10807"/>
                  </a:lnTo>
                  <a:lnTo>
                    <a:pt x="158826" y="10807"/>
                  </a:lnTo>
                  <a:lnTo>
                    <a:pt x="160832" y="11290"/>
                  </a:lnTo>
                  <a:lnTo>
                    <a:pt x="164071" y="13436"/>
                  </a:lnTo>
                  <a:lnTo>
                    <a:pt x="164782" y="9563"/>
                  </a:lnTo>
                  <a:lnTo>
                    <a:pt x="161302" y="7569"/>
                  </a:lnTo>
                  <a:lnTo>
                    <a:pt x="159308" y="7023"/>
                  </a:lnTo>
                  <a:lnTo>
                    <a:pt x="147510" y="7023"/>
                  </a:lnTo>
                  <a:lnTo>
                    <a:pt x="142722" y="14211"/>
                  </a:lnTo>
                  <a:lnTo>
                    <a:pt x="142722" y="28689"/>
                  </a:lnTo>
                  <a:lnTo>
                    <a:pt x="148082" y="35140"/>
                  </a:lnTo>
                  <a:lnTo>
                    <a:pt x="158648" y="35140"/>
                  </a:lnTo>
                  <a:lnTo>
                    <a:pt x="161886" y="34328"/>
                  </a:lnTo>
                  <a:lnTo>
                    <a:pt x="165074" y="32143"/>
                  </a:lnTo>
                  <a:close/>
                </a:path>
                <a:path w="315595" h="35560">
                  <a:moveTo>
                    <a:pt x="193116" y="7810"/>
                  </a:moveTo>
                  <a:lnTo>
                    <a:pt x="188518" y="7810"/>
                  </a:lnTo>
                  <a:lnTo>
                    <a:pt x="188518" y="29794"/>
                  </a:lnTo>
                  <a:lnTo>
                    <a:pt x="185216" y="31902"/>
                  </a:lnTo>
                  <a:lnTo>
                    <a:pt x="177253" y="31902"/>
                  </a:lnTo>
                  <a:lnTo>
                    <a:pt x="176847" y="30327"/>
                  </a:lnTo>
                  <a:lnTo>
                    <a:pt x="176847" y="7810"/>
                  </a:lnTo>
                  <a:lnTo>
                    <a:pt x="172237" y="7810"/>
                  </a:lnTo>
                  <a:lnTo>
                    <a:pt x="172237" y="32321"/>
                  </a:lnTo>
                  <a:lnTo>
                    <a:pt x="173596" y="35140"/>
                  </a:lnTo>
                  <a:lnTo>
                    <a:pt x="181610" y="35140"/>
                  </a:lnTo>
                  <a:lnTo>
                    <a:pt x="185813" y="34201"/>
                  </a:lnTo>
                  <a:lnTo>
                    <a:pt x="188683" y="31661"/>
                  </a:lnTo>
                  <a:lnTo>
                    <a:pt x="188683" y="34493"/>
                  </a:lnTo>
                  <a:lnTo>
                    <a:pt x="193116" y="34493"/>
                  </a:lnTo>
                  <a:lnTo>
                    <a:pt x="193116" y="7810"/>
                  </a:lnTo>
                  <a:close/>
                </a:path>
                <a:path w="315595" h="35560">
                  <a:moveTo>
                    <a:pt x="219786" y="23596"/>
                  </a:moveTo>
                  <a:lnTo>
                    <a:pt x="217614" y="21577"/>
                  </a:lnTo>
                  <a:lnTo>
                    <a:pt x="217500" y="21386"/>
                  </a:lnTo>
                  <a:lnTo>
                    <a:pt x="215188" y="19304"/>
                  </a:lnTo>
                  <a:lnTo>
                    <a:pt x="213601" y="18935"/>
                  </a:lnTo>
                  <a:lnTo>
                    <a:pt x="210654" y="18402"/>
                  </a:lnTo>
                  <a:lnTo>
                    <a:pt x="207403" y="17741"/>
                  </a:lnTo>
                  <a:lnTo>
                    <a:pt x="204698" y="17145"/>
                  </a:lnTo>
                  <a:lnTo>
                    <a:pt x="204698" y="10515"/>
                  </a:lnTo>
                  <a:lnTo>
                    <a:pt x="211607" y="10515"/>
                  </a:lnTo>
                  <a:lnTo>
                    <a:pt x="214718" y="10744"/>
                  </a:lnTo>
                  <a:lnTo>
                    <a:pt x="218084" y="12788"/>
                  </a:lnTo>
                  <a:lnTo>
                    <a:pt x="218795" y="8915"/>
                  </a:lnTo>
                  <a:lnTo>
                    <a:pt x="215722" y="7505"/>
                  </a:lnTo>
                  <a:lnTo>
                    <a:pt x="213309" y="7023"/>
                  </a:lnTo>
                  <a:lnTo>
                    <a:pt x="200507" y="7023"/>
                  </a:lnTo>
                  <a:lnTo>
                    <a:pt x="200507" y="17741"/>
                  </a:lnTo>
                  <a:lnTo>
                    <a:pt x="202222" y="19659"/>
                  </a:lnTo>
                  <a:lnTo>
                    <a:pt x="203695" y="20789"/>
                  </a:lnTo>
                  <a:lnTo>
                    <a:pt x="205524" y="22110"/>
                  </a:lnTo>
                  <a:lnTo>
                    <a:pt x="206819" y="22339"/>
                  </a:lnTo>
                  <a:lnTo>
                    <a:pt x="212191" y="23418"/>
                  </a:lnTo>
                  <a:lnTo>
                    <a:pt x="215607" y="24130"/>
                  </a:lnTo>
                  <a:lnTo>
                    <a:pt x="215607" y="31432"/>
                  </a:lnTo>
                  <a:lnTo>
                    <a:pt x="205282" y="31432"/>
                  </a:lnTo>
                  <a:lnTo>
                    <a:pt x="201993" y="29222"/>
                  </a:lnTo>
                  <a:lnTo>
                    <a:pt x="200926" y="28498"/>
                  </a:lnTo>
                  <a:lnTo>
                    <a:pt x="200215" y="32550"/>
                  </a:lnTo>
                  <a:lnTo>
                    <a:pt x="202095" y="33489"/>
                  </a:lnTo>
                  <a:lnTo>
                    <a:pt x="205346" y="35140"/>
                  </a:lnTo>
                  <a:lnTo>
                    <a:pt x="214439" y="35140"/>
                  </a:lnTo>
                  <a:lnTo>
                    <a:pt x="216966" y="33261"/>
                  </a:lnTo>
                  <a:lnTo>
                    <a:pt x="218795" y="31838"/>
                  </a:lnTo>
                  <a:lnTo>
                    <a:pt x="219786" y="29451"/>
                  </a:lnTo>
                  <a:lnTo>
                    <a:pt x="219786" y="23596"/>
                  </a:lnTo>
                  <a:close/>
                </a:path>
                <a:path w="315595" h="35560">
                  <a:moveTo>
                    <a:pt x="241236" y="32905"/>
                  </a:moveTo>
                  <a:lnTo>
                    <a:pt x="240296" y="29387"/>
                  </a:lnTo>
                  <a:lnTo>
                    <a:pt x="238760" y="30645"/>
                  </a:lnTo>
                  <a:lnTo>
                    <a:pt x="236867" y="31369"/>
                  </a:lnTo>
                  <a:lnTo>
                    <a:pt x="232803" y="31369"/>
                  </a:lnTo>
                  <a:lnTo>
                    <a:pt x="231978" y="29565"/>
                  </a:lnTo>
                  <a:lnTo>
                    <a:pt x="231978" y="11239"/>
                  </a:lnTo>
                  <a:lnTo>
                    <a:pt x="240296" y="11239"/>
                  </a:lnTo>
                  <a:lnTo>
                    <a:pt x="240296" y="7810"/>
                  </a:lnTo>
                  <a:lnTo>
                    <a:pt x="231978" y="7810"/>
                  </a:lnTo>
                  <a:lnTo>
                    <a:pt x="231978" y="0"/>
                  </a:lnTo>
                  <a:lnTo>
                    <a:pt x="227901" y="0"/>
                  </a:lnTo>
                  <a:lnTo>
                    <a:pt x="227901" y="7810"/>
                  </a:lnTo>
                  <a:lnTo>
                    <a:pt x="222770" y="7810"/>
                  </a:lnTo>
                  <a:lnTo>
                    <a:pt x="222770" y="11239"/>
                  </a:lnTo>
                  <a:lnTo>
                    <a:pt x="227723" y="11239"/>
                  </a:lnTo>
                  <a:lnTo>
                    <a:pt x="227723" y="31000"/>
                  </a:lnTo>
                  <a:lnTo>
                    <a:pt x="228561" y="35140"/>
                  </a:lnTo>
                  <a:lnTo>
                    <a:pt x="236753" y="35140"/>
                  </a:lnTo>
                  <a:lnTo>
                    <a:pt x="239763" y="33680"/>
                  </a:lnTo>
                  <a:lnTo>
                    <a:pt x="241236" y="32905"/>
                  </a:lnTo>
                  <a:close/>
                </a:path>
                <a:path w="315595" h="35560">
                  <a:moveTo>
                    <a:pt x="270992" y="13385"/>
                  </a:moveTo>
                  <a:lnTo>
                    <a:pt x="268427" y="10629"/>
                  </a:lnTo>
                  <a:lnTo>
                    <a:pt x="266395" y="8432"/>
                  </a:lnTo>
                  <a:lnTo>
                    <a:pt x="266395" y="13741"/>
                  </a:lnTo>
                  <a:lnTo>
                    <a:pt x="266395" y="27838"/>
                  </a:lnTo>
                  <a:lnTo>
                    <a:pt x="262382" y="31369"/>
                  </a:lnTo>
                  <a:lnTo>
                    <a:pt x="253936" y="31369"/>
                  </a:lnTo>
                  <a:lnTo>
                    <a:pt x="249694" y="28028"/>
                  </a:lnTo>
                  <a:lnTo>
                    <a:pt x="249694" y="13550"/>
                  </a:lnTo>
                  <a:lnTo>
                    <a:pt x="254190" y="10629"/>
                  </a:lnTo>
                  <a:lnTo>
                    <a:pt x="262140" y="10629"/>
                  </a:lnTo>
                  <a:lnTo>
                    <a:pt x="266395" y="13741"/>
                  </a:lnTo>
                  <a:lnTo>
                    <a:pt x="266395" y="8432"/>
                  </a:lnTo>
                  <a:lnTo>
                    <a:pt x="265099" y="7023"/>
                  </a:lnTo>
                  <a:lnTo>
                    <a:pt x="250812" y="7023"/>
                  </a:lnTo>
                  <a:lnTo>
                    <a:pt x="245097" y="13550"/>
                  </a:lnTo>
                  <a:lnTo>
                    <a:pt x="245097" y="29286"/>
                  </a:lnTo>
                  <a:lnTo>
                    <a:pt x="251104" y="35140"/>
                  </a:lnTo>
                  <a:lnTo>
                    <a:pt x="265099" y="35140"/>
                  </a:lnTo>
                  <a:lnTo>
                    <a:pt x="268808" y="31369"/>
                  </a:lnTo>
                  <a:lnTo>
                    <a:pt x="270865" y="29286"/>
                  </a:lnTo>
                  <a:lnTo>
                    <a:pt x="270992" y="13385"/>
                  </a:lnTo>
                  <a:close/>
                </a:path>
                <a:path w="315595" h="35560">
                  <a:moveTo>
                    <a:pt x="315544" y="12369"/>
                  </a:moveTo>
                  <a:lnTo>
                    <a:pt x="314591" y="7023"/>
                  </a:lnTo>
                  <a:lnTo>
                    <a:pt x="303923" y="7023"/>
                  </a:lnTo>
                  <a:lnTo>
                    <a:pt x="300863" y="8686"/>
                  </a:lnTo>
                  <a:lnTo>
                    <a:pt x="298665" y="11899"/>
                  </a:lnTo>
                  <a:lnTo>
                    <a:pt x="297141" y="7378"/>
                  </a:lnTo>
                  <a:lnTo>
                    <a:pt x="293014" y="7023"/>
                  </a:lnTo>
                  <a:lnTo>
                    <a:pt x="286880" y="7023"/>
                  </a:lnTo>
                  <a:lnTo>
                    <a:pt x="284099" y="9448"/>
                  </a:lnTo>
                  <a:lnTo>
                    <a:pt x="282511" y="11595"/>
                  </a:lnTo>
                  <a:lnTo>
                    <a:pt x="282511" y="7327"/>
                  </a:lnTo>
                  <a:lnTo>
                    <a:pt x="278269" y="7327"/>
                  </a:lnTo>
                  <a:lnTo>
                    <a:pt x="278269" y="34366"/>
                  </a:lnTo>
                  <a:lnTo>
                    <a:pt x="282867" y="34366"/>
                  </a:lnTo>
                  <a:lnTo>
                    <a:pt x="282867" y="15506"/>
                  </a:lnTo>
                  <a:lnTo>
                    <a:pt x="284454" y="10629"/>
                  </a:lnTo>
                  <a:lnTo>
                    <a:pt x="294309" y="10629"/>
                  </a:lnTo>
                  <a:lnTo>
                    <a:pt x="294601" y="14541"/>
                  </a:lnTo>
                  <a:lnTo>
                    <a:pt x="294601" y="34366"/>
                  </a:lnTo>
                  <a:lnTo>
                    <a:pt x="299212" y="34366"/>
                  </a:lnTo>
                  <a:lnTo>
                    <a:pt x="299212" y="15506"/>
                  </a:lnTo>
                  <a:lnTo>
                    <a:pt x="300799" y="10629"/>
                  </a:lnTo>
                  <a:lnTo>
                    <a:pt x="310642" y="10629"/>
                  </a:lnTo>
                  <a:lnTo>
                    <a:pt x="310934" y="14541"/>
                  </a:lnTo>
                  <a:lnTo>
                    <a:pt x="310934" y="34366"/>
                  </a:lnTo>
                  <a:lnTo>
                    <a:pt x="315544" y="34366"/>
                  </a:lnTo>
                  <a:lnTo>
                    <a:pt x="315544" y="1236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3868877" y="2370544"/>
              <a:ext cx="377825" cy="189230"/>
            </a:xfrm>
            <a:custGeom>
              <a:avLst/>
              <a:gdLst/>
              <a:ahLst/>
              <a:cxnLst/>
              <a:rect l="l" t="t" r="r" b="b"/>
              <a:pathLst>
                <a:path w="377825" h="189230">
                  <a:moveTo>
                    <a:pt x="377345" y="0"/>
                  </a:moveTo>
                  <a:lnTo>
                    <a:pt x="0" y="0"/>
                  </a:lnTo>
                  <a:lnTo>
                    <a:pt x="0" y="188673"/>
                  </a:lnTo>
                  <a:lnTo>
                    <a:pt x="377345" y="188673"/>
                  </a:lnTo>
                  <a:lnTo>
                    <a:pt x="377345" y="0"/>
                  </a:lnTo>
                  <a:close/>
                </a:path>
              </a:pathLst>
            </a:custGeom>
            <a:solidFill>
              <a:srgbClr val="C5E38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3868877" y="2370544"/>
              <a:ext cx="377825" cy="189230"/>
            </a:xfrm>
            <a:custGeom>
              <a:avLst/>
              <a:gdLst/>
              <a:ahLst/>
              <a:cxnLst/>
              <a:rect l="l" t="t" r="r" b="b"/>
              <a:pathLst>
                <a:path w="377825" h="189230">
                  <a:moveTo>
                    <a:pt x="0" y="188673"/>
                  </a:moveTo>
                  <a:lnTo>
                    <a:pt x="377345" y="188673"/>
                  </a:lnTo>
                  <a:lnTo>
                    <a:pt x="377345" y="0"/>
                  </a:lnTo>
                  <a:lnTo>
                    <a:pt x="0" y="0"/>
                  </a:lnTo>
                  <a:lnTo>
                    <a:pt x="0" y="188673"/>
                  </a:lnTo>
                  <a:close/>
                </a:path>
              </a:pathLst>
            </a:custGeom>
            <a:ln w="9433">
              <a:solidFill>
                <a:srgbClr val="6A8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3976535" y="2451315"/>
              <a:ext cx="165100" cy="50800"/>
            </a:xfrm>
            <a:custGeom>
              <a:avLst/>
              <a:gdLst/>
              <a:ahLst/>
              <a:cxnLst/>
              <a:rect l="l" t="t" r="r" b="b"/>
              <a:pathLst>
                <a:path w="165100" h="50800">
                  <a:moveTo>
                    <a:pt x="14439" y="11709"/>
                  </a:moveTo>
                  <a:lnTo>
                    <a:pt x="9194" y="11785"/>
                  </a:lnTo>
                  <a:lnTo>
                    <a:pt x="5956" y="14719"/>
                  </a:lnTo>
                  <a:lnTo>
                    <a:pt x="4114" y="17475"/>
                  </a:lnTo>
                  <a:lnTo>
                    <a:pt x="4114" y="12014"/>
                  </a:lnTo>
                  <a:lnTo>
                    <a:pt x="0" y="12014"/>
                  </a:lnTo>
                  <a:lnTo>
                    <a:pt x="0" y="39039"/>
                  </a:lnTo>
                  <a:lnTo>
                    <a:pt x="4419" y="39039"/>
                  </a:lnTo>
                  <a:lnTo>
                    <a:pt x="4419" y="20193"/>
                  </a:lnTo>
                  <a:lnTo>
                    <a:pt x="8661" y="15849"/>
                  </a:lnTo>
                  <a:lnTo>
                    <a:pt x="14439" y="15735"/>
                  </a:lnTo>
                  <a:lnTo>
                    <a:pt x="14439" y="11709"/>
                  </a:lnTo>
                  <a:close/>
                </a:path>
                <a:path w="165100" h="50800">
                  <a:moveTo>
                    <a:pt x="40297" y="25895"/>
                  </a:moveTo>
                  <a:lnTo>
                    <a:pt x="40284" y="22644"/>
                  </a:lnTo>
                  <a:lnTo>
                    <a:pt x="40259" y="19507"/>
                  </a:lnTo>
                  <a:lnTo>
                    <a:pt x="37477" y="15303"/>
                  </a:lnTo>
                  <a:lnTo>
                    <a:pt x="36944" y="14503"/>
                  </a:lnTo>
                  <a:lnTo>
                    <a:pt x="36944" y="22644"/>
                  </a:lnTo>
                  <a:lnTo>
                    <a:pt x="22377" y="22644"/>
                  </a:lnTo>
                  <a:lnTo>
                    <a:pt x="23317" y="18224"/>
                  </a:lnTo>
                  <a:lnTo>
                    <a:pt x="26454" y="15303"/>
                  </a:lnTo>
                  <a:lnTo>
                    <a:pt x="32867" y="15303"/>
                  </a:lnTo>
                  <a:lnTo>
                    <a:pt x="36182" y="17297"/>
                  </a:lnTo>
                  <a:lnTo>
                    <a:pt x="36944" y="22644"/>
                  </a:lnTo>
                  <a:lnTo>
                    <a:pt x="36944" y="14503"/>
                  </a:lnTo>
                  <a:lnTo>
                    <a:pt x="35534" y="12369"/>
                  </a:lnTo>
                  <a:lnTo>
                    <a:pt x="31927" y="11709"/>
                  </a:lnTo>
                  <a:lnTo>
                    <a:pt x="23266" y="11709"/>
                  </a:lnTo>
                  <a:lnTo>
                    <a:pt x="17957" y="17932"/>
                  </a:lnTo>
                  <a:lnTo>
                    <a:pt x="17957" y="33540"/>
                  </a:lnTo>
                  <a:lnTo>
                    <a:pt x="23622" y="39827"/>
                  </a:lnTo>
                  <a:lnTo>
                    <a:pt x="34404" y="39827"/>
                  </a:lnTo>
                  <a:lnTo>
                    <a:pt x="37782" y="38417"/>
                  </a:lnTo>
                  <a:lnTo>
                    <a:pt x="40068" y="36753"/>
                  </a:lnTo>
                  <a:lnTo>
                    <a:pt x="40017" y="36233"/>
                  </a:lnTo>
                  <a:lnTo>
                    <a:pt x="39712" y="32804"/>
                  </a:lnTo>
                  <a:lnTo>
                    <a:pt x="36004" y="35991"/>
                  </a:lnTo>
                  <a:lnTo>
                    <a:pt x="32118" y="36233"/>
                  </a:lnTo>
                  <a:lnTo>
                    <a:pt x="26035" y="36233"/>
                  </a:lnTo>
                  <a:lnTo>
                    <a:pt x="22250" y="31889"/>
                  </a:lnTo>
                  <a:lnTo>
                    <a:pt x="22085" y="25895"/>
                  </a:lnTo>
                  <a:lnTo>
                    <a:pt x="40297" y="25895"/>
                  </a:lnTo>
                  <a:close/>
                </a:path>
                <a:path w="165100" h="50800">
                  <a:moveTo>
                    <a:pt x="67221" y="36817"/>
                  </a:moveTo>
                  <a:lnTo>
                    <a:pt x="66865" y="32829"/>
                  </a:lnTo>
                  <a:lnTo>
                    <a:pt x="63868" y="35229"/>
                  </a:lnTo>
                  <a:lnTo>
                    <a:pt x="60680" y="36055"/>
                  </a:lnTo>
                  <a:lnTo>
                    <a:pt x="52781" y="36055"/>
                  </a:lnTo>
                  <a:lnTo>
                    <a:pt x="49466" y="31750"/>
                  </a:lnTo>
                  <a:lnTo>
                    <a:pt x="49466" y="21221"/>
                  </a:lnTo>
                  <a:lnTo>
                    <a:pt x="51650" y="15494"/>
                  </a:lnTo>
                  <a:lnTo>
                    <a:pt x="60972" y="15494"/>
                  </a:lnTo>
                  <a:lnTo>
                    <a:pt x="62979" y="15963"/>
                  </a:lnTo>
                  <a:lnTo>
                    <a:pt x="66230" y="18110"/>
                  </a:lnTo>
                  <a:lnTo>
                    <a:pt x="66929" y="14249"/>
                  </a:lnTo>
                  <a:lnTo>
                    <a:pt x="63461" y="12242"/>
                  </a:lnTo>
                  <a:lnTo>
                    <a:pt x="61455" y="11709"/>
                  </a:lnTo>
                  <a:lnTo>
                    <a:pt x="49657" y="11709"/>
                  </a:lnTo>
                  <a:lnTo>
                    <a:pt x="44869" y="18897"/>
                  </a:lnTo>
                  <a:lnTo>
                    <a:pt x="44869" y="33362"/>
                  </a:lnTo>
                  <a:lnTo>
                    <a:pt x="50241" y="39827"/>
                  </a:lnTo>
                  <a:lnTo>
                    <a:pt x="60794" y="39827"/>
                  </a:lnTo>
                  <a:lnTo>
                    <a:pt x="64046" y="39001"/>
                  </a:lnTo>
                  <a:lnTo>
                    <a:pt x="67221" y="36817"/>
                  </a:lnTo>
                  <a:close/>
                </a:path>
                <a:path w="165100" h="50800">
                  <a:moveTo>
                    <a:pt x="78803" y="12496"/>
                  </a:moveTo>
                  <a:lnTo>
                    <a:pt x="74383" y="12496"/>
                  </a:lnTo>
                  <a:lnTo>
                    <a:pt x="74383" y="39039"/>
                  </a:lnTo>
                  <a:lnTo>
                    <a:pt x="78803" y="39039"/>
                  </a:lnTo>
                  <a:lnTo>
                    <a:pt x="78803" y="12496"/>
                  </a:lnTo>
                  <a:close/>
                </a:path>
                <a:path w="165100" h="50800">
                  <a:moveTo>
                    <a:pt x="79286" y="0"/>
                  </a:moveTo>
                  <a:lnTo>
                    <a:pt x="74041" y="0"/>
                  </a:lnTo>
                  <a:lnTo>
                    <a:pt x="74041" y="5257"/>
                  </a:lnTo>
                  <a:lnTo>
                    <a:pt x="79286" y="5257"/>
                  </a:lnTo>
                  <a:lnTo>
                    <a:pt x="79286" y="0"/>
                  </a:lnTo>
                  <a:close/>
                </a:path>
                <a:path w="165100" h="50800">
                  <a:moveTo>
                    <a:pt x="112293" y="18402"/>
                  </a:moveTo>
                  <a:lnTo>
                    <a:pt x="110680" y="15494"/>
                  </a:lnTo>
                  <a:lnTo>
                    <a:pt x="110540" y="15252"/>
                  </a:lnTo>
                  <a:lnTo>
                    <a:pt x="108585" y="11709"/>
                  </a:lnTo>
                  <a:lnTo>
                    <a:pt x="107683" y="11709"/>
                  </a:lnTo>
                  <a:lnTo>
                    <a:pt x="107683" y="20116"/>
                  </a:lnTo>
                  <a:lnTo>
                    <a:pt x="107683" y="31978"/>
                  </a:lnTo>
                  <a:lnTo>
                    <a:pt x="103505" y="36233"/>
                  </a:lnTo>
                  <a:lnTo>
                    <a:pt x="96774" y="36233"/>
                  </a:lnTo>
                  <a:lnTo>
                    <a:pt x="95199" y="35013"/>
                  </a:lnTo>
                  <a:lnTo>
                    <a:pt x="94005" y="33362"/>
                  </a:lnTo>
                  <a:lnTo>
                    <a:pt x="93421" y="32461"/>
                  </a:lnTo>
                  <a:lnTo>
                    <a:pt x="93421" y="19011"/>
                  </a:lnTo>
                  <a:lnTo>
                    <a:pt x="94843" y="16878"/>
                  </a:lnTo>
                  <a:lnTo>
                    <a:pt x="97129" y="15494"/>
                  </a:lnTo>
                  <a:lnTo>
                    <a:pt x="104152" y="15494"/>
                  </a:lnTo>
                  <a:lnTo>
                    <a:pt x="107683" y="20116"/>
                  </a:lnTo>
                  <a:lnTo>
                    <a:pt x="107683" y="11709"/>
                  </a:lnTo>
                  <a:lnTo>
                    <a:pt x="99377" y="11709"/>
                  </a:lnTo>
                  <a:lnTo>
                    <a:pt x="95961" y="12954"/>
                  </a:lnTo>
                  <a:lnTo>
                    <a:pt x="93243" y="15252"/>
                  </a:lnTo>
                  <a:lnTo>
                    <a:pt x="93243" y="12369"/>
                  </a:lnTo>
                  <a:lnTo>
                    <a:pt x="88823" y="12369"/>
                  </a:lnTo>
                  <a:lnTo>
                    <a:pt x="88823" y="50761"/>
                  </a:lnTo>
                  <a:lnTo>
                    <a:pt x="93421" y="50761"/>
                  </a:lnTo>
                  <a:lnTo>
                    <a:pt x="93421" y="36461"/>
                  </a:lnTo>
                  <a:lnTo>
                    <a:pt x="95250" y="38176"/>
                  </a:lnTo>
                  <a:lnTo>
                    <a:pt x="97840" y="39827"/>
                  </a:lnTo>
                  <a:lnTo>
                    <a:pt x="107099" y="39827"/>
                  </a:lnTo>
                  <a:lnTo>
                    <a:pt x="110083" y="36461"/>
                  </a:lnTo>
                  <a:lnTo>
                    <a:pt x="110286" y="36233"/>
                  </a:lnTo>
                  <a:lnTo>
                    <a:pt x="112293" y="33972"/>
                  </a:lnTo>
                  <a:lnTo>
                    <a:pt x="112293" y="18402"/>
                  </a:lnTo>
                  <a:close/>
                </a:path>
                <a:path w="165100" h="50800">
                  <a:moveTo>
                    <a:pt x="141147" y="25895"/>
                  </a:moveTo>
                  <a:lnTo>
                    <a:pt x="141135" y="22644"/>
                  </a:lnTo>
                  <a:lnTo>
                    <a:pt x="141097" y="19507"/>
                  </a:lnTo>
                  <a:lnTo>
                    <a:pt x="138328" y="15303"/>
                  </a:lnTo>
                  <a:lnTo>
                    <a:pt x="137795" y="14503"/>
                  </a:lnTo>
                  <a:lnTo>
                    <a:pt x="137795" y="22644"/>
                  </a:lnTo>
                  <a:lnTo>
                    <a:pt x="123228" y="22644"/>
                  </a:lnTo>
                  <a:lnTo>
                    <a:pt x="124167" y="18224"/>
                  </a:lnTo>
                  <a:lnTo>
                    <a:pt x="127292" y="15303"/>
                  </a:lnTo>
                  <a:lnTo>
                    <a:pt x="133718" y="15303"/>
                  </a:lnTo>
                  <a:lnTo>
                    <a:pt x="137020" y="17297"/>
                  </a:lnTo>
                  <a:lnTo>
                    <a:pt x="137795" y="22644"/>
                  </a:lnTo>
                  <a:lnTo>
                    <a:pt x="137795" y="14503"/>
                  </a:lnTo>
                  <a:lnTo>
                    <a:pt x="136372" y="12369"/>
                  </a:lnTo>
                  <a:lnTo>
                    <a:pt x="132778" y="11709"/>
                  </a:lnTo>
                  <a:lnTo>
                    <a:pt x="124117" y="11709"/>
                  </a:lnTo>
                  <a:lnTo>
                    <a:pt x="118808" y="17932"/>
                  </a:lnTo>
                  <a:lnTo>
                    <a:pt x="118808" y="33540"/>
                  </a:lnTo>
                  <a:lnTo>
                    <a:pt x="124460" y="39827"/>
                  </a:lnTo>
                  <a:lnTo>
                    <a:pt x="135255" y="39827"/>
                  </a:lnTo>
                  <a:lnTo>
                    <a:pt x="138620" y="38417"/>
                  </a:lnTo>
                  <a:lnTo>
                    <a:pt x="140919" y="36753"/>
                  </a:lnTo>
                  <a:lnTo>
                    <a:pt x="140868" y="36233"/>
                  </a:lnTo>
                  <a:lnTo>
                    <a:pt x="140563" y="32804"/>
                  </a:lnTo>
                  <a:lnTo>
                    <a:pt x="136855" y="35991"/>
                  </a:lnTo>
                  <a:lnTo>
                    <a:pt x="132956" y="36233"/>
                  </a:lnTo>
                  <a:lnTo>
                    <a:pt x="126885" y="36233"/>
                  </a:lnTo>
                  <a:lnTo>
                    <a:pt x="123101" y="31889"/>
                  </a:lnTo>
                  <a:lnTo>
                    <a:pt x="122923" y="25895"/>
                  </a:lnTo>
                  <a:lnTo>
                    <a:pt x="141147" y="25895"/>
                  </a:lnTo>
                  <a:close/>
                </a:path>
                <a:path w="165100" h="50800">
                  <a:moveTo>
                    <a:pt x="164820" y="28282"/>
                  </a:moveTo>
                  <a:lnTo>
                    <a:pt x="162648" y="26250"/>
                  </a:lnTo>
                  <a:lnTo>
                    <a:pt x="162534" y="26073"/>
                  </a:lnTo>
                  <a:lnTo>
                    <a:pt x="160223" y="23990"/>
                  </a:lnTo>
                  <a:lnTo>
                    <a:pt x="158635" y="23622"/>
                  </a:lnTo>
                  <a:lnTo>
                    <a:pt x="155689" y="23075"/>
                  </a:lnTo>
                  <a:lnTo>
                    <a:pt x="152438" y="22415"/>
                  </a:lnTo>
                  <a:lnTo>
                    <a:pt x="149733" y="21818"/>
                  </a:lnTo>
                  <a:lnTo>
                    <a:pt x="149733" y="15201"/>
                  </a:lnTo>
                  <a:lnTo>
                    <a:pt x="156629" y="15201"/>
                  </a:lnTo>
                  <a:lnTo>
                    <a:pt x="159766" y="15430"/>
                  </a:lnTo>
                  <a:lnTo>
                    <a:pt x="163118" y="17462"/>
                  </a:lnTo>
                  <a:lnTo>
                    <a:pt x="163817" y="13601"/>
                  </a:lnTo>
                  <a:lnTo>
                    <a:pt x="160756" y="12179"/>
                  </a:lnTo>
                  <a:lnTo>
                    <a:pt x="158343" y="11709"/>
                  </a:lnTo>
                  <a:lnTo>
                    <a:pt x="145542" y="11709"/>
                  </a:lnTo>
                  <a:lnTo>
                    <a:pt x="145542" y="22415"/>
                  </a:lnTo>
                  <a:lnTo>
                    <a:pt x="147256" y="24333"/>
                  </a:lnTo>
                  <a:lnTo>
                    <a:pt x="148729" y="25476"/>
                  </a:lnTo>
                  <a:lnTo>
                    <a:pt x="150558" y="26797"/>
                  </a:lnTo>
                  <a:lnTo>
                    <a:pt x="151853" y="27025"/>
                  </a:lnTo>
                  <a:lnTo>
                    <a:pt x="157226" y="28105"/>
                  </a:lnTo>
                  <a:lnTo>
                    <a:pt x="160642" y="28816"/>
                  </a:lnTo>
                  <a:lnTo>
                    <a:pt x="160642" y="36118"/>
                  </a:lnTo>
                  <a:lnTo>
                    <a:pt x="150317" y="36118"/>
                  </a:lnTo>
                  <a:lnTo>
                    <a:pt x="147015" y="33909"/>
                  </a:lnTo>
                  <a:lnTo>
                    <a:pt x="145961" y="33185"/>
                  </a:lnTo>
                  <a:lnTo>
                    <a:pt x="145249" y="37236"/>
                  </a:lnTo>
                  <a:lnTo>
                    <a:pt x="147129" y="38176"/>
                  </a:lnTo>
                  <a:lnTo>
                    <a:pt x="150380" y="39827"/>
                  </a:lnTo>
                  <a:lnTo>
                    <a:pt x="159461" y="39827"/>
                  </a:lnTo>
                  <a:lnTo>
                    <a:pt x="161988" y="37947"/>
                  </a:lnTo>
                  <a:lnTo>
                    <a:pt x="163817" y="36525"/>
                  </a:lnTo>
                  <a:lnTo>
                    <a:pt x="164820" y="34137"/>
                  </a:lnTo>
                  <a:lnTo>
                    <a:pt x="164820" y="2828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3868877" y="2653553"/>
              <a:ext cx="283210" cy="189230"/>
            </a:xfrm>
            <a:custGeom>
              <a:avLst/>
              <a:gdLst/>
              <a:ahLst/>
              <a:cxnLst/>
              <a:rect l="l" t="t" r="r" b="b"/>
              <a:pathLst>
                <a:path w="283210" h="189230">
                  <a:moveTo>
                    <a:pt x="283009" y="0"/>
                  </a:moveTo>
                  <a:lnTo>
                    <a:pt x="0" y="0"/>
                  </a:lnTo>
                  <a:lnTo>
                    <a:pt x="0" y="188673"/>
                  </a:lnTo>
                  <a:lnTo>
                    <a:pt x="283009" y="188673"/>
                  </a:lnTo>
                  <a:lnTo>
                    <a:pt x="283009" y="0"/>
                  </a:lnTo>
                  <a:close/>
                </a:path>
              </a:pathLst>
            </a:custGeom>
            <a:solidFill>
              <a:srgbClr val="C5E38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3868877" y="2653553"/>
              <a:ext cx="283210" cy="189230"/>
            </a:xfrm>
            <a:custGeom>
              <a:avLst/>
              <a:gdLst/>
              <a:ahLst/>
              <a:cxnLst/>
              <a:rect l="l" t="t" r="r" b="b"/>
              <a:pathLst>
                <a:path w="283210" h="189230">
                  <a:moveTo>
                    <a:pt x="0" y="188673"/>
                  </a:moveTo>
                  <a:lnTo>
                    <a:pt x="283009" y="188673"/>
                  </a:lnTo>
                  <a:lnTo>
                    <a:pt x="283009" y="0"/>
                  </a:lnTo>
                  <a:lnTo>
                    <a:pt x="0" y="0"/>
                  </a:lnTo>
                  <a:lnTo>
                    <a:pt x="0" y="188673"/>
                  </a:lnTo>
                  <a:close/>
                </a:path>
              </a:pathLst>
            </a:custGeom>
            <a:ln w="9433">
              <a:solidFill>
                <a:srgbClr val="6A8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3990975" y="2768472"/>
              <a:ext cx="38735" cy="5080"/>
            </a:xfrm>
            <a:custGeom>
              <a:avLst/>
              <a:gdLst/>
              <a:ahLst/>
              <a:cxnLst/>
              <a:rect l="l" t="t" r="r" b="b"/>
              <a:pathLst>
                <a:path w="38735" h="5080">
                  <a:moveTo>
                    <a:pt x="4889" y="0"/>
                  </a:moveTo>
                  <a:lnTo>
                    <a:pt x="0" y="0"/>
                  </a:lnTo>
                  <a:lnTo>
                    <a:pt x="0" y="4889"/>
                  </a:lnTo>
                  <a:lnTo>
                    <a:pt x="4889" y="4889"/>
                  </a:lnTo>
                  <a:lnTo>
                    <a:pt x="4889" y="0"/>
                  </a:lnTo>
                  <a:close/>
                </a:path>
                <a:path w="38735" h="5080">
                  <a:moveTo>
                    <a:pt x="21615" y="0"/>
                  </a:moveTo>
                  <a:lnTo>
                    <a:pt x="16725" y="0"/>
                  </a:lnTo>
                  <a:lnTo>
                    <a:pt x="16725" y="4889"/>
                  </a:lnTo>
                  <a:lnTo>
                    <a:pt x="21615" y="4889"/>
                  </a:lnTo>
                  <a:lnTo>
                    <a:pt x="21615" y="0"/>
                  </a:lnTo>
                  <a:close/>
                </a:path>
                <a:path w="38735" h="5080">
                  <a:moveTo>
                    <a:pt x="38341" y="0"/>
                  </a:moveTo>
                  <a:lnTo>
                    <a:pt x="33451" y="0"/>
                  </a:lnTo>
                  <a:lnTo>
                    <a:pt x="33451" y="4889"/>
                  </a:lnTo>
                  <a:lnTo>
                    <a:pt x="38341" y="4889"/>
                  </a:lnTo>
                  <a:lnTo>
                    <a:pt x="3834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8" name="object 58"/>
          <p:cNvGrpSpPr/>
          <p:nvPr/>
        </p:nvGrpSpPr>
        <p:grpSpPr>
          <a:xfrm>
            <a:off x="939730" y="2177155"/>
            <a:ext cx="2085339" cy="764540"/>
            <a:chOff x="939730" y="2177155"/>
            <a:chExt cx="2085339" cy="764540"/>
          </a:xfrm>
        </p:grpSpPr>
        <p:sp>
          <p:nvSpPr>
            <p:cNvPr id="59" name="object 59"/>
            <p:cNvSpPr/>
            <p:nvPr/>
          </p:nvSpPr>
          <p:spPr>
            <a:xfrm>
              <a:off x="944446" y="2181871"/>
              <a:ext cx="2075814" cy="755015"/>
            </a:xfrm>
            <a:custGeom>
              <a:avLst/>
              <a:gdLst/>
              <a:ahLst/>
              <a:cxnLst/>
              <a:rect l="l" t="t" r="r" b="b"/>
              <a:pathLst>
                <a:path w="2075814" h="755014">
                  <a:moveTo>
                    <a:pt x="2075402" y="0"/>
                  </a:moveTo>
                  <a:lnTo>
                    <a:pt x="0" y="0"/>
                  </a:lnTo>
                  <a:lnTo>
                    <a:pt x="0" y="754691"/>
                  </a:lnTo>
                  <a:lnTo>
                    <a:pt x="2075402" y="754691"/>
                  </a:lnTo>
                  <a:lnTo>
                    <a:pt x="2075402" y="0"/>
                  </a:lnTo>
                  <a:close/>
                </a:path>
              </a:pathLst>
            </a:custGeom>
            <a:solidFill>
              <a:srgbClr val="E5E5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944446" y="2181871"/>
              <a:ext cx="2075814" cy="755015"/>
            </a:xfrm>
            <a:custGeom>
              <a:avLst/>
              <a:gdLst/>
              <a:ahLst/>
              <a:cxnLst/>
              <a:rect l="l" t="t" r="r" b="b"/>
              <a:pathLst>
                <a:path w="2075814" h="755014">
                  <a:moveTo>
                    <a:pt x="0" y="754691"/>
                  </a:moveTo>
                  <a:lnTo>
                    <a:pt x="2075402" y="754691"/>
                  </a:lnTo>
                  <a:lnTo>
                    <a:pt x="2075402" y="0"/>
                  </a:lnTo>
                  <a:lnTo>
                    <a:pt x="0" y="0"/>
                  </a:lnTo>
                  <a:lnTo>
                    <a:pt x="0" y="754691"/>
                  </a:lnTo>
                  <a:close/>
                </a:path>
              </a:pathLst>
            </a:custGeom>
            <a:ln w="9433">
              <a:solidFill>
                <a:srgbClr val="85858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1043546" y="2237168"/>
              <a:ext cx="172085" cy="40005"/>
            </a:xfrm>
            <a:custGeom>
              <a:avLst/>
              <a:gdLst/>
              <a:ahLst/>
              <a:cxnLst/>
              <a:rect l="l" t="t" r="r" b="b"/>
              <a:pathLst>
                <a:path w="172084" h="40005">
                  <a:moveTo>
                    <a:pt x="37274" y="17056"/>
                  </a:moveTo>
                  <a:lnTo>
                    <a:pt x="36334" y="11709"/>
                  </a:lnTo>
                  <a:lnTo>
                    <a:pt x="25654" y="11709"/>
                  </a:lnTo>
                  <a:lnTo>
                    <a:pt x="22593" y="13373"/>
                  </a:lnTo>
                  <a:lnTo>
                    <a:pt x="20408" y="16586"/>
                  </a:lnTo>
                  <a:lnTo>
                    <a:pt x="18884" y="12065"/>
                  </a:lnTo>
                  <a:lnTo>
                    <a:pt x="14744" y="11709"/>
                  </a:lnTo>
                  <a:lnTo>
                    <a:pt x="8623" y="11709"/>
                  </a:lnTo>
                  <a:lnTo>
                    <a:pt x="5829" y="14135"/>
                  </a:lnTo>
                  <a:lnTo>
                    <a:pt x="4254" y="16281"/>
                  </a:lnTo>
                  <a:lnTo>
                    <a:pt x="4254" y="12014"/>
                  </a:lnTo>
                  <a:lnTo>
                    <a:pt x="0" y="12014"/>
                  </a:lnTo>
                  <a:lnTo>
                    <a:pt x="0" y="39052"/>
                  </a:lnTo>
                  <a:lnTo>
                    <a:pt x="4597" y="39052"/>
                  </a:lnTo>
                  <a:lnTo>
                    <a:pt x="4597" y="20193"/>
                  </a:lnTo>
                  <a:lnTo>
                    <a:pt x="6184" y="15316"/>
                  </a:lnTo>
                  <a:lnTo>
                    <a:pt x="16052" y="15316"/>
                  </a:lnTo>
                  <a:lnTo>
                    <a:pt x="16344" y="19227"/>
                  </a:lnTo>
                  <a:lnTo>
                    <a:pt x="16344" y="39052"/>
                  </a:lnTo>
                  <a:lnTo>
                    <a:pt x="20942" y="39052"/>
                  </a:lnTo>
                  <a:lnTo>
                    <a:pt x="20942" y="20193"/>
                  </a:lnTo>
                  <a:lnTo>
                    <a:pt x="22529" y="15316"/>
                  </a:lnTo>
                  <a:lnTo>
                    <a:pt x="32372" y="15316"/>
                  </a:lnTo>
                  <a:lnTo>
                    <a:pt x="32664" y="19227"/>
                  </a:lnTo>
                  <a:lnTo>
                    <a:pt x="32664" y="39052"/>
                  </a:lnTo>
                  <a:lnTo>
                    <a:pt x="37274" y="39052"/>
                  </a:lnTo>
                  <a:lnTo>
                    <a:pt x="37274" y="17056"/>
                  </a:lnTo>
                  <a:close/>
                </a:path>
                <a:path w="172084" h="40005">
                  <a:moveTo>
                    <a:pt x="67462" y="25895"/>
                  </a:moveTo>
                  <a:lnTo>
                    <a:pt x="67449" y="22644"/>
                  </a:lnTo>
                  <a:lnTo>
                    <a:pt x="67424" y="19507"/>
                  </a:lnTo>
                  <a:lnTo>
                    <a:pt x="64643" y="15316"/>
                  </a:lnTo>
                  <a:lnTo>
                    <a:pt x="64109" y="14516"/>
                  </a:lnTo>
                  <a:lnTo>
                    <a:pt x="64109" y="22644"/>
                  </a:lnTo>
                  <a:lnTo>
                    <a:pt x="49542" y="22644"/>
                  </a:lnTo>
                  <a:lnTo>
                    <a:pt x="50482" y="18224"/>
                  </a:lnTo>
                  <a:lnTo>
                    <a:pt x="53619" y="15316"/>
                  </a:lnTo>
                  <a:lnTo>
                    <a:pt x="60032" y="15316"/>
                  </a:lnTo>
                  <a:lnTo>
                    <a:pt x="63347" y="17297"/>
                  </a:lnTo>
                  <a:lnTo>
                    <a:pt x="64109" y="22644"/>
                  </a:lnTo>
                  <a:lnTo>
                    <a:pt x="64109" y="14516"/>
                  </a:lnTo>
                  <a:lnTo>
                    <a:pt x="62699" y="12369"/>
                  </a:lnTo>
                  <a:lnTo>
                    <a:pt x="59093" y="11709"/>
                  </a:lnTo>
                  <a:lnTo>
                    <a:pt x="50431" y="11709"/>
                  </a:lnTo>
                  <a:lnTo>
                    <a:pt x="45123" y="17932"/>
                  </a:lnTo>
                  <a:lnTo>
                    <a:pt x="45123" y="33540"/>
                  </a:lnTo>
                  <a:lnTo>
                    <a:pt x="50787" y="39827"/>
                  </a:lnTo>
                  <a:lnTo>
                    <a:pt x="61569" y="39827"/>
                  </a:lnTo>
                  <a:lnTo>
                    <a:pt x="64947" y="38430"/>
                  </a:lnTo>
                  <a:lnTo>
                    <a:pt x="67233" y="36766"/>
                  </a:lnTo>
                  <a:lnTo>
                    <a:pt x="67183" y="36233"/>
                  </a:lnTo>
                  <a:lnTo>
                    <a:pt x="66878" y="32804"/>
                  </a:lnTo>
                  <a:lnTo>
                    <a:pt x="63169" y="35991"/>
                  </a:lnTo>
                  <a:lnTo>
                    <a:pt x="59283" y="36233"/>
                  </a:lnTo>
                  <a:lnTo>
                    <a:pt x="53200" y="36233"/>
                  </a:lnTo>
                  <a:lnTo>
                    <a:pt x="49415" y="31889"/>
                  </a:lnTo>
                  <a:lnTo>
                    <a:pt x="49250" y="25895"/>
                  </a:lnTo>
                  <a:lnTo>
                    <a:pt x="67462" y="25895"/>
                  </a:lnTo>
                  <a:close/>
                </a:path>
                <a:path w="172084" h="40005">
                  <a:moveTo>
                    <a:pt x="89496" y="37592"/>
                  </a:moveTo>
                  <a:lnTo>
                    <a:pt x="88557" y="34074"/>
                  </a:lnTo>
                  <a:lnTo>
                    <a:pt x="87020" y="35331"/>
                  </a:lnTo>
                  <a:lnTo>
                    <a:pt x="85128" y="36055"/>
                  </a:lnTo>
                  <a:lnTo>
                    <a:pt x="81064" y="36055"/>
                  </a:lnTo>
                  <a:lnTo>
                    <a:pt x="80238" y="34251"/>
                  </a:lnTo>
                  <a:lnTo>
                    <a:pt x="80238" y="15925"/>
                  </a:lnTo>
                  <a:lnTo>
                    <a:pt x="88557" y="15925"/>
                  </a:lnTo>
                  <a:lnTo>
                    <a:pt x="88557" y="12496"/>
                  </a:lnTo>
                  <a:lnTo>
                    <a:pt x="80238" y="12496"/>
                  </a:lnTo>
                  <a:lnTo>
                    <a:pt x="80238" y="4686"/>
                  </a:lnTo>
                  <a:lnTo>
                    <a:pt x="76174" y="4686"/>
                  </a:lnTo>
                  <a:lnTo>
                    <a:pt x="76174" y="12496"/>
                  </a:lnTo>
                  <a:lnTo>
                    <a:pt x="71031" y="12496"/>
                  </a:lnTo>
                  <a:lnTo>
                    <a:pt x="71031" y="15925"/>
                  </a:lnTo>
                  <a:lnTo>
                    <a:pt x="75984" y="15925"/>
                  </a:lnTo>
                  <a:lnTo>
                    <a:pt x="75984" y="35687"/>
                  </a:lnTo>
                  <a:lnTo>
                    <a:pt x="76822" y="39827"/>
                  </a:lnTo>
                  <a:lnTo>
                    <a:pt x="85013" y="39827"/>
                  </a:lnTo>
                  <a:lnTo>
                    <a:pt x="88023" y="38366"/>
                  </a:lnTo>
                  <a:lnTo>
                    <a:pt x="89496" y="37592"/>
                  </a:lnTo>
                  <a:close/>
                </a:path>
                <a:path w="172084" h="40005">
                  <a:moveTo>
                    <a:pt x="115709" y="15836"/>
                  </a:moveTo>
                  <a:lnTo>
                    <a:pt x="115049" y="15201"/>
                  </a:lnTo>
                  <a:lnTo>
                    <a:pt x="111404" y="11709"/>
                  </a:lnTo>
                  <a:lnTo>
                    <a:pt x="102158" y="11709"/>
                  </a:lnTo>
                  <a:lnTo>
                    <a:pt x="99491" y="12661"/>
                  </a:lnTo>
                  <a:lnTo>
                    <a:pt x="96723" y="14249"/>
                  </a:lnTo>
                  <a:lnTo>
                    <a:pt x="97078" y="18110"/>
                  </a:lnTo>
                  <a:lnTo>
                    <a:pt x="100139" y="15951"/>
                  </a:lnTo>
                  <a:lnTo>
                    <a:pt x="103098" y="15201"/>
                  </a:lnTo>
                  <a:lnTo>
                    <a:pt x="108750" y="15201"/>
                  </a:lnTo>
                  <a:lnTo>
                    <a:pt x="111112" y="17526"/>
                  </a:lnTo>
                  <a:lnTo>
                    <a:pt x="111112" y="24333"/>
                  </a:lnTo>
                  <a:lnTo>
                    <a:pt x="111112" y="27343"/>
                  </a:lnTo>
                  <a:lnTo>
                    <a:pt x="111112" y="33883"/>
                  </a:lnTo>
                  <a:lnTo>
                    <a:pt x="109105" y="35052"/>
                  </a:lnTo>
                  <a:lnTo>
                    <a:pt x="107403" y="36182"/>
                  </a:lnTo>
                  <a:lnTo>
                    <a:pt x="105156" y="36233"/>
                  </a:lnTo>
                  <a:lnTo>
                    <a:pt x="101676" y="36233"/>
                  </a:lnTo>
                  <a:lnTo>
                    <a:pt x="99021" y="34810"/>
                  </a:lnTo>
                  <a:lnTo>
                    <a:pt x="99021" y="27889"/>
                  </a:lnTo>
                  <a:lnTo>
                    <a:pt x="111112" y="27343"/>
                  </a:lnTo>
                  <a:lnTo>
                    <a:pt x="111112" y="24333"/>
                  </a:lnTo>
                  <a:lnTo>
                    <a:pt x="102260" y="24447"/>
                  </a:lnTo>
                  <a:lnTo>
                    <a:pt x="94767" y="26924"/>
                  </a:lnTo>
                  <a:lnTo>
                    <a:pt x="94792" y="35052"/>
                  </a:lnTo>
                  <a:lnTo>
                    <a:pt x="96367" y="39827"/>
                  </a:lnTo>
                  <a:lnTo>
                    <a:pt x="102323" y="39827"/>
                  </a:lnTo>
                  <a:lnTo>
                    <a:pt x="107861" y="39712"/>
                  </a:lnTo>
                  <a:lnTo>
                    <a:pt x="111290" y="37058"/>
                  </a:lnTo>
                  <a:lnTo>
                    <a:pt x="111290" y="39179"/>
                  </a:lnTo>
                  <a:lnTo>
                    <a:pt x="115709" y="39179"/>
                  </a:lnTo>
                  <a:lnTo>
                    <a:pt x="115709" y="37058"/>
                  </a:lnTo>
                  <a:lnTo>
                    <a:pt x="115709" y="36233"/>
                  </a:lnTo>
                  <a:lnTo>
                    <a:pt x="115709" y="27343"/>
                  </a:lnTo>
                  <a:lnTo>
                    <a:pt x="115709" y="15836"/>
                  </a:lnTo>
                  <a:close/>
                </a:path>
                <a:path w="172084" h="40005">
                  <a:moveTo>
                    <a:pt x="136842" y="24206"/>
                  </a:moveTo>
                  <a:lnTo>
                    <a:pt x="121221" y="24206"/>
                  </a:lnTo>
                  <a:lnTo>
                    <a:pt x="121221" y="27635"/>
                  </a:lnTo>
                  <a:lnTo>
                    <a:pt x="136842" y="27635"/>
                  </a:lnTo>
                  <a:lnTo>
                    <a:pt x="136842" y="24206"/>
                  </a:lnTo>
                  <a:close/>
                </a:path>
                <a:path w="172084" h="40005">
                  <a:moveTo>
                    <a:pt x="160185" y="37592"/>
                  </a:moveTo>
                  <a:lnTo>
                    <a:pt x="159245" y="34074"/>
                  </a:lnTo>
                  <a:lnTo>
                    <a:pt x="157708" y="35331"/>
                  </a:lnTo>
                  <a:lnTo>
                    <a:pt x="155816" y="36055"/>
                  </a:lnTo>
                  <a:lnTo>
                    <a:pt x="151752" y="36055"/>
                  </a:lnTo>
                  <a:lnTo>
                    <a:pt x="150914" y="34251"/>
                  </a:lnTo>
                  <a:lnTo>
                    <a:pt x="150914" y="15925"/>
                  </a:lnTo>
                  <a:lnTo>
                    <a:pt x="159245" y="15925"/>
                  </a:lnTo>
                  <a:lnTo>
                    <a:pt x="159245" y="12496"/>
                  </a:lnTo>
                  <a:lnTo>
                    <a:pt x="150914" y="12496"/>
                  </a:lnTo>
                  <a:lnTo>
                    <a:pt x="150914" y="4686"/>
                  </a:lnTo>
                  <a:lnTo>
                    <a:pt x="146850" y="4686"/>
                  </a:lnTo>
                  <a:lnTo>
                    <a:pt x="146850" y="12496"/>
                  </a:lnTo>
                  <a:lnTo>
                    <a:pt x="141719" y="12496"/>
                  </a:lnTo>
                  <a:lnTo>
                    <a:pt x="141719" y="15925"/>
                  </a:lnTo>
                  <a:lnTo>
                    <a:pt x="146672" y="15925"/>
                  </a:lnTo>
                  <a:lnTo>
                    <a:pt x="146672" y="35687"/>
                  </a:lnTo>
                  <a:lnTo>
                    <a:pt x="147497" y="39827"/>
                  </a:lnTo>
                  <a:lnTo>
                    <a:pt x="155702" y="39827"/>
                  </a:lnTo>
                  <a:lnTo>
                    <a:pt x="158699" y="38366"/>
                  </a:lnTo>
                  <a:lnTo>
                    <a:pt x="160185" y="37592"/>
                  </a:lnTo>
                  <a:close/>
                </a:path>
                <a:path w="172084" h="40005">
                  <a:moveTo>
                    <a:pt x="171475" y="12496"/>
                  </a:moveTo>
                  <a:lnTo>
                    <a:pt x="167055" y="12496"/>
                  </a:lnTo>
                  <a:lnTo>
                    <a:pt x="167055" y="39052"/>
                  </a:lnTo>
                  <a:lnTo>
                    <a:pt x="171475" y="39052"/>
                  </a:lnTo>
                  <a:lnTo>
                    <a:pt x="171475" y="12496"/>
                  </a:lnTo>
                  <a:close/>
                </a:path>
                <a:path w="172084" h="40005">
                  <a:moveTo>
                    <a:pt x="171945" y="0"/>
                  </a:moveTo>
                  <a:lnTo>
                    <a:pt x="166700" y="0"/>
                  </a:lnTo>
                  <a:lnTo>
                    <a:pt x="166700" y="5257"/>
                  </a:lnTo>
                  <a:lnTo>
                    <a:pt x="171945" y="5257"/>
                  </a:lnTo>
                  <a:lnTo>
                    <a:pt x="171945" y="0"/>
                  </a:lnTo>
                  <a:close/>
                </a:path>
              </a:pathLst>
            </a:custGeom>
            <a:solidFill>
              <a:srgbClr val="8585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1038783" y="2370544"/>
              <a:ext cx="471805" cy="189230"/>
            </a:xfrm>
            <a:custGeom>
              <a:avLst/>
              <a:gdLst/>
              <a:ahLst/>
              <a:cxnLst/>
              <a:rect l="l" t="t" r="r" b="b"/>
              <a:pathLst>
                <a:path w="471805" h="189230">
                  <a:moveTo>
                    <a:pt x="0" y="188673"/>
                  </a:moveTo>
                  <a:lnTo>
                    <a:pt x="471682" y="188673"/>
                  </a:lnTo>
                  <a:lnTo>
                    <a:pt x="471682" y="0"/>
                  </a:lnTo>
                  <a:lnTo>
                    <a:pt x="0" y="0"/>
                  </a:lnTo>
                  <a:lnTo>
                    <a:pt x="0" y="188673"/>
                  </a:lnTo>
                  <a:close/>
                </a:path>
              </a:pathLst>
            </a:custGeom>
            <a:ln w="9433">
              <a:solidFill>
                <a:srgbClr val="85858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1140891" y="2449753"/>
              <a:ext cx="269240" cy="52705"/>
            </a:xfrm>
            <a:custGeom>
              <a:avLst/>
              <a:gdLst/>
              <a:ahLst/>
              <a:cxnLst/>
              <a:rect l="l" t="t" r="r" b="b"/>
              <a:pathLst>
                <a:path w="269240" h="52705">
                  <a:moveTo>
                    <a:pt x="14452" y="13271"/>
                  </a:moveTo>
                  <a:lnTo>
                    <a:pt x="9207" y="13347"/>
                  </a:lnTo>
                  <a:lnTo>
                    <a:pt x="5956" y="16281"/>
                  </a:lnTo>
                  <a:lnTo>
                    <a:pt x="4127" y="19037"/>
                  </a:lnTo>
                  <a:lnTo>
                    <a:pt x="4127" y="13576"/>
                  </a:lnTo>
                  <a:lnTo>
                    <a:pt x="0" y="13576"/>
                  </a:lnTo>
                  <a:lnTo>
                    <a:pt x="0" y="40601"/>
                  </a:lnTo>
                  <a:lnTo>
                    <a:pt x="4419" y="40601"/>
                  </a:lnTo>
                  <a:lnTo>
                    <a:pt x="4419" y="21755"/>
                  </a:lnTo>
                  <a:lnTo>
                    <a:pt x="8661" y="17411"/>
                  </a:lnTo>
                  <a:lnTo>
                    <a:pt x="14452" y="17297"/>
                  </a:lnTo>
                  <a:lnTo>
                    <a:pt x="14452" y="13271"/>
                  </a:lnTo>
                  <a:close/>
                </a:path>
                <a:path w="269240" h="52705">
                  <a:moveTo>
                    <a:pt x="40309" y="27457"/>
                  </a:moveTo>
                  <a:lnTo>
                    <a:pt x="40297" y="24206"/>
                  </a:lnTo>
                  <a:lnTo>
                    <a:pt x="40259" y="21069"/>
                  </a:lnTo>
                  <a:lnTo>
                    <a:pt x="37490" y="16865"/>
                  </a:lnTo>
                  <a:lnTo>
                    <a:pt x="36957" y="16065"/>
                  </a:lnTo>
                  <a:lnTo>
                    <a:pt x="36957" y="24206"/>
                  </a:lnTo>
                  <a:lnTo>
                    <a:pt x="22390" y="24206"/>
                  </a:lnTo>
                  <a:lnTo>
                    <a:pt x="23329" y="19786"/>
                  </a:lnTo>
                  <a:lnTo>
                    <a:pt x="26454" y="16865"/>
                  </a:lnTo>
                  <a:lnTo>
                    <a:pt x="32880" y="16865"/>
                  </a:lnTo>
                  <a:lnTo>
                    <a:pt x="36182" y="18859"/>
                  </a:lnTo>
                  <a:lnTo>
                    <a:pt x="36957" y="24206"/>
                  </a:lnTo>
                  <a:lnTo>
                    <a:pt x="36957" y="16065"/>
                  </a:lnTo>
                  <a:lnTo>
                    <a:pt x="35534" y="13931"/>
                  </a:lnTo>
                  <a:lnTo>
                    <a:pt x="31940" y="13271"/>
                  </a:lnTo>
                  <a:lnTo>
                    <a:pt x="23279" y="13271"/>
                  </a:lnTo>
                  <a:lnTo>
                    <a:pt x="17970" y="19494"/>
                  </a:lnTo>
                  <a:lnTo>
                    <a:pt x="17970" y="35102"/>
                  </a:lnTo>
                  <a:lnTo>
                    <a:pt x="23634" y="41389"/>
                  </a:lnTo>
                  <a:lnTo>
                    <a:pt x="34417" y="41389"/>
                  </a:lnTo>
                  <a:lnTo>
                    <a:pt x="37782" y="39979"/>
                  </a:lnTo>
                  <a:lnTo>
                    <a:pt x="40081" y="38315"/>
                  </a:lnTo>
                  <a:lnTo>
                    <a:pt x="40030" y="37795"/>
                  </a:lnTo>
                  <a:lnTo>
                    <a:pt x="39725" y="34366"/>
                  </a:lnTo>
                  <a:lnTo>
                    <a:pt x="36017" y="37553"/>
                  </a:lnTo>
                  <a:lnTo>
                    <a:pt x="32118" y="37795"/>
                  </a:lnTo>
                  <a:lnTo>
                    <a:pt x="26047" y="37795"/>
                  </a:lnTo>
                  <a:lnTo>
                    <a:pt x="22263" y="33451"/>
                  </a:lnTo>
                  <a:lnTo>
                    <a:pt x="22085" y="27457"/>
                  </a:lnTo>
                  <a:lnTo>
                    <a:pt x="40309" y="27457"/>
                  </a:lnTo>
                  <a:close/>
                </a:path>
                <a:path w="269240" h="52705">
                  <a:moveTo>
                    <a:pt x="67233" y="38379"/>
                  </a:moveTo>
                  <a:lnTo>
                    <a:pt x="66878" y="34391"/>
                  </a:lnTo>
                  <a:lnTo>
                    <a:pt x="63881" y="36791"/>
                  </a:lnTo>
                  <a:lnTo>
                    <a:pt x="60693" y="37617"/>
                  </a:lnTo>
                  <a:lnTo>
                    <a:pt x="52781" y="37617"/>
                  </a:lnTo>
                  <a:lnTo>
                    <a:pt x="49479" y="33312"/>
                  </a:lnTo>
                  <a:lnTo>
                    <a:pt x="49479" y="22783"/>
                  </a:lnTo>
                  <a:lnTo>
                    <a:pt x="51663" y="17056"/>
                  </a:lnTo>
                  <a:lnTo>
                    <a:pt x="60985" y="17056"/>
                  </a:lnTo>
                  <a:lnTo>
                    <a:pt x="62979" y="17526"/>
                  </a:lnTo>
                  <a:lnTo>
                    <a:pt x="66230" y="19672"/>
                  </a:lnTo>
                  <a:lnTo>
                    <a:pt x="66941" y="15811"/>
                  </a:lnTo>
                  <a:lnTo>
                    <a:pt x="63461" y="13804"/>
                  </a:lnTo>
                  <a:lnTo>
                    <a:pt x="61455" y="13271"/>
                  </a:lnTo>
                  <a:lnTo>
                    <a:pt x="49657" y="13271"/>
                  </a:lnTo>
                  <a:lnTo>
                    <a:pt x="44881" y="20459"/>
                  </a:lnTo>
                  <a:lnTo>
                    <a:pt x="44881" y="34925"/>
                  </a:lnTo>
                  <a:lnTo>
                    <a:pt x="50241" y="41389"/>
                  </a:lnTo>
                  <a:lnTo>
                    <a:pt x="60794" y="41389"/>
                  </a:lnTo>
                  <a:lnTo>
                    <a:pt x="64046" y="40563"/>
                  </a:lnTo>
                  <a:lnTo>
                    <a:pt x="67233" y="38379"/>
                  </a:lnTo>
                  <a:close/>
                </a:path>
                <a:path w="269240" h="52705">
                  <a:moveTo>
                    <a:pt x="78816" y="14058"/>
                  </a:moveTo>
                  <a:lnTo>
                    <a:pt x="74396" y="14058"/>
                  </a:lnTo>
                  <a:lnTo>
                    <a:pt x="74396" y="40601"/>
                  </a:lnTo>
                  <a:lnTo>
                    <a:pt x="78816" y="40601"/>
                  </a:lnTo>
                  <a:lnTo>
                    <a:pt x="78816" y="14058"/>
                  </a:lnTo>
                  <a:close/>
                </a:path>
                <a:path w="269240" h="52705">
                  <a:moveTo>
                    <a:pt x="79286" y="1562"/>
                  </a:moveTo>
                  <a:lnTo>
                    <a:pt x="74041" y="1562"/>
                  </a:lnTo>
                  <a:lnTo>
                    <a:pt x="74041" y="6819"/>
                  </a:lnTo>
                  <a:lnTo>
                    <a:pt x="79286" y="6819"/>
                  </a:lnTo>
                  <a:lnTo>
                    <a:pt x="79286" y="1562"/>
                  </a:lnTo>
                  <a:close/>
                </a:path>
                <a:path w="269240" h="52705">
                  <a:moveTo>
                    <a:pt x="112293" y="19964"/>
                  </a:moveTo>
                  <a:lnTo>
                    <a:pt x="110680" y="17056"/>
                  </a:lnTo>
                  <a:lnTo>
                    <a:pt x="110540" y="16814"/>
                  </a:lnTo>
                  <a:lnTo>
                    <a:pt x="108585" y="13271"/>
                  </a:lnTo>
                  <a:lnTo>
                    <a:pt x="107696" y="13271"/>
                  </a:lnTo>
                  <a:lnTo>
                    <a:pt x="107696" y="21678"/>
                  </a:lnTo>
                  <a:lnTo>
                    <a:pt x="107696" y="33540"/>
                  </a:lnTo>
                  <a:lnTo>
                    <a:pt x="103505" y="37795"/>
                  </a:lnTo>
                  <a:lnTo>
                    <a:pt x="96786" y="37795"/>
                  </a:lnTo>
                  <a:lnTo>
                    <a:pt x="95199" y="36576"/>
                  </a:lnTo>
                  <a:lnTo>
                    <a:pt x="94018" y="34925"/>
                  </a:lnTo>
                  <a:lnTo>
                    <a:pt x="93433" y="34023"/>
                  </a:lnTo>
                  <a:lnTo>
                    <a:pt x="93433" y="20574"/>
                  </a:lnTo>
                  <a:lnTo>
                    <a:pt x="94843" y="18440"/>
                  </a:lnTo>
                  <a:lnTo>
                    <a:pt x="97142" y="17056"/>
                  </a:lnTo>
                  <a:lnTo>
                    <a:pt x="104152" y="17056"/>
                  </a:lnTo>
                  <a:lnTo>
                    <a:pt x="107696" y="21678"/>
                  </a:lnTo>
                  <a:lnTo>
                    <a:pt x="107696" y="13271"/>
                  </a:lnTo>
                  <a:lnTo>
                    <a:pt x="99390" y="13271"/>
                  </a:lnTo>
                  <a:lnTo>
                    <a:pt x="95973" y="14516"/>
                  </a:lnTo>
                  <a:lnTo>
                    <a:pt x="93243" y="16814"/>
                  </a:lnTo>
                  <a:lnTo>
                    <a:pt x="93243" y="13931"/>
                  </a:lnTo>
                  <a:lnTo>
                    <a:pt x="88836" y="13931"/>
                  </a:lnTo>
                  <a:lnTo>
                    <a:pt x="88836" y="52324"/>
                  </a:lnTo>
                  <a:lnTo>
                    <a:pt x="93433" y="52324"/>
                  </a:lnTo>
                  <a:lnTo>
                    <a:pt x="93433" y="38023"/>
                  </a:lnTo>
                  <a:lnTo>
                    <a:pt x="95262" y="39738"/>
                  </a:lnTo>
                  <a:lnTo>
                    <a:pt x="97853" y="41389"/>
                  </a:lnTo>
                  <a:lnTo>
                    <a:pt x="107111" y="41389"/>
                  </a:lnTo>
                  <a:lnTo>
                    <a:pt x="110083" y="38023"/>
                  </a:lnTo>
                  <a:lnTo>
                    <a:pt x="110286" y="37795"/>
                  </a:lnTo>
                  <a:lnTo>
                    <a:pt x="112293" y="35534"/>
                  </a:lnTo>
                  <a:lnTo>
                    <a:pt x="112293" y="19964"/>
                  </a:lnTo>
                  <a:close/>
                </a:path>
                <a:path w="269240" h="52705">
                  <a:moveTo>
                    <a:pt x="141147" y="27457"/>
                  </a:moveTo>
                  <a:lnTo>
                    <a:pt x="141135" y="24206"/>
                  </a:lnTo>
                  <a:lnTo>
                    <a:pt x="141109" y="21069"/>
                  </a:lnTo>
                  <a:lnTo>
                    <a:pt x="138328" y="16865"/>
                  </a:lnTo>
                  <a:lnTo>
                    <a:pt x="137795" y="16065"/>
                  </a:lnTo>
                  <a:lnTo>
                    <a:pt x="137795" y="24206"/>
                  </a:lnTo>
                  <a:lnTo>
                    <a:pt x="123228" y="24206"/>
                  </a:lnTo>
                  <a:lnTo>
                    <a:pt x="124167" y="19786"/>
                  </a:lnTo>
                  <a:lnTo>
                    <a:pt x="127304" y="16865"/>
                  </a:lnTo>
                  <a:lnTo>
                    <a:pt x="133718" y="16865"/>
                  </a:lnTo>
                  <a:lnTo>
                    <a:pt x="137033" y="18859"/>
                  </a:lnTo>
                  <a:lnTo>
                    <a:pt x="137795" y="24206"/>
                  </a:lnTo>
                  <a:lnTo>
                    <a:pt x="137795" y="16065"/>
                  </a:lnTo>
                  <a:lnTo>
                    <a:pt x="136385" y="13931"/>
                  </a:lnTo>
                  <a:lnTo>
                    <a:pt x="132778" y="13271"/>
                  </a:lnTo>
                  <a:lnTo>
                    <a:pt x="124117" y="13271"/>
                  </a:lnTo>
                  <a:lnTo>
                    <a:pt x="118808" y="19494"/>
                  </a:lnTo>
                  <a:lnTo>
                    <a:pt x="118808" y="35102"/>
                  </a:lnTo>
                  <a:lnTo>
                    <a:pt x="124472" y="41389"/>
                  </a:lnTo>
                  <a:lnTo>
                    <a:pt x="135255" y="41389"/>
                  </a:lnTo>
                  <a:lnTo>
                    <a:pt x="138633" y="39979"/>
                  </a:lnTo>
                  <a:lnTo>
                    <a:pt x="140919" y="38315"/>
                  </a:lnTo>
                  <a:lnTo>
                    <a:pt x="140881" y="37795"/>
                  </a:lnTo>
                  <a:lnTo>
                    <a:pt x="140563" y="34366"/>
                  </a:lnTo>
                  <a:lnTo>
                    <a:pt x="136855" y="37553"/>
                  </a:lnTo>
                  <a:lnTo>
                    <a:pt x="132969" y="37795"/>
                  </a:lnTo>
                  <a:lnTo>
                    <a:pt x="126885" y="37795"/>
                  </a:lnTo>
                  <a:lnTo>
                    <a:pt x="123113" y="33451"/>
                  </a:lnTo>
                  <a:lnTo>
                    <a:pt x="122936" y="27457"/>
                  </a:lnTo>
                  <a:lnTo>
                    <a:pt x="141147" y="27457"/>
                  </a:lnTo>
                  <a:close/>
                </a:path>
                <a:path w="269240" h="52705">
                  <a:moveTo>
                    <a:pt x="164833" y="29845"/>
                  </a:moveTo>
                  <a:lnTo>
                    <a:pt x="162661" y="27813"/>
                  </a:lnTo>
                  <a:lnTo>
                    <a:pt x="162534" y="27635"/>
                  </a:lnTo>
                  <a:lnTo>
                    <a:pt x="160235" y="25552"/>
                  </a:lnTo>
                  <a:lnTo>
                    <a:pt x="158648" y="25184"/>
                  </a:lnTo>
                  <a:lnTo>
                    <a:pt x="155689" y="24638"/>
                  </a:lnTo>
                  <a:lnTo>
                    <a:pt x="152450" y="23977"/>
                  </a:lnTo>
                  <a:lnTo>
                    <a:pt x="149733" y="23380"/>
                  </a:lnTo>
                  <a:lnTo>
                    <a:pt x="149733" y="16764"/>
                  </a:lnTo>
                  <a:lnTo>
                    <a:pt x="156641" y="16764"/>
                  </a:lnTo>
                  <a:lnTo>
                    <a:pt x="159766" y="16992"/>
                  </a:lnTo>
                  <a:lnTo>
                    <a:pt x="163118" y="19024"/>
                  </a:lnTo>
                  <a:lnTo>
                    <a:pt x="163830" y="15163"/>
                  </a:lnTo>
                  <a:lnTo>
                    <a:pt x="160769" y="13741"/>
                  </a:lnTo>
                  <a:lnTo>
                    <a:pt x="158356" y="13271"/>
                  </a:lnTo>
                  <a:lnTo>
                    <a:pt x="145554" y="13271"/>
                  </a:lnTo>
                  <a:lnTo>
                    <a:pt x="145554" y="23977"/>
                  </a:lnTo>
                  <a:lnTo>
                    <a:pt x="147256" y="25895"/>
                  </a:lnTo>
                  <a:lnTo>
                    <a:pt x="148729" y="27038"/>
                  </a:lnTo>
                  <a:lnTo>
                    <a:pt x="150571" y="28359"/>
                  </a:lnTo>
                  <a:lnTo>
                    <a:pt x="151866" y="28587"/>
                  </a:lnTo>
                  <a:lnTo>
                    <a:pt x="157226" y="29667"/>
                  </a:lnTo>
                  <a:lnTo>
                    <a:pt x="160642" y="30378"/>
                  </a:lnTo>
                  <a:lnTo>
                    <a:pt x="160642" y="37680"/>
                  </a:lnTo>
                  <a:lnTo>
                    <a:pt x="150317" y="37680"/>
                  </a:lnTo>
                  <a:lnTo>
                    <a:pt x="147027" y="35471"/>
                  </a:lnTo>
                  <a:lnTo>
                    <a:pt x="145961" y="34747"/>
                  </a:lnTo>
                  <a:lnTo>
                    <a:pt x="145262" y="38798"/>
                  </a:lnTo>
                  <a:lnTo>
                    <a:pt x="147142" y="39738"/>
                  </a:lnTo>
                  <a:lnTo>
                    <a:pt x="150380" y="41389"/>
                  </a:lnTo>
                  <a:lnTo>
                    <a:pt x="159473" y="41389"/>
                  </a:lnTo>
                  <a:lnTo>
                    <a:pt x="162001" y="39509"/>
                  </a:lnTo>
                  <a:lnTo>
                    <a:pt x="163830" y="38087"/>
                  </a:lnTo>
                  <a:lnTo>
                    <a:pt x="164833" y="35699"/>
                  </a:lnTo>
                  <a:lnTo>
                    <a:pt x="164833" y="29845"/>
                  </a:lnTo>
                  <a:close/>
                </a:path>
                <a:path w="269240" h="52705">
                  <a:moveTo>
                    <a:pt x="182968" y="25768"/>
                  </a:moveTo>
                  <a:lnTo>
                    <a:pt x="167347" y="25768"/>
                  </a:lnTo>
                  <a:lnTo>
                    <a:pt x="167347" y="29197"/>
                  </a:lnTo>
                  <a:lnTo>
                    <a:pt x="182968" y="29197"/>
                  </a:lnTo>
                  <a:lnTo>
                    <a:pt x="182968" y="25768"/>
                  </a:lnTo>
                  <a:close/>
                </a:path>
                <a:path w="269240" h="52705">
                  <a:moveTo>
                    <a:pt x="215023" y="19646"/>
                  </a:moveTo>
                  <a:lnTo>
                    <a:pt x="213283" y="16865"/>
                  </a:lnTo>
                  <a:lnTo>
                    <a:pt x="213182" y="16713"/>
                  </a:lnTo>
                  <a:lnTo>
                    <a:pt x="211023" y="13271"/>
                  </a:lnTo>
                  <a:lnTo>
                    <a:pt x="210426" y="13271"/>
                  </a:lnTo>
                  <a:lnTo>
                    <a:pt x="210426" y="19405"/>
                  </a:lnTo>
                  <a:lnTo>
                    <a:pt x="210426" y="35153"/>
                  </a:lnTo>
                  <a:lnTo>
                    <a:pt x="205473" y="37795"/>
                  </a:lnTo>
                  <a:lnTo>
                    <a:pt x="199580" y="37795"/>
                  </a:lnTo>
                  <a:lnTo>
                    <a:pt x="197637" y="36690"/>
                  </a:lnTo>
                  <a:lnTo>
                    <a:pt x="196164" y="33870"/>
                  </a:lnTo>
                  <a:lnTo>
                    <a:pt x="196164" y="20294"/>
                  </a:lnTo>
                  <a:lnTo>
                    <a:pt x="197104" y="18935"/>
                  </a:lnTo>
                  <a:lnTo>
                    <a:pt x="199224" y="16865"/>
                  </a:lnTo>
                  <a:lnTo>
                    <a:pt x="205943" y="16865"/>
                  </a:lnTo>
                  <a:lnTo>
                    <a:pt x="210426" y="19405"/>
                  </a:lnTo>
                  <a:lnTo>
                    <a:pt x="210426" y="13271"/>
                  </a:lnTo>
                  <a:lnTo>
                    <a:pt x="205473" y="13271"/>
                  </a:lnTo>
                  <a:lnTo>
                    <a:pt x="203174" y="13398"/>
                  </a:lnTo>
                  <a:lnTo>
                    <a:pt x="199517" y="13970"/>
                  </a:lnTo>
                  <a:lnTo>
                    <a:pt x="195973" y="16713"/>
                  </a:lnTo>
                  <a:lnTo>
                    <a:pt x="195973" y="0"/>
                  </a:lnTo>
                  <a:lnTo>
                    <a:pt x="191554" y="0"/>
                  </a:lnTo>
                  <a:lnTo>
                    <a:pt x="191554" y="40068"/>
                  </a:lnTo>
                  <a:lnTo>
                    <a:pt x="196164" y="40741"/>
                  </a:lnTo>
                  <a:lnTo>
                    <a:pt x="196164" y="38023"/>
                  </a:lnTo>
                  <a:lnTo>
                    <a:pt x="197573" y="39319"/>
                  </a:lnTo>
                  <a:lnTo>
                    <a:pt x="200113" y="41389"/>
                  </a:lnTo>
                  <a:lnTo>
                    <a:pt x="209956" y="41389"/>
                  </a:lnTo>
                  <a:lnTo>
                    <a:pt x="212801" y="38023"/>
                  </a:lnTo>
                  <a:lnTo>
                    <a:pt x="213004" y="37795"/>
                  </a:lnTo>
                  <a:lnTo>
                    <a:pt x="215023" y="35407"/>
                  </a:lnTo>
                  <a:lnTo>
                    <a:pt x="215023" y="19646"/>
                  </a:lnTo>
                  <a:close/>
                </a:path>
                <a:path w="269240" h="52705">
                  <a:moveTo>
                    <a:pt x="239052" y="29845"/>
                  </a:moveTo>
                  <a:lnTo>
                    <a:pt x="236880" y="27813"/>
                  </a:lnTo>
                  <a:lnTo>
                    <a:pt x="236753" y="27635"/>
                  </a:lnTo>
                  <a:lnTo>
                    <a:pt x="234454" y="25552"/>
                  </a:lnTo>
                  <a:lnTo>
                    <a:pt x="232867" y="25184"/>
                  </a:lnTo>
                  <a:lnTo>
                    <a:pt x="229908" y="24638"/>
                  </a:lnTo>
                  <a:lnTo>
                    <a:pt x="226669" y="23977"/>
                  </a:lnTo>
                  <a:lnTo>
                    <a:pt x="223951" y="23380"/>
                  </a:lnTo>
                  <a:lnTo>
                    <a:pt x="223951" y="16764"/>
                  </a:lnTo>
                  <a:lnTo>
                    <a:pt x="230860" y="16764"/>
                  </a:lnTo>
                  <a:lnTo>
                    <a:pt x="233984" y="16992"/>
                  </a:lnTo>
                  <a:lnTo>
                    <a:pt x="237337" y="19024"/>
                  </a:lnTo>
                  <a:lnTo>
                    <a:pt x="238048" y="15163"/>
                  </a:lnTo>
                  <a:lnTo>
                    <a:pt x="234988" y="13741"/>
                  </a:lnTo>
                  <a:lnTo>
                    <a:pt x="232575" y="13271"/>
                  </a:lnTo>
                  <a:lnTo>
                    <a:pt x="219773" y="13271"/>
                  </a:lnTo>
                  <a:lnTo>
                    <a:pt x="219773" y="23977"/>
                  </a:lnTo>
                  <a:lnTo>
                    <a:pt x="221475" y="25895"/>
                  </a:lnTo>
                  <a:lnTo>
                    <a:pt x="222948" y="27038"/>
                  </a:lnTo>
                  <a:lnTo>
                    <a:pt x="224790" y="28359"/>
                  </a:lnTo>
                  <a:lnTo>
                    <a:pt x="226072" y="28587"/>
                  </a:lnTo>
                  <a:lnTo>
                    <a:pt x="231444" y="29667"/>
                  </a:lnTo>
                  <a:lnTo>
                    <a:pt x="234861" y="30378"/>
                  </a:lnTo>
                  <a:lnTo>
                    <a:pt x="234861" y="37680"/>
                  </a:lnTo>
                  <a:lnTo>
                    <a:pt x="224536" y="37680"/>
                  </a:lnTo>
                  <a:lnTo>
                    <a:pt x="221246" y="35471"/>
                  </a:lnTo>
                  <a:lnTo>
                    <a:pt x="220179" y="34747"/>
                  </a:lnTo>
                  <a:lnTo>
                    <a:pt x="219481" y="38798"/>
                  </a:lnTo>
                  <a:lnTo>
                    <a:pt x="221361" y="39738"/>
                  </a:lnTo>
                  <a:lnTo>
                    <a:pt x="224599" y="41389"/>
                  </a:lnTo>
                  <a:lnTo>
                    <a:pt x="233692" y="41389"/>
                  </a:lnTo>
                  <a:lnTo>
                    <a:pt x="236220" y="39509"/>
                  </a:lnTo>
                  <a:lnTo>
                    <a:pt x="238048" y="38087"/>
                  </a:lnTo>
                  <a:lnTo>
                    <a:pt x="239052" y="35699"/>
                  </a:lnTo>
                  <a:lnTo>
                    <a:pt x="239052" y="29845"/>
                  </a:lnTo>
                  <a:close/>
                </a:path>
                <a:path w="269240" h="52705">
                  <a:moveTo>
                    <a:pt x="269214" y="19964"/>
                  </a:moveTo>
                  <a:lnTo>
                    <a:pt x="267601" y="17056"/>
                  </a:lnTo>
                  <a:lnTo>
                    <a:pt x="267462" y="16814"/>
                  </a:lnTo>
                  <a:lnTo>
                    <a:pt x="265506" y="13271"/>
                  </a:lnTo>
                  <a:lnTo>
                    <a:pt x="264617" y="13271"/>
                  </a:lnTo>
                  <a:lnTo>
                    <a:pt x="264617" y="21678"/>
                  </a:lnTo>
                  <a:lnTo>
                    <a:pt x="264617" y="33540"/>
                  </a:lnTo>
                  <a:lnTo>
                    <a:pt x="260426" y="37795"/>
                  </a:lnTo>
                  <a:lnTo>
                    <a:pt x="253707" y="37795"/>
                  </a:lnTo>
                  <a:lnTo>
                    <a:pt x="252120" y="36576"/>
                  </a:lnTo>
                  <a:lnTo>
                    <a:pt x="250939" y="34925"/>
                  </a:lnTo>
                  <a:lnTo>
                    <a:pt x="250355" y="34023"/>
                  </a:lnTo>
                  <a:lnTo>
                    <a:pt x="250355" y="20574"/>
                  </a:lnTo>
                  <a:lnTo>
                    <a:pt x="251764" y="18440"/>
                  </a:lnTo>
                  <a:lnTo>
                    <a:pt x="254063" y="17056"/>
                  </a:lnTo>
                  <a:lnTo>
                    <a:pt x="261073" y="17056"/>
                  </a:lnTo>
                  <a:lnTo>
                    <a:pt x="264617" y="21678"/>
                  </a:lnTo>
                  <a:lnTo>
                    <a:pt x="264617" y="13271"/>
                  </a:lnTo>
                  <a:lnTo>
                    <a:pt x="256311" y="13271"/>
                  </a:lnTo>
                  <a:lnTo>
                    <a:pt x="252895" y="14516"/>
                  </a:lnTo>
                  <a:lnTo>
                    <a:pt x="250164" y="16814"/>
                  </a:lnTo>
                  <a:lnTo>
                    <a:pt x="250164" y="13931"/>
                  </a:lnTo>
                  <a:lnTo>
                    <a:pt x="245745" y="13931"/>
                  </a:lnTo>
                  <a:lnTo>
                    <a:pt x="245745" y="52324"/>
                  </a:lnTo>
                  <a:lnTo>
                    <a:pt x="250355" y="52324"/>
                  </a:lnTo>
                  <a:lnTo>
                    <a:pt x="250355" y="38023"/>
                  </a:lnTo>
                  <a:lnTo>
                    <a:pt x="252183" y="39738"/>
                  </a:lnTo>
                  <a:lnTo>
                    <a:pt x="254774" y="41389"/>
                  </a:lnTo>
                  <a:lnTo>
                    <a:pt x="264033" y="41389"/>
                  </a:lnTo>
                  <a:lnTo>
                    <a:pt x="267004" y="38023"/>
                  </a:lnTo>
                  <a:lnTo>
                    <a:pt x="267208" y="37795"/>
                  </a:lnTo>
                  <a:lnTo>
                    <a:pt x="269214" y="35534"/>
                  </a:lnTo>
                  <a:lnTo>
                    <a:pt x="269214" y="19964"/>
                  </a:lnTo>
                  <a:close/>
                </a:path>
              </a:pathLst>
            </a:custGeom>
            <a:solidFill>
              <a:srgbClr val="8585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1604801" y="2370544"/>
              <a:ext cx="660400" cy="189230"/>
            </a:xfrm>
            <a:custGeom>
              <a:avLst/>
              <a:gdLst/>
              <a:ahLst/>
              <a:cxnLst/>
              <a:rect l="l" t="t" r="r" b="b"/>
              <a:pathLst>
                <a:path w="660400" h="189230">
                  <a:moveTo>
                    <a:pt x="0" y="188673"/>
                  </a:moveTo>
                  <a:lnTo>
                    <a:pt x="660355" y="188673"/>
                  </a:lnTo>
                  <a:lnTo>
                    <a:pt x="660355" y="0"/>
                  </a:lnTo>
                  <a:lnTo>
                    <a:pt x="0" y="0"/>
                  </a:lnTo>
                  <a:lnTo>
                    <a:pt x="0" y="188673"/>
                  </a:lnTo>
                  <a:close/>
                </a:path>
              </a:pathLst>
            </a:custGeom>
            <a:ln w="9433">
              <a:solidFill>
                <a:srgbClr val="85858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1694294" y="2451315"/>
              <a:ext cx="484505" cy="51435"/>
            </a:xfrm>
            <a:custGeom>
              <a:avLst/>
              <a:gdLst/>
              <a:ahLst/>
              <a:cxnLst/>
              <a:rect l="l" t="t" r="r" b="b"/>
              <a:pathLst>
                <a:path w="484505" h="51435">
                  <a:moveTo>
                    <a:pt x="14452" y="11709"/>
                  </a:moveTo>
                  <a:lnTo>
                    <a:pt x="9194" y="11785"/>
                  </a:lnTo>
                  <a:lnTo>
                    <a:pt x="5956" y="14719"/>
                  </a:lnTo>
                  <a:lnTo>
                    <a:pt x="4127" y="17475"/>
                  </a:lnTo>
                  <a:lnTo>
                    <a:pt x="4127" y="12014"/>
                  </a:lnTo>
                  <a:lnTo>
                    <a:pt x="0" y="12014"/>
                  </a:lnTo>
                  <a:lnTo>
                    <a:pt x="0" y="39039"/>
                  </a:lnTo>
                  <a:lnTo>
                    <a:pt x="4419" y="39039"/>
                  </a:lnTo>
                  <a:lnTo>
                    <a:pt x="4419" y="20193"/>
                  </a:lnTo>
                  <a:lnTo>
                    <a:pt x="8661" y="15849"/>
                  </a:lnTo>
                  <a:lnTo>
                    <a:pt x="14452" y="15735"/>
                  </a:lnTo>
                  <a:lnTo>
                    <a:pt x="14452" y="11709"/>
                  </a:lnTo>
                  <a:close/>
                </a:path>
                <a:path w="484505" h="51435">
                  <a:moveTo>
                    <a:pt x="40309" y="25895"/>
                  </a:moveTo>
                  <a:lnTo>
                    <a:pt x="40297" y="22644"/>
                  </a:lnTo>
                  <a:lnTo>
                    <a:pt x="40259" y="19507"/>
                  </a:lnTo>
                  <a:lnTo>
                    <a:pt x="37490" y="15303"/>
                  </a:lnTo>
                  <a:lnTo>
                    <a:pt x="36957" y="14503"/>
                  </a:lnTo>
                  <a:lnTo>
                    <a:pt x="36957" y="22644"/>
                  </a:lnTo>
                  <a:lnTo>
                    <a:pt x="22377" y="22644"/>
                  </a:lnTo>
                  <a:lnTo>
                    <a:pt x="23317" y="18224"/>
                  </a:lnTo>
                  <a:lnTo>
                    <a:pt x="26454" y="15303"/>
                  </a:lnTo>
                  <a:lnTo>
                    <a:pt x="32880" y="15303"/>
                  </a:lnTo>
                  <a:lnTo>
                    <a:pt x="36182" y="17297"/>
                  </a:lnTo>
                  <a:lnTo>
                    <a:pt x="36957" y="22644"/>
                  </a:lnTo>
                  <a:lnTo>
                    <a:pt x="36957" y="14503"/>
                  </a:lnTo>
                  <a:lnTo>
                    <a:pt x="35534" y="12369"/>
                  </a:lnTo>
                  <a:lnTo>
                    <a:pt x="31940" y="11709"/>
                  </a:lnTo>
                  <a:lnTo>
                    <a:pt x="23279" y="11709"/>
                  </a:lnTo>
                  <a:lnTo>
                    <a:pt x="17970" y="17932"/>
                  </a:lnTo>
                  <a:lnTo>
                    <a:pt x="17970" y="33540"/>
                  </a:lnTo>
                  <a:lnTo>
                    <a:pt x="23622" y="39827"/>
                  </a:lnTo>
                  <a:lnTo>
                    <a:pt x="34417" y="39827"/>
                  </a:lnTo>
                  <a:lnTo>
                    <a:pt x="37782" y="38417"/>
                  </a:lnTo>
                  <a:lnTo>
                    <a:pt x="40081" y="36753"/>
                  </a:lnTo>
                  <a:lnTo>
                    <a:pt x="40030" y="36233"/>
                  </a:lnTo>
                  <a:lnTo>
                    <a:pt x="39725" y="32804"/>
                  </a:lnTo>
                  <a:lnTo>
                    <a:pt x="36017" y="35991"/>
                  </a:lnTo>
                  <a:lnTo>
                    <a:pt x="32118" y="36233"/>
                  </a:lnTo>
                  <a:lnTo>
                    <a:pt x="26047" y="36233"/>
                  </a:lnTo>
                  <a:lnTo>
                    <a:pt x="22263" y="31889"/>
                  </a:lnTo>
                  <a:lnTo>
                    <a:pt x="22085" y="25895"/>
                  </a:lnTo>
                  <a:lnTo>
                    <a:pt x="40309" y="25895"/>
                  </a:lnTo>
                  <a:close/>
                </a:path>
                <a:path w="484505" h="51435">
                  <a:moveTo>
                    <a:pt x="67233" y="36817"/>
                  </a:moveTo>
                  <a:lnTo>
                    <a:pt x="66878" y="32829"/>
                  </a:lnTo>
                  <a:lnTo>
                    <a:pt x="63881" y="35229"/>
                  </a:lnTo>
                  <a:lnTo>
                    <a:pt x="60693" y="36055"/>
                  </a:lnTo>
                  <a:lnTo>
                    <a:pt x="52781" y="36055"/>
                  </a:lnTo>
                  <a:lnTo>
                    <a:pt x="49479" y="31750"/>
                  </a:lnTo>
                  <a:lnTo>
                    <a:pt x="49479" y="21221"/>
                  </a:lnTo>
                  <a:lnTo>
                    <a:pt x="51663" y="15494"/>
                  </a:lnTo>
                  <a:lnTo>
                    <a:pt x="60985" y="15494"/>
                  </a:lnTo>
                  <a:lnTo>
                    <a:pt x="62979" y="15963"/>
                  </a:lnTo>
                  <a:lnTo>
                    <a:pt x="66230" y="18110"/>
                  </a:lnTo>
                  <a:lnTo>
                    <a:pt x="66941" y="14249"/>
                  </a:lnTo>
                  <a:lnTo>
                    <a:pt x="63461" y="12242"/>
                  </a:lnTo>
                  <a:lnTo>
                    <a:pt x="61455" y="11709"/>
                  </a:lnTo>
                  <a:lnTo>
                    <a:pt x="49657" y="11709"/>
                  </a:lnTo>
                  <a:lnTo>
                    <a:pt x="44881" y="18897"/>
                  </a:lnTo>
                  <a:lnTo>
                    <a:pt x="44881" y="33362"/>
                  </a:lnTo>
                  <a:lnTo>
                    <a:pt x="50241" y="39827"/>
                  </a:lnTo>
                  <a:lnTo>
                    <a:pt x="60794" y="39827"/>
                  </a:lnTo>
                  <a:lnTo>
                    <a:pt x="64046" y="39001"/>
                  </a:lnTo>
                  <a:lnTo>
                    <a:pt x="67233" y="36817"/>
                  </a:lnTo>
                  <a:close/>
                </a:path>
                <a:path w="484505" h="51435">
                  <a:moveTo>
                    <a:pt x="78816" y="12496"/>
                  </a:moveTo>
                  <a:lnTo>
                    <a:pt x="74396" y="12496"/>
                  </a:lnTo>
                  <a:lnTo>
                    <a:pt x="74396" y="39039"/>
                  </a:lnTo>
                  <a:lnTo>
                    <a:pt x="78816" y="39039"/>
                  </a:lnTo>
                  <a:lnTo>
                    <a:pt x="78816" y="12496"/>
                  </a:lnTo>
                  <a:close/>
                </a:path>
                <a:path w="484505" h="51435">
                  <a:moveTo>
                    <a:pt x="79286" y="0"/>
                  </a:moveTo>
                  <a:lnTo>
                    <a:pt x="74041" y="0"/>
                  </a:lnTo>
                  <a:lnTo>
                    <a:pt x="74041" y="5257"/>
                  </a:lnTo>
                  <a:lnTo>
                    <a:pt x="79286" y="5257"/>
                  </a:lnTo>
                  <a:lnTo>
                    <a:pt x="79286" y="0"/>
                  </a:lnTo>
                  <a:close/>
                </a:path>
                <a:path w="484505" h="51435">
                  <a:moveTo>
                    <a:pt x="112293" y="18402"/>
                  </a:moveTo>
                  <a:lnTo>
                    <a:pt x="110680" y="15494"/>
                  </a:lnTo>
                  <a:lnTo>
                    <a:pt x="110540" y="15252"/>
                  </a:lnTo>
                  <a:lnTo>
                    <a:pt x="108585" y="11709"/>
                  </a:lnTo>
                  <a:lnTo>
                    <a:pt x="107696" y="11709"/>
                  </a:lnTo>
                  <a:lnTo>
                    <a:pt x="107696" y="20116"/>
                  </a:lnTo>
                  <a:lnTo>
                    <a:pt x="107696" y="31978"/>
                  </a:lnTo>
                  <a:lnTo>
                    <a:pt x="103505" y="36233"/>
                  </a:lnTo>
                  <a:lnTo>
                    <a:pt x="96786" y="36233"/>
                  </a:lnTo>
                  <a:lnTo>
                    <a:pt x="95199" y="35013"/>
                  </a:lnTo>
                  <a:lnTo>
                    <a:pt x="94018" y="33362"/>
                  </a:lnTo>
                  <a:lnTo>
                    <a:pt x="93433" y="32461"/>
                  </a:lnTo>
                  <a:lnTo>
                    <a:pt x="93433" y="19011"/>
                  </a:lnTo>
                  <a:lnTo>
                    <a:pt x="94843" y="16878"/>
                  </a:lnTo>
                  <a:lnTo>
                    <a:pt x="97142" y="15494"/>
                  </a:lnTo>
                  <a:lnTo>
                    <a:pt x="104152" y="15494"/>
                  </a:lnTo>
                  <a:lnTo>
                    <a:pt x="107696" y="20116"/>
                  </a:lnTo>
                  <a:lnTo>
                    <a:pt x="107696" y="11709"/>
                  </a:lnTo>
                  <a:lnTo>
                    <a:pt x="99390" y="11709"/>
                  </a:lnTo>
                  <a:lnTo>
                    <a:pt x="95973" y="12954"/>
                  </a:lnTo>
                  <a:lnTo>
                    <a:pt x="93243" y="15252"/>
                  </a:lnTo>
                  <a:lnTo>
                    <a:pt x="93243" y="12369"/>
                  </a:lnTo>
                  <a:lnTo>
                    <a:pt x="88836" y="12369"/>
                  </a:lnTo>
                  <a:lnTo>
                    <a:pt x="88836" y="50761"/>
                  </a:lnTo>
                  <a:lnTo>
                    <a:pt x="93433" y="50761"/>
                  </a:lnTo>
                  <a:lnTo>
                    <a:pt x="93433" y="36461"/>
                  </a:lnTo>
                  <a:lnTo>
                    <a:pt x="95262" y="38176"/>
                  </a:lnTo>
                  <a:lnTo>
                    <a:pt x="97840" y="39827"/>
                  </a:lnTo>
                  <a:lnTo>
                    <a:pt x="107111" y="39827"/>
                  </a:lnTo>
                  <a:lnTo>
                    <a:pt x="110083" y="36461"/>
                  </a:lnTo>
                  <a:lnTo>
                    <a:pt x="110286" y="36233"/>
                  </a:lnTo>
                  <a:lnTo>
                    <a:pt x="112293" y="33972"/>
                  </a:lnTo>
                  <a:lnTo>
                    <a:pt x="112293" y="18402"/>
                  </a:lnTo>
                  <a:close/>
                </a:path>
                <a:path w="484505" h="51435">
                  <a:moveTo>
                    <a:pt x="141147" y="25895"/>
                  </a:moveTo>
                  <a:lnTo>
                    <a:pt x="141135" y="22644"/>
                  </a:lnTo>
                  <a:lnTo>
                    <a:pt x="141109" y="19507"/>
                  </a:lnTo>
                  <a:lnTo>
                    <a:pt x="138328" y="15303"/>
                  </a:lnTo>
                  <a:lnTo>
                    <a:pt x="137795" y="14503"/>
                  </a:lnTo>
                  <a:lnTo>
                    <a:pt x="137795" y="22644"/>
                  </a:lnTo>
                  <a:lnTo>
                    <a:pt x="123228" y="22644"/>
                  </a:lnTo>
                  <a:lnTo>
                    <a:pt x="124167" y="18224"/>
                  </a:lnTo>
                  <a:lnTo>
                    <a:pt x="127304" y="15303"/>
                  </a:lnTo>
                  <a:lnTo>
                    <a:pt x="133718" y="15303"/>
                  </a:lnTo>
                  <a:lnTo>
                    <a:pt x="137033" y="17297"/>
                  </a:lnTo>
                  <a:lnTo>
                    <a:pt x="137795" y="22644"/>
                  </a:lnTo>
                  <a:lnTo>
                    <a:pt x="137795" y="14503"/>
                  </a:lnTo>
                  <a:lnTo>
                    <a:pt x="136385" y="12369"/>
                  </a:lnTo>
                  <a:lnTo>
                    <a:pt x="132778" y="11709"/>
                  </a:lnTo>
                  <a:lnTo>
                    <a:pt x="124117" y="11709"/>
                  </a:lnTo>
                  <a:lnTo>
                    <a:pt x="118808" y="17932"/>
                  </a:lnTo>
                  <a:lnTo>
                    <a:pt x="118808" y="33540"/>
                  </a:lnTo>
                  <a:lnTo>
                    <a:pt x="124472" y="39827"/>
                  </a:lnTo>
                  <a:lnTo>
                    <a:pt x="135255" y="39827"/>
                  </a:lnTo>
                  <a:lnTo>
                    <a:pt x="138633" y="38417"/>
                  </a:lnTo>
                  <a:lnTo>
                    <a:pt x="140919" y="36753"/>
                  </a:lnTo>
                  <a:lnTo>
                    <a:pt x="140868" y="36233"/>
                  </a:lnTo>
                  <a:lnTo>
                    <a:pt x="140563" y="32804"/>
                  </a:lnTo>
                  <a:lnTo>
                    <a:pt x="136855" y="35991"/>
                  </a:lnTo>
                  <a:lnTo>
                    <a:pt x="132969" y="36233"/>
                  </a:lnTo>
                  <a:lnTo>
                    <a:pt x="126885" y="36233"/>
                  </a:lnTo>
                  <a:lnTo>
                    <a:pt x="123101" y="31889"/>
                  </a:lnTo>
                  <a:lnTo>
                    <a:pt x="122936" y="25895"/>
                  </a:lnTo>
                  <a:lnTo>
                    <a:pt x="141147" y="25895"/>
                  </a:lnTo>
                  <a:close/>
                </a:path>
                <a:path w="484505" h="51435">
                  <a:moveTo>
                    <a:pt x="164833" y="28282"/>
                  </a:moveTo>
                  <a:lnTo>
                    <a:pt x="162661" y="26250"/>
                  </a:lnTo>
                  <a:lnTo>
                    <a:pt x="162534" y="26073"/>
                  </a:lnTo>
                  <a:lnTo>
                    <a:pt x="160235" y="23990"/>
                  </a:lnTo>
                  <a:lnTo>
                    <a:pt x="158648" y="23622"/>
                  </a:lnTo>
                  <a:lnTo>
                    <a:pt x="155689" y="23075"/>
                  </a:lnTo>
                  <a:lnTo>
                    <a:pt x="152450" y="22415"/>
                  </a:lnTo>
                  <a:lnTo>
                    <a:pt x="149733" y="21818"/>
                  </a:lnTo>
                  <a:lnTo>
                    <a:pt x="149733" y="15201"/>
                  </a:lnTo>
                  <a:lnTo>
                    <a:pt x="156641" y="15201"/>
                  </a:lnTo>
                  <a:lnTo>
                    <a:pt x="159766" y="15430"/>
                  </a:lnTo>
                  <a:lnTo>
                    <a:pt x="163118" y="17462"/>
                  </a:lnTo>
                  <a:lnTo>
                    <a:pt x="163830" y="13601"/>
                  </a:lnTo>
                  <a:lnTo>
                    <a:pt x="160769" y="12179"/>
                  </a:lnTo>
                  <a:lnTo>
                    <a:pt x="158343" y="11709"/>
                  </a:lnTo>
                  <a:lnTo>
                    <a:pt x="145554" y="11709"/>
                  </a:lnTo>
                  <a:lnTo>
                    <a:pt x="145554" y="22415"/>
                  </a:lnTo>
                  <a:lnTo>
                    <a:pt x="147256" y="24333"/>
                  </a:lnTo>
                  <a:lnTo>
                    <a:pt x="148729" y="25476"/>
                  </a:lnTo>
                  <a:lnTo>
                    <a:pt x="150571" y="26797"/>
                  </a:lnTo>
                  <a:lnTo>
                    <a:pt x="151853" y="27025"/>
                  </a:lnTo>
                  <a:lnTo>
                    <a:pt x="157226" y="28105"/>
                  </a:lnTo>
                  <a:lnTo>
                    <a:pt x="160642" y="28816"/>
                  </a:lnTo>
                  <a:lnTo>
                    <a:pt x="160642" y="36118"/>
                  </a:lnTo>
                  <a:lnTo>
                    <a:pt x="150317" y="36118"/>
                  </a:lnTo>
                  <a:lnTo>
                    <a:pt x="147027" y="33909"/>
                  </a:lnTo>
                  <a:lnTo>
                    <a:pt x="145961" y="33185"/>
                  </a:lnTo>
                  <a:lnTo>
                    <a:pt x="145262" y="37236"/>
                  </a:lnTo>
                  <a:lnTo>
                    <a:pt x="147142" y="38176"/>
                  </a:lnTo>
                  <a:lnTo>
                    <a:pt x="150380" y="39827"/>
                  </a:lnTo>
                  <a:lnTo>
                    <a:pt x="159473" y="39827"/>
                  </a:lnTo>
                  <a:lnTo>
                    <a:pt x="162001" y="37947"/>
                  </a:lnTo>
                  <a:lnTo>
                    <a:pt x="163830" y="36525"/>
                  </a:lnTo>
                  <a:lnTo>
                    <a:pt x="164833" y="34137"/>
                  </a:lnTo>
                  <a:lnTo>
                    <a:pt x="164833" y="28282"/>
                  </a:lnTo>
                  <a:close/>
                </a:path>
                <a:path w="484505" h="51435">
                  <a:moveTo>
                    <a:pt x="182968" y="24206"/>
                  </a:moveTo>
                  <a:lnTo>
                    <a:pt x="167347" y="24206"/>
                  </a:lnTo>
                  <a:lnTo>
                    <a:pt x="167347" y="27635"/>
                  </a:lnTo>
                  <a:lnTo>
                    <a:pt x="182968" y="27635"/>
                  </a:lnTo>
                  <a:lnTo>
                    <a:pt x="182968" y="24206"/>
                  </a:lnTo>
                  <a:close/>
                </a:path>
                <a:path w="484505" h="51435">
                  <a:moveTo>
                    <a:pt x="211188" y="36817"/>
                  </a:moveTo>
                  <a:lnTo>
                    <a:pt x="210845" y="32829"/>
                  </a:lnTo>
                  <a:lnTo>
                    <a:pt x="207835" y="35229"/>
                  </a:lnTo>
                  <a:lnTo>
                    <a:pt x="204647" y="36055"/>
                  </a:lnTo>
                  <a:lnTo>
                    <a:pt x="196748" y="36055"/>
                  </a:lnTo>
                  <a:lnTo>
                    <a:pt x="193433" y="31750"/>
                  </a:lnTo>
                  <a:lnTo>
                    <a:pt x="193433" y="21221"/>
                  </a:lnTo>
                  <a:lnTo>
                    <a:pt x="195618" y="15494"/>
                  </a:lnTo>
                  <a:lnTo>
                    <a:pt x="204939" y="15494"/>
                  </a:lnTo>
                  <a:lnTo>
                    <a:pt x="206946" y="15963"/>
                  </a:lnTo>
                  <a:lnTo>
                    <a:pt x="210185" y="18110"/>
                  </a:lnTo>
                  <a:lnTo>
                    <a:pt x="210896" y="14249"/>
                  </a:lnTo>
                  <a:lnTo>
                    <a:pt x="207416" y="12242"/>
                  </a:lnTo>
                  <a:lnTo>
                    <a:pt x="205422" y="11709"/>
                  </a:lnTo>
                  <a:lnTo>
                    <a:pt x="193624" y="11709"/>
                  </a:lnTo>
                  <a:lnTo>
                    <a:pt x="188836" y="18897"/>
                  </a:lnTo>
                  <a:lnTo>
                    <a:pt x="188836" y="33362"/>
                  </a:lnTo>
                  <a:lnTo>
                    <a:pt x="194208" y="39827"/>
                  </a:lnTo>
                  <a:lnTo>
                    <a:pt x="204762" y="39827"/>
                  </a:lnTo>
                  <a:lnTo>
                    <a:pt x="208013" y="39001"/>
                  </a:lnTo>
                  <a:lnTo>
                    <a:pt x="211188" y="36817"/>
                  </a:lnTo>
                  <a:close/>
                </a:path>
                <a:path w="484505" h="51435">
                  <a:moveTo>
                    <a:pt x="241236" y="18059"/>
                  </a:moveTo>
                  <a:lnTo>
                    <a:pt x="238683" y="15303"/>
                  </a:lnTo>
                  <a:lnTo>
                    <a:pt x="236639" y="13106"/>
                  </a:lnTo>
                  <a:lnTo>
                    <a:pt x="236639" y="18415"/>
                  </a:lnTo>
                  <a:lnTo>
                    <a:pt x="236639" y="32524"/>
                  </a:lnTo>
                  <a:lnTo>
                    <a:pt x="232638" y="36055"/>
                  </a:lnTo>
                  <a:lnTo>
                    <a:pt x="224193" y="36055"/>
                  </a:lnTo>
                  <a:lnTo>
                    <a:pt x="219951" y="32702"/>
                  </a:lnTo>
                  <a:lnTo>
                    <a:pt x="219951" y="18237"/>
                  </a:lnTo>
                  <a:lnTo>
                    <a:pt x="224434" y="15303"/>
                  </a:lnTo>
                  <a:lnTo>
                    <a:pt x="232397" y="15303"/>
                  </a:lnTo>
                  <a:lnTo>
                    <a:pt x="236639" y="18415"/>
                  </a:lnTo>
                  <a:lnTo>
                    <a:pt x="236639" y="13106"/>
                  </a:lnTo>
                  <a:lnTo>
                    <a:pt x="235343" y="11709"/>
                  </a:lnTo>
                  <a:lnTo>
                    <a:pt x="221068" y="11709"/>
                  </a:lnTo>
                  <a:lnTo>
                    <a:pt x="215341" y="18237"/>
                  </a:lnTo>
                  <a:lnTo>
                    <a:pt x="215341" y="33972"/>
                  </a:lnTo>
                  <a:lnTo>
                    <a:pt x="221361" y="39827"/>
                  </a:lnTo>
                  <a:lnTo>
                    <a:pt x="235343" y="39827"/>
                  </a:lnTo>
                  <a:lnTo>
                    <a:pt x="239064" y="36055"/>
                  </a:lnTo>
                  <a:lnTo>
                    <a:pt x="241122" y="33972"/>
                  </a:lnTo>
                  <a:lnTo>
                    <a:pt x="241236" y="18059"/>
                  </a:lnTo>
                  <a:close/>
                </a:path>
                <a:path w="484505" h="51435">
                  <a:moveTo>
                    <a:pt x="269392" y="17119"/>
                  </a:moveTo>
                  <a:lnTo>
                    <a:pt x="268503" y="11709"/>
                  </a:lnTo>
                  <a:lnTo>
                    <a:pt x="256006" y="11709"/>
                  </a:lnTo>
                  <a:lnTo>
                    <a:pt x="253123" y="15735"/>
                  </a:lnTo>
                  <a:lnTo>
                    <a:pt x="252768" y="16217"/>
                  </a:lnTo>
                  <a:lnTo>
                    <a:pt x="252768" y="12014"/>
                  </a:lnTo>
                  <a:lnTo>
                    <a:pt x="248513" y="12014"/>
                  </a:lnTo>
                  <a:lnTo>
                    <a:pt x="248513" y="39039"/>
                  </a:lnTo>
                  <a:lnTo>
                    <a:pt x="253123" y="39039"/>
                  </a:lnTo>
                  <a:lnTo>
                    <a:pt x="253123" y="20307"/>
                  </a:lnTo>
                  <a:lnTo>
                    <a:pt x="254596" y="15303"/>
                  </a:lnTo>
                  <a:lnTo>
                    <a:pt x="264731" y="15303"/>
                  </a:lnTo>
                  <a:lnTo>
                    <a:pt x="264795" y="19596"/>
                  </a:lnTo>
                  <a:lnTo>
                    <a:pt x="264795" y="39039"/>
                  </a:lnTo>
                  <a:lnTo>
                    <a:pt x="269392" y="39039"/>
                  </a:lnTo>
                  <a:lnTo>
                    <a:pt x="269392" y="17119"/>
                  </a:lnTo>
                  <a:close/>
                </a:path>
                <a:path w="484505" h="51435">
                  <a:moveTo>
                    <a:pt x="300494" y="17119"/>
                  </a:moveTo>
                  <a:lnTo>
                    <a:pt x="299605" y="11709"/>
                  </a:lnTo>
                  <a:lnTo>
                    <a:pt x="287108" y="11709"/>
                  </a:lnTo>
                  <a:lnTo>
                    <a:pt x="284213" y="15735"/>
                  </a:lnTo>
                  <a:lnTo>
                    <a:pt x="283870" y="16217"/>
                  </a:lnTo>
                  <a:lnTo>
                    <a:pt x="283870" y="12014"/>
                  </a:lnTo>
                  <a:lnTo>
                    <a:pt x="279615" y="12014"/>
                  </a:lnTo>
                  <a:lnTo>
                    <a:pt x="279615" y="39039"/>
                  </a:lnTo>
                  <a:lnTo>
                    <a:pt x="284213" y="39039"/>
                  </a:lnTo>
                  <a:lnTo>
                    <a:pt x="284213" y="20307"/>
                  </a:lnTo>
                  <a:lnTo>
                    <a:pt x="285699" y="15303"/>
                  </a:lnTo>
                  <a:lnTo>
                    <a:pt x="295833" y="15303"/>
                  </a:lnTo>
                  <a:lnTo>
                    <a:pt x="295897" y="19596"/>
                  </a:lnTo>
                  <a:lnTo>
                    <a:pt x="295897" y="39039"/>
                  </a:lnTo>
                  <a:lnTo>
                    <a:pt x="300494" y="39039"/>
                  </a:lnTo>
                  <a:lnTo>
                    <a:pt x="300494" y="17119"/>
                  </a:lnTo>
                  <a:close/>
                </a:path>
                <a:path w="484505" h="51435">
                  <a:moveTo>
                    <a:pt x="330352" y="25895"/>
                  </a:moveTo>
                  <a:lnTo>
                    <a:pt x="330339" y="22644"/>
                  </a:lnTo>
                  <a:lnTo>
                    <a:pt x="330301" y="19507"/>
                  </a:lnTo>
                  <a:lnTo>
                    <a:pt x="327533" y="15303"/>
                  </a:lnTo>
                  <a:lnTo>
                    <a:pt x="326999" y="14503"/>
                  </a:lnTo>
                  <a:lnTo>
                    <a:pt x="326999" y="22644"/>
                  </a:lnTo>
                  <a:lnTo>
                    <a:pt x="312432" y="22644"/>
                  </a:lnTo>
                  <a:lnTo>
                    <a:pt x="313372" y="18224"/>
                  </a:lnTo>
                  <a:lnTo>
                    <a:pt x="316509" y="15303"/>
                  </a:lnTo>
                  <a:lnTo>
                    <a:pt x="322922" y="15303"/>
                  </a:lnTo>
                  <a:lnTo>
                    <a:pt x="326237" y="17297"/>
                  </a:lnTo>
                  <a:lnTo>
                    <a:pt x="326999" y="22644"/>
                  </a:lnTo>
                  <a:lnTo>
                    <a:pt x="326999" y="14503"/>
                  </a:lnTo>
                  <a:lnTo>
                    <a:pt x="325577" y="12369"/>
                  </a:lnTo>
                  <a:lnTo>
                    <a:pt x="321983" y="11709"/>
                  </a:lnTo>
                  <a:lnTo>
                    <a:pt x="313321" y="11709"/>
                  </a:lnTo>
                  <a:lnTo>
                    <a:pt x="308013" y="17932"/>
                  </a:lnTo>
                  <a:lnTo>
                    <a:pt x="308013" y="33540"/>
                  </a:lnTo>
                  <a:lnTo>
                    <a:pt x="313677" y="39827"/>
                  </a:lnTo>
                  <a:lnTo>
                    <a:pt x="324459" y="39827"/>
                  </a:lnTo>
                  <a:lnTo>
                    <a:pt x="327825" y="38417"/>
                  </a:lnTo>
                  <a:lnTo>
                    <a:pt x="330123" y="36753"/>
                  </a:lnTo>
                  <a:lnTo>
                    <a:pt x="330073" y="36233"/>
                  </a:lnTo>
                  <a:lnTo>
                    <a:pt x="329768" y="32804"/>
                  </a:lnTo>
                  <a:lnTo>
                    <a:pt x="326059" y="35991"/>
                  </a:lnTo>
                  <a:lnTo>
                    <a:pt x="322173" y="36233"/>
                  </a:lnTo>
                  <a:lnTo>
                    <a:pt x="316090" y="36233"/>
                  </a:lnTo>
                  <a:lnTo>
                    <a:pt x="312305" y="31889"/>
                  </a:lnTo>
                  <a:lnTo>
                    <a:pt x="312140" y="25895"/>
                  </a:lnTo>
                  <a:lnTo>
                    <a:pt x="330352" y="25895"/>
                  </a:lnTo>
                  <a:close/>
                </a:path>
                <a:path w="484505" h="51435">
                  <a:moveTo>
                    <a:pt x="357276" y="36817"/>
                  </a:moveTo>
                  <a:lnTo>
                    <a:pt x="356920" y="32829"/>
                  </a:lnTo>
                  <a:lnTo>
                    <a:pt x="353923" y="35229"/>
                  </a:lnTo>
                  <a:lnTo>
                    <a:pt x="350735" y="36055"/>
                  </a:lnTo>
                  <a:lnTo>
                    <a:pt x="342823" y="36055"/>
                  </a:lnTo>
                  <a:lnTo>
                    <a:pt x="339521" y="31750"/>
                  </a:lnTo>
                  <a:lnTo>
                    <a:pt x="339521" y="21221"/>
                  </a:lnTo>
                  <a:lnTo>
                    <a:pt x="341706" y="15494"/>
                  </a:lnTo>
                  <a:lnTo>
                    <a:pt x="351028" y="15494"/>
                  </a:lnTo>
                  <a:lnTo>
                    <a:pt x="353034" y="15963"/>
                  </a:lnTo>
                  <a:lnTo>
                    <a:pt x="356273" y="18110"/>
                  </a:lnTo>
                  <a:lnTo>
                    <a:pt x="356984" y="14249"/>
                  </a:lnTo>
                  <a:lnTo>
                    <a:pt x="353504" y="12242"/>
                  </a:lnTo>
                  <a:lnTo>
                    <a:pt x="351510" y="11709"/>
                  </a:lnTo>
                  <a:lnTo>
                    <a:pt x="339699" y="11709"/>
                  </a:lnTo>
                  <a:lnTo>
                    <a:pt x="334924" y="18897"/>
                  </a:lnTo>
                  <a:lnTo>
                    <a:pt x="334924" y="33362"/>
                  </a:lnTo>
                  <a:lnTo>
                    <a:pt x="340283" y="39827"/>
                  </a:lnTo>
                  <a:lnTo>
                    <a:pt x="350850" y="39827"/>
                  </a:lnTo>
                  <a:lnTo>
                    <a:pt x="354088" y="39001"/>
                  </a:lnTo>
                  <a:lnTo>
                    <a:pt x="357276" y="36817"/>
                  </a:lnTo>
                  <a:close/>
                </a:path>
                <a:path w="484505" h="51435">
                  <a:moveTo>
                    <a:pt x="379247" y="37592"/>
                  </a:moveTo>
                  <a:lnTo>
                    <a:pt x="378307" y="34061"/>
                  </a:lnTo>
                  <a:lnTo>
                    <a:pt x="376770" y="35331"/>
                  </a:lnTo>
                  <a:lnTo>
                    <a:pt x="374878" y="36055"/>
                  </a:lnTo>
                  <a:lnTo>
                    <a:pt x="370814" y="36055"/>
                  </a:lnTo>
                  <a:lnTo>
                    <a:pt x="369989" y="34251"/>
                  </a:lnTo>
                  <a:lnTo>
                    <a:pt x="369989" y="15913"/>
                  </a:lnTo>
                  <a:lnTo>
                    <a:pt x="378307" y="15913"/>
                  </a:lnTo>
                  <a:lnTo>
                    <a:pt x="378307" y="12496"/>
                  </a:lnTo>
                  <a:lnTo>
                    <a:pt x="369989" y="12496"/>
                  </a:lnTo>
                  <a:lnTo>
                    <a:pt x="369989" y="4686"/>
                  </a:lnTo>
                  <a:lnTo>
                    <a:pt x="365925" y="4686"/>
                  </a:lnTo>
                  <a:lnTo>
                    <a:pt x="365925" y="12496"/>
                  </a:lnTo>
                  <a:lnTo>
                    <a:pt x="360781" y="12496"/>
                  </a:lnTo>
                  <a:lnTo>
                    <a:pt x="360781" y="15913"/>
                  </a:lnTo>
                  <a:lnTo>
                    <a:pt x="365734" y="15913"/>
                  </a:lnTo>
                  <a:lnTo>
                    <a:pt x="365734" y="35687"/>
                  </a:lnTo>
                  <a:lnTo>
                    <a:pt x="366560" y="39827"/>
                  </a:lnTo>
                  <a:lnTo>
                    <a:pt x="374764" y="39827"/>
                  </a:lnTo>
                  <a:lnTo>
                    <a:pt x="377761" y="38354"/>
                  </a:lnTo>
                  <a:lnTo>
                    <a:pt x="379247" y="37592"/>
                  </a:lnTo>
                  <a:close/>
                </a:path>
                <a:path w="484505" h="51435">
                  <a:moveTo>
                    <a:pt x="390537" y="12496"/>
                  </a:moveTo>
                  <a:lnTo>
                    <a:pt x="386118" y="12496"/>
                  </a:lnTo>
                  <a:lnTo>
                    <a:pt x="386118" y="39039"/>
                  </a:lnTo>
                  <a:lnTo>
                    <a:pt x="390537" y="39039"/>
                  </a:lnTo>
                  <a:lnTo>
                    <a:pt x="390537" y="12496"/>
                  </a:lnTo>
                  <a:close/>
                </a:path>
                <a:path w="484505" h="51435">
                  <a:moveTo>
                    <a:pt x="391007" y="0"/>
                  </a:moveTo>
                  <a:lnTo>
                    <a:pt x="385762" y="0"/>
                  </a:lnTo>
                  <a:lnTo>
                    <a:pt x="385762" y="5257"/>
                  </a:lnTo>
                  <a:lnTo>
                    <a:pt x="391007" y="5257"/>
                  </a:lnTo>
                  <a:lnTo>
                    <a:pt x="391007" y="0"/>
                  </a:lnTo>
                  <a:close/>
                </a:path>
                <a:path w="484505" h="51435">
                  <a:moveTo>
                    <a:pt x="422021" y="12496"/>
                  </a:moveTo>
                  <a:lnTo>
                    <a:pt x="417601" y="12496"/>
                  </a:lnTo>
                  <a:lnTo>
                    <a:pt x="412940" y="24942"/>
                  </a:lnTo>
                  <a:lnTo>
                    <a:pt x="409867" y="33058"/>
                  </a:lnTo>
                  <a:lnTo>
                    <a:pt x="409397" y="35877"/>
                  </a:lnTo>
                  <a:lnTo>
                    <a:pt x="408978" y="33718"/>
                  </a:lnTo>
                  <a:lnTo>
                    <a:pt x="407441" y="29591"/>
                  </a:lnTo>
                  <a:lnTo>
                    <a:pt x="406857" y="27990"/>
                  </a:lnTo>
                  <a:lnTo>
                    <a:pt x="401142" y="12496"/>
                  </a:lnTo>
                  <a:lnTo>
                    <a:pt x="396532" y="12496"/>
                  </a:lnTo>
                  <a:lnTo>
                    <a:pt x="406679" y="39039"/>
                  </a:lnTo>
                  <a:lnTo>
                    <a:pt x="411873" y="39039"/>
                  </a:lnTo>
                  <a:lnTo>
                    <a:pt x="422021" y="12496"/>
                  </a:lnTo>
                  <a:close/>
                </a:path>
                <a:path w="484505" h="51435">
                  <a:moveTo>
                    <a:pt x="432714" y="12496"/>
                  </a:moveTo>
                  <a:lnTo>
                    <a:pt x="428294" y="12496"/>
                  </a:lnTo>
                  <a:lnTo>
                    <a:pt x="428294" y="39039"/>
                  </a:lnTo>
                  <a:lnTo>
                    <a:pt x="432714" y="39039"/>
                  </a:lnTo>
                  <a:lnTo>
                    <a:pt x="432714" y="12496"/>
                  </a:lnTo>
                  <a:close/>
                </a:path>
                <a:path w="484505" h="51435">
                  <a:moveTo>
                    <a:pt x="433184" y="0"/>
                  </a:moveTo>
                  <a:lnTo>
                    <a:pt x="427939" y="0"/>
                  </a:lnTo>
                  <a:lnTo>
                    <a:pt x="427939" y="5257"/>
                  </a:lnTo>
                  <a:lnTo>
                    <a:pt x="433184" y="5257"/>
                  </a:lnTo>
                  <a:lnTo>
                    <a:pt x="433184" y="0"/>
                  </a:lnTo>
                  <a:close/>
                </a:path>
                <a:path w="484505" h="51435">
                  <a:moveTo>
                    <a:pt x="457466" y="37592"/>
                  </a:moveTo>
                  <a:lnTo>
                    <a:pt x="456526" y="34061"/>
                  </a:lnTo>
                  <a:lnTo>
                    <a:pt x="454990" y="35331"/>
                  </a:lnTo>
                  <a:lnTo>
                    <a:pt x="453097" y="36055"/>
                  </a:lnTo>
                  <a:lnTo>
                    <a:pt x="449033" y="36055"/>
                  </a:lnTo>
                  <a:lnTo>
                    <a:pt x="448208" y="34251"/>
                  </a:lnTo>
                  <a:lnTo>
                    <a:pt x="448208" y="15913"/>
                  </a:lnTo>
                  <a:lnTo>
                    <a:pt x="456526" y="15913"/>
                  </a:lnTo>
                  <a:lnTo>
                    <a:pt x="456526" y="12496"/>
                  </a:lnTo>
                  <a:lnTo>
                    <a:pt x="448208" y="12496"/>
                  </a:lnTo>
                  <a:lnTo>
                    <a:pt x="448208" y="4686"/>
                  </a:lnTo>
                  <a:lnTo>
                    <a:pt x="444144" y="4686"/>
                  </a:lnTo>
                  <a:lnTo>
                    <a:pt x="444144" y="12496"/>
                  </a:lnTo>
                  <a:lnTo>
                    <a:pt x="439000" y="12496"/>
                  </a:lnTo>
                  <a:lnTo>
                    <a:pt x="439000" y="15913"/>
                  </a:lnTo>
                  <a:lnTo>
                    <a:pt x="443966" y="15913"/>
                  </a:lnTo>
                  <a:lnTo>
                    <a:pt x="443966" y="35687"/>
                  </a:lnTo>
                  <a:lnTo>
                    <a:pt x="444792" y="39827"/>
                  </a:lnTo>
                  <a:lnTo>
                    <a:pt x="452996" y="39827"/>
                  </a:lnTo>
                  <a:lnTo>
                    <a:pt x="455993" y="38354"/>
                  </a:lnTo>
                  <a:lnTo>
                    <a:pt x="457466" y="37592"/>
                  </a:lnTo>
                  <a:close/>
                </a:path>
                <a:path w="484505" h="51435">
                  <a:moveTo>
                    <a:pt x="484225" y="12496"/>
                  </a:moveTo>
                  <a:lnTo>
                    <a:pt x="479806" y="12496"/>
                  </a:lnTo>
                  <a:lnTo>
                    <a:pt x="472122" y="31546"/>
                  </a:lnTo>
                  <a:lnTo>
                    <a:pt x="472020" y="34315"/>
                  </a:lnTo>
                  <a:lnTo>
                    <a:pt x="471957" y="35687"/>
                  </a:lnTo>
                  <a:lnTo>
                    <a:pt x="471538" y="31673"/>
                  </a:lnTo>
                  <a:lnTo>
                    <a:pt x="466585" y="19977"/>
                  </a:lnTo>
                  <a:lnTo>
                    <a:pt x="463397" y="12496"/>
                  </a:lnTo>
                  <a:lnTo>
                    <a:pt x="458736" y="12496"/>
                  </a:lnTo>
                  <a:lnTo>
                    <a:pt x="470192" y="39039"/>
                  </a:lnTo>
                  <a:lnTo>
                    <a:pt x="468058" y="44272"/>
                  </a:lnTo>
                  <a:lnTo>
                    <a:pt x="466521" y="47637"/>
                  </a:lnTo>
                  <a:lnTo>
                    <a:pt x="463753" y="47637"/>
                  </a:lnTo>
                  <a:lnTo>
                    <a:pt x="461860" y="47396"/>
                  </a:lnTo>
                  <a:lnTo>
                    <a:pt x="460095" y="46710"/>
                  </a:lnTo>
                  <a:lnTo>
                    <a:pt x="460451" y="50533"/>
                  </a:lnTo>
                  <a:lnTo>
                    <a:pt x="461759" y="50825"/>
                  </a:lnTo>
                  <a:lnTo>
                    <a:pt x="463397" y="51003"/>
                  </a:lnTo>
                  <a:lnTo>
                    <a:pt x="464693" y="51003"/>
                  </a:lnTo>
                  <a:lnTo>
                    <a:pt x="466763" y="51231"/>
                  </a:lnTo>
                  <a:lnTo>
                    <a:pt x="468947" y="50533"/>
                  </a:lnTo>
                  <a:lnTo>
                    <a:pt x="484225" y="12496"/>
                  </a:lnTo>
                  <a:close/>
                </a:path>
              </a:pathLst>
            </a:custGeom>
            <a:solidFill>
              <a:srgbClr val="8585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1510465" y="2653553"/>
              <a:ext cx="377825" cy="189230"/>
            </a:xfrm>
            <a:custGeom>
              <a:avLst/>
              <a:gdLst/>
              <a:ahLst/>
              <a:cxnLst/>
              <a:rect l="l" t="t" r="r" b="b"/>
              <a:pathLst>
                <a:path w="377825" h="189230">
                  <a:moveTo>
                    <a:pt x="0" y="188673"/>
                  </a:moveTo>
                  <a:lnTo>
                    <a:pt x="377345" y="188673"/>
                  </a:lnTo>
                  <a:lnTo>
                    <a:pt x="377345" y="0"/>
                  </a:lnTo>
                  <a:lnTo>
                    <a:pt x="0" y="0"/>
                  </a:lnTo>
                  <a:lnTo>
                    <a:pt x="0" y="188673"/>
                  </a:lnTo>
                  <a:close/>
                </a:path>
              </a:pathLst>
            </a:custGeom>
            <a:ln w="9433">
              <a:solidFill>
                <a:srgbClr val="85858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1556562" y="2734322"/>
              <a:ext cx="287655" cy="50800"/>
            </a:xfrm>
            <a:custGeom>
              <a:avLst/>
              <a:gdLst/>
              <a:ahLst/>
              <a:cxnLst/>
              <a:rect l="l" t="t" r="r" b="b"/>
              <a:pathLst>
                <a:path w="287655" h="50800">
                  <a:moveTo>
                    <a:pt x="14452" y="11709"/>
                  </a:moveTo>
                  <a:lnTo>
                    <a:pt x="9207" y="11785"/>
                  </a:lnTo>
                  <a:lnTo>
                    <a:pt x="5956" y="14719"/>
                  </a:lnTo>
                  <a:lnTo>
                    <a:pt x="4127" y="17487"/>
                  </a:lnTo>
                  <a:lnTo>
                    <a:pt x="4127" y="12014"/>
                  </a:lnTo>
                  <a:lnTo>
                    <a:pt x="0" y="12014"/>
                  </a:lnTo>
                  <a:lnTo>
                    <a:pt x="0" y="39039"/>
                  </a:lnTo>
                  <a:lnTo>
                    <a:pt x="4419" y="39039"/>
                  </a:lnTo>
                  <a:lnTo>
                    <a:pt x="4419" y="20193"/>
                  </a:lnTo>
                  <a:lnTo>
                    <a:pt x="8661" y="15862"/>
                  </a:lnTo>
                  <a:lnTo>
                    <a:pt x="14452" y="15735"/>
                  </a:lnTo>
                  <a:lnTo>
                    <a:pt x="14452" y="11709"/>
                  </a:lnTo>
                  <a:close/>
                </a:path>
                <a:path w="287655" h="50800">
                  <a:moveTo>
                    <a:pt x="40309" y="25895"/>
                  </a:moveTo>
                  <a:lnTo>
                    <a:pt x="40297" y="22644"/>
                  </a:lnTo>
                  <a:lnTo>
                    <a:pt x="40259" y="19507"/>
                  </a:lnTo>
                  <a:lnTo>
                    <a:pt x="37490" y="15316"/>
                  </a:lnTo>
                  <a:lnTo>
                    <a:pt x="36957" y="14516"/>
                  </a:lnTo>
                  <a:lnTo>
                    <a:pt x="36957" y="22644"/>
                  </a:lnTo>
                  <a:lnTo>
                    <a:pt x="22377" y="22644"/>
                  </a:lnTo>
                  <a:lnTo>
                    <a:pt x="23317" y="18224"/>
                  </a:lnTo>
                  <a:lnTo>
                    <a:pt x="26454" y="15316"/>
                  </a:lnTo>
                  <a:lnTo>
                    <a:pt x="32880" y="15316"/>
                  </a:lnTo>
                  <a:lnTo>
                    <a:pt x="36182" y="17297"/>
                  </a:lnTo>
                  <a:lnTo>
                    <a:pt x="36957" y="22644"/>
                  </a:lnTo>
                  <a:lnTo>
                    <a:pt x="36957" y="14516"/>
                  </a:lnTo>
                  <a:lnTo>
                    <a:pt x="35534" y="12369"/>
                  </a:lnTo>
                  <a:lnTo>
                    <a:pt x="31940" y="11709"/>
                  </a:lnTo>
                  <a:lnTo>
                    <a:pt x="23266" y="11709"/>
                  </a:lnTo>
                  <a:lnTo>
                    <a:pt x="17970" y="17932"/>
                  </a:lnTo>
                  <a:lnTo>
                    <a:pt x="17970" y="33540"/>
                  </a:lnTo>
                  <a:lnTo>
                    <a:pt x="23634" y="39827"/>
                  </a:lnTo>
                  <a:lnTo>
                    <a:pt x="34417" y="39827"/>
                  </a:lnTo>
                  <a:lnTo>
                    <a:pt x="37782" y="38417"/>
                  </a:lnTo>
                  <a:lnTo>
                    <a:pt x="40081" y="36766"/>
                  </a:lnTo>
                  <a:lnTo>
                    <a:pt x="40030" y="36233"/>
                  </a:lnTo>
                  <a:lnTo>
                    <a:pt x="39725" y="32804"/>
                  </a:lnTo>
                  <a:lnTo>
                    <a:pt x="36017" y="35991"/>
                  </a:lnTo>
                  <a:lnTo>
                    <a:pt x="32118" y="36233"/>
                  </a:lnTo>
                  <a:lnTo>
                    <a:pt x="26047" y="36233"/>
                  </a:lnTo>
                  <a:lnTo>
                    <a:pt x="22263" y="31889"/>
                  </a:lnTo>
                  <a:lnTo>
                    <a:pt x="22085" y="25895"/>
                  </a:lnTo>
                  <a:lnTo>
                    <a:pt x="40309" y="25895"/>
                  </a:lnTo>
                  <a:close/>
                </a:path>
                <a:path w="287655" h="50800">
                  <a:moveTo>
                    <a:pt x="67233" y="36830"/>
                  </a:moveTo>
                  <a:lnTo>
                    <a:pt x="66878" y="32829"/>
                  </a:lnTo>
                  <a:lnTo>
                    <a:pt x="63868" y="35229"/>
                  </a:lnTo>
                  <a:lnTo>
                    <a:pt x="60693" y="36055"/>
                  </a:lnTo>
                  <a:lnTo>
                    <a:pt x="52781" y="36055"/>
                  </a:lnTo>
                  <a:lnTo>
                    <a:pt x="49479" y="31750"/>
                  </a:lnTo>
                  <a:lnTo>
                    <a:pt x="49479" y="21234"/>
                  </a:lnTo>
                  <a:lnTo>
                    <a:pt x="51663" y="15494"/>
                  </a:lnTo>
                  <a:lnTo>
                    <a:pt x="60985" y="15494"/>
                  </a:lnTo>
                  <a:lnTo>
                    <a:pt x="62979" y="15963"/>
                  </a:lnTo>
                  <a:lnTo>
                    <a:pt x="66230" y="18122"/>
                  </a:lnTo>
                  <a:lnTo>
                    <a:pt x="66941" y="14249"/>
                  </a:lnTo>
                  <a:lnTo>
                    <a:pt x="63461" y="12242"/>
                  </a:lnTo>
                  <a:lnTo>
                    <a:pt x="61455" y="11709"/>
                  </a:lnTo>
                  <a:lnTo>
                    <a:pt x="49657" y="11709"/>
                  </a:lnTo>
                  <a:lnTo>
                    <a:pt x="44869" y="18897"/>
                  </a:lnTo>
                  <a:lnTo>
                    <a:pt x="44869" y="33375"/>
                  </a:lnTo>
                  <a:lnTo>
                    <a:pt x="50241" y="39827"/>
                  </a:lnTo>
                  <a:lnTo>
                    <a:pt x="60794" y="39827"/>
                  </a:lnTo>
                  <a:lnTo>
                    <a:pt x="64046" y="39014"/>
                  </a:lnTo>
                  <a:lnTo>
                    <a:pt x="67233" y="36830"/>
                  </a:lnTo>
                  <a:close/>
                </a:path>
                <a:path w="287655" h="50800">
                  <a:moveTo>
                    <a:pt x="78816" y="12496"/>
                  </a:moveTo>
                  <a:lnTo>
                    <a:pt x="74396" y="12496"/>
                  </a:lnTo>
                  <a:lnTo>
                    <a:pt x="74396" y="39039"/>
                  </a:lnTo>
                  <a:lnTo>
                    <a:pt x="78816" y="39039"/>
                  </a:lnTo>
                  <a:lnTo>
                    <a:pt x="78816" y="12496"/>
                  </a:lnTo>
                  <a:close/>
                </a:path>
                <a:path w="287655" h="50800">
                  <a:moveTo>
                    <a:pt x="79286" y="0"/>
                  </a:moveTo>
                  <a:lnTo>
                    <a:pt x="74041" y="0"/>
                  </a:lnTo>
                  <a:lnTo>
                    <a:pt x="74041" y="5257"/>
                  </a:lnTo>
                  <a:lnTo>
                    <a:pt x="79286" y="5257"/>
                  </a:lnTo>
                  <a:lnTo>
                    <a:pt x="79286" y="0"/>
                  </a:lnTo>
                  <a:close/>
                </a:path>
                <a:path w="287655" h="50800">
                  <a:moveTo>
                    <a:pt x="112293" y="18415"/>
                  </a:moveTo>
                  <a:lnTo>
                    <a:pt x="110680" y="15494"/>
                  </a:lnTo>
                  <a:lnTo>
                    <a:pt x="110540" y="15252"/>
                  </a:lnTo>
                  <a:lnTo>
                    <a:pt x="108585" y="11709"/>
                  </a:lnTo>
                  <a:lnTo>
                    <a:pt x="107696" y="11709"/>
                  </a:lnTo>
                  <a:lnTo>
                    <a:pt x="107696" y="20116"/>
                  </a:lnTo>
                  <a:lnTo>
                    <a:pt x="107696" y="31978"/>
                  </a:lnTo>
                  <a:lnTo>
                    <a:pt x="103505" y="36233"/>
                  </a:lnTo>
                  <a:lnTo>
                    <a:pt x="96786" y="36233"/>
                  </a:lnTo>
                  <a:lnTo>
                    <a:pt x="95199" y="35013"/>
                  </a:lnTo>
                  <a:lnTo>
                    <a:pt x="94018" y="33375"/>
                  </a:lnTo>
                  <a:lnTo>
                    <a:pt x="93433" y="32473"/>
                  </a:lnTo>
                  <a:lnTo>
                    <a:pt x="93433" y="19024"/>
                  </a:lnTo>
                  <a:lnTo>
                    <a:pt x="94843" y="16891"/>
                  </a:lnTo>
                  <a:lnTo>
                    <a:pt x="97142" y="15494"/>
                  </a:lnTo>
                  <a:lnTo>
                    <a:pt x="104152" y="15494"/>
                  </a:lnTo>
                  <a:lnTo>
                    <a:pt x="107696" y="20116"/>
                  </a:lnTo>
                  <a:lnTo>
                    <a:pt x="107696" y="11709"/>
                  </a:lnTo>
                  <a:lnTo>
                    <a:pt x="99390" y="11709"/>
                  </a:lnTo>
                  <a:lnTo>
                    <a:pt x="95961" y="12954"/>
                  </a:lnTo>
                  <a:lnTo>
                    <a:pt x="93243" y="15252"/>
                  </a:lnTo>
                  <a:lnTo>
                    <a:pt x="93243" y="12369"/>
                  </a:lnTo>
                  <a:lnTo>
                    <a:pt x="88836" y="12369"/>
                  </a:lnTo>
                  <a:lnTo>
                    <a:pt x="88836" y="50761"/>
                  </a:lnTo>
                  <a:lnTo>
                    <a:pt x="93433" y="50761"/>
                  </a:lnTo>
                  <a:lnTo>
                    <a:pt x="93433" y="36474"/>
                  </a:lnTo>
                  <a:lnTo>
                    <a:pt x="95262" y="38176"/>
                  </a:lnTo>
                  <a:lnTo>
                    <a:pt x="97840" y="39827"/>
                  </a:lnTo>
                  <a:lnTo>
                    <a:pt x="107111" y="39827"/>
                  </a:lnTo>
                  <a:lnTo>
                    <a:pt x="110083" y="36474"/>
                  </a:lnTo>
                  <a:lnTo>
                    <a:pt x="110299" y="36233"/>
                  </a:lnTo>
                  <a:lnTo>
                    <a:pt x="112293" y="33985"/>
                  </a:lnTo>
                  <a:lnTo>
                    <a:pt x="112293" y="18415"/>
                  </a:lnTo>
                  <a:close/>
                </a:path>
                <a:path w="287655" h="50800">
                  <a:moveTo>
                    <a:pt x="141160" y="25895"/>
                  </a:moveTo>
                  <a:lnTo>
                    <a:pt x="141135" y="22644"/>
                  </a:lnTo>
                  <a:lnTo>
                    <a:pt x="141109" y="19507"/>
                  </a:lnTo>
                  <a:lnTo>
                    <a:pt x="138328" y="15316"/>
                  </a:lnTo>
                  <a:lnTo>
                    <a:pt x="137795" y="14516"/>
                  </a:lnTo>
                  <a:lnTo>
                    <a:pt x="137795" y="22644"/>
                  </a:lnTo>
                  <a:lnTo>
                    <a:pt x="123228" y="22644"/>
                  </a:lnTo>
                  <a:lnTo>
                    <a:pt x="124167" y="18224"/>
                  </a:lnTo>
                  <a:lnTo>
                    <a:pt x="127304" y="15316"/>
                  </a:lnTo>
                  <a:lnTo>
                    <a:pt x="133718" y="15316"/>
                  </a:lnTo>
                  <a:lnTo>
                    <a:pt x="137033" y="17297"/>
                  </a:lnTo>
                  <a:lnTo>
                    <a:pt x="137795" y="22644"/>
                  </a:lnTo>
                  <a:lnTo>
                    <a:pt x="137795" y="14516"/>
                  </a:lnTo>
                  <a:lnTo>
                    <a:pt x="136385" y="12369"/>
                  </a:lnTo>
                  <a:lnTo>
                    <a:pt x="132778" y="11709"/>
                  </a:lnTo>
                  <a:lnTo>
                    <a:pt x="124117" y="11709"/>
                  </a:lnTo>
                  <a:lnTo>
                    <a:pt x="118808" y="17932"/>
                  </a:lnTo>
                  <a:lnTo>
                    <a:pt x="118808" y="33540"/>
                  </a:lnTo>
                  <a:lnTo>
                    <a:pt x="124472" y="39827"/>
                  </a:lnTo>
                  <a:lnTo>
                    <a:pt x="135255" y="39827"/>
                  </a:lnTo>
                  <a:lnTo>
                    <a:pt x="138633" y="38417"/>
                  </a:lnTo>
                  <a:lnTo>
                    <a:pt x="140919" y="36766"/>
                  </a:lnTo>
                  <a:lnTo>
                    <a:pt x="140881" y="36233"/>
                  </a:lnTo>
                  <a:lnTo>
                    <a:pt x="140563" y="32804"/>
                  </a:lnTo>
                  <a:lnTo>
                    <a:pt x="136855" y="35991"/>
                  </a:lnTo>
                  <a:lnTo>
                    <a:pt x="132969" y="36233"/>
                  </a:lnTo>
                  <a:lnTo>
                    <a:pt x="126885" y="36233"/>
                  </a:lnTo>
                  <a:lnTo>
                    <a:pt x="123101" y="31889"/>
                  </a:lnTo>
                  <a:lnTo>
                    <a:pt x="122936" y="25895"/>
                  </a:lnTo>
                  <a:lnTo>
                    <a:pt x="141160" y="25895"/>
                  </a:lnTo>
                  <a:close/>
                </a:path>
                <a:path w="287655" h="50800">
                  <a:moveTo>
                    <a:pt x="164833" y="28282"/>
                  </a:moveTo>
                  <a:lnTo>
                    <a:pt x="162661" y="26250"/>
                  </a:lnTo>
                  <a:lnTo>
                    <a:pt x="162534" y="26073"/>
                  </a:lnTo>
                  <a:lnTo>
                    <a:pt x="160223" y="23990"/>
                  </a:lnTo>
                  <a:lnTo>
                    <a:pt x="158648" y="23622"/>
                  </a:lnTo>
                  <a:lnTo>
                    <a:pt x="155689" y="23088"/>
                  </a:lnTo>
                  <a:lnTo>
                    <a:pt x="152438" y="22428"/>
                  </a:lnTo>
                  <a:lnTo>
                    <a:pt x="149733" y="21831"/>
                  </a:lnTo>
                  <a:lnTo>
                    <a:pt x="149733" y="15201"/>
                  </a:lnTo>
                  <a:lnTo>
                    <a:pt x="156641" y="15201"/>
                  </a:lnTo>
                  <a:lnTo>
                    <a:pt x="159766" y="15430"/>
                  </a:lnTo>
                  <a:lnTo>
                    <a:pt x="163118" y="17475"/>
                  </a:lnTo>
                  <a:lnTo>
                    <a:pt x="163830" y="13601"/>
                  </a:lnTo>
                  <a:lnTo>
                    <a:pt x="160769" y="12192"/>
                  </a:lnTo>
                  <a:lnTo>
                    <a:pt x="158356" y="11709"/>
                  </a:lnTo>
                  <a:lnTo>
                    <a:pt x="145542" y="11709"/>
                  </a:lnTo>
                  <a:lnTo>
                    <a:pt x="145542" y="22428"/>
                  </a:lnTo>
                  <a:lnTo>
                    <a:pt x="147256" y="24345"/>
                  </a:lnTo>
                  <a:lnTo>
                    <a:pt x="148729" y="25476"/>
                  </a:lnTo>
                  <a:lnTo>
                    <a:pt x="150571" y="26797"/>
                  </a:lnTo>
                  <a:lnTo>
                    <a:pt x="151853" y="27025"/>
                  </a:lnTo>
                  <a:lnTo>
                    <a:pt x="157226" y="28117"/>
                  </a:lnTo>
                  <a:lnTo>
                    <a:pt x="160642" y="28816"/>
                  </a:lnTo>
                  <a:lnTo>
                    <a:pt x="160642" y="36118"/>
                  </a:lnTo>
                  <a:lnTo>
                    <a:pt x="150317" y="36118"/>
                  </a:lnTo>
                  <a:lnTo>
                    <a:pt x="147027" y="33909"/>
                  </a:lnTo>
                  <a:lnTo>
                    <a:pt x="145961" y="33185"/>
                  </a:lnTo>
                  <a:lnTo>
                    <a:pt x="145262" y="37236"/>
                  </a:lnTo>
                  <a:lnTo>
                    <a:pt x="147129" y="38176"/>
                  </a:lnTo>
                  <a:lnTo>
                    <a:pt x="150380" y="39827"/>
                  </a:lnTo>
                  <a:lnTo>
                    <a:pt x="159473" y="39827"/>
                  </a:lnTo>
                  <a:lnTo>
                    <a:pt x="162001" y="37947"/>
                  </a:lnTo>
                  <a:lnTo>
                    <a:pt x="163830" y="36525"/>
                  </a:lnTo>
                  <a:lnTo>
                    <a:pt x="164833" y="34137"/>
                  </a:lnTo>
                  <a:lnTo>
                    <a:pt x="164833" y="28282"/>
                  </a:lnTo>
                  <a:close/>
                </a:path>
                <a:path w="287655" h="50800">
                  <a:moveTo>
                    <a:pt x="182968" y="24206"/>
                  </a:moveTo>
                  <a:lnTo>
                    <a:pt x="167347" y="24206"/>
                  </a:lnTo>
                  <a:lnTo>
                    <a:pt x="167347" y="27635"/>
                  </a:lnTo>
                  <a:lnTo>
                    <a:pt x="182968" y="27635"/>
                  </a:lnTo>
                  <a:lnTo>
                    <a:pt x="182968" y="24206"/>
                  </a:lnTo>
                  <a:close/>
                </a:path>
                <a:path w="287655" h="50800">
                  <a:moveTo>
                    <a:pt x="211188" y="36830"/>
                  </a:moveTo>
                  <a:lnTo>
                    <a:pt x="210845" y="32829"/>
                  </a:lnTo>
                  <a:lnTo>
                    <a:pt x="207835" y="35229"/>
                  </a:lnTo>
                  <a:lnTo>
                    <a:pt x="204647" y="36055"/>
                  </a:lnTo>
                  <a:lnTo>
                    <a:pt x="196748" y="36055"/>
                  </a:lnTo>
                  <a:lnTo>
                    <a:pt x="193433" y="31750"/>
                  </a:lnTo>
                  <a:lnTo>
                    <a:pt x="193433" y="21234"/>
                  </a:lnTo>
                  <a:lnTo>
                    <a:pt x="195630" y="15494"/>
                  </a:lnTo>
                  <a:lnTo>
                    <a:pt x="204952" y="15494"/>
                  </a:lnTo>
                  <a:lnTo>
                    <a:pt x="206946" y="15963"/>
                  </a:lnTo>
                  <a:lnTo>
                    <a:pt x="210197" y="18122"/>
                  </a:lnTo>
                  <a:lnTo>
                    <a:pt x="210896" y="14249"/>
                  </a:lnTo>
                  <a:lnTo>
                    <a:pt x="207416" y="12242"/>
                  </a:lnTo>
                  <a:lnTo>
                    <a:pt x="205422" y="11709"/>
                  </a:lnTo>
                  <a:lnTo>
                    <a:pt x="193624" y="11709"/>
                  </a:lnTo>
                  <a:lnTo>
                    <a:pt x="188836" y="18897"/>
                  </a:lnTo>
                  <a:lnTo>
                    <a:pt x="188836" y="33375"/>
                  </a:lnTo>
                  <a:lnTo>
                    <a:pt x="194208" y="39827"/>
                  </a:lnTo>
                  <a:lnTo>
                    <a:pt x="204762" y="39827"/>
                  </a:lnTo>
                  <a:lnTo>
                    <a:pt x="208013" y="39014"/>
                  </a:lnTo>
                  <a:lnTo>
                    <a:pt x="211188" y="36830"/>
                  </a:lnTo>
                  <a:close/>
                </a:path>
                <a:path w="287655" h="50800">
                  <a:moveTo>
                    <a:pt x="241236" y="18072"/>
                  </a:moveTo>
                  <a:lnTo>
                    <a:pt x="238683" y="15316"/>
                  </a:lnTo>
                  <a:lnTo>
                    <a:pt x="236639" y="13119"/>
                  </a:lnTo>
                  <a:lnTo>
                    <a:pt x="236639" y="18427"/>
                  </a:lnTo>
                  <a:lnTo>
                    <a:pt x="236639" y="32524"/>
                  </a:lnTo>
                  <a:lnTo>
                    <a:pt x="232638" y="36055"/>
                  </a:lnTo>
                  <a:lnTo>
                    <a:pt x="224193" y="36055"/>
                  </a:lnTo>
                  <a:lnTo>
                    <a:pt x="219951" y="32715"/>
                  </a:lnTo>
                  <a:lnTo>
                    <a:pt x="219951" y="18237"/>
                  </a:lnTo>
                  <a:lnTo>
                    <a:pt x="224434" y="15316"/>
                  </a:lnTo>
                  <a:lnTo>
                    <a:pt x="232397" y="15316"/>
                  </a:lnTo>
                  <a:lnTo>
                    <a:pt x="236639" y="18427"/>
                  </a:lnTo>
                  <a:lnTo>
                    <a:pt x="236639" y="13119"/>
                  </a:lnTo>
                  <a:lnTo>
                    <a:pt x="235343" y="11709"/>
                  </a:lnTo>
                  <a:lnTo>
                    <a:pt x="221068" y="11709"/>
                  </a:lnTo>
                  <a:lnTo>
                    <a:pt x="215341" y="18237"/>
                  </a:lnTo>
                  <a:lnTo>
                    <a:pt x="215341" y="33972"/>
                  </a:lnTo>
                  <a:lnTo>
                    <a:pt x="221361" y="39827"/>
                  </a:lnTo>
                  <a:lnTo>
                    <a:pt x="235343" y="39827"/>
                  </a:lnTo>
                  <a:lnTo>
                    <a:pt x="239064" y="36055"/>
                  </a:lnTo>
                  <a:lnTo>
                    <a:pt x="241122" y="33972"/>
                  </a:lnTo>
                  <a:lnTo>
                    <a:pt x="241236" y="18072"/>
                  </a:lnTo>
                  <a:close/>
                </a:path>
                <a:path w="287655" h="50800">
                  <a:moveTo>
                    <a:pt x="261378" y="11709"/>
                  </a:moveTo>
                  <a:lnTo>
                    <a:pt x="256133" y="11785"/>
                  </a:lnTo>
                  <a:lnTo>
                    <a:pt x="252882" y="14719"/>
                  </a:lnTo>
                  <a:lnTo>
                    <a:pt x="251053" y="17487"/>
                  </a:lnTo>
                  <a:lnTo>
                    <a:pt x="251053" y="12014"/>
                  </a:lnTo>
                  <a:lnTo>
                    <a:pt x="246926" y="12014"/>
                  </a:lnTo>
                  <a:lnTo>
                    <a:pt x="246926" y="39039"/>
                  </a:lnTo>
                  <a:lnTo>
                    <a:pt x="251345" y="39039"/>
                  </a:lnTo>
                  <a:lnTo>
                    <a:pt x="251345" y="20193"/>
                  </a:lnTo>
                  <a:lnTo>
                    <a:pt x="255587" y="15862"/>
                  </a:lnTo>
                  <a:lnTo>
                    <a:pt x="261378" y="15735"/>
                  </a:lnTo>
                  <a:lnTo>
                    <a:pt x="261378" y="11709"/>
                  </a:lnTo>
                  <a:close/>
                </a:path>
                <a:path w="287655" h="50800">
                  <a:moveTo>
                    <a:pt x="287235" y="25895"/>
                  </a:moveTo>
                  <a:lnTo>
                    <a:pt x="287223" y="22644"/>
                  </a:lnTo>
                  <a:lnTo>
                    <a:pt x="287185" y="19507"/>
                  </a:lnTo>
                  <a:lnTo>
                    <a:pt x="284416" y="15316"/>
                  </a:lnTo>
                  <a:lnTo>
                    <a:pt x="283883" y="14516"/>
                  </a:lnTo>
                  <a:lnTo>
                    <a:pt x="283883" y="22644"/>
                  </a:lnTo>
                  <a:lnTo>
                    <a:pt x="269316" y="22644"/>
                  </a:lnTo>
                  <a:lnTo>
                    <a:pt x="270256" y="18224"/>
                  </a:lnTo>
                  <a:lnTo>
                    <a:pt x="273392" y="15316"/>
                  </a:lnTo>
                  <a:lnTo>
                    <a:pt x="279806" y="15316"/>
                  </a:lnTo>
                  <a:lnTo>
                    <a:pt x="283108" y="17297"/>
                  </a:lnTo>
                  <a:lnTo>
                    <a:pt x="283883" y="22644"/>
                  </a:lnTo>
                  <a:lnTo>
                    <a:pt x="283883" y="14516"/>
                  </a:lnTo>
                  <a:lnTo>
                    <a:pt x="282460" y="12369"/>
                  </a:lnTo>
                  <a:lnTo>
                    <a:pt x="278866" y="11709"/>
                  </a:lnTo>
                  <a:lnTo>
                    <a:pt x="270205" y="11709"/>
                  </a:lnTo>
                  <a:lnTo>
                    <a:pt x="264896" y="17932"/>
                  </a:lnTo>
                  <a:lnTo>
                    <a:pt x="264896" y="33540"/>
                  </a:lnTo>
                  <a:lnTo>
                    <a:pt x="270560" y="39827"/>
                  </a:lnTo>
                  <a:lnTo>
                    <a:pt x="281343" y="39827"/>
                  </a:lnTo>
                  <a:lnTo>
                    <a:pt x="284708" y="38417"/>
                  </a:lnTo>
                  <a:lnTo>
                    <a:pt x="287007" y="36766"/>
                  </a:lnTo>
                  <a:lnTo>
                    <a:pt x="286956" y="36233"/>
                  </a:lnTo>
                  <a:lnTo>
                    <a:pt x="286651" y="32804"/>
                  </a:lnTo>
                  <a:lnTo>
                    <a:pt x="282943" y="35991"/>
                  </a:lnTo>
                  <a:lnTo>
                    <a:pt x="279044" y="36233"/>
                  </a:lnTo>
                  <a:lnTo>
                    <a:pt x="272973" y="36233"/>
                  </a:lnTo>
                  <a:lnTo>
                    <a:pt x="269189" y="31889"/>
                  </a:lnTo>
                  <a:lnTo>
                    <a:pt x="269011" y="25895"/>
                  </a:lnTo>
                  <a:lnTo>
                    <a:pt x="287235" y="25895"/>
                  </a:lnTo>
                  <a:close/>
                </a:path>
              </a:pathLst>
            </a:custGeom>
            <a:solidFill>
              <a:srgbClr val="8585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2359493" y="2370544"/>
              <a:ext cx="566420" cy="189230"/>
            </a:xfrm>
            <a:custGeom>
              <a:avLst/>
              <a:gdLst/>
              <a:ahLst/>
              <a:cxnLst/>
              <a:rect l="l" t="t" r="r" b="b"/>
              <a:pathLst>
                <a:path w="566419" h="189230">
                  <a:moveTo>
                    <a:pt x="0" y="188673"/>
                  </a:moveTo>
                  <a:lnTo>
                    <a:pt x="566018" y="188673"/>
                  </a:lnTo>
                  <a:lnTo>
                    <a:pt x="566018" y="0"/>
                  </a:lnTo>
                  <a:lnTo>
                    <a:pt x="0" y="0"/>
                  </a:lnTo>
                  <a:lnTo>
                    <a:pt x="0" y="188673"/>
                  </a:lnTo>
                  <a:close/>
                </a:path>
              </a:pathLst>
            </a:custGeom>
            <a:ln w="9433">
              <a:solidFill>
                <a:srgbClr val="85858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2477528" y="2449753"/>
              <a:ext cx="329565" cy="52705"/>
            </a:xfrm>
            <a:custGeom>
              <a:avLst/>
              <a:gdLst/>
              <a:ahLst/>
              <a:cxnLst/>
              <a:rect l="l" t="t" r="r" b="b"/>
              <a:pathLst>
                <a:path w="329564" h="52705">
                  <a:moveTo>
                    <a:pt x="14439" y="13271"/>
                  </a:moveTo>
                  <a:lnTo>
                    <a:pt x="9194" y="13347"/>
                  </a:lnTo>
                  <a:lnTo>
                    <a:pt x="5956" y="16281"/>
                  </a:lnTo>
                  <a:lnTo>
                    <a:pt x="4114" y="19037"/>
                  </a:lnTo>
                  <a:lnTo>
                    <a:pt x="4114" y="13576"/>
                  </a:lnTo>
                  <a:lnTo>
                    <a:pt x="0" y="13576"/>
                  </a:lnTo>
                  <a:lnTo>
                    <a:pt x="0" y="40601"/>
                  </a:lnTo>
                  <a:lnTo>
                    <a:pt x="4419" y="40601"/>
                  </a:lnTo>
                  <a:lnTo>
                    <a:pt x="4419" y="21755"/>
                  </a:lnTo>
                  <a:lnTo>
                    <a:pt x="8661" y="17411"/>
                  </a:lnTo>
                  <a:lnTo>
                    <a:pt x="14439" y="17297"/>
                  </a:lnTo>
                  <a:lnTo>
                    <a:pt x="14439" y="13271"/>
                  </a:lnTo>
                  <a:close/>
                </a:path>
                <a:path w="329564" h="52705">
                  <a:moveTo>
                    <a:pt x="40297" y="27457"/>
                  </a:moveTo>
                  <a:lnTo>
                    <a:pt x="40284" y="24206"/>
                  </a:lnTo>
                  <a:lnTo>
                    <a:pt x="40259" y="21069"/>
                  </a:lnTo>
                  <a:lnTo>
                    <a:pt x="37477" y="16865"/>
                  </a:lnTo>
                  <a:lnTo>
                    <a:pt x="36944" y="16065"/>
                  </a:lnTo>
                  <a:lnTo>
                    <a:pt x="36944" y="24206"/>
                  </a:lnTo>
                  <a:lnTo>
                    <a:pt x="22377" y="24206"/>
                  </a:lnTo>
                  <a:lnTo>
                    <a:pt x="23317" y="19786"/>
                  </a:lnTo>
                  <a:lnTo>
                    <a:pt x="26454" y="16865"/>
                  </a:lnTo>
                  <a:lnTo>
                    <a:pt x="32867" y="16865"/>
                  </a:lnTo>
                  <a:lnTo>
                    <a:pt x="36182" y="18859"/>
                  </a:lnTo>
                  <a:lnTo>
                    <a:pt x="36944" y="24206"/>
                  </a:lnTo>
                  <a:lnTo>
                    <a:pt x="36944" y="16065"/>
                  </a:lnTo>
                  <a:lnTo>
                    <a:pt x="35534" y="13931"/>
                  </a:lnTo>
                  <a:lnTo>
                    <a:pt x="31927" y="13271"/>
                  </a:lnTo>
                  <a:lnTo>
                    <a:pt x="23266" y="13271"/>
                  </a:lnTo>
                  <a:lnTo>
                    <a:pt x="17957" y="19494"/>
                  </a:lnTo>
                  <a:lnTo>
                    <a:pt x="17957" y="35102"/>
                  </a:lnTo>
                  <a:lnTo>
                    <a:pt x="23622" y="41389"/>
                  </a:lnTo>
                  <a:lnTo>
                    <a:pt x="34404" y="41389"/>
                  </a:lnTo>
                  <a:lnTo>
                    <a:pt x="37782" y="39979"/>
                  </a:lnTo>
                  <a:lnTo>
                    <a:pt x="40068" y="38315"/>
                  </a:lnTo>
                  <a:lnTo>
                    <a:pt x="40017" y="37795"/>
                  </a:lnTo>
                  <a:lnTo>
                    <a:pt x="39712" y="34366"/>
                  </a:lnTo>
                  <a:lnTo>
                    <a:pt x="36004" y="37553"/>
                  </a:lnTo>
                  <a:lnTo>
                    <a:pt x="32118" y="37795"/>
                  </a:lnTo>
                  <a:lnTo>
                    <a:pt x="26035" y="37795"/>
                  </a:lnTo>
                  <a:lnTo>
                    <a:pt x="22250" y="33451"/>
                  </a:lnTo>
                  <a:lnTo>
                    <a:pt x="22085" y="27457"/>
                  </a:lnTo>
                  <a:lnTo>
                    <a:pt x="40297" y="27457"/>
                  </a:lnTo>
                  <a:close/>
                </a:path>
                <a:path w="329564" h="52705">
                  <a:moveTo>
                    <a:pt x="67221" y="38379"/>
                  </a:moveTo>
                  <a:lnTo>
                    <a:pt x="66865" y="34391"/>
                  </a:lnTo>
                  <a:lnTo>
                    <a:pt x="63868" y="36791"/>
                  </a:lnTo>
                  <a:lnTo>
                    <a:pt x="60680" y="37617"/>
                  </a:lnTo>
                  <a:lnTo>
                    <a:pt x="52781" y="37617"/>
                  </a:lnTo>
                  <a:lnTo>
                    <a:pt x="49466" y="33312"/>
                  </a:lnTo>
                  <a:lnTo>
                    <a:pt x="49466" y="22783"/>
                  </a:lnTo>
                  <a:lnTo>
                    <a:pt x="51650" y="17056"/>
                  </a:lnTo>
                  <a:lnTo>
                    <a:pt x="60972" y="17056"/>
                  </a:lnTo>
                  <a:lnTo>
                    <a:pt x="62979" y="17526"/>
                  </a:lnTo>
                  <a:lnTo>
                    <a:pt x="66230" y="19672"/>
                  </a:lnTo>
                  <a:lnTo>
                    <a:pt x="66929" y="15811"/>
                  </a:lnTo>
                  <a:lnTo>
                    <a:pt x="63461" y="13804"/>
                  </a:lnTo>
                  <a:lnTo>
                    <a:pt x="61455" y="13271"/>
                  </a:lnTo>
                  <a:lnTo>
                    <a:pt x="49657" y="13271"/>
                  </a:lnTo>
                  <a:lnTo>
                    <a:pt x="44869" y="20459"/>
                  </a:lnTo>
                  <a:lnTo>
                    <a:pt x="44869" y="34925"/>
                  </a:lnTo>
                  <a:lnTo>
                    <a:pt x="50241" y="41389"/>
                  </a:lnTo>
                  <a:lnTo>
                    <a:pt x="60794" y="41389"/>
                  </a:lnTo>
                  <a:lnTo>
                    <a:pt x="64033" y="40563"/>
                  </a:lnTo>
                  <a:lnTo>
                    <a:pt x="67221" y="38379"/>
                  </a:lnTo>
                  <a:close/>
                </a:path>
                <a:path w="329564" h="52705">
                  <a:moveTo>
                    <a:pt x="78803" y="14058"/>
                  </a:moveTo>
                  <a:lnTo>
                    <a:pt x="74396" y="14058"/>
                  </a:lnTo>
                  <a:lnTo>
                    <a:pt x="74396" y="40601"/>
                  </a:lnTo>
                  <a:lnTo>
                    <a:pt x="78803" y="40601"/>
                  </a:lnTo>
                  <a:lnTo>
                    <a:pt x="78803" y="14058"/>
                  </a:lnTo>
                  <a:close/>
                </a:path>
                <a:path w="329564" h="52705">
                  <a:moveTo>
                    <a:pt x="79286" y="1562"/>
                  </a:moveTo>
                  <a:lnTo>
                    <a:pt x="74041" y="1562"/>
                  </a:lnTo>
                  <a:lnTo>
                    <a:pt x="74041" y="6819"/>
                  </a:lnTo>
                  <a:lnTo>
                    <a:pt x="79286" y="6819"/>
                  </a:lnTo>
                  <a:lnTo>
                    <a:pt x="79286" y="1562"/>
                  </a:lnTo>
                  <a:close/>
                </a:path>
                <a:path w="329564" h="52705">
                  <a:moveTo>
                    <a:pt x="112293" y="19964"/>
                  </a:moveTo>
                  <a:lnTo>
                    <a:pt x="110680" y="17056"/>
                  </a:lnTo>
                  <a:lnTo>
                    <a:pt x="110540" y="16814"/>
                  </a:lnTo>
                  <a:lnTo>
                    <a:pt x="108585" y="13271"/>
                  </a:lnTo>
                  <a:lnTo>
                    <a:pt x="107683" y="13271"/>
                  </a:lnTo>
                  <a:lnTo>
                    <a:pt x="107683" y="21678"/>
                  </a:lnTo>
                  <a:lnTo>
                    <a:pt x="107683" y="33540"/>
                  </a:lnTo>
                  <a:lnTo>
                    <a:pt x="103505" y="37795"/>
                  </a:lnTo>
                  <a:lnTo>
                    <a:pt x="96774" y="37795"/>
                  </a:lnTo>
                  <a:lnTo>
                    <a:pt x="95186" y="36576"/>
                  </a:lnTo>
                  <a:lnTo>
                    <a:pt x="94005" y="34925"/>
                  </a:lnTo>
                  <a:lnTo>
                    <a:pt x="93421" y="34023"/>
                  </a:lnTo>
                  <a:lnTo>
                    <a:pt x="93421" y="20574"/>
                  </a:lnTo>
                  <a:lnTo>
                    <a:pt x="94843" y="18440"/>
                  </a:lnTo>
                  <a:lnTo>
                    <a:pt x="97129" y="17056"/>
                  </a:lnTo>
                  <a:lnTo>
                    <a:pt x="104152" y="17056"/>
                  </a:lnTo>
                  <a:lnTo>
                    <a:pt x="107683" y="21678"/>
                  </a:lnTo>
                  <a:lnTo>
                    <a:pt x="107683" y="13271"/>
                  </a:lnTo>
                  <a:lnTo>
                    <a:pt x="99377" y="13271"/>
                  </a:lnTo>
                  <a:lnTo>
                    <a:pt x="95961" y="14516"/>
                  </a:lnTo>
                  <a:lnTo>
                    <a:pt x="93243" y="16814"/>
                  </a:lnTo>
                  <a:lnTo>
                    <a:pt x="93243" y="13931"/>
                  </a:lnTo>
                  <a:lnTo>
                    <a:pt x="88823" y="13931"/>
                  </a:lnTo>
                  <a:lnTo>
                    <a:pt x="88823" y="52324"/>
                  </a:lnTo>
                  <a:lnTo>
                    <a:pt x="93421" y="52324"/>
                  </a:lnTo>
                  <a:lnTo>
                    <a:pt x="93421" y="38023"/>
                  </a:lnTo>
                  <a:lnTo>
                    <a:pt x="95250" y="39738"/>
                  </a:lnTo>
                  <a:lnTo>
                    <a:pt x="97840" y="41389"/>
                  </a:lnTo>
                  <a:lnTo>
                    <a:pt x="107099" y="41389"/>
                  </a:lnTo>
                  <a:lnTo>
                    <a:pt x="110083" y="38023"/>
                  </a:lnTo>
                  <a:lnTo>
                    <a:pt x="110286" y="37795"/>
                  </a:lnTo>
                  <a:lnTo>
                    <a:pt x="112293" y="35534"/>
                  </a:lnTo>
                  <a:lnTo>
                    <a:pt x="112293" y="19964"/>
                  </a:lnTo>
                  <a:close/>
                </a:path>
                <a:path w="329564" h="52705">
                  <a:moveTo>
                    <a:pt x="141147" y="27457"/>
                  </a:moveTo>
                  <a:lnTo>
                    <a:pt x="141135" y="24206"/>
                  </a:lnTo>
                  <a:lnTo>
                    <a:pt x="141097" y="21069"/>
                  </a:lnTo>
                  <a:lnTo>
                    <a:pt x="138328" y="16865"/>
                  </a:lnTo>
                  <a:lnTo>
                    <a:pt x="137795" y="16065"/>
                  </a:lnTo>
                  <a:lnTo>
                    <a:pt x="137795" y="24206"/>
                  </a:lnTo>
                  <a:lnTo>
                    <a:pt x="123228" y="24206"/>
                  </a:lnTo>
                  <a:lnTo>
                    <a:pt x="124167" y="19786"/>
                  </a:lnTo>
                  <a:lnTo>
                    <a:pt x="127292" y="16865"/>
                  </a:lnTo>
                  <a:lnTo>
                    <a:pt x="133718" y="16865"/>
                  </a:lnTo>
                  <a:lnTo>
                    <a:pt x="137020" y="18859"/>
                  </a:lnTo>
                  <a:lnTo>
                    <a:pt x="137795" y="24206"/>
                  </a:lnTo>
                  <a:lnTo>
                    <a:pt x="137795" y="16065"/>
                  </a:lnTo>
                  <a:lnTo>
                    <a:pt x="136372" y="13931"/>
                  </a:lnTo>
                  <a:lnTo>
                    <a:pt x="132778" y="13271"/>
                  </a:lnTo>
                  <a:lnTo>
                    <a:pt x="124117" y="13271"/>
                  </a:lnTo>
                  <a:lnTo>
                    <a:pt x="118808" y="19494"/>
                  </a:lnTo>
                  <a:lnTo>
                    <a:pt x="118808" y="35102"/>
                  </a:lnTo>
                  <a:lnTo>
                    <a:pt x="124460" y="41389"/>
                  </a:lnTo>
                  <a:lnTo>
                    <a:pt x="135255" y="41389"/>
                  </a:lnTo>
                  <a:lnTo>
                    <a:pt x="138620" y="39979"/>
                  </a:lnTo>
                  <a:lnTo>
                    <a:pt x="140919" y="38315"/>
                  </a:lnTo>
                  <a:lnTo>
                    <a:pt x="140868" y="37795"/>
                  </a:lnTo>
                  <a:lnTo>
                    <a:pt x="140563" y="34366"/>
                  </a:lnTo>
                  <a:lnTo>
                    <a:pt x="136855" y="37553"/>
                  </a:lnTo>
                  <a:lnTo>
                    <a:pt x="132956" y="37795"/>
                  </a:lnTo>
                  <a:lnTo>
                    <a:pt x="126885" y="37795"/>
                  </a:lnTo>
                  <a:lnTo>
                    <a:pt x="123101" y="33451"/>
                  </a:lnTo>
                  <a:lnTo>
                    <a:pt x="122923" y="27457"/>
                  </a:lnTo>
                  <a:lnTo>
                    <a:pt x="141147" y="27457"/>
                  </a:lnTo>
                  <a:close/>
                </a:path>
                <a:path w="329564" h="52705">
                  <a:moveTo>
                    <a:pt x="164820" y="29845"/>
                  </a:moveTo>
                  <a:lnTo>
                    <a:pt x="162648" y="27813"/>
                  </a:lnTo>
                  <a:lnTo>
                    <a:pt x="162534" y="27635"/>
                  </a:lnTo>
                  <a:lnTo>
                    <a:pt x="160223" y="25552"/>
                  </a:lnTo>
                  <a:lnTo>
                    <a:pt x="158635" y="25184"/>
                  </a:lnTo>
                  <a:lnTo>
                    <a:pt x="155676" y="24638"/>
                  </a:lnTo>
                  <a:lnTo>
                    <a:pt x="152438" y="23977"/>
                  </a:lnTo>
                  <a:lnTo>
                    <a:pt x="149733" y="23380"/>
                  </a:lnTo>
                  <a:lnTo>
                    <a:pt x="149733" y="16764"/>
                  </a:lnTo>
                  <a:lnTo>
                    <a:pt x="156629" y="16764"/>
                  </a:lnTo>
                  <a:lnTo>
                    <a:pt x="159753" y="16992"/>
                  </a:lnTo>
                  <a:lnTo>
                    <a:pt x="163118" y="19024"/>
                  </a:lnTo>
                  <a:lnTo>
                    <a:pt x="163817" y="15163"/>
                  </a:lnTo>
                  <a:lnTo>
                    <a:pt x="160756" y="13741"/>
                  </a:lnTo>
                  <a:lnTo>
                    <a:pt x="158343" y="13271"/>
                  </a:lnTo>
                  <a:lnTo>
                    <a:pt x="145542" y="13271"/>
                  </a:lnTo>
                  <a:lnTo>
                    <a:pt x="145542" y="23977"/>
                  </a:lnTo>
                  <a:lnTo>
                    <a:pt x="147256" y="25895"/>
                  </a:lnTo>
                  <a:lnTo>
                    <a:pt x="148729" y="27038"/>
                  </a:lnTo>
                  <a:lnTo>
                    <a:pt x="150558" y="28359"/>
                  </a:lnTo>
                  <a:lnTo>
                    <a:pt x="151853" y="28587"/>
                  </a:lnTo>
                  <a:lnTo>
                    <a:pt x="155092" y="29248"/>
                  </a:lnTo>
                  <a:lnTo>
                    <a:pt x="157226" y="29667"/>
                  </a:lnTo>
                  <a:lnTo>
                    <a:pt x="160642" y="30378"/>
                  </a:lnTo>
                  <a:lnTo>
                    <a:pt x="160642" y="37680"/>
                  </a:lnTo>
                  <a:lnTo>
                    <a:pt x="150317" y="37680"/>
                  </a:lnTo>
                  <a:lnTo>
                    <a:pt x="147015" y="35471"/>
                  </a:lnTo>
                  <a:lnTo>
                    <a:pt x="145961" y="34747"/>
                  </a:lnTo>
                  <a:lnTo>
                    <a:pt x="145249" y="38798"/>
                  </a:lnTo>
                  <a:lnTo>
                    <a:pt x="147129" y="39738"/>
                  </a:lnTo>
                  <a:lnTo>
                    <a:pt x="150380" y="41389"/>
                  </a:lnTo>
                  <a:lnTo>
                    <a:pt x="159461" y="41389"/>
                  </a:lnTo>
                  <a:lnTo>
                    <a:pt x="161988" y="39509"/>
                  </a:lnTo>
                  <a:lnTo>
                    <a:pt x="163817" y="38087"/>
                  </a:lnTo>
                  <a:lnTo>
                    <a:pt x="164820" y="35699"/>
                  </a:lnTo>
                  <a:lnTo>
                    <a:pt x="164820" y="29845"/>
                  </a:lnTo>
                  <a:close/>
                </a:path>
                <a:path w="329564" h="52705">
                  <a:moveTo>
                    <a:pt x="182956" y="25768"/>
                  </a:moveTo>
                  <a:lnTo>
                    <a:pt x="167335" y="25768"/>
                  </a:lnTo>
                  <a:lnTo>
                    <a:pt x="167335" y="29197"/>
                  </a:lnTo>
                  <a:lnTo>
                    <a:pt x="182956" y="29197"/>
                  </a:lnTo>
                  <a:lnTo>
                    <a:pt x="182956" y="25768"/>
                  </a:lnTo>
                  <a:close/>
                </a:path>
                <a:path w="329564" h="52705">
                  <a:moveTo>
                    <a:pt x="214490" y="40601"/>
                  </a:moveTo>
                  <a:lnTo>
                    <a:pt x="203288" y="24688"/>
                  </a:lnTo>
                  <a:lnTo>
                    <a:pt x="213194" y="14643"/>
                  </a:lnTo>
                  <a:lnTo>
                    <a:pt x="207899" y="14643"/>
                  </a:lnTo>
                  <a:lnTo>
                    <a:pt x="195910" y="26797"/>
                  </a:lnTo>
                  <a:lnTo>
                    <a:pt x="195910" y="0"/>
                  </a:lnTo>
                  <a:lnTo>
                    <a:pt x="191668" y="0"/>
                  </a:lnTo>
                  <a:lnTo>
                    <a:pt x="191668" y="40601"/>
                  </a:lnTo>
                  <a:lnTo>
                    <a:pt x="195745" y="40601"/>
                  </a:lnTo>
                  <a:lnTo>
                    <a:pt x="195745" y="32359"/>
                  </a:lnTo>
                  <a:lnTo>
                    <a:pt x="200456" y="27495"/>
                  </a:lnTo>
                  <a:lnTo>
                    <a:pt x="209664" y="40601"/>
                  </a:lnTo>
                  <a:lnTo>
                    <a:pt x="214490" y="40601"/>
                  </a:lnTo>
                  <a:close/>
                </a:path>
                <a:path w="329564" h="52705">
                  <a:moveTo>
                    <a:pt x="238925" y="27457"/>
                  </a:moveTo>
                  <a:lnTo>
                    <a:pt x="238912" y="24206"/>
                  </a:lnTo>
                  <a:lnTo>
                    <a:pt x="238874" y="21069"/>
                  </a:lnTo>
                  <a:lnTo>
                    <a:pt x="236105" y="16865"/>
                  </a:lnTo>
                  <a:lnTo>
                    <a:pt x="235572" y="16065"/>
                  </a:lnTo>
                  <a:lnTo>
                    <a:pt x="235572" y="24206"/>
                  </a:lnTo>
                  <a:lnTo>
                    <a:pt x="221005" y="24206"/>
                  </a:lnTo>
                  <a:lnTo>
                    <a:pt x="221945" y="19786"/>
                  </a:lnTo>
                  <a:lnTo>
                    <a:pt x="225082" y="16865"/>
                  </a:lnTo>
                  <a:lnTo>
                    <a:pt x="231495" y="16865"/>
                  </a:lnTo>
                  <a:lnTo>
                    <a:pt x="234797" y="18859"/>
                  </a:lnTo>
                  <a:lnTo>
                    <a:pt x="235572" y="24206"/>
                  </a:lnTo>
                  <a:lnTo>
                    <a:pt x="235572" y="16065"/>
                  </a:lnTo>
                  <a:lnTo>
                    <a:pt x="234162" y="13931"/>
                  </a:lnTo>
                  <a:lnTo>
                    <a:pt x="230555" y="13271"/>
                  </a:lnTo>
                  <a:lnTo>
                    <a:pt x="221894" y="13271"/>
                  </a:lnTo>
                  <a:lnTo>
                    <a:pt x="216585" y="19494"/>
                  </a:lnTo>
                  <a:lnTo>
                    <a:pt x="216585" y="35102"/>
                  </a:lnTo>
                  <a:lnTo>
                    <a:pt x="222250" y="41389"/>
                  </a:lnTo>
                  <a:lnTo>
                    <a:pt x="233032" y="41389"/>
                  </a:lnTo>
                  <a:lnTo>
                    <a:pt x="236397" y="39979"/>
                  </a:lnTo>
                  <a:lnTo>
                    <a:pt x="238696" y="38315"/>
                  </a:lnTo>
                  <a:lnTo>
                    <a:pt x="238645" y="37795"/>
                  </a:lnTo>
                  <a:lnTo>
                    <a:pt x="238340" y="34366"/>
                  </a:lnTo>
                  <a:lnTo>
                    <a:pt x="234632" y="37553"/>
                  </a:lnTo>
                  <a:lnTo>
                    <a:pt x="230746" y="37795"/>
                  </a:lnTo>
                  <a:lnTo>
                    <a:pt x="224663" y="37795"/>
                  </a:lnTo>
                  <a:lnTo>
                    <a:pt x="220878" y="33451"/>
                  </a:lnTo>
                  <a:lnTo>
                    <a:pt x="220713" y="27457"/>
                  </a:lnTo>
                  <a:lnTo>
                    <a:pt x="238925" y="27457"/>
                  </a:lnTo>
                  <a:close/>
                </a:path>
                <a:path w="329564" h="52705">
                  <a:moveTo>
                    <a:pt x="260667" y="13271"/>
                  </a:moveTo>
                  <a:lnTo>
                    <a:pt x="255422" y="13347"/>
                  </a:lnTo>
                  <a:lnTo>
                    <a:pt x="252171" y="16281"/>
                  </a:lnTo>
                  <a:lnTo>
                    <a:pt x="250342" y="19037"/>
                  </a:lnTo>
                  <a:lnTo>
                    <a:pt x="250342" y="13576"/>
                  </a:lnTo>
                  <a:lnTo>
                    <a:pt x="246214" y="13576"/>
                  </a:lnTo>
                  <a:lnTo>
                    <a:pt x="246214" y="40601"/>
                  </a:lnTo>
                  <a:lnTo>
                    <a:pt x="250634" y="40601"/>
                  </a:lnTo>
                  <a:lnTo>
                    <a:pt x="250634" y="21755"/>
                  </a:lnTo>
                  <a:lnTo>
                    <a:pt x="254876" y="17411"/>
                  </a:lnTo>
                  <a:lnTo>
                    <a:pt x="260667" y="17297"/>
                  </a:lnTo>
                  <a:lnTo>
                    <a:pt x="260667" y="13271"/>
                  </a:lnTo>
                  <a:close/>
                </a:path>
                <a:path w="329564" h="52705">
                  <a:moveTo>
                    <a:pt x="287769" y="18681"/>
                  </a:moveTo>
                  <a:lnTo>
                    <a:pt x="286880" y="13271"/>
                  </a:lnTo>
                  <a:lnTo>
                    <a:pt x="274383" y="13271"/>
                  </a:lnTo>
                  <a:lnTo>
                    <a:pt x="271487" y="17297"/>
                  </a:lnTo>
                  <a:lnTo>
                    <a:pt x="271132" y="17780"/>
                  </a:lnTo>
                  <a:lnTo>
                    <a:pt x="271132" y="13576"/>
                  </a:lnTo>
                  <a:lnTo>
                    <a:pt x="266890" y="13576"/>
                  </a:lnTo>
                  <a:lnTo>
                    <a:pt x="266890" y="40601"/>
                  </a:lnTo>
                  <a:lnTo>
                    <a:pt x="271487" y="40601"/>
                  </a:lnTo>
                  <a:lnTo>
                    <a:pt x="271487" y="21869"/>
                  </a:lnTo>
                  <a:lnTo>
                    <a:pt x="272961" y="16865"/>
                  </a:lnTo>
                  <a:lnTo>
                    <a:pt x="283108" y="16865"/>
                  </a:lnTo>
                  <a:lnTo>
                    <a:pt x="283171" y="21158"/>
                  </a:lnTo>
                  <a:lnTo>
                    <a:pt x="283171" y="40601"/>
                  </a:lnTo>
                  <a:lnTo>
                    <a:pt x="287769" y="40601"/>
                  </a:lnTo>
                  <a:lnTo>
                    <a:pt x="287769" y="18681"/>
                  </a:lnTo>
                  <a:close/>
                </a:path>
                <a:path w="329564" h="52705">
                  <a:moveTo>
                    <a:pt x="317627" y="27457"/>
                  </a:moveTo>
                  <a:lnTo>
                    <a:pt x="317614" y="24206"/>
                  </a:lnTo>
                  <a:lnTo>
                    <a:pt x="317576" y="21069"/>
                  </a:lnTo>
                  <a:lnTo>
                    <a:pt x="314807" y="16865"/>
                  </a:lnTo>
                  <a:lnTo>
                    <a:pt x="314274" y="16065"/>
                  </a:lnTo>
                  <a:lnTo>
                    <a:pt x="314274" y="24206"/>
                  </a:lnTo>
                  <a:lnTo>
                    <a:pt x="299694" y="24206"/>
                  </a:lnTo>
                  <a:lnTo>
                    <a:pt x="300634" y="19786"/>
                  </a:lnTo>
                  <a:lnTo>
                    <a:pt x="303771" y="16865"/>
                  </a:lnTo>
                  <a:lnTo>
                    <a:pt x="310197" y="16865"/>
                  </a:lnTo>
                  <a:lnTo>
                    <a:pt x="313499" y="18859"/>
                  </a:lnTo>
                  <a:lnTo>
                    <a:pt x="314274" y="24206"/>
                  </a:lnTo>
                  <a:lnTo>
                    <a:pt x="314274" y="16065"/>
                  </a:lnTo>
                  <a:lnTo>
                    <a:pt x="312851" y="13931"/>
                  </a:lnTo>
                  <a:lnTo>
                    <a:pt x="309257" y="13271"/>
                  </a:lnTo>
                  <a:lnTo>
                    <a:pt x="300596" y="13271"/>
                  </a:lnTo>
                  <a:lnTo>
                    <a:pt x="295287" y="19494"/>
                  </a:lnTo>
                  <a:lnTo>
                    <a:pt x="295287" y="35102"/>
                  </a:lnTo>
                  <a:lnTo>
                    <a:pt x="300939" y="41389"/>
                  </a:lnTo>
                  <a:lnTo>
                    <a:pt x="311734" y="41389"/>
                  </a:lnTo>
                  <a:lnTo>
                    <a:pt x="315099" y="39979"/>
                  </a:lnTo>
                  <a:lnTo>
                    <a:pt x="317398" y="38315"/>
                  </a:lnTo>
                  <a:lnTo>
                    <a:pt x="317347" y="37795"/>
                  </a:lnTo>
                  <a:lnTo>
                    <a:pt x="317042" y="34366"/>
                  </a:lnTo>
                  <a:lnTo>
                    <a:pt x="313334" y="37553"/>
                  </a:lnTo>
                  <a:lnTo>
                    <a:pt x="309435" y="37795"/>
                  </a:lnTo>
                  <a:lnTo>
                    <a:pt x="303364" y="37795"/>
                  </a:lnTo>
                  <a:lnTo>
                    <a:pt x="299580" y="33451"/>
                  </a:lnTo>
                  <a:lnTo>
                    <a:pt x="299402" y="27457"/>
                  </a:lnTo>
                  <a:lnTo>
                    <a:pt x="317627" y="27457"/>
                  </a:lnTo>
                  <a:close/>
                </a:path>
                <a:path w="329564" h="52705">
                  <a:moveTo>
                    <a:pt x="329272" y="0"/>
                  </a:moveTo>
                  <a:lnTo>
                    <a:pt x="324853" y="0"/>
                  </a:lnTo>
                  <a:lnTo>
                    <a:pt x="324853" y="40601"/>
                  </a:lnTo>
                  <a:lnTo>
                    <a:pt x="329272" y="40601"/>
                  </a:lnTo>
                  <a:lnTo>
                    <a:pt x="329272" y="0"/>
                  </a:lnTo>
                  <a:close/>
                </a:path>
              </a:pathLst>
            </a:custGeom>
            <a:solidFill>
              <a:srgbClr val="8585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1982147" y="2653553"/>
              <a:ext cx="566420" cy="189230"/>
            </a:xfrm>
            <a:custGeom>
              <a:avLst/>
              <a:gdLst/>
              <a:ahLst/>
              <a:cxnLst/>
              <a:rect l="l" t="t" r="r" b="b"/>
              <a:pathLst>
                <a:path w="566419" h="189230">
                  <a:moveTo>
                    <a:pt x="0" y="188673"/>
                  </a:moveTo>
                  <a:lnTo>
                    <a:pt x="566018" y="188673"/>
                  </a:lnTo>
                  <a:lnTo>
                    <a:pt x="566018" y="0"/>
                  </a:lnTo>
                  <a:lnTo>
                    <a:pt x="0" y="0"/>
                  </a:lnTo>
                  <a:lnTo>
                    <a:pt x="0" y="188673"/>
                  </a:lnTo>
                  <a:close/>
                </a:path>
              </a:pathLst>
            </a:custGeom>
            <a:ln w="9433">
              <a:solidFill>
                <a:srgbClr val="85858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2070811" y="2732760"/>
              <a:ext cx="391795" cy="52705"/>
            </a:xfrm>
            <a:custGeom>
              <a:avLst/>
              <a:gdLst/>
              <a:ahLst/>
              <a:cxnLst/>
              <a:rect l="l" t="t" r="r" b="b"/>
              <a:pathLst>
                <a:path w="391794" h="52705">
                  <a:moveTo>
                    <a:pt x="14452" y="13271"/>
                  </a:moveTo>
                  <a:lnTo>
                    <a:pt x="9207" y="13347"/>
                  </a:lnTo>
                  <a:lnTo>
                    <a:pt x="5956" y="16281"/>
                  </a:lnTo>
                  <a:lnTo>
                    <a:pt x="4127" y="19050"/>
                  </a:lnTo>
                  <a:lnTo>
                    <a:pt x="4127" y="13576"/>
                  </a:lnTo>
                  <a:lnTo>
                    <a:pt x="0" y="13576"/>
                  </a:lnTo>
                  <a:lnTo>
                    <a:pt x="0" y="40601"/>
                  </a:lnTo>
                  <a:lnTo>
                    <a:pt x="4419" y="40601"/>
                  </a:lnTo>
                  <a:lnTo>
                    <a:pt x="4419" y="21755"/>
                  </a:lnTo>
                  <a:lnTo>
                    <a:pt x="8674" y="17424"/>
                  </a:lnTo>
                  <a:lnTo>
                    <a:pt x="14452" y="17297"/>
                  </a:lnTo>
                  <a:lnTo>
                    <a:pt x="14452" y="13271"/>
                  </a:lnTo>
                  <a:close/>
                </a:path>
                <a:path w="391794" h="52705">
                  <a:moveTo>
                    <a:pt x="40309" y="27457"/>
                  </a:moveTo>
                  <a:lnTo>
                    <a:pt x="40297" y="24206"/>
                  </a:lnTo>
                  <a:lnTo>
                    <a:pt x="40259" y="21069"/>
                  </a:lnTo>
                  <a:lnTo>
                    <a:pt x="37490" y="16878"/>
                  </a:lnTo>
                  <a:lnTo>
                    <a:pt x="36957" y="16078"/>
                  </a:lnTo>
                  <a:lnTo>
                    <a:pt x="36957" y="24206"/>
                  </a:lnTo>
                  <a:lnTo>
                    <a:pt x="22390" y="24206"/>
                  </a:lnTo>
                  <a:lnTo>
                    <a:pt x="23329" y="19786"/>
                  </a:lnTo>
                  <a:lnTo>
                    <a:pt x="26466" y="16878"/>
                  </a:lnTo>
                  <a:lnTo>
                    <a:pt x="32880" y="16878"/>
                  </a:lnTo>
                  <a:lnTo>
                    <a:pt x="36182" y="18859"/>
                  </a:lnTo>
                  <a:lnTo>
                    <a:pt x="36957" y="24206"/>
                  </a:lnTo>
                  <a:lnTo>
                    <a:pt x="36957" y="16078"/>
                  </a:lnTo>
                  <a:lnTo>
                    <a:pt x="35547" y="13931"/>
                  </a:lnTo>
                  <a:lnTo>
                    <a:pt x="31940" y="13271"/>
                  </a:lnTo>
                  <a:lnTo>
                    <a:pt x="23279" y="13271"/>
                  </a:lnTo>
                  <a:lnTo>
                    <a:pt x="17970" y="19494"/>
                  </a:lnTo>
                  <a:lnTo>
                    <a:pt x="17970" y="35102"/>
                  </a:lnTo>
                  <a:lnTo>
                    <a:pt x="23634" y="41389"/>
                  </a:lnTo>
                  <a:lnTo>
                    <a:pt x="34417" y="41389"/>
                  </a:lnTo>
                  <a:lnTo>
                    <a:pt x="37782" y="39979"/>
                  </a:lnTo>
                  <a:lnTo>
                    <a:pt x="40081" y="38328"/>
                  </a:lnTo>
                  <a:lnTo>
                    <a:pt x="40030" y="37795"/>
                  </a:lnTo>
                  <a:lnTo>
                    <a:pt x="39725" y="34366"/>
                  </a:lnTo>
                  <a:lnTo>
                    <a:pt x="36017" y="37553"/>
                  </a:lnTo>
                  <a:lnTo>
                    <a:pt x="32118" y="37795"/>
                  </a:lnTo>
                  <a:lnTo>
                    <a:pt x="26047" y="37795"/>
                  </a:lnTo>
                  <a:lnTo>
                    <a:pt x="22263" y="33451"/>
                  </a:lnTo>
                  <a:lnTo>
                    <a:pt x="22098" y="27457"/>
                  </a:lnTo>
                  <a:lnTo>
                    <a:pt x="40309" y="27457"/>
                  </a:lnTo>
                  <a:close/>
                </a:path>
                <a:path w="391794" h="52705">
                  <a:moveTo>
                    <a:pt x="67233" y="38392"/>
                  </a:moveTo>
                  <a:lnTo>
                    <a:pt x="66878" y="34391"/>
                  </a:lnTo>
                  <a:lnTo>
                    <a:pt x="63881" y="36791"/>
                  </a:lnTo>
                  <a:lnTo>
                    <a:pt x="60693" y="37617"/>
                  </a:lnTo>
                  <a:lnTo>
                    <a:pt x="52781" y="37617"/>
                  </a:lnTo>
                  <a:lnTo>
                    <a:pt x="49479" y="33312"/>
                  </a:lnTo>
                  <a:lnTo>
                    <a:pt x="49479" y="22796"/>
                  </a:lnTo>
                  <a:lnTo>
                    <a:pt x="51663" y="17056"/>
                  </a:lnTo>
                  <a:lnTo>
                    <a:pt x="60985" y="17056"/>
                  </a:lnTo>
                  <a:lnTo>
                    <a:pt x="62992" y="17526"/>
                  </a:lnTo>
                  <a:lnTo>
                    <a:pt x="66230" y="19685"/>
                  </a:lnTo>
                  <a:lnTo>
                    <a:pt x="66941" y="15811"/>
                  </a:lnTo>
                  <a:lnTo>
                    <a:pt x="63461" y="13804"/>
                  </a:lnTo>
                  <a:lnTo>
                    <a:pt x="61455" y="13271"/>
                  </a:lnTo>
                  <a:lnTo>
                    <a:pt x="49657" y="13271"/>
                  </a:lnTo>
                  <a:lnTo>
                    <a:pt x="44881" y="20459"/>
                  </a:lnTo>
                  <a:lnTo>
                    <a:pt x="44881" y="34937"/>
                  </a:lnTo>
                  <a:lnTo>
                    <a:pt x="50253" y="41389"/>
                  </a:lnTo>
                  <a:lnTo>
                    <a:pt x="60807" y="41389"/>
                  </a:lnTo>
                  <a:lnTo>
                    <a:pt x="64046" y="40576"/>
                  </a:lnTo>
                  <a:lnTo>
                    <a:pt x="67233" y="38392"/>
                  </a:lnTo>
                  <a:close/>
                </a:path>
                <a:path w="391794" h="52705">
                  <a:moveTo>
                    <a:pt x="78816" y="14058"/>
                  </a:moveTo>
                  <a:lnTo>
                    <a:pt x="74396" y="14058"/>
                  </a:lnTo>
                  <a:lnTo>
                    <a:pt x="74396" y="40601"/>
                  </a:lnTo>
                  <a:lnTo>
                    <a:pt x="78816" y="40601"/>
                  </a:lnTo>
                  <a:lnTo>
                    <a:pt x="78816" y="14058"/>
                  </a:lnTo>
                  <a:close/>
                </a:path>
                <a:path w="391794" h="52705">
                  <a:moveTo>
                    <a:pt x="79298" y="1562"/>
                  </a:moveTo>
                  <a:lnTo>
                    <a:pt x="74053" y="1562"/>
                  </a:lnTo>
                  <a:lnTo>
                    <a:pt x="74053" y="6819"/>
                  </a:lnTo>
                  <a:lnTo>
                    <a:pt x="79298" y="6819"/>
                  </a:lnTo>
                  <a:lnTo>
                    <a:pt x="79298" y="1562"/>
                  </a:lnTo>
                  <a:close/>
                </a:path>
                <a:path w="391794" h="52705">
                  <a:moveTo>
                    <a:pt x="112306" y="19977"/>
                  </a:moveTo>
                  <a:lnTo>
                    <a:pt x="110680" y="17056"/>
                  </a:lnTo>
                  <a:lnTo>
                    <a:pt x="110553" y="16814"/>
                  </a:lnTo>
                  <a:lnTo>
                    <a:pt x="108585" y="13271"/>
                  </a:lnTo>
                  <a:lnTo>
                    <a:pt x="107696" y="13271"/>
                  </a:lnTo>
                  <a:lnTo>
                    <a:pt x="107696" y="21678"/>
                  </a:lnTo>
                  <a:lnTo>
                    <a:pt x="107696" y="33540"/>
                  </a:lnTo>
                  <a:lnTo>
                    <a:pt x="103517" y="37795"/>
                  </a:lnTo>
                  <a:lnTo>
                    <a:pt x="96786" y="37795"/>
                  </a:lnTo>
                  <a:lnTo>
                    <a:pt x="95199" y="36576"/>
                  </a:lnTo>
                  <a:lnTo>
                    <a:pt x="94018" y="34937"/>
                  </a:lnTo>
                  <a:lnTo>
                    <a:pt x="93433" y="34036"/>
                  </a:lnTo>
                  <a:lnTo>
                    <a:pt x="93433" y="20586"/>
                  </a:lnTo>
                  <a:lnTo>
                    <a:pt x="94843" y="18453"/>
                  </a:lnTo>
                  <a:lnTo>
                    <a:pt x="97142" y="17056"/>
                  </a:lnTo>
                  <a:lnTo>
                    <a:pt x="104165" y="17056"/>
                  </a:lnTo>
                  <a:lnTo>
                    <a:pt x="107696" y="21678"/>
                  </a:lnTo>
                  <a:lnTo>
                    <a:pt x="107696" y="13271"/>
                  </a:lnTo>
                  <a:lnTo>
                    <a:pt x="99390" y="13271"/>
                  </a:lnTo>
                  <a:lnTo>
                    <a:pt x="95973" y="14516"/>
                  </a:lnTo>
                  <a:lnTo>
                    <a:pt x="93256" y="16814"/>
                  </a:lnTo>
                  <a:lnTo>
                    <a:pt x="93256" y="13931"/>
                  </a:lnTo>
                  <a:lnTo>
                    <a:pt x="88836" y="13931"/>
                  </a:lnTo>
                  <a:lnTo>
                    <a:pt x="88836" y="52324"/>
                  </a:lnTo>
                  <a:lnTo>
                    <a:pt x="93433" y="52324"/>
                  </a:lnTo>
                  <a:lnTo>
                    <a:pt x="93433" y="38036"/>
                  </a:lnTo>
                  <a:lnTo>
                    <a:pt x="95262" y="39738"/>
                  </a:lnTo>
                  <a:lnTo>
                    <a:pt x="97853" y="41389"/>
                  </a:lnTo>
                  <a:lnTo>
                    <a:pt x="107111" y="41389"/>
                  </a:lnTo>
                  <a:lnTo>
                    <a:pt x="110096" y="38036"/>
                  </a:lnTo>
                  <a:lnTo>
                    <a:pt x="110299" y="37795"/>
                  </a:lnTo>
                  <a:lnTo>
                    <a:pt x="112306" y="35547"/>
                  </a:lnTo>
                  <a:lnTo>
                    <a:pt x="112306" y="19977"/>
                  </a:lnTo>
                  <a:close/>
                </a:path>
                <a:path w="391794" h="52705">
                  <a:moveTo>
                    <a:pt x="141160" y="27457"/>
                  </a:moveTo>
                  <a:lnTo>
                    <a:pt x="141147" y="24206"/>
                  </a:lnTo>
                  <a:lnTo>
                    <a:pt x="141109" y="21069"/>
                  </a:lnTo>
                  <a:lnTo>
                    <a:pt x="138328" y="16878"/>
                  </a:lnTo>
                  <a:lnTo>
                    <a:pt x="137807" y="16090"/>
                  </a:lnTo>
                  <a:lnTo>
                    <a:pt x="137807" y="24206"/>
                  </a:lnTo>
                  <a:lnTo>
                    <a:pt x="123228" y="24206"/>
                  </a:lnTo>
                  <a:lnTo>
                    <a:pt x="137807" y="24206"/>
                  </a:lnTo>
                  <a:lnTo>
                    <a:pt x="137807" y="16090"/>
                  </a:lnTo>
                  <a:lnTo>
                    <a:pt x="136385" y="13931"/>
                  </a:lnTo>
                  <a:lnTo>
                    <a:pt x="132791" y="13271"/>
                  </a:lnTo>
                  <a:lnTo>
                    <a:pt x="124129" y="13271"/>
                  </a:lnTo>
                  <a:lnTo>
                    <a:pt x="118821" y="19494"/>
                  </a:lnTo>
                  <a:lnTo>
                    <a:pt x="118821" y="35102"/>
                  </a:lnTo>
                  <a:lnTo>
                    <a:pt x="124472" y="41389"/>
                  </a:lnTo>
                  <a:lnTo>
                    <a:pt x="135267" y="41389"/>
                  </a:lnTo>
                  <a:lnTo>
                    <a:pt x="138633" y="39979"/>
                  </a:lnTo>
                  <a:lnTo>
                    <a:pt x="140919" y="38328"/>
                  </a:lnTo>
                  <a:lnTo>
                    <a:pt x="140881" y="37795"/>
                  </a:lnTo>
                  <a:lnTo>
                    <a:pt x="140576" y="34366"/>
                  </a:lnTo>
                  <a:lnTo>
                    <a:pt x="136855" y="37553"/>
                  </a:lnTo>
                  <a:lnTo>
                    <a:pt x="132969" y="37795"/>
                  </a:lnTo>
                  <a:lnTo>
                    <a:pt x="126898" y="37795"/>
                  </a:lnTo>
                  <a:lnTo>
                    <a:pt x="123113" y="33451"/>
                  </a:lnTo>
                  <a:lnTo>
                    <a:pt x="122936" y="27457"/>
                  </a:lnTo>
                  <a:lnTo>
                    <a:pt x="141160" y="27457"/>
                  </a:lnTo>
                  <a:close/>
                </a:path>
                <a:path w="391794" h="52705">
                  <a:moveTo>
                    <a:pt x="164833" y="29845"/>
                  </a:moveTo>
                  <a:lnTo>
                    <a:pt x="162661" y="27813"/>
                  </a:lnTo>
                  <a:lnTo>
                    <a:pt x="162534" y="27635"/>
                  </a:lnTo>
                  <a:lnTo>
                    <a:pt x="160235" y="25552"/>
                  </a:lnTo>
                  <a:lnTo>
                    <a:pt x="158648" y="25184"/>
                  </a:lnTo>
                  <a:lnTo>
                    <a:pt x="155689" y="24650"/>
                  </a:lnTo>
                  <a:lnTo>
                    <a:pt x="152450" y="23990"/>
                  </a:lnTo>
                  <a:lnTo>
                    <a:pt x="149733" y="23393"/>
                  </a:lnTo>
                  <a:lnTo>
                    <a:pt x="149733" y="16764"/>
                  </a:lnTo>
                  <a:lnTo>
                    <a:pt x="156641" y="16764"/>
                  </a:lnTo>
                  <a:lnTo>
                    <a:pt x="159766" y="16992"/>
                  </a:lnTo>
                  <a:lnTo>
                    <a:pt x="163131" y="19037"/>
                  </a:lnTo>
                  <a:lnTo>
                    <a:pt x="163830" y="15163"/>
                  </a:lnTo>
                  <a:lnTo>
                    <a:pt x="160769" y="13754"/>
                  </a:lnTo>
                  <a:lnTo>
                    <a:pt x="158356" y="13271"/>
                  </a:lnTo>
                  <a:lnTo>
                    <a:pt x="145554" y="13271"/>
                  </a:lnTo>
                  <a:lnTo>
                    <a:pt x="145554" y="23990"/>
                  </a:lnTo>
                  <a:lnTo>
                    <a:pt x="147256" y="25908"/>
                  </a:lnTo>
                  <a:lnTo>
                    <a:pt x="148742" y="27038"/>
                  </a:lnTo>
                  <a:lnTo>
                    <a:pt x="150571" y="28359"/>
                  </a:lnTo>
                  <a:lnTo>
                    <a:pt x="151866" y="28587"/>
                  </a:lnTo>
                  <a:lnTo>
                    <a:pt x="157226" y="29679"/>
                  </a:lnTo>
                  <a:lnTo>
                    <a:pt x="160655" y="30378"/>
                  </a:lnTo>
                  <a:lnTo>
                    <a:pt x="160655" y="37680"/>
                  </a:lnTo>
                  <a:lnTo>
                    <a:pt x="150329" y="37680"/>
                  </a:lnTo>
                  <a:lnTo>
                    <a:pt x="147027" y="35471"/>
                  </a:lnTo>
                  <a:lnTo>
                    <a:pt x="145973" y="34747"/>
                  </a:lnTo>
                  <a:lnTo>
                    <a:pt x="145262" y="38798"/>
                  </a:lnTo>
                  <a:lnTo>
                    <a:pt x="147142" y="39738"/>
                  </a:lnTo>
                  <a:lnTo>
                    <a:pt x="150380" y="41389"/>
                  </a:lnTo>
                  <a:lnTo>
                    <a:pt x="159473" y="41389"/>
                  </a:lnTo>
                  <a:lnTo>
                    <a:pt x="162001" y="39509"/>
                  </a:lnTo>
                  <a:lnTo>
                    <a:pt x="163830" y="38087"/>
                  </a:lnTo>
                  <a:lnTo>
                    <a:pt x="164833" y="35699"/>
                  </a:lnTo>
                  <a:lnTo>
                    <a:pt x="164833" y="29845"/>
                  </a:lnTo>
                  <a:close/>
                </a:path>
                <a:path w="391794" h="52705">
                  <a:moveTo>
                    <a:pt x="182968" y="25768"/>
                  </a:moveTo>
                  <a:lnTo>
                    <a:pt x="167347" y="25768"/>
                  </a:lnTo>
                  <a:lnTo>
                    <a:pt x="167347" y="29197"/>
                  </a:lnTo>
                  <a:lnTo>
                    <a:pt x="182968" y="29197"/>
                  </a:lnTo>
                  <a:lnTo>
                    <a:pt x="182968" y="25768"/>
                  </a:lnTo>
                  <a:close/>
                </a:path>
                <a:path w="391794" h="52705">
                  <a:moveTo>
                    <a:pt x="215328" y="17119"/>
                  </a:moveTo>
                  <a:lnTo>
                    <a:pt x="215265" y="16637"/>
                  </a:lnTo>
                  <a:lnTo>
                    <a:pt x="215011" y="15163"/>
                  </a:lnTo>
                  <a:lnTo>
                    <a:pt x="214668" y="13271"/>
                  </a:lnTo>
                  <a:lnTo>
                    <a:pt x="210553" y="13271"/>
                  </a:lnTo>
                  <a:lnTo>
                    <a:pt x="207137" y="14401"/>
                  </a:lnTo>
                  <a:lnTo>
                    <a:pt x="205359" y="15163"/>
                  </a:lnTo>
                  <a:lnTo>
                    <a:pt x="205066" y="14935"/>
                  </a:lnTo>
                  <a:lnTo>
                    <a:pt x="205066" y="18300"/>
                  </a:lnTo>
                  <a:lnTo>
                    <a:pt x="205066" y="27800"/>
                  </a:lnTo>
                  <a:lnTo>
                    <a:pt x="202285" y="29438"/>
                  </a:lnTo>
                  <a:lnTo>
                    <a:pt x="199758" y="29438"/>
                  </a:lnTo>
                  <a:lnTo>
                    <a:pt x="197573" y="29260"/>
                  </a:lnTo>
                  <a:lnTo>
                    <a:pt x="194500" y="27889"/>
                  </a:lnTo>
                  <a:lnTo>
                    <a:pt x="194500" y="18008"/>
                  </a:lnTo>
                  <a:lnTo>
                    <a:pt x="197573" y="16637"/>
                  </a:lnTo>
                  <a:lnTo>
                    <a:pt x="202285" y="16637"/>
                  </a:lnTo>
                  <a:lnTo>
                    <a:pt x="205066" y="18300"/>
                  </a:lnTo>
                  <a:lnTo>
                    <a:pt x="205066" y="14935"/>
                  </a:lnTo>
                  <a:lnTo>
                    <a:pt x="204114" y="14160"/>
                  </a:lnTo>
                  <a:lnTo>
                    <a:pt x="202120" y="13271"/>
                  </a:lnTo>
                  <a:lnTo>
                    <a:pt x="194691" y="13271"/>
                  </a:lnTo>
                  <a:lnTo>
                    <a:pt x="190373" y="17526"/>
                  </a:lnTo>
                  <a:lnTo>
                    <a:pt x="190373" y="25069"/>
                  </a:lnTo>
                  <a:lnTo>
                    <a:pt x="191147" y="27190"/>
                  </a:lnTo>
                  <a:lnTo>
                    <a:pt x="192328" y="28740"/>
                  </a:lnTo>
                  <a:lnTo>
                    <a:pt x="190652" y="31089"/>
                  </a:lnTo>
                  <a:lnTo>
                    <a:pt x="190614" y="35280"/>
                  </a:lnTo>
                  <a:lnTo>
                    <a:pt x="191147" y="36982"/>
                  </a:lnTo>
                  <a:lnTo>
                    <a:pt x="192151" y="38227"/>
                  </a:lnTo>
                  <a:lnTo>
                    <a:pt x="189090" y="40373"/>
                  </a:lnTo>
                  <a:lnTo>
                    <a:pt x="188379" y="43078"/>
                  </a:lnTo>
                  <a:lnTo>
                    <a:pt x="188480" y="49085"/>
                  </a:lnTo>
                  <a:lnTo>
                    <a:pt x="194208" y="52565"/>
                  </a:lnTo>
                  <a:lnTo>
                    <a:pt x="208661" y="52565"/>
                  </a:lnTo>
                  <a:lnTo>
                    <a:pt x="214274" y="49225"/>
                  </a:lnTo>
                  <a:lnTo>
                    <a:pt x="214503" y="49085"/>
                  </a:lnTo>
                  <a:lnTo>
                    <a:pt x="214503" y="40601"/>
                  </a:lnTo>
                  <a:lnTo>
                    <a:pt x="214503" y="36372"/>
                  </a:lnTo>
                  <a:lnTo>
                    <a:pt x="210375" y="36372"/>
                  </a:lnTo>
                  <a:lnTo>
                    <a:pt x="210375" y="40601"/>
                  </a:lnTo>
                  <a:lnTo>
                    <a:pt x="210375" y="47231"/>
                  </a:lnTo>
                  <a:lnTo>
                    <a:pt x="206298" y="49199"/>
                  </a:lnTo>
                  <a:lnTo>
                    <a:pt x="196684" y="49225"/>
                  </a:lnTo>
                  <a:lnTo>
                    <a:pt x="192506" y="47396"/>
                  </a:lnTo>
                  <a:lnTo>
                    <a:pt x="192506" y="40601"/>
                  </a:lnTo>
                  <a:lnTo>
                    <a:pt x="210375" y="40601"/>
                  </a:lnTo>
                  <a:lnTo>
                    <a:pt x="210375" y="36372"/>
                  </a:lnTo>
                  <a:lnTo>
                    <a:pt x="193751" y="36372"/>
                  </a:lnTo>
                  <a:lnTo>
                    <a:pt x="193751" y="32562"/>
                  </a:lnTo>
                  <a:lnTo>
                    <a:pt x="193979" y="31623"/>
                  </a:lnTo>
                  <a:lnTo>
                    <a:pt x="194398" y="31089"/>
                  </a:lnTo>
                  <a:lnTo>
                    <a:pt x="195630" y="31978"/>
                  </a:lnTo>
                  <a:lnTo>
                    <a:pt x="197573" y="32804"/>
                  </a:lnTo>
                  <a:lnTo>
                    <a:pt x="205066" y="32804"/>
                  </a:lnTo>
                  <a:lnTo>
                    <a:pt x="206692" y="31089"/>
                  </a:lnTo>
                  <a:lnTo>
                    <a:pt x="208254" y="29438"/>
                  </a:lnTo>
                  <a:lnTo>
                    <a:pt x="209194" y="28448"/>
                  </a:lnTo>
                  <a:lnTo>
                    <a:pt x="209194" y="20358"/>
                  </a:lnTo>
                  <a:lnTo>
                    <a:pt x="207899" y="18173"/>
                  </a:lnTo>
                  <a:lnTo>
                    <a:pt x="207238" y="17284"/>
                  </a:lnTo>
                  <a:lnTo>
                    <a:pt x="207492" y="17348"/>
                  </a:lnTo>
                  <a:lnTo>
                    <a:pt x="208775" y="17348"/>
                  </a:lnTo>
                  <a:lnTo>
                    <a:pt x="209219" y="17284"/>
                  </a:lnTo>
                  <a:lnTo>
                    <a:pt x="210426" y="17119"/>
                  </a:lnTo>
                  <a:lnTo>
                    <a:pt x="212902" y="17119"/>
                  </a:lnTo>
                  <a:lnTo>
                    <a:pt x="215328" y="17284"/>
                  </a:lnTo>
                  <a:lnTo>
                    <a:pt x="215328" y="17119"/>
                  </a:lnTo>
                  <a:close/>
                </a:path>
                <a:path w="391794" h="52705">
                  <a:moveTo>
                    <a:pt x="236169" y="13271"/>
                  </a:moveTo>
                  <a:lnTo>
                    <a:pt x="230924" y="13347"/>
                  </a:lnTo>
                  <a:lnTo>
                    <a:pt x="227672" y="16281"/>
                  </a:lnTo>
                  <a:lnTo>
                    <a:pt x="225844" y="19050"/>
                  </a:lnTo>
                  <a:lnTo>
                    <a:pt x="225844" y="13576"/>
                  </a:lnTo>
                  <a:lnTo>
                    <a:pt x="221716" y="13576"/>
                  </a:lnTo>
                  <a:lnTo>
                    <a:pt x="221716" y="40601"/>
                  </a:lnTo>
                  <a:lnTo>
                    <a:pt x="226136" y="40601"/>
                  </a:lnTo>
                  <a:lnTo>
                    <a:pt x="226136" y="21755"/>
                  </a:lnTo>
                  <a:lnTo>
                    <a:pt x="230390" y="17424"/>
                  </a:lnTo>
                  <a:lnTo>
                    <a:pt x="236169" y="17297"/>
                  </a:lnTo>
                  <a:lnTo>
                    <a:pt x="236169" y="13271"/>
                  </a:lnTo>
                  <a:close/>
                </a:path>
                <a:path w="391794" h="52705">
                  <a:moveTo>
                    <a:pt x="261734" y="17399"/>
                  </a:moveTo>
                  <a:lnTo>
                    <a:pt x="261073" y="16764"/>
                  </a:lnTo>
                  <a:lnTo>
                    <a:pt x="257429" y="13271"/>
                  </a:lnTo>
                  <a:lnTo>
                    <a:pt x="248183" y="13271"/>
                  </a:lnTo>
                  <a:lnTo>
                    <a:pt x="245516" y="14224"/>
                  </a:lnTo>
                  <a:lnTo>
                    <a:pt x="242747" y="15811"/>
                  </a:lnTo>
                  <a:lnTo>
                    <a:pt x="243103" y="19672"/>
                  </a:lnTo>
                  <a:lnTo>
                    <a:pt x="246164" y="17526"/>
                  </a:lnTo>
                  <a:lnTo>
                    <a:pt x="249123" y="16764"/>
                  </a:lnTo>
                  <a:lnTo>
                    <a:pt x="254774" y="16764"/>
                  </a:lnTo>
                  <a:lnTo>
                    <a:pt x="257136" y="19075"/>
                  </a:lnTo>
                  <a:lnTo>
                    <a:pt x="257136" y="25895"/>
                  </a:lnTo>
                  <a:lnTo>
                    <a:pt x="257136" y="28905"/>
                  </a:lnTo>
                  <a:lnTo>
                    <a:pt x="257136" y="35445"/>
                  </a:lnTo>
                  <a:lnTo>
                    <a:pt x="255130" y="36614"/>
                  </a:lnTo>
                  <a:lnTo>
                    <a:pt x="253428" y="37744"/>
                  </a:lnTo>
                  <a:lnTo>
                    <a:pt x="251180" y="37795"/>
                  </a:lnTo>
                  <a:lnTo>
                    <a:pt x="247700" y="37795"/>
                  </a:lnTo>
                  <a:lnTo>
                    <a:pt x="245046" y="36372"/>
                  </a:lnTo>
                  <a:lnTo>
                    <a:pt x="245046" y="29451"/>
                  </a:lnTo>
                  <a:lnTo>
                    <a:pt x="257136" y="28905"/>
                  </a:lnTo>
                  <a:lnTo>
                    <a:pt x="257136" y="25895"/>
                  </a:lnTo>
                  <a:lnTo>
                    <a:pt x="248285" y="26009"/>
                  </a:lnTo>
                  <a:lnTo>
                    <a:pt x="240792" y="28486"/>
                  </a:lnTo>
                  <a:lnTo>
                    <a:pt x="240817" y="36614"/>
                  </a:lnTo>
                  <a:lnTo>
                    <a:pt x="242392" y="41389"/>
                  </a:lnTo>
                  <a:lnTo>
                    <a:pt x="248348" y="41389"/>
                  </a:lnTo>
                  <a:lnTo>
                    <a:pt x="253885" y="41275"/>
                  </a:lnTo>
                  <a:lnTo>
                    <a:pt x="257314" y="38620"/>
                  </a:lnTo>
                  <a:lnTo>
                    <a:pt x="257314" y="40741"/>
                  </a:lnTo>
                  <a:lnTo>
                    <a:pt x="261734" y="40741"/>
                  </a:lnTo>
                  <a:lnTo>
                    <a:pt x="261734" y="38620"/>
                  </a:lnTo>
                  <a:lnTo>
                    <a:pt x="261734" y="37795"/>
                  </a:lnTo>
                  <a:lnTo>
                    <a:pt x="261734" y="28905"/>
                  </a:lnTo>
                  <a:lnTo>
                    <a:pt x="261734" y="17399"/>
                  </a:lnTo>
                  <a:close/>
                </a:path>
                <a:path w="391794" h="52705">
                  <a:moveTo>
                    <a:pt x="294906" y="19977"/>
                  </a:moveTo>
                  <a:lnTo>
                    <a:pt x="293293" y="17056"/>
                  </a:lnTo>
                  <a:lnTo>
                    <a:pt x="293154" y="16814"/>
                  </a:lnTo>
                  <a:lnTo>
                    <a:pt x="291185" y="13271"/>
                  </a:lnTo>
                  <a:lnTo>
                    <a:pt x="290309" y="13271"/>
                  </a:lnTo>
                  <a:lnTo>
                    <a:pt x="290309" y="21678"/>
                  </a:lnTo>
                  <a:lnTo>
                    <a:pt x="290309" y="33540"/>
                  </a:lnTo>
                  <a:lnTo>
                    <a:pt x="286118" y="37795"/>
                  </a:lnTo>
                  <a:lnTo>
                    <a:pt x="279400" y="37795"/>
                  </a:lnTo>
                  <a:lnTo>
                    <a:pt x="277812" y="36576"/>
                  </a:lnTo>
                  <a:lnTo>
                    <a:pt x="276631" y="34937"/>
                  </a:lnTo>
                  <a:lnTo>
                    <a:pt x="276034" y="34036"/>
                  </a:lnTo>
                  <a:lnTo>
                    <a:pt x="276034" y="20586"/>
                  </a:lnTo>
                  <a:lnTo>
                    <a:pt x="277456" y="18453"/>
                  </a:lnTo>
                  <a:lnTo>
                    <a:pt x="279742" y="17056"/>
                  </a:lnTo>
                  <a:lnTo>
                    <a:pt x="286766" y="17056"/>
                  </a:lnTo>
                  <a:lnTo>
                    <a:pt x="290309" y="21678"/>
                  </a:lnTo>
                  <a:lnTo>
                    <a:pt x="290309" y="13271"/>
                  </a:lnTo>
                  <a:lnTo>
                    <a:pt x="281990" y="13271"/>
                  </a:lnTo>
                  <a:lnTo>
                    <a:pt x="278574" y="14516"/>
                  </a:lnTo>
                  <a:lnTo>
                    <a:pt x="275856" y="16814"/>
                  </a:lnTo>
                  <a:lnTo>
                    <a:pt x="275856" y="13931"/>
                  </a:lnTo>
                  <a:lnTo>
                    <a:pt x="271437" y="13931"/>
                  </a:lnTo>
                  <a:lnTo>
                    <a:pt x="271437" y="52324"/>
                  </a:lnTo>
                  <a:lnTo>
                    <a:pt x="276034" y="52324"/>
                  </a:lnTo>
                  <a:lnTo>
                    <a:pt x="276034" y="38036"/>
                  </a:lnTo>
                  <a:lnTo>
                    <a:pt x="277863" y="39738"/>
                  </a:lnTo>
                  <a:lnTo>
                    <a:pt x="280454" y="41389"/>
                  </a:lnTo>
                  <a:lnTo>
                    <a:pt x="289712" y="41389"/>
                  </a:lnTo>
                  <a:lnTo>
                    <a:pt x="292696" y="38036"/>
                  </a:lnTo>
                  <a:lnTo>
                    <a:pt x="292900" y="37795"/>
                  </a:lnTo>
                  <a:lnTo>
                    <a:pt x="294906" y="35547"/>
                  </a:lnTo>
                  <a:lnTo>
                    <a:pt x="294906" y="19977"/>
                  </a:lnTo>
                  <a:close/>
                </a:path>
                <a:path w="391794" h="52705">
                  <a:moveTo>
                    <a:pt x="323354" y="18681"/>
                  </a:moveTo>
                  <a:lnTo>
                    <a:pt x="322465" y="13271"/>
                  </a:lnTo>
                  <a:lnTo>
                    <a:pt x="311619" y="13271"/>
                  </a:lnTo>
                  <a:lnTo>
                    <a:pt x="308787" y="15100"/>
                  </a:lnTo>
                  <a:lnTo>
                    <a:pt x="306895" y="17526"/>
                  </a:lnTo>
                  <a:lnTo>
                    <a:pt x="306895" y="0"/>
                  </a:lnTo>
                  <a:lnTo>
                    <a:pt x="302475" y="0"/>
                  </a:lnTo>
                  <a:lnTo>
                    <a:pt x="302475" y="40601"/>
                  </a:lnTo>
                  <a:lnTo>
                    <a:pt x="307073" y="40601"/>
                  </a:lnTo>
                  <a:lnTo>
                    <a:pt x="307073" y="21882"/>
                  </a:lnTo>
                  <a:lnTo>
                    <a:pt x="308559" y="16878"/>
                  </a:lnTo>
                  <a:lnTo>
                    <a:pt x="318693" y="16878"/>
                  </a:lnTo>
                  <a:lnTo>
                    <a:pt x="318757" y="21158"/>
                  </a:lnTo>
                  <a:lnTo>
                    <a:pt x="318757" y="40601"/>
                  </a:lnTo>
                  <a:lnTo>
                    <a:pt x="323354" y="40601"/>
                  </a:lnTo>
                  <a:lnTo>
                    <a:pt x="323354" y="18681"/>
                  </a:lnTo>
                  <a:close/>
                </a:path>
                <a:path w="391794" h="52705">
                  <a:moveTo>
                    <a:pt x="337997" y="14058"/>
                  </a:moveTo>
                  <a:lnTo>
                    <a:pt x="333578" y="14058"/>
                  </a:lnTo>
                  <a:lnTo>
                    <a:pt x="333578" y="40601"/>
                  </a:lnTo>
                  <a:lnTo>
                    <a:pt x="337997" y="40601"/>
                  </a:lnTo>
                  <a:lnTo>
                    <a:pt x="337997" y="14058"/>
                  </a:lnTo>
                  <a:close/>
                </a:path>
                <a:path w="391794" h="52705">
                  <a:moveTo>
                    <a:pt x="338467" y="1562"/>
                  </a:moveTo>
                  <a:lnTo>
                    <a:pt x="333222" y="1562"/>
                  </a:lnTo>
                  <a:lnTo>
                    <a:pt x="333222" y="6819"/>
                  </a:lnTo>
                  <a:lnTo>
                    <a:pt x="338467" y="6819"/>
                  </a:lnTo>
                  <a:lnTo>
                    <a:pt x="338467" y="1562"/>
                  </a:lnTo>
                  <a:close/>
                </a:path>
                <a:path w="391794" h="52705">
                  <a:moveTo>
                    <a:pt x="367652" y="38392"/>
                  </a:moveTo>
                  <a:lnTo>
                    <a:pt x="367296" y="34391"/>
                  </a:lnTo>
                  <a:lnTo>
                    <a:pt x="364286" y="36791"/>
                  </a:lnTo>
                  <a:lnTo>
                    <a:pt x="361111" y="37617"/>
                  </a:lnTo>
                  <a:lnTo>
                    <a:pt x="353199" y="37617"/>
                  </a:lnTo>
                  <a:lnTo>
                    <a:pt x="349897" y="33312"/>
                  </a:lnTo>
                  <a:lnTo>
                    <a:pt x="349897" y="22796"/>
                  </a:lnTo>
                  <a:lnTo>
                    <a:pt x="352069" y="17056"/>
                  </a:lnTo>
                  <a:lnTo>
                    <a:pt x="361403" y="17056"/>
                  </a:lnTo>
                  <a:lnTo>
                    <a:pt x="363397" y="17526"/>
                  </a:lnTo>
                  <a:lnTo>
                    <a:pt x="366649" y="19685"/>
                  </a:lnTo>
                  <a:lnTo>
                    <a:pt x="367360" y="15811"/>
                  </a:lnTo>
                  <a:lnTo>
                    <a:pt x="363880" y="13804"/>
                  </a:lnTo>
                  <a:lnTo>
                    <a:pt x="361873" y="13271"/>
                  </a:lnTo>
                  <a:lnTo>
                    <a:pt x="350075" y="13271"/>
                  </a:lnTo>
                  <a:lnTo>
                    <a:pt x="345287" y="20459"/>
                  </a:lnTo>
                  <a:lnTo>
                    <a:pt x="345287" y="34937"/>
                  </a:lnTo>
                  <a:lnTo>
                    <a:pt x="350659" y="41389"/>
                  </a:lnTo>
                  <a:lnTo>
                    <a:pt x="361213" y="41389"/>
                  </a:lnTo>
                  <a:lnTo>
                    <a:pt x="364464" y="40576"/>
                  </a:lnTo>
                  <a:lnTo>
                    <a:pt x="367652" y="38392"/>
                  </a:lnTo>
                  <a:close/>
                </a:path>
                <a:path w="391794" h="52705">
                  <a:moveTo>
                    <a:pt x="391261" y="29845"/>
                  </a:moveTo>
                  <a:lnTo>
                    <a:pt x="389089" y="27813"/>
                  </a:lnTo>
                  <a:lnTo>
                    <a:pt x="388962" y="27635"/>
                  </a:lnTo>
                  <a:lnTo>
                    <a:pt x="386664" y="25552"/>
                  </a:lnTo>
                  <a:lnTo>
                    <a:pt x="385076" y="25184"/>
                  </a:lnTo>
                  <a:lnTo>
                    <a:pt x="382117" y="24650"/>
                  </a:lnTo>
                  <a:lnTo>
                    <a:pt x="378879" y="23990"/>
                  </a:lnTo>
                  <a:lnTo>
                    <a:pt x="376161" y="23393"/>
                  </a:lnTo>
                  <a:lnTo>
                    <a:pt x="376161" y="16764"/>
                  </a:lnTo>
                  <a:lnTo>
                    <a:pt x="383070" y="16764"/>
                  </a:lnTo>
                  <a:lnTo>
                    <a:pt x="386194" y="16992"/>
                  </a:lnTo>
                  <a:lnTo>
                    <a:pt x="389547" y="19037"/>
                  </a:lnTo>
                  <a:lnTo>
                    <a:pt x="390258" y="15163"/>
                  </a:lnTo>
                  <a:lnTo>
                    <a:pt x="387197" y="13754"/>
                  </a:lnTo>
                  <a:lnTo>
                    <a:pt x="384784" y="13271"/>
                  </a:lnTo>
                  <a:lnTo>
                    <a:pt x="371983" y="13271"/>
                  </a:lnTo>
                  <a:lnTo>
                    <a:pt x="371983" y="23990"/>
                  </a:lnTo>
                  <a:lnTo>
                    <a:pt x="373684" y="25908"/>
                  </a:lnTo>
                  <a:lnTo>
                    <a:pt x="375170" y="27038"/>
                  </a:lnTo>
                  <a:lnTo>
                    <a:pt x="376999" y="28359"/>
                  </a:lnTo>
                  <a:lnTo>
                    <a:pt x="378294" y="28587"/>
                  </a:lnTo>
                  <a:lnTo>
                    <a:pt x="383654" y="29679"/>
                  </a:lnTo>
                  <a:lnTo>
                    <a:pt x="387070" y="30378"/>
                  </a:lnTo>
                  <a:lnTo>
                    <a:pt x="387070" y="37680"/>
                  </a:lnTo>
                  <a:lnTo>
                    <a:pt x="376758" y="37680"/>
                  </a:lnTo>
                  <a:lnTo>
                    <a:pt x="373456" y="35471"/>
                  </a:lnTo>
                  <a:lnTo>
                    <a:pt x="372402" y="34747"/>
                  </a:lnTo>
                  <a:lnTo>
                    <a:pt x="371690" y="38798"/>
                  </a:lnTo>
                  <a:lnTo>
                    <a:pt x="373570" y="39738"/>
                  </a:lnTo>
                  <a:lnTo>
                    <a:pt x="376809" y="41389"/>
                  </a:lnTo>
                  <a:lnTo>
                    <a:pt x="385902" y="41389"/>
                  </a:lnTo>
                  <a:lnTo>
                    <a:pt x="388429" y="39509"/>
                  </a:lnTo>
                  <a:lnTo>
                    <a:pt x="390258" y="38087"/>
                  </a:lnTo>
                  <a:lnTo>
                    <a:pt x="391261" y="35699"/>
                  </a:lnTo>
                  <a:lnTo>
                    <a:pt x="391261" y="29845"/>
                  </a:lnTo>
                  <a:close/>
                </a:path>
              </a:pathLst>
            </a:custGeom>
            <a:solidFill>
              <a:srgbClr val="8585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1038783" y="2653553"/>
              <a:ext cx="377825" cy="189230"/>
            </a:xfrm>
            <a:custGeom>
              <a:avLst/>
              <a:gdLst/>
              <a:ahLst/>
              <a:cxnLst/>
              <a:rect l="l" t="t" r="r" b="b"/>
              <a:pathLst>
                <a:path w="377825" h="189230">
                  <a:moveTo>
                    <a:pt x="0" y="188673"/>
                  </a:moveTo>
                  <a:lnTo>
                    <a:pt x="377345" y="188673"/>
                  </a:lnTo>
                  <a:lnTo>
                    <a:pt x="377345" y="0"/>
                  </a:lnTo>
                  <a:lnTo>
                    <a:pt x="0" y="0"/>
                  </a:lnTo>
                  <a:lnTo>
                    <a:pt x="0" y="188673"/>
                  </a:lnTo>
                  <a:close/>
                </a:path>
              </a:pathLst>
            </a:custGeom>
            <a:ln w="9433">
              <a:solidFill>
                <a:srgbClr val="85858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1118374" y="2734322"/>
              <a:ext cx="218440" cy="50800"/>
            </a:xfrm>
            <a:custGeom>
              <a:avLst/>
              <a:gdLst/>
              <a:ahLst/>
              <a:cxnLst/>
              <a:rect l="l" t="t" r="r" b="b"/>
              <a:pathLst>
                <a:path w="218440" h="50800">
                  <a:moveTo>
                    <a:pt x="14439" y="11709"/>
                  </a:moveTo>
                  <a:lnTo>
                    <a:pt x="9194" y="11785"/>
                  </a:lnTo>
                  <a:lnTo>
                    <a:pt x="5956" y="14719"/>
                  </a:lnTo>
                  <a:lnTo>
                    <a:pt x="4114" y="17487"/>
                  </a:lnTo>
                  <a:lnTo>
                    <a:pt x="4114" y="12014"/>
                  </a:lnTo>
                  <a:lnTo>
                    <a:pt x="0" y="12014"/>
                  </a:lnTo>
                  <a:lnTo>
                    <a:pt x="0" y="39039"/>
                  </a:lnTo>
                  <a:lnTo>
                    <a:pt x="4419" y="39039"/>
                  </a:lnTo>
                  <a:lnTo>
                    <a:pt x="4419" y="20193"/>
                  </a:lnTo>
                  <a:lnTo>
                    <a:pt x="8661" y="15862"/>
                  </a:lnTo>
                  <a:lnTo>
                    <a:pt x="14439" y="15735"/>
                  </a:lnTo>
                  <a:lnTo>
                    <a:pt x="14439" y="11709"/>
                  </a:lnTo>
                  <a:close/>
                </a:path>
                <a:path w="218440" h="50800">
                  <a:moveTo>
                    <a:pt x="40309" y="25895"/>
                  </a:moveTo>
                  <a:lnTo>
                    <a:pt x="40284" y="22644"/>
                  </a:lnTo>
                  <a:lnTo>
                    <a:pt x="40259" y="19507"/>
                  </a:lnTo>
                  <a:lnTo>
                    <a:pt x="37477" y="15316"/>
                  </a:lnTo>
                  <a:lnTo>
                    <a:pt x="36944" y="14516"/>
                  </a:lnTo>
                  <a:lnTo>
                    <a:pt x="36944" y="22644"/>
                  </a:lnTo>
                  <a:lnTo>
                    <a:pt x="22377" y="22644"/>
                  </a:lnTo>
                  <a:lnTo>
                    <a:pt x="23317" y="18224"/>
                  </a:lnTo>
                  <a:lnTo>
                    <a:pt x="26454" y="15316"/>
                  </a:lnTo>
                  <a:lnTo>
                    <a:pt x="32867" y="15316"/>
                  </a:lnTo>
                  <a:lnTo>
                    <a:pt x="36182" y="17297"/>
                  </a:lnTo>
                  <a:lnTo>
                    <a:pt x="36944" y="22644"/>
                  </a:lnTo>
                  <a:lnTo>
                    <a:pt x="36944" y="14516"/>
                  </a:lnTo>
                  <a:lnTo>
                    <a:pt x="35534" y="12369"/>
                  </a:lnTo>
                  <a:lnTo>
                    <a:pt x="31927" y="11709"/>
                  </a:lnTo>
                  <a:lnTo>
                    <a:pt x="23266" y="11709"/>
                  </a:lnTo>
                  <a:lnTo>
                    <a:pt x="17957" y="17932"/>
                  </a:lnTo>
                  <a:lnTo>
                    <a:pt x="17957" y="33540"/>
                  </a:lnTo>
                  <a:lnTo>
                    <a:pt x="23622" y="39827"/>
                  </a:lnTo>
                  <a:lnTo>
                    <a:pt x="34404" y="39827"/>
                  </a:lnTo>
                  <a:lnTo>
                    <a:pt x="37782" y="38417"/>
                  </a:lnTo>
                  <a:lnTo>
                    <a:pt x="40068" y="36766"/>
                  </a:lnTo>
                  <a:lnTo>
                    <a:pt x="40030" y="36233"/>
                  </a:lnTo>
                  <a:lnTo>
                    <a:pt x="39712" y="32804"/>
                  </a:lnTo>
                  <a:lnTo>
                    <a:pt x="36004" y="35991"/>
                  </a:lnTo>
                  <a:lnTo>
                    <a:pt x="32118" y="36233"/>
                  </a:lnTo>
                  <a:lnTo>
                    <a:pt x="26035" y="36233"/>
                  </a:lnTo>
                  <a:lnTo>
                    <a:pt x="22250" y="31889"/>
                  </a:lnTo>
                  <a:lnTo>
                    <a:pt x="22085" y="25895"/>
                  </a:lnTo>
                  <a:lnTo>
                    <a:pt x="40309" y="25895"/>
                  </a:lnTo>
                  <a:close/>
                </a:path>
                <a:path w="218440" h="50800">
                  <a:moveTo>
                    <a:pt x="67221" y="36830"/>
                  </a:moveTo>
                  <a:lnTo>
                    <a:pt x="66878" y="32829"/>
                  </a:lnTo>
                  <a:lnTo>
                    <a:pt x="63868" y="35229"/>
                  </a:lnTo>
                  <a:lnTo>
                    <a:pt x="60680" y="36055"/>
                  </a:lnTo>
                  <a:lnTo>
                    <a:pt x="52781" y="36055"/>
                  </a:lnTo>
                  <a:lnTo>
                    <a:pt x="49466" y="31750"/>
                  </a:lnTo>
                  <a:lnTo>
                    <a:pt x="49466" y="21234"/>
                  </a:lnTo>
                  <a:lnTo>
                    <a:pt x="51650" y="15494"/>
                  </a:lnTo>
                  <a:lnTo>
                    <a:pt x="60972" y="15494"/>
                  </a:lnTo>
                  <a:lnTo>
                    <a:pt x="62979" y="15963"/>
                  </a:lnTo>
                  <a:lnTo>
                    <a:pt x="66230" y="18122"/>
                  </a:lnTo>
                  <a:lnTo>
                    <a:pt x="66929" y="14249"/>
                  </a:lnTo>
                  <a:lnTo>
                    <a:pt x="63449" y="12242"/>
                  </a:lnTo>
                  <a:lnTo>
                    <a:pt x="61455" y="11709"/>
                  </a:lnTo>
                  <a:lnTo>
                    <a:pt x="49657" y="11709"/>
                  </a:lnTo>
                  <a:lnTo>
                    <a:pt x="44869" y="18897"/>
                  </a:lnTo>
                  <a:lnTo>
                    <a:pt x="44869" y="33375"/>
                  </a:lnTo>
                  <a:lnTo>
                    <a:pt x="50241" y="39827"/>
                  </a:lnTo>
                  <a:lnTo>
                    <a:pt x="60794" y="39827"/>
                  </a:lnTo>
                  <a:lnTo>
                    <a:pt x="64046" y="39014"/>
                  </a:lnTo>
                  <a:lnTo>
                    <a:pt x="67221" y="36830"/>
                  </a:lnTo>
                  <a:close/>
                </a:path>
                <a:path w="218440" h="50800">
                  <a:moveTo>
                    <a:pt x="78803" y="12496"/>
                  </a:moveTo>
                  <a:lnTo>
                    <a:pt x="74396" y="12496"/>
                  </a:lnTo>
                  <a:lnTo>
                    <a:pt x="74396" y="39039"/>
                  </a:lnTo>
                  <a:lnTo>
                    <a:pt x="78803" y="39039"/>
                  </a:lnTo>
                  <a:lnTo>
                    <a:pt x="78803" y="12496"/>
                  </a:lnTo>
                  <a:close/>
                </a:path>
                <a:path w="218440" h="50800">
                  <a:moveTo>
                    <a:pt x="79286" y="0"/>
                  </a:moveTo>
                  <a:lnTo>
                    <a:pt x="74041" y="0"/>
                  </a:lnTo>
                  <a:lnTo>
                    <a:pt x="74041" y="5257"/>
                  </a:lnTo>
                  <a:lnTo>
                    <a:pt x="79286" y="5257"/>
                  </a:lnTo>
                  <a:lnTo>
                    <a:pt x="79286" y="0"/>
                  </a:lnTo>
                  <a:close/>
                </a:path>
                <a:path w="218440" h="50800">
                  <a:moveTo>
                    <a:pt x="112293" y="18415"/>
                  </a:moveTo>
                  <a:lnTo>
                    <a:pt x="110680" y="15494"/>
                  </a:lnTo>
                  <a:lnTo>
                    <a:pt x="110540" y="15252"/>
                  </a:lnTo>
                  <a:lnTo>
                    <a:pt x="108585" y="11709"/>
                  </a:lnTo>
                  <a:lnTo>
                    <a:pt x="107696" y="11709"/>
                  </a:lnTo>
                  <a:lnTo>
                    <a:pt x="107696" y="20116"/>
                  </a:lnTo>
                  <a:lnTo>
                    <a:pt x="107696" y="31978"/>
                  </a:lnTo>
                  <a:lnTo>
                    <a:pt x="103505" y="36233"/>
                  </a:lnTo>
                  <a:lnTo>
                    <a:pt x="96786" y="36233"/>
                  </a:lnTo>
                  <a:lnTo>
                    <a:pt x="95199" y="35013"/>
                  </a:lnTo>
                  <a:lnTo>
                    <a:pt x="94005" y="33375"/>
                  </a:lnTo>
                  <a:lnTo>
                    <a:pt x="93421" y="32473"/>
                  </a:lnTo>
                  <a:lnTo>
                    <a:pt x="93421" y="19024"/>
                  </a:lnTo>
                  <a:lnTo>
                    <a:pt x="94843" y="16891"/>
                  </a:lnTo>
                  <a:lnTo>
                    <a:pt x="97129" y="15494"/>
                  </a:lnTo>
                  <a:lnTo>
                    <a:pt x="104152" y="15494"/>
                  </a:lnTo>
                  <a:lnTo>
                    <a:pt x="107696" y="20116"/>
                  </a:lnTo>
                  <a:lnTo>
                    <a:pt x="107696" y="11709"/>
                  </a:lnTo>
                  <a:lnTo>
                    <a:pt x="99377" y="11709"/>
                  </a:lnTo>
                  <a:lnTo>
                    <a:pt x="95961" y="12954"/>
                  </a:lnTo>
                  <a:lnTo>
                    <a:pt x="93243" y="15252"/>
                  </a:lnTo>
                  <a:lnTo>
                    <a:pt x="93243" y="12369"/>
                  </a:lnTo>
                  <a:lnTo>
                    <a:pt x="88823" y="12369"/>
                  </a:lnTo>
                  <a:lnTo>
                    <a:pt x="88823" y="50761"/>
                  </a:lnTo>
                  <a:lnTo>
                    <a:pt x="93421" y="50761"/>
                  </a:lnTo>
                  <a:lnTo>
                    <a:pt x="93421" y="36474"/>
                  </a:lnTo>
                  <a:lnTo>
                    <a:pt x="95250" y="38176"/>
                  </a:lnTo>
                  <a:lnTo>
                    <a:pt x="97840" y="39827"/>
                  </a:lnTo>
                  <a:lnTo>
                    <a:pt x="107099" y="39827"/>
                  </a:lnTo>
                  <a:lnTo>
                    <a:pt x="110083" y="36474"/>
                  </a:lnTo>
                  <a:lnTo>
                    <a:pt x="110286" y="36233"/>
                  </a:lnTo>
                  <a:lnTo>
                    <a:pt x="112293" y="33985"/>
                  </a:lnTo>
                  <a:lnTo>
                    <a:pt x="112293" y="18415"/>
                  </a:lnTo>
                  <a:close/>
                </a:path>
                <a:path w="218440" h="50800">
                  <a:moveTo>
                    <a:pt x="141147" y="25895"/>
                  </a:moveTo>
                  <a:lnTo>
                    <a:pt x="141135" y="22644"/>
                  </a:lnTo>
                  <a:lnTo>
                    <a:pt x="141097" y="19507"/>
                  </a:lnTo>
                  <a:lnTo>
                    <a:pt x="138328" y="15316"/>
                  </a:lnTo>
                  <a:lnTo>
                    <a:pt x="137795" y="14516"/>
                  </a:lnTo>
                  <a:lnTo>
                    <a:pt x="137795" y="22644"/>
                  </a:lnTo>
                  <a:lnTo>
                    <a:pt x="123228" y="22644"/>
                  </a:lnTo>
                  <a:lnTo>
                    <a:pt x="124167" y="18224"/>
                  </a:lnTo>
                  <a:lnTo>
                    <a:pt x="127304" y="15316"/>
                  </a:lnTo>
                  <a:lnTo>
                    <a:pt x="133718" y="15316"/>
                  </a:lnTo>
                  <a:lnTo>
                    <a:pt x="137020" y="17297"/>
                  </a:lnTo>
                  <a:lnTo>
                    <a:pt x="137795" y="22644"/>
                  </a:lnTo>
                  <a:lnTo>
                    <a:pt x="137795" y="14516"/>
                  </a:lnTo>
                  <a:lnTo>
                    <a:pt x="136372" y="12369"/>
                  </a:lnTo>
                  <a:lnTo>
                    <a:pt x="132778" y="11709"/>
                  </a:lnTo>
                  <a:lnTo>
                    <a:pt x="124117" y="11709"/>
                  </a:lnTo>
                  <a:lnTo>
                    <a:pt x="118808" y="17932"/>
                  </a:lnTo>
                  <a:lnTo>
                    <a:pt x="118808" y="33540"/>
                  </a:lnTo>
                  <a:lnTo>
                    <a:pt x="124472" y="39827"/>
                  </a:lnTo>
                  <a:lnTo>
                    <a:pt x="135255" y="39827"/>
                  </a:lnTo>
                  <a:lnTo>
                    <a:pt x="138620" y="38417"/>
                  </a:lnTo>
                  <a:lnTo>
                    <a:pt x="140919" y="36766"/>
                  </a:lnTo>
                  <a:lnTo>
                    <a:pt x="140868" y="36233"/>
                  </a:lnTo>
                  <a:lnTo>
                    <a:pt x="140563" y="32804"/>
                  </a:lnTo>
                  <a:lnTo>
                    <a:pt x="136855" y="35991"/>
                  </a:lnTo>
                  <a:lnTo>
                    <a:pt x="132956" y="36233"/>
                  </a:lnTo>
                  <a:lnTo>
                    <a:pt x="126885" y="36233"/>
                  </a:lnTo>
                  <a:lnTo>
                    <a:pt x="123101" y="31889"/>
                  </a:lnTo>
                  <a:lnTo>
                    <a:pt x="122936" y="25895"/>
                  </a:lnTo>
                  <a:lnTo>
                    <a:pt x="141147" y="25895"/>
                  </a:lnTo>
                  <a:close/>
                </a:path>
                <a:path w="218440" h="50800">
                  <a:moveTo>
                    <a:pt x="164820" y="28282"/>
                  </a:moveTo>
                  <a:lnTo>
                    <a:pt x="162648" y="26250"/>
                  </a:lnTo>
                  <a:lnTo>
                    <a:pt x="162534" y="26073"/>
                  </a:lnTo>
                  <a:lnTo>
                    <a:pt x="160223" y="23990"/>
                  </a:lnTo>
                  <a:lnTo>
                    <a:pt x="158635" y="23622"/>
                  </a:lnTo>
                  <a:lnTo>
                    <a:pt x="155689" y="23088"/>
                  </a:lnTo>
                  <a:lnTo>
                    <a:pt x="152438" y="22428"/>
                  </a:lnTo>
                  <a:lnTo>
                    <a:pt x="149733" y="21831"/>
                  </a:lnTo>
                  <a:lnTo>
                    <a:pt x="149733" y="15201"/>
                  </a:lnTo>
                  <a:lnTo>
                    <a:pt x="156641" y="15201"/>
                  </a:lnTo>
                  <a:lnTo>
                    <a:pt x="159766" y="15430"/>
                  </a:lnTo>
                  <a:lnTo>
                    <a:pt x="163118" y="17475"/>
                  </a:lnTo>
                  <a:lnTo>
                    <a:pt x="163830" y="13601"/>
                  </a:lnTo>
                  <a:lnTo>
                    <a:pt x="160756" y="12192"/>
                  </a:lnTo>
                  <a:lnTo>
                    <a:pt x="158343" y="11709"/>
                  </a:lnTo>
                  <a:lnTo>
                    <a:pt x="145542" y="11709"/>
                  </a:lnTo>
                  <a:lnTo>
                    <a:pt x="145542" y="22428"/>
                  </a:lnTo>
                  <a:lnTo>
                    <a:pt x="147256" y="24345"/>
                  </a:lnTo>
                  <a:lnTo>
                    <a:pt x="148729" y="25476"/>
                  </a:lnTo>
                  <a:lnTo>
                    <a:pt x="150558" y="26797"/>
                  </a:lnTo>
                  <a:lnTo>
                    <a:pt x="151853" y="27025"/>
                  </a:lnTo>
                  <a:lnTo>
                    <a:pt x="157226" y="28117"/>
                  </a:lnTo>
                  <a:lnTo>
                    <a:pt x="160642" y="28816"/>
                  </a:lnTo>
                  <a:lnTo>
                    <a:pt x="160642" y="36118"/>
                  </a:lnTo>
                  <a:lnTo>
                    <a:pt x="150317" y="36118"/>
                  </a:lnTo>
                  <a:lnTo>
                    <a:pt x="147015" y="33909"/>
                  </a:lnTo>
                  <a:lnTo>
                    <a:pt x="145961" y="33185"/>
                  </a:lnTo>
                  <a:lnTo>
                    <a:pt x="145249" y="37236"/>
                  </a:lnTo>
                  <a:lnTo>
                    <a:pt x="147129" y="38176"/>
                  </a:lnTo>
                  <a:lnTo>
                    <a:pt x="150380" y="39827"/>
                  </a:lnTo>
                  <a:lnTo>
                    <a:pt x="159473" y="39827"/>
                  </a:lnTo>
                  <a:lnTo>
                    <a:pt x="161988" y="37947"/>
                  </a:lnTo>
                  <a:lnTo>
                    <a:pt x="163830" y="36525"/>
                  </a:lnTo>
                  <a:lnTo>
                    <a:pt x="164820" y="34137"/>
                  </a:lnTo>
                  <a:lnTo>
                    <a:pt x="164820" y="28282"/>
                  </a:lnTo>
                  <a:close/>
                </a:path>
                <a:path w="218440" h="50800">
                  <a:moveTo>
                    <a:pt x="182956" y="24206"/>
                  </a:moveTo>
                  <a:lnTo>
                    <a:pt x="167347" y="24206"/>
                  </a:lnTo>
                  <a:lnTo>
                    <a:pt x="167347" y="27635"/>
                  </a:lnTo>
                  <a:lnTo>
                    <a:pt x="182956" y="27635"/>
                  </a:lnTo>
                  <a:lnTo>
                    <a:pt x="182956" y="24206"/>
                  </a:lnTo>
                  <a:close/>
                </a:path>
                <a:path w="218440" h="50800">
                  <a:moveTo>
                    <a:pt x="206298" y="37592"/>
                  </a:moveTo>
                  <a:lnTo>
                    <a:pt x="205359" y="34061"/>
                  </a:lnTo>
                  <a:lnTo>
                    <a:pt x="203822" y="35331"/>
                  </a:lnTo>
                  <a:lnTo>
                    <a:pt x="201930" y="36055"/>
                  </a:lnTo>
                  <a:lnTo>
                    <a:pt x="197866" y="36055"/>
                  </a:lnTo>
                  <a:lnTo>
                    <a:pt x="197040" y="34251"/>
                  </a:lnTo>
                  <a:lnTo>
                    <a:pt x="197040" y="15925"/>
                  </a:lnTo>
                  <a:lnTo>
                    <a:pt x="205359" y="15925"/>
                  </a:lnTo>
                  <a:lnTo>
                    <a:pt x="205359" y="12496"/>
                  </a:lnTo>
                  <a:lnTo>
                    <a:pt x="197040" y="12496"/>
                  </a:lnTo>
                  <a:lnTo>
                    <a:pt x="197040" y="4686"/>
                  </a:lnTo>
                  <a:lnTo>
                    <a:pt x="192976" y="4686"/>
                  </a:lnTo>
                  <a:lnTo>
                    <a:pt x="192976" y="12496"/>
                  </a:lnTo>
                  <a:lnTo>
                    <a:pt x="187833" y="12496"/>
                  </a:lnTo>
                  <a:lnTo>
                    <a:pt x="187833" y="15925"/>
                  </a:lnTo>
                  <a:lnTo>
                    <a:pt x="192786" y="15925"/>
                  </a:lnTo>
                  <a:lnTo>
                    <a:pt x="192786" y="35687"/>
                  </a:lnTo>
                  <a:lnTo>
                    <a:pt x="193611" y="39827"/>
                  </a:lnTo>
                  <a:lnTo>
                    <a:pt x="201815" y="39827"/>
                  </a:lnTo>
                  <a:lnTo>
                    <a:pt x="204812" y="38366"/>
                  </a:lnTo>
                  <a:lnTo>
                    <a:pt x="206298" y="37592"/>
                  </a:lnTo>
                  <a:close/>
                </a:path>
                <a:path w="218440" h="50800">
                  <a:moveTo>
                    <a:pt x="217589" y="12496"/>
                  </a:moveTo>
                  <a:lnTo>
                    <a:pt x="213169" y="12496"/>
                  </a:lnTo>
                  <a:lnTo>
                    <a:pt x="213169" y="39039"/>
                  </a:lnTo>
                  <a:lnTo>
                    <a:pt x="217589" y="39039"/>
                  </a:lnTo>
                  <a:lnTo>
                    <a:pt x="217589" y="12496"/>
                  </a:lnTo>
                  <a:close/>
                </a:path>
                <a:path w="218440" h="50800">
                  <a:moveTo>
                    <a:pt x="218059" y="0"/>
                  </a:moveTo>
                  <a:lnTo>
                    <a:pt x="212813" y="0"/>
                  </a:lnTo>
                  <a:lnTo>
                    <a:pt x="212813" y="5257"/>
                  </a:lnTo>
                  <a:lnTo>
                    <a:pt x="218059" y="5257"/>
                  </a:lnTo>
                  <a:lnTo>
                    <a:pt x="218059" y="0"/>
                  </a:lnTo>
                  <a:close/>
                </a:path>
              </a:pathLst>
            </a:custGeom>
            <a:solidFill>
              <a:srgbClr val="8585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4" name="object 74"/>
          <p:cNvGrpSpPr/>
          <p:nvPr/>
        </p:nvGrpSpPr>
        <p:grpSpPr>
          <a:xfrm>
            <a:off x="3109468" y="2177155"/>
            <a:ext cx="575945" cy="764540"/>
            <a:chOff x="3109468" y="2177155"/>
            <a:chExt cx="575945" cy="764540"/>
          </a:xfrm>
        </p:grpSpPr>
        <p:sp>
          <p:nvSpPr>
            <p:cNvPr id="75" name="object 75"/>
            <p:cNvSpPr/>
            <p:nvPr/>
          </p:nvSpPr>
          <p:spPr>
            <a:xfrm>
              <a:off x="3114185" y="2181871"/>
              <a:ext cx="566420" cy="755015"/>
            </a:xfrm>
            <a:custGeom>
              <a:avLst/>
              <a:gdLst/>
              <a:ahLst/>
              <a:cxnLst/>
              <a:rect l="l" t="t" r="r" b="b"/>
              <a:pathLst>
                <a:path w="566420" h="755014">
                  <a:moveTo>
                    <a:pt x="566018" y="0"/>
                  </a:moveTo>
                  <a:lnTo>
                    <a:pt x="0" y="0"/>
                  </a:lnTo>
                  <a:lnTo>
                    <a:pt x="0" y="754691"/>
                  </a:lnTo>
                  <a:lnTo>
                    <a:pt x="566018" y="754691"/>
                  </a:lnTo>
                  <a:lnTo>
                    <a:pt x="566018" y="0"/>
                  </a:lnTo>
                  <a:close/>
                </a:path>
              </a:pathLst>
            </a:custGeom>
            <a:solidFill>
              <a:srgbClr val="E5E5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3114185" y="2181871"/>
              <a:ext cx="566420" cy="755015"/>
            </a:xfrm>
            <a:custGeom>
              <a:avLst/>
              <a:gdLst/>
              <a:ahLst/>
              <a:cxnLst/>
              <a:rect l="l" t="t" r="r" b="b"/>
              <a:pathLst>
                <a:path w="566420" h="755014">
                  <a:moveTo>
                    <a:pt x="0" y="754691"/>
                  </a:moveTo>
                  <a:lnTo>
                    <a:pt x="566018" y="754691"/>
                  </a:lnTo>
                  <a:lnTo>
                    <a:pt x="566018" y="0"/>
                  </a:lnTo>
                  <a:lnTo>
                    <a:pt x="0" y="0"/>
                  </a:lnTo>
                  <a:lnTo>
                    <a:pt x="0" y="754691"/>
                  </a:lnTo>
                  <a:close/>
                </a:path>
              </a:pathLst>
            </a:custGeom>
            <a:ln w="9433">
              <a:solidFill>
                <a:srgbClr val="85858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3213290" y="2237168"/>
              <a:ext cx="220345" cy="50800"/>
            </a:xfrm>
            <a:custGeom>
              <a:avLst/>
              <a:gdLst/>
              <a:ahLst/>
              <a:cxnLst/>
              <a:rect l="l" t="t" r="r" b="b"/>
              <a:pathLst>
                <a:path w="220345" h="50800">
                  <a:moveTo>
                    <a:pt x="37261" y="17056"/>
                  </a:moveTo>
                  <a:lnTo>
                    <a:pt x="36322" y="11709"/>
                  </a:lnTo>
                  <a:lnTo>
                    <a:pt x="25641" y="11709"/>
                  </a:lnTo>
                  <a:lnTo>
                    <a:pt x="22580" y="13373"/>
                  </a:lnTo>
                  <a:lnTo>
                    <a:pt x="20396" y="16586"/>
                  </a:lnTo>
                  <a:lnTo>
                    <a:pt x="18872" y="12065"/>
                  </a:lnTo>
                  <a:lnTo>
                    <a:pt x="14732" y="11709"/>
                  </a:lnTo>
                  <a:lnTo>
                    <a:pt x="8610" y="11709"/>
                  </a:lnTo>
                  <a:lnTo>
                    <a:pt x="5829" y="14135"/>
                  </a:lnTo>
                  <a:lnTo>
                    <a:pt x="4241" y="16281"/>
                  </a:lnTo>
                  <a:lnTo>
                    <a:pt x="4241" y="12014"/>
                  </a:lnTo>
                  <a:lnTo>
                    <a:pt x="0" y="12014"/>
                  </a:lnTo>
                  <a:lnTo>
                    <a:pt x="0" y="39052"/>
                  </a:lnTo>
                  <a:lnTo>
                    <a:pt x="4597" y="39052"/>
                  </a:lnTo>
                  <a:lnTo>
                    <a:pt x="4597" y="20193"/>
                  </a:lnTo>
                  <a:lnTo>
                    <a:pt x="6184" y="15316"/>
                  </a:lnTo>
                  <a:lnTo>
                    <a:pt x="16040" y="15316"/>
                  </a:lnTo>
                  <a:lnTo>
                    <a:pt x="16332" y="19227"/>
                  </a:lnTo>
                  <a:lnTo>
                    <a:pt x="16332" y="39052"/>
                  </a:lnTo>
                  <a:lnTo>
                    <a:pt x="20942" y="39052"/>
                  </a:lnTo>
                  <a:lnTo>
                    <a:pt x="20942" y="20193"/>
                  </a:lnTo>
                  <a:lnTo>
                    <a:pt x="22517" y="15316"/>
                  </a:lnTo>
                  <a:lnTo>
                    <a:pt x="32372" y="15316"/>
                  </a:lnTo>
                  <a:lnTo>
                    <a:pt x="32664" y="19227"/>
                  </a:lnTo>
                  <a:lnTo>
                    <a:pt x="32664" y="39052"/>
                  </a:lnTo>
                  <a:lnTo>
                    <a:pt x="37261" y="39052"/>
                  </a:lnTo>
                  <a:lnTo>
                    <a:pt x="37261" y="17056"/>
                  </a:lnTo>
                  <a:close/>
                </a:path>
                <a:path w="220345" h="50800">
                  <a:moveTo>
                    <a:pt x="67462" y="25895"/>
                  </a:moveTo>
                  <a:lnTo>
                    <a:pt x="67449" y="22644"/>
                  </a:lnTo>
                  <a:lnTo>
                    <a:pt x="67411" y="19507"/>
                  </a:lnTo>
                  <a:lnTo>
                    <a:pt x="64643" y="15316"/>
                  </a:lnTo>
                  <a:lnTo>
                    <a:pt x="64109" y="14516"/>
                  </a:lnTo>
                  <a:lnTo>
                    <a:pt x="64109" y="22644"/>
                  </a:lnTo>
                  <a:lnTo>
                    <a:pt x="49542" y="22644"/>
                  </a:lnTo>
                  <a:lnTo>
                    <a:pt x="50482" y="18224"/>
                  </a:lnTo>
                  <a:lnTo>
                    <a:pt x="53606" y="15316"/>
                  </a:lnTo>
                  <a:lnTo>
                    <a:pt x="60032" y="15316"/>
                  </a:lnTo>
                  <a:lnTo>
                    <a:pt x="63334" y="17297"/>
                  </a:lnTo>
                  <a:lnTo>
                    <a:pt x="64109" y="22644"/>
                  </a:lnTo>
                  <a:lnTo>
                    <a:pt x="64109" y="14516"/>
                  </a:lnTo>
                  <a:lnTo>
                    <a:pt x="62687" y="12369"/>
                  </a:lnTo>
                  <a:lnTo>
                    <a:pt x="59093" y="11709"/>
                  </a:lnTo>
                  <a:lnTo>
                    <a:pt x="50431" y="11709"/>
                  </a:lnTo>
                  <a:lnTo>
                    <a:pt x="45123" y="17932"/>
                  </a:lnTo>
                  <a:lnTo>
                    <a:pt x="45123" y="33540"/>
                  </a:lnTo>
                  <a:lnTo>
                    <a:pt x="50774" y="39827"/>
                  </a:lnTo>
                  <a:lnTo>
                    <a:pt x="61569" y="39827"/>
                  </a:lnTo>
                  <a:lnTo>
                    <a:pt x="64935" y="38430"/>
                  </a:lnTo>
                  <a:lnTo>
                    <a:pt x="67233" y="36766"/>
                  </a:lnTo>
                  <a:lnTo>
                    <a:pt x="67183" y="36233"/>
                  </a:lnTo>
                  <a:lnTo>
                    <a:pt x="66878" y="32804"/>
                  </a:lnTo>
                  <a:lnTo>
                    <a:pt x="63169" y="35991"/>
                  </a:lnTo>
                  <a:lnTo>
                    <a:pt x="59270" y="36233"/>
                  </a:lnTo>
                  <a:lnTo>
                    <a:pt x="53200" y="36233"/>
                  </a:lnTo>
                  <a:lnTo>
                    <a:pt x="49415" y="31889"/>
                  </a:lnTo>
                  <a:lnTo>
                    <a:pt x="49237" y="25895"/>
                  </a:lnTo>
                  <a:lnTo>
                    <a:pt x="67462" y="25895"/>
                  </a:lnTo>
                  <a:close/>
                </a:path>
                <a:path w="220345" h="50800">
                  <a:moveTo>
                    <a:pt x="89496" y="37592"/>
                  </a:moveTo>
                  <a:lnTo>
                    <a:pt x="88544" y="34074"/>
                  </a:lnTo>
                  <a:lnTo>
                    <a:pt x="87020" y="35331"/>
                  </a:lnTo>
                  <a:lnTo>
                    <a:pt x="85128" y="36055"/>
                  </a:lnTo>
                  <a:lnTo>
                    <a:pt x="81064" y="36055"/>
                  </a:lnTo>
                  <a:lnTo>
                    <a:pt x="80225" y="34251"/>
                  </a:lnTo>
                  <a:lnTo>
                    <a:pt x="80225" y="15925"/>
                  </a:lnTo>
                  <a:lnTo>
                    <a:pt x="88544" y="15925"/>
                  </a:lnTo>
                  <a:lnTo>
                    <a:pt x="88544" y="12496"/>
                  </a:lnTo>
                  <a:lnTo>
                    <a:pt x="80225" y="12496"/>
                  </a:lnTo>
                  <a:lnTo>
                    <a:pt x="80225" y="4686"/>
                  </a:lnTo>
                  <a:lnTo>
                    <a:pt x="76161" y="4686"/>
                  </a:lnTo>
                  <a:lnTo>
                    <a:pt x="76161" y="12496"/>
                  </a:lnTo>
                  <a:lnTo>
                    <a:pt x="71031" y="12496"/>
                  </a:lnTo>
                  <a:lnTo>
                    <a:pt x="71031" y="15925"/>
                  </a:lnTo>
                  <a:lnTo>
                    <a:pt x="75984" y="15925"/>
                  </a:lnTo>
                  <a:lnTo>
                    <a:pt x="75984" y="35687"/>
                  </a:lnTo>
                  <a:lnTo>
                    <a:pt x="76809" y="39827"/>
                  </a:lnTo>
                  <a:lnTo>
                    <a:pt x="85013" y="39827"/>
                  </a:lnTo>
                  <a:lnTo>
                    <a:pt x="88011" y="38366"/>
                  </a:lnTo>
                  <a:lnTo>
                    <a:pt x="89496" y="37592"/>
                  </a:lnTo>
                  <a:close/>
                </a:path>
                <a:path w="220345" h="50800">
                  <a:moveTo>
                    <a:pt x="115709" y="15836"/>
                  </a:moveTo>
                  <a:lnTo>
                    <a:pt x="115049" y="15201"/>
                  </a:lnTo>
                  <a:lnTo>
                    <a:pt x="111404" y="11709"/>
                  </a:lnTo>
                  <a:lnTo>
                    <a:pt x="102146" y="11709"/>
                  </a:lnTo>
                  <a:lnTo>
                    <a:pt x="99491" y="12661"/>
                  </a:lnTo>
                  <a:lnTo>
                    <a:pt x="96723" y="14249"/>
                  </a:lnTo>
                  <a:lnTo>
                    <a:pt x="97078" y="18110"/>
                  </a:lnTo>
                  <a:lnTo>
                    <a:pt x="100139" y="15951"/>
                  </a:lnTo>
                  <a:lnTo>
                    <a:pt x="103085" y="15201"/>
                  </a:lnTo>
                  <a:lnTo>
                    <a:pt x="108750" y="15201"/>
                  </a:lnTo>
                  <a:lnTo>
                    <a:pt x="111112" y="17526"/>
                  </a:lnTo>
                  <a:lnTo>
                    <a:pt x="111112" y="24333"/>
                  </a:lnTo>
                  <a:lnTo>
                    <a:pt x="111112" y="27343"/>
                  </a:lnTo>
                  <a:lnTo>
                    <a:pt x="111112" y="33883"/>
                  </a:lnTo>
                  <a:lnTo>
                    <a:pt x="109105" y="35052"/>
                  </a:lnTo>
                  <a:lnTo>
                    <a:pt x="107391" y="36182"/>
                  </a:lnTo>
                  <a:lnTo>
                    <a:pt x="105156" y="36233"/>
                  </a:lnTo>
                  <a:lnTo>
                    <a:pt x="101676" y="36233"/>
                  </a:lnTo>
                  <a:lnTo>
                    <a:pt x="99009" y="34810"/>
                  </a:lnTo>
                  <a:lnTo>
                    <a:pt x="99009" y="27889"/>
                  </a:lnTo>
                  <a:lnTo>
                    <a:pt x="111112" y="27343"/>
                  </a:lnTo>
                  <a:lnTo>
                    <a:pt x="111112" y="24333"/>
                  </a:lnTo>
                  <a:lnTo>
                    <a:pt x="102260" y="24447"/>
                  </a:lnTo>
                  <a:lnTo>
                    <a:pt x="94767" y="26924"/>
                  </a:lnTo>
                  <a:lnTo>
                    <a:pt x="94792" y="35052"/>
                  </a:lnTo>
                  <a:lnTo>
                    <a:pt x="96367" y="39827"/>
                  </a:lnTo>
                  <a:lnTo>
                    <a:pt x="102323" y="39827"/>
                  </a:lnTo>
                  <a:lnTo>
                    <a:pt x="107861" y="39712"/>
                  </a:lnTo>
                  <a:lnTo>
                    <a:pt x="111290" y="37058"/>
                  </a:lnTo>
                  <a:lnTo>
                    <a:pt x="111290" y="39179"/>
                  </a:lnTo>
                  <a:lnTo>
                    <a:pt x="115709" y="39179"/>
                  </a:lnTo>
                  <a:lnTo>
                    <a:pt x="115709" y="37058"/>
                  </a:lnTo>
                  <a:lnTo>
                    <a:pt x="115709" y="36233"/>
                  </a:lnTo>
                  <a:lnTo>
                    <a:pt x="115709" y="27343"/>
                  </a:lnTo>
                  <a:lnTo>
                    <a:pt x="115709" y="15836"/>
                  </a:lnTo>
                  <a:close/>
                </a:path>
                <a:path w="220345" h="50800">
                  <a:moveTo>
                    <a:pt x="136842" y="24206"/>
                  </a:moveTo>
                  <a:lnTo>
                    <a:pt x="121221" y="24206"/>
                  </a:lnTo>
                  <a:lnTo>
                    <a:pt x="121221" y="27635"/>
                  </a:lnTo>
                  <a:lnTo>
                    <a:pt x="136842" y="27635"/>
                  </a:lnTo>
                  <a:lnTo>
                    <a:pt x="136842" y="24206"/>
                  </a:lnTo>
                  <a:close/>
                </a:path>
                <a:path w="220345" h="50800">
                  <a:moveTo>
                    <a:pt x="166192" y="11709"/>
                  </a:moveTo>
                  <a:lnTo>
                    <a:pt x="161772" y="11709"/>
                  </a:lnTo>
                  <a:lnTo>
                    <a:pt x="161772" y="15735"/>
                  </a:lnTo>
                  <a:lnTo>
                    <a:pt x="161772" y="31978"/>
                  </a:lnTo>
                  <a:lnTo>
                    <a:pt x="161175" y="32778"/>
                  </a:lnTo>
                  <a:lnTo>
                    <a:pt x="159651" y="35204"/>
                  </a:lnTo>
                  <a:lnTo>
                    <a:pt x="157467" y="36233"/>
                  </a:lnTo>
                  <a:lnTo>
                    <a:pt x="150850" y="36233"/>
                  </a:lnTo>
                  <a:lnTo>
                    <a:pt x="147307" y="31496"/>
                  </a:lnTo>
                  <a:lnTo>
                    <a:pt x="147307" y="19634"/>
                  </a:lnTo>
                  <a:lnTo>
                    <a:pt x="151561" y="15494"/>
                  </a:lnTo>
                  <a:lnTo>
                    <a:pt x="159943" y="15494"/>
                  </a:lnTo>
                  <a:lnTo>
                    <a:pt x="161696" y="19634"/>
                  </a:lnTo>
                  <a:lnTo>
                    <a:pt x="161772" y="31978"/>
                  </a:lnTo>
                  <a:lnTo>
                    <a:pt x="161772" y="15735"/>
                  </a:lnTo>
                  <a:lnTo>
                    <a:pt x="161582" y="15494"/>
                  </a:lnTo>
                  <a:lnTo>
                    <a:pt x="161175" y="14960"/>
                  </a:lnTo>
                  <a:lnTo>
                    <a:pt x="158280" y="11709"/>
                  </a:lnTo>
                  <a:lnTo>
                    <a:pt x="147789" y="11709"/>
                  </a:lnTo>
                  <a:lnTo>
                    <a:pt x="142709" y="17614"/>
                  </a:lnTo>
                  <a:lnTo>
                    <a:pt x="142709" y="33553"/>
                  </a:lnTo>
                  <a:lnTo>
                    <a:pt x="147015" y="39827"/>
                  </a:lnTo>
                  <a:lnTo>
                    <a:pt x="155994" y="39827"/>
                  </a:lnTo>
                  <a:lnTo>
                    <a:pt x="159118" y="38468"/>
                  </a:lnTo>
                  <a:lnTo>
                    <a:pt x="161594" y="36233"/>
                  </a:lnTo>
                  <a:lnTo>
                    <a:pt x="161594" y="50761"/>
                  </a:lnTo>
                  <a:lnTo>
                    <a:pt x="166192" y="50761"/>
                  </a:lnTo>
                  <a:lnTo>
                    <a:pt x="166192" y="15735"/>
                  </a:lnTo>
                  <a:lnTo>
                    <a:pt x="166192" y="11709"/>
                  </a:lnTo>
                  <a:close/>
                </a:path>
                <a:path w="220345" h="50800">
                  <a:moveTo>
                    <a:pt x="191274" y="37592"/>
                  </a:moveTo>
                  <a:lnTo>
                    <a:pt x="190334" y="34074"/>
                  </a:lnTo>
                  <a:lnTo>
                    <a:pt x="188798" y="35331"/>
                  </a:lnTo>
                  <a:lnTo>
                    <a:pt x="186905" y="36055"/>
                  </a:lnTo>
                  <a:lnTo>
                    <a:pt x="182841" y="36055"/>
                  </a:lnTo>
                  <a:lnTo>
                    <a:pt x="182016" y="34251"/>
                  </a:lnTo>
                  <a:lnTo>
                    <a:pt x="182016" y="15925"/>
                  </a:lnTo>
                  <a:lnTo>
                    <a:pt x="190334" y="15925"/>
                  </a:lnTo>
                  <a:lnTo>
                    <a:pt x="190334" y="12496"/>
                  </a:lnTo>
                  <a:lnTo>
                    <a:pt x="182016" y="12496"/>
                  </a:lnTo>
                  <a:lnTo>
                    <a:pt x="182016" y="4686"/>
                  </a:lnTo>
                  <a:lnTo>
                    <a:pt x="177952" y="4686"/>
                  </a:lnTo>
                  <a:lnTo>
                    <a:pt x="177952" y="12496"/>
                  </a:lnTo>
                  <a:lnTo>
                    <a:pt x="172821" y="12496"/>
                  </a:lnTo>
                  <a:lnTo>
                    <a:pt x="172821" y="15925"/>
                  </a:lnTo>
                  <a:lnTo>
                    <a:pt x="177761" y="15925"/>
                  </a:lnTo>
                  <a:lnTo>
                    <a:pt x="177761" y="35687"/>
                  </a:lnTo>
                  <a:lnTo>
                    <a:pt x="178600" y="39827"/>
                  </a:lnTo>
                  <a:lnTo>
                    <a:pt x="186804" y="39827"/>
                  </a:lnTo>
                  <a:lnTo>
                    <a:pt x="189801" y="38366"/>
                  </a:lnTo>
                  <a:lnTo>
                    <a:pt x="191274" y="37592"/>
                  </a:lnTo>
                  <a:close/>
                </a:path>
                <a:path w="220345" h="50800">
                  <a:moveTo>
                    <a:pt x="219862" y="19481"/>
                  </a:moveTo>
                  <a:lnTo>
                    <a:pt x="214782" y="13589"/>
                  </a:lnTo>
                  <a:lnTo>
                    <a:pt x="206349" y="13589"/>
                  </a:lnTo>
                  <a:lnTo>
                    <a:pt x="204114" y="14465"/>
                  </a:lnTo>
                  <a:lnTo>
                    <a:pt x="202399" y="16002"/>
                  </a:lnTo>
                  <a:lnTo>
                    <a:pt x="202399" y="3784"/>
                  </a:lnTo>
                  <a:lnTo>
                    <a:pt x="217906" y="3784"/>
                  </a:lnTo>
                  <a:lnTo>
                    <a:pt x="217906" y="0"/>
                  </a:lnTo>
                  <a:lnTo>
                    <a:pt x="198158" y="0"/>
                  </a:lnTo>
                  <a:lnTo>
                    <a:pt x="198158" y="21971"/>
                  </a:lnTo>
                  <a:lnTo>
                    <a:pt x="202044" y="21971"/>
                  </a:lnTo>
                  <a:lnTo>
                    <a:pt x="203047" y="19545"/>
                  </a:lnTo>
                  <a:lnTo>
                    <a:pt x="205232" y="17183"/>
                  </a:lnTo>
                  <a:lnTo>
                    <a:pt x="211416" y="17183"/>
                  </a:lnTo>
                  <a:lnTo>
                    <a:pt x="214604" y="19672"/>
                  </a:lnTo>
                  <a:lnTo>
                    <a:pt x="214604" y="37020"/>
                  </a:lnTo>
                  <a:lnTo>
                    <a:pt x="202920" y="37020"/>
                  </a:lnTo>
                  <a:lnTo>
                    <a:pt x="199339" y="34658"/>
                  </a:lnTo>
                  <a:lnTo>
                    <a:pt x="197612" y="31381"/>
                  </a:lnTo>
                  <a:lnTo>
                    <a:pt x="195681" y="34772"/>
                  </a:lnTo>
                  <a:lnTo>
                    <a:pt x="198094" y="38188"/>
                  </a:lnTo>
                  <a:lnTo>
                    <a:pt x="202171" y="40601"/>
                  </a:lnTo>
                  <a:lnTo>
                    <a:pt x="213956" y="40601"/>
                  </a:lnTo>
                  <a:lnTo>
                    <a:pt x="219862" y="34709"/>
                  </a:lnTo>
                  <a:lnTo>
                    <a:pt x="219862" y="19481"/>
                  </a:lnTo>
                  <a:close/>
                </a:path>
              </a:pathLst>
            </a:custGeom>
            <a:solidFill>
              <a:srgbClr val="8585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3208521" y="2370544"/>
              <a:ext cx="377825" cy="189230"/>
            </a:xfrm>
            <a:custGeom>
              <a:avLst/>
              <a:gdLst/>
              <a:ahLst/>
              <a:cxnLst/>
              <a:rect l="l" t="t" r="r" b="b"/>
              <a:pathLst>
                <a:path w="377825" h="189230">
                  <a:moveTo>
                    <a:pt x="0" y="188673"/>
                  </a:moveTo>
                  <a:lnTo>
                    <a:pt x="377345" y="188673"/>
                  </a:lnTo>
                  <a:lnTo>
                    <a:pt x="377345" y="0"/>
                  </a:lnTo>
                  <a:lnTo>
                    <a:pt x="0" y="0"/>
                  </a:lnTo>
                  <a:lnTo>
                    <a:pt x="0" y="188673"/>
                  </a:lnTo>
                  <a:close/>
                </a:path>
              </a:pathLst>
            </a:custGeom>
            <a:ln w="9433">
              <a:solidFill>
                <a:srgbClr val="85858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3279737" y="2451315"/>
              <a:ext cx="237490" cy="50800"/>
            </a:xfrm>
            <a:custGeom>
              <a:avLst/>
              <a:gdLst/>
              <a:ahLst/>
              <a:cxnLst/>
              <a:rect l="l" t="t" r="r" b="b"/>
              <a:pathLst>
                <a:path w="237489" h="50800">
                  <a:moveTo>
                    <a:pt x="14452" y="11709"/>
                  </a:moveTo>
                  <a:lnTo>
                    <a:pt x="9207" y="11785"/>
                  </a:lnTo>
                  <a:lnTo>
                    <a:pt x="5956" y="14719"/>
                  </a:lnTo>
                  <a:lnTo>
                    <a:pt x="4127" y="17475"/>
                  </a:lnTo>
                  <a:lnTo>
                    <a:pt x="4127" y="12014"/>
                  </a:lnTo>
                  <a:lnTo>
                    <a:pt x="0" y="12014"/>
                  </a:lnTo>
                  <a:lnTo>
                    <a:pt x="0" y="39039"/>
                  </a:lnTo>
                  <a:lnTo>
                    <a:pt x="4419" y="39039"/>
                  </a:lnTo>
                  <a:lnTo>
                    <a:pt x="4419" y="20193"/>
                  </a:lnTo>
                  <a:lnTo>
                    <a:pt x="8661" y="15849"/>
                  </a:lnTo>
                  <a:lnTo>
                    <a:pt x="14452" y="15735"/>
                  </a:lnTo>
                  <a:lnTo>
                    <a:pt x="14452" y="11709"/>
                  </a:lnTo>
                  <a:close/>
                </a:path>
                <a:path w="237489" h="50800">
                  <a:moveTo>
                    <a:pt x="40309" y="25895"/>
                  </a:moveTo>
                  <a:lnTo>
                    <a:pt x="40297" y="22644"/>
                  </a:lnTo>
                  <a:lnTo>
                    <a:pt x="40259" y="19507"/>
                  </a:lnTo>
                  <a:lnTo>
                    <a:pt x="37490" y="15303"/>
                  </a:lnTo>
                  <a:lnTo>
                    <a:pt x="36957" y="14503"/>
                  </a:lnTo>
                  <a:lnTo>
                    <a:pt x="36957" y="22644"/>
                  </a:lnTo>
                  <a:lnTo>
                    <a:pt x="22377" y="22644"/>
                  </a:lnTo>
                  <a:lnTo>
                    <a:pt x="23317" y="18224"/>
                  </a:lnTo>
                  <a:lnTo>
                    <a:pt x="26454" y="15303"/>
                  </a:lnTo>
                  <a:lnTo>
                    <a:pt x="32880" y="15303"/>
                  </a:lnTo>
                  <a:lnTo>
                    <a:pt x="36182" y="17297"/>
                  </a:lnTo>
                  <a:lnTo>
                    <a:pt x="36957" y="22644"/>
                  </a:lnTo>
                  <a:lnTo>
                    <a:pt x="36957" y="14503"/>
                  </a:lnTo>
                  <a:lnTo>
                    <a:pt x="35534" y="12369"/>
                  </a:lnTo>
                  <a:lnTo>
                    <a:pt x="31940" y="11709"/>
                  </a:lnTo>
                  <a:lnTo>
                    <a:pt x="23279" y="11709"/>
                  </a:lnTo>
                  <a:lnTo>
                    <a:pt x="17970" y="17932"/>
                  </a:lnTo>
                  <a:lnTo>
                    <a:pt x="17970" y="33540"/>
                  </a:lnTo>
                  <a:lnTo>
                    <a:pt x="23622" y="39827"/>
                  </a:lnTo>
                  <a:lnTo>
                    <a:pt x="34417" y="39827"/>
                  </a:lnTo>
                  <a:lnTo>
                    <a:pt x="37782" y="38417"/>
                  </a:lnTo>
                  <a:lnTo>
                    <a:pt x="40081" y="36753"/>
                  </a:lnTo>
                  <a:lnTo>
                    <a:pt x="40030" y="36233"/>
                  </a:lnTo>
                  <a:lnTo>
                    <a:pt x="39725" y="32804"/>
                  </a:lnTo>
                  <a:lnTo>
                    <a:pt x="36017" y="35991"/>
                  </a:lnTo>
                  <a:lnTo>
                    <a:pt x="32118" y="36233"/>
                  </a:lnTo>
                  <a:lnTo>
                    <a:pt x="26047" y="36233"/>
                  </a:lnTo>
                  <a:lnTo>
                    <a:pt x="22263" y="31889"/>
                  </a:lnTo>
                  <a:lnTo>
                    <a:pt x="22085" y="25895"/>
                  </a:lnTo>
                  <a:lnTo>
                    <a:pt x="40309" y="25895"/>
                  </a:lnTo>
                  <a:close/>
                </a:path>
                <a:path w="237489" h="50800">
                  <a:moveTo>
                    <a:pt x="67233" y="36817"/>
                  </a:moveTo>
                  <a:lnTo>
                    <a:pt x="66878" y="32829"/>
                  </a:lnTo>
                  <a:lnTo>
                    <a:pt x="63868" y="35229"/>
                  </a:lnTo>
                  <a:lnTo>
                    <a:pt x="60693" y="36055"/>
                  </a:lnTo>
                  <a:lnTo>
                    <a:pt x="52781" y="36055"/>
                  </a:lnTo>
                  <a:lnTo>
                    <a:pt x="49479" y="31750"/>
                  </a:lnTo>
                  <a:lnTo>
                    <a:pt x="49479" y="21221"/>
                  </a:lnTo>
                  <a:lnTo>
                    <a:pt x="51663" y="15494"/>
                  </a:lnTo>
                  <a:lnTo>
                    <a:pt x="60985" y="15494"/>
                  </a:lnTo>
                  <a:lnTo>
                    <a:pt x="62979" y="15963"/>
                  </a:lnTo>
                  <a:lnTo>
                    <a:pt x="66230" y="18110"/>
                  </a:lnTo>
                  <a:lnTo>
                    <a:pt x="66941" y="14249"/>
                  </a:lnTo>
                  <a:lnTo>
                    <a:pt x="63461" y="12242"/>
                  </a:lnTo>
                  <a:lnTo>
                    <a:pt x="61455" y="11709"/>
                  </a:lnTo>
                  <a:lnTo>
                    <a:pt x="49657" y="11709"/>
                  </a:lnTo>
                  <a:lnTo>
                    <a:pt x="44869" y="18897"/>
                  </a:lnTo>
                  <a:lnTo>
                    <a:pt x="44869" y="33362"/>
                  </a:lnTo>
                  <a:lnTo>
                    <a:pt x="50241" y="39827"/>
                  </a:lnTo>
                  <a:lnTo>
                    <a:pt x="60807" y="39827"/>
                  </a:lnTo>
                  <a:lnTo>
                    <a:pt x="64046" y="39001"/>
                  </a:lnTo>
                  <a:lnTo>
                    <a:pt x="67233" y="36817"/>
                  </a:lnTo>
                  <a:close/>
                </a:path>
                <a:path w="237489" h="50800">
                  <a:moveTo>
                    <a:pt x="78816" y="12496"/>
                  </a:moveTo>
                  <a:lnTo>
                    <a:pt x="74396" y="12496"/>
                  </a:lnTo>
                  <a:lnTo>
                    <a:pt x="74396" y="39039"/>
                  </a:lnTo>
                  <a:lnTo>
                    <a:pt x="78816" y="39039"/>
                  </a:lnTo>
                  <a:lnTo>
                    <a:pt x="78816" y="12496"/>
                  </a:lnTo>
                  <a:close/>
                </a:path>
                <a:path w="237489" h="50800">
                  <a:moveTo>
                    <a:pt x="79286" y="0"/>
                  </a:moveTo>
                  <a:lnTo>
                    <a:pt x="74041" y="0"/>
                  </a:lnTo>
                  <a:lnTo>
                    <a:pt x="74041" y="5257"/>
                  </a:lnTo>
                  <a:lnTo>
                    <a:pt x="79286" y="5257"/>
                  </a:lnTo>
                  <a:lnTo>
                    <a:pt x="79286" y="0"/>
                  </a:lnTo>
                  <a:close/>
                </a:path>
                <a:path w="237489" h="50800">
                  <a:moveTo>
                    <a:pt x="112293" y="18402"/>
                  </a:moveTo>
                  <a:lnTo>
                    <a:pt x="110680" y="15494"/>
                  </a:lnTo>
                  <a:lnTo>
                    <a:pt x="110540" y="15252"/>
                  </a:lnTo>
                  <a:lnTo>
                    <a:pt x="108585" y="11709"/>
                  </a:lnTo>
                  <a:lnTo>
                    <a:pt x="107696" y="11709"/>
                  </a:lnTo>
                  <a:lnTo>
                    <a:pt x="107696" y="20116"/>
                  </a:lnTo>
                  <a:lnTo>
                    <a:pt x="107696" y="31978"/>
                  </a:lnTo>
                  <a:lnTo>
                    <a:pt x="103505" y="36233"/>
                  </a:lnTo>
                  <a:lnTo>
                    <a:pt x="96786" y="36233"/>
                  </a:lnTo>
                  <a:lnTo>
                    <a:pt x="95199" y="35013"/>
                  </a:lnTo>
                  <a:lnTo>
                    <a:pt x="94018" y="33362"/>
                  </a:lnTo>
                  <a:lnTo>
                    <a:pt x="93433" y="32461"/>
                  </a:lnTo>
                  <a:lnTo>
                    <a:pt x="93433" y="19011"/>
                  </a:lnTo>
                  <a:lnTo>
                    <a:pt x="94843" y="16878"/>
                  </a:lnTo>
                  <a:lnTo>
                    <a:pt x="97142" y="15494"/>
                  </a:lnTo>
                  <a:lnTo>
                    <a:pt x="104152" y="15494"/>
                  </a:lnTo>
                  <a:lnTo>
                    <a:pt x="107696" y="20116"/>
                  </a:lnTo>
                  <a:lnTo>
                    <a:pt x="107696" y="11709"/>
                  </a:lnTo>
                  <a:lnTo>
                    <a:pt x="99377" y="11709"/>
                  </a:lnTo>
                  <a:lnTo>
                    <a:pt x="95973" y="12954"/>
                  </a:lnTo>
                  <a:lnTo>
                    <a:pt x="93243" y="15252"/>
                  </a:lnTo>
                  <a:lnTo>
                    <a:pt x="93243" y="12369"/>
                  </a:lnTo>
                  <a:lnTo>
                    <a:pt x="88836" y="12369"/>
                  </a:lnTo>
                  <a:lnTo>
                    <a:pt x="88836" y="50761"/>
                  </a:lnTo>
                  <a:lnTo>
                    <a:pt x="93433" y="50761"/>
                  </a:lnTo>
                  <a:lnTo>
                    <a:pt x="93433" y="36461"/>
                  </a:lnTo>
                  <a:lnTo>
                    <a:pt x="95262" y="38176"/>
                  </a:lnTo>
                  <a:lnTo>
                    <a:pt x="97840" y="39827"/>
                  </a:lnTo>
                  <a:lnTo>
                    <a:pt x="107111" y="39827"/>
                  </a:lnTo>
                  <a:lnTo>
                    <a:pt x="110083" y="36461"/>
                  </a:lnTo>
                  <a:lnTo>
                    <a:pt x="110286" y="36233"/>
                  </a:lnTo>
                  <a:lnTo>
                    <a:pt x="112293" y="33972"/>
                  </a:lnTo>
                  <a:lnTo>
                    <a:pt x="112293" y="18402"/>
                  </a:lnTo>
                  <a:close/>
                </a:path>
                <a:path w="237489" h="50800">
                  <a:moveTo>
                    <a:pt x="141147" y="25895"/>
                  </a:moveTo>
                  <a:lnTo>
                    <a:pt x="141135" y="22644"/>
                  </a:lnTo>
                  <a:lnTo>
                    <a:pt x="141109" y="19507"/>
                  </a:lnTo>
                  <a:lnTo>
                    <a:pt x="138328" y="15303"/>
                  </a:lnTo>
                  <a:lnTo>
                    <a:pt x="137795" y="14503"/>
                  </a:lnTo>
                  <a:lnTo>
                    <a:pt x="137795" y="22644"/>
                  </a:lnTo>
                  <a:lnTo>
                    <a:pt x="123228" y="22644"/>
                  </a:lnTo>
                  <a:lnTo>
                    <a:pt x="124167" y="18224"/>
                  </a:lnTo>
                  <a:lnTo>
                    <a:pt x="127304" y="15303"/>
                  </a:lnTo>
                  <a:lnTo>
                    <a:pt x="133718" y="15303"/>
                  </a:lnTo>
                  <a:lnTo>
                    <a:pt x="137033" y="17297"/>
                  </a:lnTo>
                  <a:lnTo>
                    <a:pt x="137795" y="22644"/>
                  </a:lnTo>
                  <a:lnTo>
                    <a:pt x="137795" y="14503"/>
                  </a:lnTo>
                  <a:lnTo>
                    <a:pt x="136385" y="12369"/>
                  </a:lnTo>
                  <a:lnTo>
                    <a:pt x="132778" y="11709"/>
                  </a:lnTo>
                  <a:lnTo>
                    <a:pt x="124117" y="11709"/>
                  </a:lnTo>
                  <a:lnTo>
                    <a:pt x="118808" y="17932"/>
                  </a:lnTo>
                  <a:lnTo>
                    <a:pt x="118808" y="33540"/>
                  </a:lnTo>
                  <a:lnTo>
                    <a:pt x="124472" y="39827"/>
                  </a:lnTo>
                  <a:lnTo>
                    <a:pt x="135255" y="39827"/>
                  </a:lnTo>
                  <a:lnTo>
                    <a:pt x="138633" y="38417"/>
                  </a:lnTo>
                  <a:lnTo>
                    <a:pt x="140919" y="36753"/>
                  </a:lnTo>
                  <a:lnTo>
                    <a:pt x="140868" y="36233"/>
                  </a:lnTo>
                  <a:lnTo>
                    <a:pt x="140563" y="32804"/>
                  </a:lnTo>
                  <a:lnTo>
                    <a:pt x="136855" y="35991"/>
                  </a:lnTo>
                  <a:lnTo>
                    <a:pt x="132969" y="36233"/>
                  </a:lnTo>
                  <a:lnTo>
                    <a:pt x="126885" y="36233"/>
                  </a:lnTo>
                  <a:lnTo>
                    <a:pt x="123101" y="31889"/>
                  </a:lnTo>
                  <a:lnTo>
                    <a:pt x="122936" y="25895"/>
                  </a:lnTo>
                  <a:lnTo>
                    <a:pt x="141147" y="25895"/>
                  </a:lnTo>
                  <a:close/>
                </a:path>
                <a:path w="237489" h="50800">
                  <a:moveTo>
                    <a:pt x="164833" y="28282"/>
                  </a:moveTo>
                  <a:lnTo>
                    <a:pt x="162661" y="26250"/>
                  </a:lnTo>
                  <a:lnTo>
                    <a:pt x="162534" y="26073"/>
                  </a:lnTo>
                  <a:lnTo>
                    <a:pt x="160235" y="23990"/>
                  </a:lnTo>
                  <a:lnTo>
                    <a:pt x="158648" y="23622"/>
                  </a:lnTo>
                  <a:lnTo>
                    <a:pt x="155689" y="23075"/>
                  </a:lnTo>
                  <a:lnTo>
                    <a:pt x="152438" y="22415"/>
                  </a:lnTo>
                  <a:lnTo>
                    <a:pt x="149733" y="21818"/>
                  </a:lnTo>
                  <a:lnTo>
                    <a:pt x="149733" y="15201"/>
                  </a:lnTo>
                  <a:lnTo>
                    <a:pt x="156641" y="15201"/>
                  </a:lnTo>
                  <a:lnTo>
                    <a:pt x="159766" y="15430"/>
                  </a:lnTo>
                  <a:lnTo>
                    <a:pt x="163118" y="17462"/>
                  </a:lnTo>
                  <a:lnTo>
                    <a:pt x="163830" y="13601"/>
                  </a:lnTo>
                  <a:lnTo>
                    <a:pt x="160769" y="12179"/>
                  </a:lnTo>
                  <a:lnTo>
                    <a:pt x="158343" y="11709"/>
                  </a:lnTo>
                  <a:lnTo>
                    <a:pt x="145554" y="11709"/>
                  </a:lnTo>
                  <a:lnTo>
                    <a:pt x="145554" y="22415"/>
                  </a:lnTo>
                  <a:lnTo>
                    <a:pt x="147256" y="24333"/>
                  </a:lnTo>
                  <a:lnTo>
                    <a:pt x="148729" y="25476"/>
                  </a:lnTo>
                  <a:lnTo>
                    <a:pt x="150571" y="26797"/>
                  </a:lnTo>
                  <a:lnTo>
                    <a:pt x="151853" y="27025"/>
                  </a:lnTo>
                  <a:lnTo>
                    <a:pt x="157226" y="28105"/>
                  </a:lnTo>
                  <a:lnTo>
                    <a:pt x="160642" y="28816"/>
                  </a:lnTo>
                  <a:lnTo>
                    <a:pt x="160642" y="36118"/>
                  </a:lnTo>
                  <a:lnTo>
                    <a:pt x="150317" y="36118"/>
                  </a:lnTo>
                  <a:lnTo>
                    <a:pt x="145961" y="33185"/>
                  </a:lnTo>
                  <a:lnTo>
                    <a:pt x="145262" y="37236"/>
                  </a:lnTo>
                  <a:lnTo>
                    <a:pt x="147129" y="38176"/>
                  </a:lnTo>
                  <a:lnTo>
                    <a:pt x="150380" y="39827"/>
                  </a:lnTo>
                  <a:lnTo>
                    <a:pt x="159473" y="39827"/>
                  </a:lnTo>
                  <a:lnTo>
                    <a:pt x="162001" y="37947"/>
                  </a:lnTo>
                  <a:lnTo>
                    <a:pt x="163830" y="36525"/>
                  </a:lnTo>
                  <a:lnTo>
                    <a:pt x="164833" y="34137"/>
                  </a:lnTo>
                  <a:lnTo>
                    <a:pt x="164833" y="28282"/>
                  </a:lnTo>
                  <a:close/>
                </a:path>
                <a:path w="237489" h="50800">
                  <a:moveTo>
                    <a:pt x="182968" y="24206"/>
                  </a:moveTo>
                  <a:lnTo>
                    <a:pt x="167347" y="24206"/>
                  </a:lnTo>
                  <a:lnTo>
                    <a:pt x="167347" y="27635"/>
                  </a:lnTo>
                  <a:lnTo>
                    <a:pt x="182968" y="27635"/>
                  </a:lnTo>
                  <a:lnTo>
                    <a:pt x="182968" y="24206"/>
                  </a:lnTo>
                  <a:close/>
                </a:path>
                <a:path w="237489" h="50800">
                  <a:moveTo>
                    <a:pt x="212318" y="11709"/>
                  </a:moveTo>
                  <a:lnTo>
                    <a:pt x="207899" y="11709"/>
                  </a:lnTo>
                  <a:lnTo>
                    <a:pt x="207899" y="15735"/>
                  </a:lnTo>
                  <a:lnTo>
                    <a:pt x="207899" y="31978"/>
                  </a:lnTo>
                  <a:lnTo>
                    <a:pt x="207302" y="32766"/>
                  </a:lnTo>
                  <a:lnTo>
                    <a:pt x="205778" y="35204"/>
                  </a:lnTo>
                  <a:lnTo>
                    <a:pt x="203593" y="36233"/>
                  </a:lnTo>
                  <a:lnTo>
                    <a:pt x="196977" y="36233"/>
                  </a:lnTo>
                  <a:lnTo>
                    <a:pt x="193433" y="31483"/>
                  </a:lnTo>
                  <a:lnTo>
                    <a:pt x="193433" y="19634"/>
                  </a:lnTo>
                  <a:lnTo>
                    <a:pt x="197688" y="15494"/>
                  </a:lnTo>
                  <a:lnTo>
                    <a:pt x="206070" y="15494"/>
                  </a:lnTo>
                  <a:lnTo>
                    <a:pt x="207822" y="19634"/>
                  </a:lnTo>
                  <a:lnTo>
                    <a:pt x="207899" y="31978"/>
                  </a:lnTo>
                  <a:lnTo>
                    <a:pt x="207899" y="15735"/>
                  </a:lnTo>
                  <a:lnTo>
                    <a:pt x="207708" y="15494"/>
                  </a:lnTo>
                  <a:lnTo>
                    <a:pt x="207302" y="14947"/>
                  </a:lnTo>
                  <a:lnTo>
                    <a:pt x="204406" y="11709"/>
                  </a:lnTo>
                  <a:lnTo>
                    <a:pt x="193916" y="11709"/>
                  </a:lnTo>
                  <a:lnTo>
                    <a:pt x="188836" y="17614"/>
                  </a:lnTo>
                  <a:lnTo>
                    <a:pt x="188836" y="33553"/>
                  </a:lnTo>
                  <a:lnTo>
                    <a:pt x="193141" y="39827"/>
                  </a:lnTo>
                  <a:lnTo>
                    <a:pt x="202107" y="39827"/>
                  </a:lnTo>
                  <a:lnTo>
                    <a:pt x="205244" y="38468"/>
                  </a:lnTo>
                  <a:lnTo>
                    <a:pt x="207708" y="36233"/>
                  </a:lnTo>
                  <a:lnTo>
                    <a:pt x="207708" y="50761"/>
                  </a:lnTo>
                  <a:lnTo>
                    <a:pt x="212318" y="50761"/>
                  </a:lnTo>
                  <a:lnTo>
                    <a:pt x="212318" y="15735"/>
                  </a:lnTo>
                  <a:lnTo>
                    <a:pt x="212318" y="11709"/>
                  </a:lnTo>
                  <a:close/>
                </a:path>
                <a:path w="237489" h="50800">
                  <a:moveTo>
                    <a:pt x="237401" y="37592"/>
                  </a:moveTo>
                  <a:lnTo>
                    <a:pt x="236461" y="34061"/>
                  </a:lnTo>
                  <a:lnTo>
                    <a:pt x="234924" y="35331"/>
                  </a:lnTo>
                  <a:lnTo>
                    <a:pt x="233032" y="36055"/>
                  </a:lnTo>
                  <a:lnTo>
                    <a:pt x="228968" y="36055"/>
                  </a:lnTo>
                  <a:lnTo>
                    <a:pt x="228142" y="34251"/>
                  </a:lnTo>
                  <a:lnTo>
                    <a:pt x="228142" y="15913"/>
                  </a:lnTo>
                  <a:lnTo>
                    <a:pt x="236461" y="15913"/>
                  </a:lnTo>
                  <a:lnTo>
                    <a:pt x="236461" y="12496"/>
                  </a:lnTo>
                  <a:lnTo>
                    <a:pt x="228142" y="12496"/>
                  </a:lnTo>
                  <a:lnTo>
                    <a:pt x="228142" y="4686"/>
                  </a:lnTo>
                  <a:lnTo>
                    <a:pt x="224078" y="4686"/>
                  </a:lnTo>
                  <a:lnTo>
                    <a:pt x="224078" y="12496"/>
                  </a:lnTo>
                  <a:lnTo>
                    <a:pt x="218935" y="12496"/>
                  </a:lnTo>
                  <a:lnTo>
                    <a:pt x="218935" y="15913"/>
                  </a:lnTo>
                  <a:lnTo>
                    <a:pt x="223888" y="15913"/>
                  </a:lnTo>
                  <a:lnTo>
                    <a:pt x="223888" y="35687"/>
                  </a:lnTo>
                  <a:lnTo>
                    <a:pt x="224726" y="39827"/>
                  </a:lnTo>
                  <a:lnTo>
                    <a:pt x="232918" y="39827"/>
                  </a:lnTo>
                  <a:lnTo>
                    <a:pt x="235927" y="38354"/>
                  </a:lnTo>
                  <a:lnTo>
                    <a:pt x="237401" y="37592"/>
                  </a:lnTo>
                  <a:close/>
                </a:path>
              </a:pathLst>
            </a:custGeom>
            <a:solidFill>
              <a:srgbClr val="8585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3208521" y="2653553"/>
              <a:ext cx="283210" cy="189230"/>
            </a:xfrm>
            <a:custGeom>
              <a:avLst/>
              <a:gdLst/>
              <a:ahLst/>
              <a:cxnLst/>
              <a:rect l="l" t="t" r="r" b="b"/>
              <a:pathLst>
                <a:path w="283210" h="189230">
                  <a:moveTo>
                    <a:pt x="0" y="188673"/>
                  </a:moveTo>
                  <a:lnTo>
                    <a:pt x="283009" y="188673"/>
                  </a:lnTo>
                  <a:lnTo>
                    <a:pt x="283009" y="0"/>
                  </a:lnTo>
                  <a:lnTo>
                    <a:pt x="0" y="0"/>
                  </a:lnTo>
                  <a:lnTo>
                    <a:pt x="0" y="188673"/>
                  </a:lnTo>
                  <a:close/>
                </a:path>
              </a:pathLst>
            </a:custGeom>
            <a:ln w="9433">
              <a:solidFill>
                <a:srgbClr val="85858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3330613" y="2768472"/>
              <a:ext cx="38735" cy="5080"/>
            </a:xfrm>
            <a:custGeom>
              <a:avLst/>
              <a:gdLst/>
              <a:ahLst/>
              <a:cxnLst/>
              <a:rect l="l" t="t" r="r" b="b"/>
              <a:pathLst>
                <a:path w="38735" h="5080">
                  <a:moveTo>
                    <a:pt x="4902" y="0"/>
                  </a:moveTo>
                  <a:lnTo>
                    <a:pt x="0" y="0"/>
                  </a:lnTo>
                  <a:lnTo>
                    <a:pt x="0" y="4889"/>
                  </a:lnTo>
                  <a:lnTo>
                    <a:pt x="4902" y="4889"/>
                  </a:lnTo>
                  <a:lnTo>
                    <a:pt x="4902" y="0"/>
                  </a:lnTo>
                  <a:close/>
                </a:path>
                <a:path w="38735" h="5080">
                  <a:moveTo>
                    <a:pt x="21628" y="0"/>
                  </a:moveTo>
                  <a:lnTo>
                    <a:pt x="16725" y="0"/>
                  </a:lnTo>
                  <a:lnTo>
                    <a:pt x="16725" y="4889"/>
                  </a:lnTo>
                  <a:lnTo>
                    <a:pt x="21628" y="4889"/>
                  </a:lnTo>
                  <a:lnTo>
                    <a:pt x="21628" y="0"/>
                  </a:lnTo>
                  <a:close/>
                </a:path>
                <a:path w="38735" h="5080">
                  <a:moveTo>
                    <a:pt x="38354" y="0"/>
                  </a:moveTo>
                  <a:lnTo>
                    <a:pt x="33464" y="0"/>
                  </a:lnTo>
                  <a:lnTo>
                    <a:pt x="33464" y="4889"/>
                  </a:lnTo>
                  <a:lnTo>
                    <a:pt x="38354" y="4889"/>
                  </a:lnTo>
                  <a:lnTo>
                    <a:pt x="38354" y="0"/>
                  </a:lnTo>
                  <a:close/>
                </a:path>
              </a:pathLst>
            </a:custGeom>
            <a:solidFill>
              <a:srgbClr val="8585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2" name="object 82"/>
          <p:cNvGrpSpPr/>
          <p:nvPr/>
        </p:nvGrpSpPr>
        <p:grpSpPr>
          <a:xfrm>
            <a:off x="4430182" y="479099"/>
            <a:ext cx="387350" cy="198120"/>
            <a:chOff x="4430182" y="479099"/>
            <a:chExt cx="387350" cy="198120"/>
          </a:xfrm>
        </p:grpSpPr>
        <p:sp>
          <p:nvSpPr>
            <p:cNvPr id="83" name="object 83"/>
            <p:cNvSpPr/>
            <p:nvPr/>
          </p:nvSpPr>
          <p:spPr>
            <a:xfrm>
              <a:off x="4434899" y="483816"/>
              <a:ext cx="377825" cy="189230"/>
            </a:xfrm>
            <a:custGeom>
              <a:avLst/>
              <a:gdLst/>
              <a:ahLst/>
              <a:cxnLst/>
              <a:rect l="l" t="t" r="r" b="b"/>
              <a:pathLst>
                <a:path w="377825" h="189229">
                  <a:moveTo>
                    <a:pt x="377345" y="0"/>
                  </a:moveTo>
                  <a:lnTo>
                    <a:pt x="0" y="0"/>
                  </a:lnTo>
                  <a:lnTo>
                    <a:pt x="0" y="188672"/>
                  </a:lnTo>
                  <a:lnTo>
                    <a:pt x="377345" y="188672"/>
                  </a:lnTo>
                  <a:lnTo>
                    <a:pt x="377345" y="0"/>
                  </a:lnTo>
                  <a:close/>
                </a:path>
              </a:pathLst>
            </a:custGeom>
            <a:solidFill>
              <a:srgbClr val="FFAB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4434899" y="483816"/>
              <a:ext cx="377825" cy="189230"/>
            </a:xfrm>
            <a:custGeom>
              <a:avLst/>
              <a:gdLst/>
              <a:ahLst/>
              <a:cxnLst/>
              <a:rect l="l" t="t" r="r" b="b"/>
              <a:pathLst>
                <a:path w="377825" h="189229">
                  <a:moveTo>
                    <a:pt x="0" y="188672"/>
                  </a:moveTo>
                  <a:lnTo>
                    <a:pt x="377345" y="188672"/>
                  </a:lnTo>
                  <a:lnTo>
                    <a:pt x="377345" y="0"/>
                  </a:lnTo>
                  <a:lnTo>
                    <a:pt x="0" y="0"/>
                  </a:lnTo>
                  <a:lnTo>
                    <a:pt x="0" y="188672"/>
                  </a:lnTo>
                  <a:close/>
                </a:path>
              </a:pathLst>
            </a:custGeom>
            <a:ln w="9433">
              <a:solidFill>
                <a:srgbClr val="CC1F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4541291" y="553732"/>
              <a:ext cx="168275" cy="58419"/>
            </a:xfrm>
            <a:custGeom>
              <a:avLst/>
              <a:gdLst/>
              <a:ahLst/>
              <a:cxnLst/>
              <a:rect l="l" t="t" r="r" b="b"/>
              <a:pathLst>
                <a:path w="168275" h="58420">
                  <a:moveTo>
                    <a:pt x="27889" y="40614"/>
                  </a:moveTo>
                  <a:lnTo>
                    <a:pt x="5854" y="40614"/>
                  </a:lnTo>
                  <a:lnTo>
                    <a:pt x="5854" y="24206"/>
                  </a:lnTo>
                  <a:lnTo>
                    <a:pt x="26492" y="24206"/>
                  </a:lnTo>
                  <a:lnTo>
                    <a:pt x="26492" y="19519"/>
                  </a:lnTo>
                  <a:lnTo>
                    <a:pt x="5854" y="19519"/>
                  </a:lnTo>
                  <a:lnTo>
                    <a:pt x="5854" y="7035"/>
                  </a:lnTo>
                  <a:lnTo>
                    <a:pt x="27355" y="7035"/>
                  </a:lnTo>
                  <a:lnTo>
                    <a:pt x="27355" y="2349"/>
                  </a:lnTo>
                  <a:lnTo>
                    <a:pt x="0" y="2349"/>
                  </a:lnTo>
                  <a:lnTo>
                    <a:pt x="0" y="45300"/>
                  </a:lnTo>
                  <a:lnTo>
                    <a:pt x="27889" y="45300"/>
                  </a:lnTo>
                  <a:lnTo>
                    <a:pt x="27889" y="40614"/>
                  </a:lnTo>
                  <a:close/>
                </a:path>
                <a:path w="168275" h="58420">
                  <a:moveTo>
                    <a:pt x="64935" y="20777"/>
                  </a:moveTo>
                  <a:lnTo>
                    <a:pt x="63995" y="17424"/>
                  </a:lnTo>
                  <a:lnTo>
                    <a:pt x="62064" y="15138"/>
                  </a:lnTo>
                  <a:lnTo>
                    <a:pt x="60172" y="12852"/>
                  </a:lnTo>
                  <a:lnTo>
                    <a:pt x="57340" y="11722"/>
                  </a:lnTo>
                  <a:lnTo>
                    <a:pt x="51346" y="11722"/>
                  </a:lnTo>
                  <a:lnTo>
                    <a:pt x="49352" y="12166"/>
                  </a:lnTo>
                  <a:lnTo>
                    <a:pt x="45897" y="13982"/>
                  </a:lnTo>
                  <a:lnTo>
                    <a:pt x="44399" y="15354"/>
                  </a:lnTo>
                  <a:lnTo>
                    <a:pt x="43091" y="17183"/>
                  </a:lnTo>
                  <a:lnTo>
                    <a:pt x="43091" y="12496"/>
                  </a:lnTo>
                  <a:lnTo>
                    <a:pt x="37744" y="12496"/>
                  </a:lnTo>
                  <a:lnTo>
                    <a:pt x="37744" y="45300"/>
                  </a:lnTo>
                  <a:lnTo>
                    <a:pt x="43091" y="45300"/>
                  </a:lnTo>
                  <a:lnTo>
                    <a:pt x="43091" y="23368"/>
                  </a:lnTo>
                  <a:lnTo>
                    <a:pt x="43929" y="20904"/>
                  </a:lnTo>
                  <a:lnTo>
                    <a:pt x="45593" y="19113"/>
                  </a:lnTo>
                  <a:lnTo>
                    <a:pt x="47256" y="17310"/>
                  </a:lnTo>
                  <a:lnTo>
                    <a:pt x="49555" y="16395"/>
                  </a:lnTo>
                  <a:lnTo>
                    <a:pt x="54813" y="16395"/>
                  </a:lnTo>
                  <a:lnTo>
                    <a:pt x="56603" y="17145"/>
                  </a:lnTo>
                  <a:lnTo>
                    <a:pt x="59004" y="20142"/>
                  </a:lnTo>
                  <a:lnTo>
                    <a:pt x="59601" y="22377"/>
                  </a:lnTo>
                  <a:lnTo>
                    <a:pt x="59601" y="45300"/>
                  </a:lnTo>
                  <a:lnTo>
                    <a:pt x="64935" y="45300"/>
                  </a:lnTo>
                  <a:lnTo>
                    <a:pt x="64935" y="20777"/>
                  </a:lnTo>
                  <a:close/>
                </a:path>
                <a:path w="168275" h="58420">
                  <a:moveTo>
                    <a:pt x="92379" y="12496"/>
                  </a:moveTo>
                  <a:lnTo>
                    <a:pt x="81407" y="12496"/>
                  </a:lnTo>
                  <a:lnTo>
                    <a:pt x="81407" y="3124"/>
                  </a:lnTo>
                  <a:lnTo>
                    <a:pt x="76047" y="3124"/>
                  </a:lnTo>
                  <a:lnTo>
                    <a:pt x="76047" y="12496"/>
                  </a:lnTo>
                  <a:lnTo>
                    <a:pt x="72123" y="12496"/>
                  </a:lnTo>
                  <a:lnTo>
                    <a:pt x="72123" y="16395"/>
                  </a:lnTo>
                  <a:lnTo>
                    <a:pt x="76047" y="16395"/>
                  </a:lnTo>
                  <a:lnTo>
                    <a:pt x="76047" y="38468"/>
                  </a:lnTo>
                  <a:lnTo>
                    <a:pt x="76809" y="41338"/>
                  </a:lnTo>
                  <a:lnTo>
                    <a:pt x="78371" y="42926"/>
                  </a:lnTo>
                  <a:lnTo>
                    <a:pt x="79933" y="44513"/>
                  </a:lnTo>
                  <a:lnTo>
                    <a:pt x="82804" y="45300"/>
                  </a:lnTo>
                  <a:lnTo>
                    <a:pt x="92379" y="45300"/>
                  </a:lnTo>
                  <a:lnTo>
                    <a:pt x="92379" y="40614"/>
                  </a:lnTo>
                  <a:lnTo>
                    <a:pt x="84696" y="40614"/>
                  </a:lnTo>
                  <a:lnTo>
                    <a:pt x="83197" y="40233"/>
                  </a:lnTo>
                  <a:lnTo>
                    <a:pt x="82499" y="39471"/>
                  </a:lnTo>
                  <a:lnTo>
                    <a:pt x="81762" y="38696"/>
                  </a:lnTo>
                  <a:lnTo>
                    <a:pt x="81407" y="36982"/>
                  </a:lnTo>
                  <a:lnTo>
                    <a:pt x="81407" y="16395"/>
                  </a:lnTo>
                  <a:lnTo>
                    <a:pt x="92379" y="16395"/>
                  </a:lnTo>
                  <a:lnTo>
                    <a:pt x="92379" y="12496"/>
                  </a:lnTo>
                  <a:close/>
                </a:path>
                <a:path w="168275" h="58420">
                  <a:moveTo>
                    <a:pt x="105003" y="12496"/>
                  </a:moveTo>
                  <a:lnTo>
                    <a:pt x="99669" y="12496"/>
                  </a:lnTo>
                  <a:lnTo>
                    <a:pt x="99669" y="45300"/>
                  </a:lnTo>
                  <a:lnTo>
                    <a:pt x="105003" y="45300"/>
                  </a:lnTo>
                  <a:lnTo>
                    <a:pt x="105003" y="12496"/>
                  </a:lnTo>
                  <a:close/>
                </a:path>
                <a:path w="168275" h="58420">
                  <a:moveTo>
                    <a:pt x="105003" y="0"/>
                  </a:moveTo>
                  <a:lnTo>
                    <a:pt x="99669" y="0"/>
                  </a:lnTo>
                  <a:lnTo>
                    <a:pt x="99669" y="7035"/>
                  </a:lnTo>
                  <a:lnTo>
                    <a:pt x="105003" y="7035"/>
                  </a:lnTo>
                  <a:lnTo>
                    <a:pt x="105003" y="0"/>
                  </a:lnTo>
                  <a:close/>
                </a:path>
                <a:path w="168275" h="58420">
                  <a:moveTo>
                    <a:pt x="132689" y="12496"/>
                  </a:moveTo>
                  <a:lnTo>
                    <a:pt x="121704" y="12496"/>
                  </a:lnTo>
                  <a:lnTo>
                    <a:pt x="121704" y="3124"/>
                  </a:lnTo>
                  <a:lnTo>
                    <a:pt x="116319" y="3124"/>
                  </a:lnTo>
                  <a:lnTo>
                    <a:pt x="116319" y="12496"/>
                  </a:lnTo>
                  <a:lnTo>
                    <a:pt x="112420" y="12496"/>
                  </a:lnTo>
                  <a:lnTo>
                    <a:pt x="112420" y="16395"/>
                  </a:lnTo>
                  <a:lnTo>
                    <a:pt x="116319" y="16395"/>
                  </a:lnTo>
                  <a:lnTo>
                    <a:pt x="116319" y="38468"/>
                  </a:lnTo>
                  <a:lnTo>
                    <a:pt x="117106" y="41338"/>
                  </a:lnTo>
                  <a:lnTo>
                    <a:pt x="118681" y="42926"/>
                  </a:lnTo>
                  <a:lnTo>
                    <a:pt x="120243" y="44513"/>
                  </a:lnTo>
                  <a:lnTo>
                    <a:pt x="123075" y="45300"/>
                  </a:lnTo>
                  <a:lnTo>
                    <a:pt x="132689" y="45300"/>
                  </a:lnTo>
                  <a:lnTo>
                    <a:pt x="132689" y="40614"/>
                  </a:lnTo>
                  <a:lnTo>
                    <a:pt x="124968" y="40614"/>
                  </a:lnTo>
                  <a:lnTo>
                    <a:pt x="123507" y="40233"/>
                  </a:lnTo>
                  <a:lnTo>
                    <a:pt x="122034" y="38696"/>
                  </a:lnTo>
                  <a:lnTo>
                    <a:pt x="121704" y="36982"/>
                  </a:lnTo>
                  <a:lnTo>
                    <a:pt x="121704" y="16395"/>
                  </a:lnTo>
                  <a:lnTo>
                    <a:pt x="132689" y="16395"/>
                  </a:lnTo>
                  <a:lnTo>
                    <a:pt x="132689" y="12496"/>
                  </a:lnTo>
                  <a:close/>
                </a:path>
                <a:path w="168275" h="58420">
                  <a:moveTo>
                    <a:pt x="167728" y="12496"/>
                  </a:moveTo>
                  <a:lnTo>
                    <a:pt x="162077" y="12496"/>
                  </a:lnTo>
                  <a:lnTo>
                    <a:pt x="151917" y="38138"/>
                  </a:lnTo>
                  <a:lnTo>
                    <a:pt x="141808" y="12496"/>
                  </a:lnTo>
                  <a:lnTo>
                    <a:pt x="136144" y="12496"/>
                  </a:lnTo>
                  <a:lnTo>
                    <a:pt x="149263" y="44742"/>
                  </a:lnTo>
                  <a:lnTo>
                    <a:pt x="148323" y="47193"/>
                  </a:lnTo>
                  <a:lnTo>
                    <a:pt x="147332" y="49758"/>
                  </a:lnTo>
                  <a:lnTo>
                    <a:pt x="146431" y="51371"/>
                  </a:lnTo>
                  <a:lnTo>
                    <a:pt x="145605" y="52070"/>
                  </a:lnTo>
                  <a:lnTo>
                    <a:pt x="144805" y="52755"/>
                  </a:lnTo>
                  <a:lnTo>
                    <a:pt x="143675" y="53111"/>
                  </a:lnTo>
                  <a:lnTo>
                    <a:pt x="139077" y="53111"/>
                  </a:lnTo>
                  <a:lnTo>
                    <a:pt x="139077" y="57797"/>
                  </a:lnTo>
                  <a:lnTo>
                    <a:pt x="145732" y="57797"/>
                  </a:lnTo>
                  <a:lnTo>
                    <a:pt x="147624" y="57188"/>
                  </a:lnTo>
                  <a:lnTo>
                    <a:pt x="150495" y="54762"/>
                  </a:lnTo>
                  <a:lnTo>
                    <a:pt x="151955" y="52171"/>
                  </a:lnTo>
                  <a:lnTo>
                    <a:pt x="153492" y="48196"/>
                  </a:lnTo>
                  <a:lnTo>
                    <a:pt x="167728" y="1249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6" name="object 86"/>
          <p:cNvGrpSpPr/>
          <p:nvPr/>
        </p:nvGrpSpPr>
        <p:grpSpPr>
          <a:xfrm>
            <a:off x="4430182" y="1328128"/>
            <a:ext cx="387350" cy="198120"/>
            <a:chOff x="4430182" y="1328128"/>
            <a:chExt cx="387350" cy="198120"/>
          </a:xfrm>
        </p:grpSpPr>
        <p:sp>
          <p:nvSpPr>
            <p:cNvPr id="87" name="object 87"/>
            <p:cNvSpPr/>
            <p:nvPr/>
          </p:nvSpPr>
          <p:spPr>
            <a:xfrm>
              <a:off x="4434899" y="1332844"/>
              <a:ext cx="377825" cy="189230"/>
            </a:xfrm>
            <a:custGeom>
              <a:avLst/>
              <a:gdLst/>
              <a:ahLst/>
              <a:cxnLst/>
              <a:rect l="l" t="t" r="r" b="b"/>
              <a:pathLst>
                <a:path w="377825" h="189230">
                  <a:moveTo>
                    <a:pt x="0" y="188672"/>
                  </a:moveTo>
                  <a:lnTo>
                    <a:pt x="377345" y="188672"/>
                  </a:lnTo>
                  <a:lnTo>
                    <a:pt x="377345" y="0"/>
                  </a:lnTo>
                  <a:lnTo>
                    <a:pt x="0" y="0"/>
                  </a:lnTo>
                  <a:lnTo>
                    <a:pt x="0" y="188672"/>
                  </a:lnTo>
                  <a:close/>
                </a:path>
              </a:pathLst>
            </a:custGeom>
            <a:ln w="94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4554474" y="1410487"/>
              <a:ext cx="140335" cy="43815"/>
            </a:xfrm>
            <a:custGeom>
              <a:avLst/>
              <a:gdLst/>
              <a:ahLst/>
              <a:cxnLst/>
              <a:rect l="l" t="t" r="r" b="b"/>
              <a:pathLst>
                <a:path w="140335" h="43815">
                  <a:moveTo>
                    <a:pt x="36741" y="21983"/>
                  </a:moveTo>
                  <a:lnTo>
                    <a:pt x="35242" y="13296"/>
                  </a:lnTo>
                  <a:lnTo>
                    <a:pt x="31483" y="6756"/>
                  </a:lnTo>
                  <a:lnTo>
                    <a:pt x="31483" y="10477"/>
                  </a:lnTo>
                  <a:lnTo>
                    <a:pt x="31483" y="32664"/>
                  </a:lnTo>
                  <a:lnTo>
                    <a:pt x="25120" y="39903"/>
                  </a:lnTo>
                  <a:lnTo>
                    <a:pt x="11442" y="39903"/>
                  </a:lnTo>
                  <a:lnTo>
                    <a:pt x="5219" y="32499"/>
                  </a:lnTo>
                  <a:lnTo>
                    <a:pt x="5219" y="10248"/>
                  </a:lnTo>
                  <a:lnTo>
                    <a:pt x="11709" y="3784"/>
                  </a:lnTo>
                  <a:lnTo>
                    <a:pt x="25158" y="3784"/>
                  </a:lnTo>
                  <a:lnTo>
                    <a:pt x="31483" y="10477"/>
                  </a:lnTo>
                  <a:lnTo>
                    <a:pt x="31483" y="6756"/>
                  </a:lnTo>
                  <a:lnTo>
                    <a:pt x="31242" y="6324"/>
                  </a:lnTo>
                  <a:lnTo>
                    <a:pt x="28041" y="3784"/>
                  </a:lnTo>
                  <a:lnTo>
                    <a:pt x="25387" y="1676"/>
                  </a:lnTo>
                  <a:lnTo>
                    <a:pt x="0" y="21983"/>
                  </a:lnTo>
                  <a:lnTo>
                    <a:pt x="1511" y="30695"/>
                  </a:lnTo>
                  <a:lnTo>
                    <a:pt x="5562" y="37579"/>
                  </a:lnTo>
                  <a:lnTo>
                    <a:pt x="11404" y="42100"/>
                  </a:lnTo>
                  <a:lnTo>
                    <a:pt x="18338" y="43738"/>
                  </a:lnTo>
                  <a:lnTo>
                    <a:pt x="25361" y="42087"/>
                  </a:lnTo>
                  <a:lnTo>
                    <a:pt x="28181" y="39903"/>
                  </a:lnTo>
                  <a:lnTo>
                    <a:pt x="31229" y="37528"/>
                  </a:lnTo>
                  <a:lnTo>
                    <a:pt x="35242" y="30645"/>
                  </a:lnTo>
                  <a:lnTo>
                    <a:pt x="36741" y="21983"/>
                  </a:lnTo>
                  <a:close/>
                </a:path>
                <a:path w="140335" h="43815">
                  <a:moveTo>
                    <a:pt x="60566" y="40716"/>
                  </a:moveTo>
                  <a:lnTo>
                    <a:pt x="59601" y="37185"/>
                  </a:lnTo>
                  <a:lnTo>
                    <a:pt x="58064" y="38455"/>
                  </a:lnTo>
                  <a:lnTo>
                    <a:pt x="56172" y="39179"/>
                  </a:lnTo>
                  <a:lnTo>
                    <a:pt x="52108" y="39179"/>
                  </a:lnTo>
                  <a:lnTo>
                    <a:pt x="51282" y="37376"/>
                  </a:lnTo>
                  <a:lnTo>
                    <a:pt x="51282" y="19050"/>
                  </a:lnTo>
                  <a:lnTo>
                    <a:pt x="59601" y="19050"/>
                  </a:lnTo>
                  <a:lnTo>
                    <a:pt x="59601" y="15621"/>
                  </a:lnTo>
                  <a:lnTo>
                    <a:pt x="51282" y="15621"/>
                  </a:lnTo>
                  <a:lnTo>
                    <a:pt x="51282" y="7810"/>
                  </a:lnTo>
                  <a:lnTo>
                    <a:pt x="47218" y="7810"/>
                  </a:lnTo>
                  <a:lnTo>
                    <a:pt x="47218" y="15621"/>
                  </a:lnTo>
                  <a:lnTo>
                    <a:pt x="42100" y="15621"/>
                  </a:lnTo>
                  <a:lnTo>
                    <a:pt x="42100" y="19050"/>
                  </a:lnTo>
                  <a:lnTo>
                    <a:pt x="47053" y="19050"/>
                  </a:lnTo>
                  <a:lnTo>
                    <a:pt x="47053" y="38811"/>
                  </a:lnTo>
                  <a:lnTo>
                    <a:pt x="47891" y="42951"/>
                  </a:lnTo>
                  <a:lnTo>
                    <a:pt x="56070" y="42951"/>
                  </a:lnTo>
                  <a:lnTo>
                    <a:pt x="59067" y="41490"/>
                  </a:lnTo>
                  <a:lnTo>
                    <a:pt x="60566" y="40716"/>
                  </a:lnTo>
                  <a:close/>
                </a:path>
                <a:path w="140335" h="43815">
                  <a:moveTo>
                    <a:pt x="88315" y="20243"/>
                  </a:moveTo>
                  <a:lnTo>
                    <a:pt x="87426" y="14833"/>
                  </a:lnTo>
                  <a:lnTo>
                    <a:pt x="76568" y="14833"/>
                  </a:lnTo>
                  <a:lnTo>
                    <a:pt x="73748" y="16662"/>
                  </a:lnTo>
                  <a:lnTo>
                    <a:pt x="71843" y="19088"/>
                  </a:lnTo>
                  <a:lnTo>
                    <a:pt x="71843" y="1562"/>
                  </a:lnTo>
                  <a:lnTo>
                    <a:pt x="67424" y="1562"/>
                  </a:lnTo>
                  <a:lnTo>
                    <a:pt x="67424" y="42164"/>
                  </a:lnTo>
                  <a:lnTo>
                    <a:pt x="72047" y="42164"/>
                  </a:lnTo>
                  <a:lnTo>
                    <a:pt x="72047" y="23444"/>
                  </a:lnTo>
                  <a:lnTo>
                    <a:pt x="73507" y="18427"/>
                  </a:lnTo>
                  <a:lnTo>
                    <a:pt x="83667" y="18427"/>
                  </a:lnTo>
                  <a:lnTo>
                    <a:pt x="83693" y="22720"/>
                  </a:lnTo>
                  <a:lnTo>
                    <a:pt x="83693" y="42164"/>
                  </a:lnTo>
                  <a:lnTo>
                    <a:pt x="88315" y="42164"/>
                  </a:lnTo>
                  <a:lnTo>
                    <a:pt x="88315" y="20243"/>
                  </a:lnTo>
                  <a:close/>
                </a:path>
                <a:path w="140335" h="43815">
                  <a:moveTo>
                    <a:pt x="118173" y="29019"/>
                  </a:moveTo>
                  <a:lnTo>
                    <a:pt x="118160" y="25768"/>
                  </a:lnTo>
                  <a:lnTo>
                    <a:pt x="118110" y="22631"/>
                  </a:lnTo>
                  <a:lnTo>
                    <a:pt x="115328" y="18427"/>
                  </a:lnTo>
                  <a:lnTo>
                    <a:pt x="114808" y="17653"/>
                  </a:lnTo>
                  <a:lnTo>
                    <a:pt x="114808" y="25768"/>
                  </a:lnTo>
                  <a:lnTo>
                    <a:pt x="100241" y="25768"/>
                  </a:lnTo>
                  <a:lnTo>
                    <a:pt x="101168" y="21348"/>
                  </a:lnTo>
                  <a:lnTo>
                    <a:pt x="104330" y="18427"/>
                  </a:lnTo>
                  <a:lnTo>
                    <a:pt x="110756" y="18427"/>
                  </a:lnTo>
                  <a:lnTo>
                    <a:pt x="114046" y="20421"/>
                  </a:lnTo>
                  <a:lnTo>
                    <a:pt x="114808" y="25768"/>
                  </a:lnTo>
                  <a:lnTo>
                    <a:pt x="114808" y="17653"/>
                  </a:lnTo>
                  <a:lnTo>
                    <a:pt x="113385" y="15494"/>
                  </a:lnTo>
                  <a:lnTo>
                    <a:pt x="109791" y="14833"/>
                  </a:lnTo>
                  <a:lnTo>
                    <a:pt x="101130" y="14833"/>
                  </a:lnTo>
                  <a:lnTo>
                    <a:pt x="95808" y="21056"/>
                  </a:lnTo>
                  <a:lnTo>
                    <a:pt x="95808" y="36664"/>
                  </a:lnTo>
                  <a:lnTo>
                    <a:pt x="101498" y="42951"/>
                  </a:lnTo>
                  <a:lnTo>
                    <a:pt x="112280" y="42951"/>
                  </a:lnTo>
                  <a:lnTo>
                    <a:pt x="115646" y="41541"/>
                  </a:lnTo>
                  <a:lnTo>
                    <a:pt x="117944" y="39890"/>
                  </a:lnTo>
                  <a:lnTo>
                    <a:pt x="117894" y="39370"/>
                  </a:lnTo>
                  <a:lnTo>
                    <a:pt x="117576" y="35941"/>
                  </a:lnTo>
                  <a:lnTo>
                    <a:pt x="113880" y="39116"/>
                  </a:lnTo>
                  <a:lnTo>
                    <a:pt x="109982" y="39370"/>
                  </a:lnTo>
                  <a:lnTo>
                    <a:pt x="103898" y="39370"/>
                  </a:lnTo>
                  <a:lnTo>
                    <a:pt x="100139" y="35026"/>
                  </a:lnTo>
                  <a:lnTo>
                    <a:pt x="99936" y="29019"/>
                  </a:lnTo>
                  <a:lnTo>
                    <a:pt x="118173" y="29019"/>
                  </a:lnTo>
                  <a:close/>
                </a:path>
                <a:path w="140335" h="43815">
                  <a:moveTo>
                    <a:pt x="139903" y="14833"/>
                  </a:moveTo>
                  <a:lnTo>
                    <a:pt x="134645" y="14909"/>
                  </a:lnTo>
                  <a:lnTo>
                    <a:pt x="131419" y="17856"/>
                  </a:lnTo>
                  <a:lnTo>
                    <a:pt x="129590" y="20612"/>
                  </a:lnTo>
                  <a:lnTo>
                    <a:pt x="129590" y="15138"/>
                  </a:lnTo>
                  <a:lnTo>
                    <a:pt x="125463" y="15138"/>
                  </a:lnTo>
                  <a:lnTo>
                    <a:pt x="125463" y="42164"/>
                  </a:lnTo>
                  <a:lnTo>
                    <a:pt x="129882" y="42164"/>
                  </a:lnTo>
                  <a:lnTo>
                    <a:pt x="129882" y="23317"/>
                  </a:lnTo>
                  <a:lnTo>
                    <a:pt x="134112" y="18986"/>
                  </a:lnTo>
                  <a:lnTo>
                    <a:pt x="139903" y="18859"/>
                  </a:lnTo>
                  <a:lnTo>
                    <a:pt x="139903" y="1483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9" name="object 89"/>
          <p:cNvGrpSpPr/>
          <p:nvPr/>
        </p:nvGrpSpPr>
        <p:grpSpPr>
          <a:xfrm>
            <a:off x="4430182" y="762107"/>
            <a:ext cx="387350" cy="198120"/>
            <a:chOff x="4430182" y="762107"/>
            <a:chExt cx="387350" cy="198120"/>
          </a:xfrm>
        </p:grpSpPr>
        <p:sp>
          <p:nvSpPr>
            <p:cNvPr id="90" name="object 90"/>
            <p:cNvSpPr/>
            <p:nvPr/>
          </p:nvSpPr>
          <p:spPr>
            <a:xfrm>
              <a:off x="4434899" y="766824"/>
              <a:ext cx="377825" cy="189230"/>
            </a:xfrm>
            <a:custGeom>
              <a:avLst/>
              <a:gdLst/>
              <a:ahLst/>
              <a:cxnLst/>
              <a:rect l="l" t="t" r="r" b="b"/>
              <a:pathLst>
                <a:path w="377825" h="189230">
                  <a:moveTo>
                    <a:pt x="377345" y="0"/>
                  </a:moveTo>
                  <a:lnTo>
                    <a:pt x="0" y="0"/>
                  </a:lnTo>
                  <a:lnTo>
                    <a:pt x="0" y="188673"/>
                  </a:lnTo>
                  <a:lnTo>
                    <a:pt x="377345" y="188673"/>
                  </a:lnTo>
                  <a:lnTo>
                    <a:pt x="377345" y="0"/>
                  </a:lnTo>
                  <a:close/>
                </a:path>
              </a:pathLst>
            </a:custGeom>
            <a:solidFill>
              <a:srgbClr val="ACD8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4434899" y="766824"/>
              <a:ext cx="377825" cy="189230"/>
            </a:xfrm>
            <a:custGeom>
              <a:avLst/>
              <a:gdLst/>
              <a:ahLst/>
              <a:cxnLst/>
              <a:rect l="l" t="t" r="r" b="b"/>
              <a:pathLst>
                <a:path w="377825" h="189230">
                  <a:moveTo>
                    <a:pt x="0" y="188673"/>
                  </a:moveTo>
                  <a:lnTo>
                    <a:pt x="377345" y="188673"/>
                  </a:lnTo>
                  <a:lnTo>
                    <a:pt x="377345" y="0"/>
                  </a:lnTo>
                  <a:lnTo>
                    <a:pt x="0" y="0"/>
                  </a:lnTo>
                  <a:lnTo>
                    <a:pt x="0" y="188673"/>
                  </a:lnTo>
                  <a:close/>
                </a:path>
              </a:pathLst>
            </a:custGeom>
            <a:ln w="9433">
              <a:solidFill>
                <a:srgbClr val="5CAB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4544949" y="839088"/>
              <a:ext cx="162560" cy="55880"/>
            </a:xfrm>
            <a:custGeom>
              <a:avLst/>
              <a:gdLst/>
              <a:ahLst/>
              <a:cxnLst/>
              <a:rect l="l" t="t" r="r" b="b"/>
              <a:pathLst>
                <a:path w="162560" h="55880">
                  <a:moveTo>
                    <a:pt x="26924" y="38265"/>
                  </a:moveTo>
                  <a:lnTo>
                    <a:pt x="5854" y="38265"/>
                  </a:lnTo>
                  <a:lnTo>
                    <a:pt x="5854" y="0"/>
                  </a:lnTo>
                  <a:lnTo>
                    <a:pt x="0" y="0"/>
                  </a:lnTo>
                  <a:lnTo>
                    <a:pt x="0" y="42951"/>
                  </a:lnTo>
                  <a:lnTo>
                    <a:pt x="26924" y="42951"/>
                  </a:lnTo>
                  <a:lnTo>
                    <a:pt x="26924" y="38265"/>
                  </a:lnTo>
                  <a:close/>
                </a:path>
                <a:path w="162560" h="55880">
                  <a:moveTo>
                    <a:pt x="58877" y="19405"/>
                  </a:moveTo>
                  <a:lnTo>
                    <a:pt x="57708" y="15621"/>
                  </a:lnTo>
                  <a:lnTo>
                    <a:pt x="56248" y="14058"/>
                  </a:lnTo>
                  <a:lnTo>
                    <a:pt x="53047" y="10617"/>
                  </a:lnTo>
                  <a:lnTo>
                    <a:pt x="49555" y="9372"/>
                  </a:lnTo>
                  <a:lnTo>
                    <a:pt x="43129" y="9372"/>
                  </a:lnTo>
                  <a:lnTo>
                    <a:pt x="41338" y="9563"/>
                  </a:lnTo>
                  <a:lnTo>
                    <a:pt x="37680" y="10350"/>
                  </a:lnTo>
                  <a:lnTo>
                    <a:pt x="35775" y="10934"/>
                  </a:lnTo>
                  <a:lnTo>
                    <a:pt x="33820" y="11709"/>
                  </a:lnTo>
                  <a:lnTo>
                    <a:pt x="33820" y="16395"/>
                  </a:lnTo>
                  <a:lnTo>
                    <a:pt x="35445" y="15621"/>
                  </a:lnTo>
                  <a:lnTo>
                    <a:pt x="37147" y="15036"/>
                  </a:lnTo>
                  <a:lnTo>
                    <a:pt x="40640" y="14249"/>
                  </a:lnTo>
                  <a:lnTo>
                    <a:pt x="42468" y="14058"/>
                  </a:lnTo>
                  <a:lnTo>
                    <a:pt x="47231" y="14058"/>
                  </a:lnTo>
                  <a:lnTo>
                    <a:pt x="49491" y="14757"/>
                  </a:lnTo>
                  <a:lnTo>
                    <a:pt x="51092" y="16154"/>
                  </a:lnTo>
                  <a:lnTo>
                    <a:pt x="52717" y="17538"/>
                  </a:lnTo>
                  <a:lnTo>
                    <a:pt x="53479" y="19405"/>
                  </a:lnTo>
                  <a:lnTo>
                    <a:pt x="53517" y="22644"/>
                  </a:lnTo>
                  <a:lnTo>
                    <a:pt x="53517" y="26543"/>
                  </a:lnTo>
                  <a:lnTo>
                    <a:pt x="53517" y="31178"/>
                  </a:lnTo>
                  <a:lnTo>
                    <a:pt x="52616" y="33909"/>
                  </a:lnTo>
                  <a:lnTo>
                    <a:pt x="50850" y="35966"/>
                  </a:lnTo>
                  <a:lnTo>
                    <a:pt x="49060" y="38023"/>
                  </a:lnTo>
                  <a:lnTo>
                    <a:pt x="46697" y="39039"/>
                  </a:lnTo>
                  <a:lnTo>
                    <a:pt x="41567" y="39039"/>
                  </a:lnTo>
                  <a:lnTo>
                    <a:pt x="39878" y="38493"/>
                  </a:lnTo>
                  <a:lnTo>
                    <a:pt x="37414" y="36309"/>
                  </a:lnTo>
                  <a:lnTo>
                    <a:pt x="36779" y="34836"/>
                  </a:lnTo>
                  <a:lnTo>
                    <a:pt x="36779" y="30619"/>
                  </a:lnTo>
                  <a:lnTo>
                    <a:pt x="37604" y="28968"/>
                  </a:lnTo>
                  <a:lnTo>
                    <a:pt x="40932" y="27038"/>
                  </a:lnTo>
                  <a:lnTo>
                    <a:pt x="43903" y="26543"/>
                  </a:lnTo>
                  <a:lnTo>
                    <a:pt x="53517" y="26543"/>
                  </a:lnTo>
                  <a:lnTo>
                    <a:pt x="53517" y="22644"/>
                  </a:lnTo>
                  <a:lnTo>
                    <a:pt x="41198" y="22644"/>
                  </a:lnTo>
                  <a:lnTo>
                    <a:pt x="37541" y="23558"/>
                  </a:lnTo>
                  <a:lnTo>
                    <a:pt x="35115" y="25400"/>
                  </a:lnTo>
                  <a:lnTo>
                    <a:pt x="32651" y="27228"/>
                  </a:lnTo>
                  <a:lnTo>
                    <a:pt x="31457" y="29959"/>
                  </a:lnTo>
                  <a:lnTo>
                    <a:pt x="31457" y="36664"/>
                  </a:lnTo>
                  <a:lnTo>
                    <a:pt x="32423" y="39128"/>
                  </a:lnTo>
                  <a:lnTo>
                    <a:pt x="36347" y="42811"/>
                  </a:lnTo>
                  <a:lnTo>
                    <a:pt x="38976" y="43726"/>
                  </a:lnTo>
                  <a:lnTo>
                    <a:pt x="44932" y="43726"/>
                  </a:lnTo>
                  <a:lnTo>
                    <a:pt x="47155" y="43294"/>
                  </a:lnTo>
                  <a:lnTo>
                    <a:pt x="50787" y="41516"/>
                  </a:lnTo>
                  <a:lnTo>
                    <a:pt x="52324" y="40132"/>
                  </a:lnTo>
                  <a:lnTo>
                    <a:pt x="53009" y="39039"/>
                  </a:lnTo>
                  <a:lnTo>
                    <a:pt x="53517" y="38265"/>
                  </a:lnTo>
                  <a:lnTo>
                    <a:pt x="53517" y="42951"/>
                  </a:lnTo>
                  <a:lnTo>
                    <a:pt x="58877" y="42951"/>
                  </a:lnTo>
                  <a:lnTo>
                    <a:pt x="58877" y="38265"/>
                  </a:lnTo>
                  <a:lnTo>
                    <a:pt x="58877" y="26543"/>
                  </a:lnTo>
                  <a:lnTo>
                    <a:pt x="58877" y="19405"/>
                  </a:lnTo>
                  <a:close/>
                </a:path>
                <a:path w="162560" h="55880">
                  <a:moveTo>
                    <a:pt x="98247" y="10147"/>
                  </a:moveTo>
                  <a:lnTo>
                    <a:pt x="92583" y="10147"/>
                  </a:lnTo>
                  <a:lnTo>
                    <a:pt x="82435" y="35801"/>
                  </a:lnTo>
                  <a:lnTo>
                    <a:pt x="72288" y="10147"/>
                  </a:lnTo>
                  <a:lnTo>
                    <a:pt x="66624" y="10147"/>
                  </a:lnTo>
                  <a:lnTo>
                    <a:pt x="79781" y="42392"/>
                  </a:lnTo>
                  <a:lnTo>
                    <a:pt x="77812" y="47396"/>
                  </a:lnTo>
                  <a:lnTo>
                    <a:pt x="76911" y="49034"/>
                  </a:lnTo>
                  <a:lnTo>
                    <a:pt x="76111" y="49720"/>
                  </a:lnTo>
                  <a:lnTo>
                    <a:pt x="75285" y="50419"/>
                  </a:lnTo>
                  <a:lnTo>
                    <a:pt x="74155" y="50761"/>
                  </a:lnTo>
                  <a:lnTo>
                    <a:pt x="69557" y="50761"/>
                  </a:lnTo>
                  <a:lnTo>
                    <a:pt x="69557" y="55448"/>
                  </a:lnTo>
                  <a:lnTo>
                    <a:pt x="76212" y="55448"/>
                  </a:lnTo>
                  <a:lnTo>
                    <a:pt x="78143" y="54838"/>
                  </a:lnTo>
                  <a:lnTo>
                    <a:pt x="81000" y="52412"/>
                  </a:lnTo>
                  <a:lnTo>
                    <a:pt x="82473" y="49822"/>
                  </a:lnTo>
                  <a:lnTo>
                    <a:pt x="83972" y="45859"/>
                  </a:lnTo>
                  <a:lnTo>
                    <a:pt x="98247" y="10147"/>
                  </a:lnTo>
                  <a:close/>
                </a:path>
                <a:path w="162560" h="55880">
                  <a:moveTo>
                    <a:pt x="134061" y="20104"/>
                  </a:moveTo>
                  <a:lnTo>
                    <a:pt x="132753" y="16319"/>
                  </a:lnTo>
                  <a:lnTo>
                    <a:pt x="130695" y="14058"/>
                  </a:lnTo>
                  <a:lnTo>
                    <a:pt x="128701" y="11874"/>
                  </a:lnTo>
                  <a:lnTo>
                    <a:pt x="128701" y="23431"/>
                  </a:lnTo>
                  <a:lnTo>
                    <a:pt x="109689" y="23469"/>
                  </a:lnTo>
                  <a:lnTo>
                    <a:pt x="109956" y="20472"/>
                  </a:lnTo>
                  <a:lnTo>
                    <a:pt x="110998" y="18161"/>
                  </a:lnTo>
                  <a:lnTo>
                    <a:pt x="114592" y="14871"/>
                  </a:lnTo>
                  <a:lnTo>
                    <a:pt x="116954" y="14058"/>
                  </a:lnTo>
                  <a:lnTo>
                    <a:pt x="122542" y="14058"/>
                  </a:lnTo>
                  <a:lnTo>
                    <a:pt x="124675" y="14909"/>
                  </a:lnTo>
                  <a:lnTo>
                    <a:pt x="127863" y="18300"/>
                  </a:lnTo>
                  <a:lnTo>
                    <a:pt x="128625" y="20472"/>
                  </a:lnTo>
                  <a:lnTo>
                    <a:pt x="128701" y="23431"/>
                  </a:lnTo>
                  <a:lnTo>
                    <a:pt x="128701" y="11874"/>
                  </a:lnTo>
                  <a:lnTo>
                    <a:pt x="127698" y="10756"/>
                  </a:lnTo>
                  <a:lnTo>
                    <a:pt x="124231" y="9372"/>
                  </a:lnTo>
                  <a:lnTo>
                    <a:pt x="114985" y="9372"/>
                  </a:lnTo>
                  <a:lnTo>
                    <a:pt x="111125" y="10947"/>
                  </a:lnTo>
                  <a:lnTo>
                    <a:pt x="105397" y="17233"/>
                  </a:lnTo>
                  <a:lnTo>
                    <a:pt x="103974" y="21475"/>
                  </a:lnTo>
                  <a:lnTo>
                    <a:pt x="103974" y="32029"/>
                  </a:lnTo>
                  <a:lnTo>
                    <a:pt x="105473" y="36131"/>
                  </a:lnTo>
                  <a:lnTo>
                    <a:pt x="111518" y="42214"/>
                  </a:lnTo>
                  <a:lnTo>
                    <a:pt x="115620" y="43726"/>
                  </a:lnTo>
                  <a:lnTo>
                    <a:pt x="122872" y="43726"/>
                  </a:lnTo>
                  <a:lnTo>
                    <a:pt x="124904" y="43459"/>
                  </a:lnTo>
                  <a:lnTo>
                    <a:pt x="128930" y="42405"/>
                  </a:lnTo>
                  <a:lnTo>
                    <a:pt x="130898" y="41630"/>
                  </a:lnTo>
                  <a:lnTo>
                    <a:pt x="132791" y="40601"/>
                  </a:lnTo>
                  <a:lnTo>
                    <a:pt x="132791" y="39039"/>
                  </a:lnTo>
                  <a:lnTo>
                    <a:pt x="132791" y="35915"/>
                  </a:lnTo>
                  <a:lnTo>
                    <a:pt x="130898" y="36957"/>
                  </a:lnTo>
                  <a:lnTo>
                    <a:pt x="128993" y="37744"/>
                  </a:lnTo>
                  <a:lnTo>
                    <a:pt x="125133" y="38785"/>
                  </a:lnTo>
                  <a:lnTo>
                    <a:pt x="123177" y="39039"/>
                  </a:lnTo>
                  <a:lnTo>
                    <a:pt x="117576" y="39039"/>
                  </a:lnTo>
                  <a:lnTo>
                    <a:pt x="109524" y="27330"/>
                  </a:lnTo>
                  <a:lnTo>
                    <a:pt x="134061" y="27330"/>
                  </a:lnTo>
                  <a:lnTo>
                    <a:pt x="134061" y="23469"/>
                  </a:lnTo>
                  <a:lnTo>
                    <a:pt x="134061" y="20104"/>
                  </a:lnTo>
                  <a:close/>
                </a:path>
                <a:path w="162560" h="55880">
                  <a:moveTo>
                    <a:pt x="162306" y="14833"/>
                  </a:moveTo>
                  <a:lnTo>
                    <a:pt x="162280" y="9372"/>
                  </a:lnTo>
                  <a:lnTo>
                    <a:pt x="157022" y="9372"/>
                  </a:lnTo>
                  <a:lnTo>
                    <a:pt x="154851" y="9817"/>
                  </a:lnTo>
                  <a:lnTo>
                    <a:pt x="153060" y="10718"/>
                  </a:lnTo>
                  <a:lnTo>
                    <a:pt x="151257" y="11620"/>
                  </a:lnTo>
                  <a:lnTo>
                    <a:pt x="149796" y="12992"/>
                  </a:lnTo>
                  <a:lnTo>
                    <a:pt x="148666" y="14833"/>
                  </a:lnTo>
                  <a:lnTo>
                    <a:pt x="148666" y="10147"/>
                  </a:lnTo>
                  <a:lnTo>
                    <a:pt x="143306" y="10147"/>
                  </a:lnTo>
                  <a:lnTo>
                    <a:pt x="143306" y="42951"/>
                  </a:lnTo>
                  <a:lnTo>
                    <a:pt x="148666" y="42951"/>
                  </a:lnTo>
                  <a:lnTo>
                    <a:pt x="148666" y="21755"/>
                  </a:lnTo>
                  <a:lnTo>
                    <a:pt x="149466" y="18948"/>
                  </a:lnTo>
                  <a:lnTo>
                    <a:pt x="151066" y="16992"/>
                  </a:lnTo>
                  <a:lnTo>
                    <a:pt x="152692" y="15036"/>
                  </a:lnTo>
                  <a:lnTo>
                    <a:pt x="155016" y="14058"/>
                  </a:lnTo>
                  <a:lnTo>
                    <a:pt x="158877" y="14058"/>
                  </a:lnTo>
                  <a:lnTo>
                    <a:pt x="159651" y="14122"/>
                  </a:lnTo>
                  <a:lnTo>
                    <a:pt x="161048" y="14376"/>
                  </a:lnTo>
                  <a:lnTo>
                    <a:pt x="161709" y="14566"/>
                  </a:lnTo>
                  <a:lnTo>
                    <a:pt x="162306" y="1483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3" name="object 93"/>
          <p:cNvGrpSpPr/>
          <p:nvPr/>
        </p:nvGrpSpPr>
        <p:grpSpPr>
          <a:xfrm>
            <a:off x="4430182" y="1045117"/>
            <a:ext cx="387350" cy="198120"/>
            <a:chOff x="4430182" y="1045117"/>
            <a:chExt cx="387350" cy="198120"/>
          </a:xfrm>
        </p:grpSpPr>
        <p:sp>
          <p:nvSpPr>
            <p:cNvPr id="94" name="object 94"/>
            <p:cNvSpPr/>
            <p:nvPr/>
          </p:nvSpPr>
          <p:spPr>
            <a:xfrm>
              <a:off x="4434899" y="1049834"/>
              <a:ext cx="377825" cy="189230"/>
            </a:xfrm>
            <a:custGeom>
              <a:avLst/>
              <a:gdLst/>
              <a:ahLst/>
              <a:cxnLst/>
              <a:rect l="l" t="t" r="r" b="b"/>
              <a:pathLst>
                <a:path w="377825" h="189230">
                  <a:moveTo>
                    <a:pt x="377345" y="0"/>
                  </a:moveTo>
                  <a:lnTo>
                    <a:pt x="0" y="0"/>
                  </a:lnTo>
                  <a:lnTo>
                    <a:pt x="0" y="188673"/>
                  </a:lnTo>
                  <a:lnTo>
                    <a:pt x="377345" y="188673"/>
                  </a:lnTo>
                  <a:lnTo>
                    <a:pt x="377345" y="0"/>
                  </a:lnTo>
                  <a:close/>
                </a:path>
              </a:pathLst>
            </a:custGeom>
            <a:solidFill>
              <a:srgbClr val="C5E38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4434899" y="1049834"/>
              <a:ext cx="377825" cy="189230"/>
            </a:xfrm>
            <a:custGeom>
              <a:avLst/>
              <a:gdLst/>
              <a:ahLst/>
              <a:cxnLst/>
              <a:rect l="l" t="t" r="r" b="b"/>
              <a:pathLst>
                <a:path w="377825" h="189230">
                  <a:moveTo>
                    <a:pt x="0" y="188673"/>
                  </a:moveTo>
                  <a:lnTo>
                    <a:pt x="377345" y="188673"/>
                  </a:lnTo>
                  <a:lnTo>
                    <a:pt x="377345" y="0"/>
                  </a:lnTo>
                  <a:lnTo>
                    <a:pt x="0" y="0"/>
                  </a:lnTo>
                  <a:lnTo>
                    <a:pt x="0" y="188673"/>
                  </a:lnTo>
                  <a:close/>
                </a:path>
              </a:pathLst>
            </a:custGeom>
            <a:ln w="9433">
              <a:solidFill>
                <a:srgbClr val="6A8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4534306" y="1129029"/>
              <a:ext cx="182245" cy="52705"/>
            </a:xfrm>
            <a:custGeom>
              <a:avLst/>
              <a:gdLst/>
              <a:ahLst/>
              <a:cxnLst/>
              <a:rect l="l" t="t" r="r" b="b"/>
              <a:pathLst>
                <a:path w="182245" h="52705">
                  <a:moveTo>
                    <a:pt x="30708" y="40614"/>
                  </a:moveTo>
                  <a:lnTo>
                    <a:pt x="19342" y="21869"/>
                  </a:lnTo>
                  <a:lnTo>
                    <a:pt x="19037" y="21348"/>
                  </a:lnTo>
                  <a:lnTo>
                    <a:pt x="25120" y="19583"/>
                  </a:lnTo>
                  <a:lnTo>
                    <a:pt x="26352" y="18288"/>
                  </a:lnTo>
                  <a:lnTo>
                    <a:pt x="29044" y="15468"/>
                  </a:lnTo>
                  <a:lnTo>
                    <a:pt x="29044" y="5092"/>
                  </a:lnTo>
                  <a:lnTo>
                    <a:pt x="26797" y="3314"/>
                  </a:lnTo>
                  <a:lnTo>
                    <a:pt x="24295" y="1333"/>
                  </a:lnTo>
                  <a:lnTo>
                    <a:pt x="24295" y="6705"/>
                  </a:lnTo>
                  <a:lnTo>
                    <a:pt x="24295" y="14884"/>
                  </a:lnTo>
                  <a:lnTo>
                    <a:pt x="20497" y="18288"/>
                  </a:lnTo>
                  <a:lnTo>
                    <a:pt x="5054" y="18288"/>
                  </a:lnTo>
                  <a:lnTo>
                    <a:pt x="5054" y="3314"/>
                  </a:lnTo>
                  <a:lnTo>
                    <a:pt x="20396" y="3314"/>
                  </a:lnTo>
                  <a:lnTo>
                    <a:pt x="24295" y="6705"/>
                  </a:lnTo>
                  <a:lnTo>
                    <a:pt x="24295" y="1333"/>
                  </a:lnTo>
                  <a:lnTo>
                    <a:pt x="22631" y="0"/>
                  </a:lnTo>
                  <a:lnTo>
                    <a:pt x="0" y="0"/>
                  </a:lnTo>
                  <a:lnTo>
                    <a:pt x="0" y="40614"/>
                  </a:lnTo>
                  <a:lnTo>
                    <a:pt x="5054" y="40614"/>
                  </a:lnTo>
                  <a:lnTo>
                    <a:pt x="5054" y="21869"/>
                  </a:lnTo>
                  <a:lnTo>
                    <a:pt x="14376" y="21869"/>
                  </a:lnTo>
                  <a:lnTo>
                    <a:pt x="25450" y="40614"/>
                  </a:lnTo>
                  <a:lnTo>
                    <a:pt x="30708" y="40614"/>
                  </a:lnTo>
                  <a:close/>
                </a:path>
                <a:path w="182245" h="52705">
                  <a:moveTo>
                    <a:pt x="57607" y="27457"/>
                  </a:moveTo>
                  <a:lnTo>
                    <a:pt x="57581" y="24218"/>
                  </a:lnTo>
                  <a:lnTo>
                    <a:pt x="57569" y="21082"/>
                  </a:lnTo>
                  <a:lnTo>
                    <a:pt x="54787" y="16878"/>
                  </a:lnTo>
                  <a:lnTo>
                    <a:pt x="54241" y="16065"/>
                  </a:lnTo>
                  <a:lnTo>
                    <a:pt x="54241" y="24218"/>
                  </a:lnTo>
                  <a:lnTo>
                    <a:pt x="39700" y="24218"/>
                  </a:lnTo>
                  <a:lnTo>
                    <a:pt x="40627" y="19799"/>
                  </a:lnTo>
                  <a:lnTo>
                    <a:pt x="43764" y="16878"/>
                  </a:lnTo>
                  <a:lnTo>
                    <a:pt x="50177" y="16878"/>
                  </a:lnTo>
                  <a:lnTo>
                    <a:pt x="53479" y="18872"/>
                  </a:lnTo>
                  <a:lnTo>
                    <a:pt x="54241" y="24218"/>
                  </a:lnTo>
                  <a:lnTo>
                    <a:pt x="54241" y="16065"/>
                  </a:lnTo>
                  <a:lnTo>
                    <a:pt x="52844" y="13944"/>
                  </a:lnTo>
                  <a:lnTo>
                    <a:pt x="49250" y="13284"/>
                  </a:lnTo>
                  <a:lnTo>
                    <a:pt x="40563" y="13284"/>
                  </a:lnTo>
                  <a:lnTo>
                    <a:pt x="35267" y="19507"/>
                  </a:lnTo>
                  <a:lnTo>
                    <a:pt x="35267" y="35115"/>
                  </a:lnTo>
                  <a:lnTo>
                    <a:pt x="40932" y="41402"/>
                  </a:lnTo>
                  <a:lnTo>
                    <a:pt x="51714" y="41402"/>
                  </a:lnTo>
                  <a:lnTo>
                    <a:pt x="55079" y="39992"/>
                  </a:lnTo>
                  <a:lnTo>
                    <a:pt x="57365" y="38341"/>
                  </a:lnTo>
                  <a:lnTo>
                    <a:pt x="57327" y="37807"/>
                  </a:lnTo>
                  <a:lnTo>
                    <a:pt x="57035" y="34378"/>
                  </a:lnTo>
                  <a:lnTo>
                    <a:pt x="53314" y="37566"/>
                  </a:lnTo>
                  <a:lnTo>
                    <a:pt x="49415" y="37807"/>
                  </a:lnTo>
                  <a:lnTo>
                    <a:pt x="43357" y="37807"/>
                  </a:lnTo>
                  <a:lnTo>
                    <a:pt x="39560" y="33464"/>
                  </a:lnTo>
                  <a:lnTo>
                    <a:pt x="39395" y="27457"/>
                  </a:lnTo>
                  <a:lnTo>
                    <a:pt x="57607" y="27457"/>
                  </a:lnTo>
                  <a:close/>
                </a:path>
                <a:path w="182245" h="52705">
                  <a:moveTo>
                    <a:pt x="84531" y="38392"/>
                  </a:moveTo>
                  <a:lnTo>
                    <a:pt x="84188" y="34404"/>
                  </a:lnTo>
                  <a:lnTo>
                    <a:pt x="81165" y="36791"/>
                  </a:lnTo>
                  <a:lnTo>
                    <a:pt x="78003" y="37630"/>
                  </a:lnTo>
                  <a:lnTo>
                    <a:pt x="70078" y="37630"/>
                  </a:lnTo>
                  <a:lnTo>
                    <a:pt x="66789" y="33324"/>
                  </a:lnTo>
                  <a:lnTo>
                    <a:pt x="66789" y="22796"/>
                  </a:lnTo>
                  <a:lnTo>
                    <a:pt x="68948" y="17068"/>
                  </a:lnTo>
                  <a:lnTo>
                    <a:pt x="78308" y="17068"/>
                  </a:lnTo>
                  <a:lnTo>
                    <a:pt x="80302" y="17538"/>
                  </a:lnTo>
                  <a:lnTo>
                    <a:pt x="83527" y="19685"/>
                  </a:lnTo>
                  <a:lnTo>
                    <a:pt x="84226" y="15824"/>
                  </a:lnTo>
                  <a:lnTo>
                    <a:pt x="80772" y="13817"/>
                  </a:lnTo>
                  <a:lnTo>
                    <a:pt x="78765" y="13284"/>
                  </a:lnTo>
                  <a:lnTo>
                    <a:pt x="66954" y="13284"/>
                  </a:lnTo>
                  <a:lnTo>
                    <a:pt x="62191" y="20472"/>
                  </a:lnTo>
                  <a:lnTo>
                    <a:pt x="62191" y="34937"/>
                  </a:lnTo>
                  <a:lnTo>
                    <a:pt x="67551" y="41402"/>
                  </a:lnTo>
                  <a:lnTo>
                    <a:pt x="78105" y="41402"/>
                  </a:lnTo>
                  <a:lnTo>
                    <a:pt x="81368" y="40576"/>
                  </a:lnTo>
                  <a:lnTo>
                    <a:pt x="84531" y="38392"/>
                  </a:lnTo>
                  <a:close/>
                </a:path>
                <a:path w="182245" h="52705">
                  <a:moveTo>
                    <a:pt x="96113" y="14071"/>
                  </a:moveTo>
                  <a:lnTo>
                    <a:pt x="91719" y="14071"/>
                  </a:lnTo>
                  <a:lnTo>
                    <a:pt x="91719" y="40614"/>
                  </a:lnTo>
                  <a:lnTo>
                    <a:pt x="96113" y="40614"/>
                  </a:lnTo>
                  <a:lnTo>
                    <a:pt x="96113" y="14071"/>
                  </a:lnTo>
                  <a:close/>
                </a:path>
                <a:path w="182245" h="52705">
                  <a:moveTo>
                    <a:pt x="96608" y="1574"/>
                  </a:moveTo>
                  <a:lnTo>
                    <a:pt x="91351" y="1574"/>
                  </a:lnTo>
                  <a:lnTo>
                    <a:pt x="91351" y="6832"/>
                  </a:lnTo>
                  <a:lnTo>
                    <a:pt x="96608" y="6832"/>
                  </a:lnTo>
                  <a:lnTo>
                    <a:pt x="96608" y="1574"/>
                  </a:lnTo>
                  <a:close/>
                </a:path>
                <a:path w="182245" h="52705">
                  <a:moveTo>
                    <a:pt x="129590" y="19977"/>
                  </a:moveTo>
                  <a:lnTo>
                    <a:pt x="127977" y="17068"/>
                  </a:lnTo>
                  <a:lnTo>
                    <a:pt x="127850" y="16827"/>
                  </a:lnTo>
                  <a:lnTo>
                    <a:pt x="125895" y="13284"/>
                  </a:lnTo>
                  <a:lnTo>
                    <a:pt x="124993" y="13284"/>
                  </a:lnTo>
                  <a:lnTo>
                    <a:pt x="124993" y="21691"/>
                  </a:lnTo>
                  <a:lnTo>
                    <a:pt x="124993" y="33553"/>
                  </a:lnTo>
                  <a:lnTo>
                    <a:pt x="120802" y="37807"/>
                  </a:lnTo>
                  <a:lnTo>
                    <a:pt x="114084" y="37807"/>
                  </a:lnTo>
                  <a:lnTo>
                    <a:pt x="112522" y="36588"/>
                  </a:lnTo>
                  <a:lnTo>
                    <a:pt x="111315" y="34937"/>
                  </a:lnTo>
                  <a:lnTo>
                    <a:pt x="110718" y="34036"/>
                  </a:lnTo>
                  <a:lnTo>
                    <a:pt x="110718" y="20586"/>
                  </a:lnTo>
                  <a:lnTo>
                    <a:pt x="112153" y="18453"/>
                  </a:lnTo>
                  <a:lnTo>
                    <a:pt x="114452" y="17068"/>
                  </a:lnTo>
                  <a:lnTo>
                    <a:pt x="121462" y="17068"/>
                  </a:lnTo>
                  <a:lnTo>
                    <a:pt x="124993" y="21691"/>
                  </a:lnTo>
                  <a:lnTo>
                    <a:pt x="124993" y="13284"/>
                  </a:lnTo>
                  <a:lnTo>
                    <a:pt x="116674" y="13284"/>
                  </a:lnTo>
                  <a:lnTo>
                    <a:pt x="113284" y="14528"/>
                  </a:lnTo>
                  <a:lnTo>
                    <a:pt x="110553" y="16827"/>
                  </a:lnTo>
                  <a:lnTo>
                    <a:pt x="110553" y="13944"/>
                  </a:lnTo>
                  <a:lnTo>
                    <a:pt x="106121" y="13944"/>
                  </a:lnTo>
                  <a:lnTo>
                    <a:pt x="106121" y="52336"/>
                  </a:lnTo>
                  <a:lnTo>
                    <a:pt x="110718" y="52336"/>
                  </a:lnTo>
                  <a:lnTo>
                    <a:pt x="110718" y="38036"/>
                  </a:lnTo>
                  <a:lnTo>
                    <a:pt x="112547" y="39751"/>
                  </a:lnTo>
                  <a:lnTo>
                    <a:pt x="115150" y="41402"/>
                  </a:lnTo>
                  <a:lnTo>
                    <a:pt x="124434" y="41402"/>
                  </a:lnTo>
                  <a:lnTo>
                    <a:pt x="127393" y="38036"/>
                  </a:lnTo>
                  <a:lnTo>
                    <a:pt x="127596" y="37807"/>
                  </a:lnTo>
                  <a:lnTo>
                    <a:pt x="129590" y="35560"/>
                  </a:lnTo>
                  <a:lnTo>
                    <a:pt x="129590" y="19977"/>
                  </a:lnTo>
                  <a:close/>
                </a:path>
                <a:path w="182245" h="52705">
                  <a:moveTo>
                    <a:pt x="158470" y="27457"/>
                  </a:moveTo>
                  <a:lnTo>
                    <a:pt x="158457" y="24218"/>
                  </a:lnTo>
                  <a:lnTo>
                    <a:pt x="158407" y="21082"/>
                  </a:lnTo>
                  <a:lnTo>
                    <a:pt x="155625" y="16878"/>
                  </a:lnTo>
                  <a:lnTo>
                    <a:pt x="155117" y="16116"/>
                  </a:lnTo>
                  <a:lnTo>
                    <a:pt x="155117" y="24218"/>
                  </a:lnTo>
                  <a:lnTo>
                    <a:pt x="140538" y="24218"/>
                  </a:lnTo>
                  <a:lnTo>
                    <a:pt x="141465" y="19799"/>
                  </a:lnTo>
                  <a:lnTo>
                    <a:pt x="144602" y="16878"/>
                  </a:lnTo>
                  <a:lnTo>
                    <a:pt x="151015" y="16878"/>
                  </a:lnTo>
                  <a:lnTo>
                    <a:pt x="154343" y="18872"/>
                  </a:lnTo>
                  <a:lnTo>
                    <a:pt x="155117" y="24218"/>
                  </a:lnTo>
                  <a:lnTo>
                    <a:pt x="155117" y="16116"/>
                  </a:lnTo>
                  <a:lnTo>
                    <a:pt x="153682" y="13944"/>
                  </a:lnTo>
                  <a:lnTo>
                    <a:pt x="150088" y="13284"/>
                  </a:lnTo>
                  <a:lnTo>
                    <a:pt x="141439" y="13284"/>
                  </a:lnTo>
                  <a:lnTo>
                    <a:pt x="136105" y="19507"/>
                  </a:lnTo>
                  <a:lnTo>
                    <a:pt x="136105" y="35115"/>
                  </a:lnTo>
                  <a:lnTo>
                    <a:pt x="141770" y="41402"/>
                  </a:lnTo>
                  <a:lnTo>
                    <a:pt x="152552" y="41402"/>
                  </a:lnTo>
                  <a:lnTo>
                    <a:pt x="155943" y="39992"/>
                  </a:lnTo>
                  <a:lnTo>
                    <a:pt x="158242" y="38341"/>
                  </a:lnTo>
                  <a:lnTo>
                    <a:pt x="158191" y="37807"/>
                  </a:lnTo>
                  <a:lnTo>
                    <a:pt x="157873" y="34378"/>
                  </a:lnTo>
                  <a:lnTo>
                    <a:pt x="154152" y="37566"/>
                  </a:lnTo>
                  <a:lnTo>
                    <a:pt x="150253" y="37807"/>
                  </a:lnTo>
                  <a:lnTo>
                    <a:pt x="144195" y="37807"/>
                  </a:lnTo>
                  <a:lnTo>
                    <a:pt x="140398" y="33464"/>
                  </a:lnTo>
                  <a:lnTo>
                    <a:pt x="140233" y="27457"/>
                  </a:lnTo>
                  <a:lnTo>
                    <a:pt x="158470" y="27457"/>
                  </a:lnTo>
                  <a:close/>
                </a:path>
                <a:path w="182245" h="52705">
                  <a:moveTo>
                    <a:pt x="182143" y="29857"/>
                  </a:moveTo>
                  <a:lnTo>
                    <a:pt x="179971" y="27825"/>
                  </a:lnTo>
                  <a:lnTo>
                    <a:pt x="179844" y="27647"/>
                  </a:lnTo>
                  <a:lnTo>
                    <a:pt x="177546" y="25552"/>
                  </a:lnTo>
                  <a:lnTo>
                    <a:pt x="175945" y="25196"/>
                  </a:lnTo>
                  <a:lnTo>
                    <a:pt x="172986" y="24650"/>
                  </a:lnTo>
                  <a:lnTo>
                    <a:pt x="169760" y="24003"/>
                  </a:lnTo>
                  <a:lnTo>
                    <a:pt x="167030" y="23393"/>
                  </a:lnTo>
                  <a:lnTo>
                    <a:pt x="167030" y="16776"/>
                  </a:lnTo>
                  <a:lnTo>
                    <a:pt x="173951" y="16776"/>
                  </a:lnTo>
                  <a:lnTo>
                    <a:pt x="177076" y="17005"/>
                  </a:lnTo>
                  <a:lnTo>
                    <a:pt x="180441" y="19037"/>
                  </a:lnTo>
                  <a:lnTo>
                    <a:pt x="181140" y="15176"/>
                  </a:lnTo>
                  <a:lnTo>
                    <a:pt x="178079" y="13754"/>
                  </a:lnTo>
                  <a:lnTo>
                    <a:pt x="175653" y="13284"/>
                  </a:lnTo>
                  <a:lnTo>
                    <a:pt x="162864" y="13284"/>
                  </a:lnTo>
                  <a:lnTo>
                    <a:pt x="162864" y="24003"/>
                  </a:lnTo>
                  <a:lnTo>
                    <a:pt x="164566" y="25908"/>
                  </a:lnTo>
                  <a:lnTo>
                    <a:pt x="166027" y="27051"/>
                  </a:lnTo>
                  <a:lnTo>
                    <a:pt x="167855" y="28371"/>
                  </a:lnTo>
                  <a:lnTo>
                    <a:pt x="169164" y="28600"/>
                  </a:lnTo>
                  <a:lnTo>
                    <a:pt x="172415" y="29260"/>
                  </a:lnTo>
                  <a:lnTo>
                    <a:pt x="177939" y="30391"/>
                  </a:lnTo>
                  <a:lnTo>
                    <a:pt x="177939" y="37693"/>
                  </a:lnTo>
                  <a:lnTo>
                    <a:pt x="167627" y="37693"/>
                  </a:lnTo>
                  <a:lnTo>
                    <a:pt x="163271" y="34759"/>
                  </a:lnTo>
                  <a:lnTo>
                    <a:pt x="162572" y="38811"/>
                  </a:lnTo>
                  <a:lnTo>
                    <a:pt x="167690" y="41402"/>
                  </a:lnTo>
                  <a:lnTo>
                    <a:pt x="176784" y="41402"/>
                  </a:lnTo>
                  <a:lnTo>
                    <a:pt x="179311" y="39522"/>
                  </a:lnTo>
                  <a:lnTo>
                    <a:pt x="181140" y="38100"/>
                  </a:lnTo>
                  <a:lnTo>
                    <a:pt x="182143" y="35712"/>
                  </a:lnTo>
                  <a:lnTo>
                    <a:pt x="182143" y="2985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0" name="object 100"/>
          <p:cNvSpPr txBox="1">
            <a:spLocks noGrp="1"/>
          </p:cNvSpPr>
          <p:nvPr>
            <p:ph type="ftr" sz="quarter" idx="11"/>
          </p:nvPr>
        </p:nvSpPr>
        <p:spPr>
          <a:xfrm>
            <a:off x="273532" y="3143455"/>
            <a:ext cx="2518410" cy="82074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lang="en-US" spc="-5" dirty="0"/>
              <a:t>Remake by Mao Huynh</a:t>
            </a:r>
            <a:endParaRPr spc="-5" dirty="0">
              <a:latin typeface="Noto Sans Mono CJK JP Bold"/>
              <a:cs typeface="Noto Sans Mono CJK JP Bold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B402DA-0768-BDB8-6582-1C064DEF7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60"/>
              </a:spcBef>
            </a:pPr>
            <a:fld id="{81D60167-4931-47E6-BA6A-407CBD079E47}" type="slidenum">
              <a:rPr lang="en-US" spc="-5" smtClean="0"/>
              <a:t>138</a:t>
            </a:fld>
            <a:r>
              <a:rPr lang="en-US" spc="-5"/>
              <a:t>/300</a:t>
            </a:r>
            <a:endParaRPr lang="en-US" spc="-5" dirty="0"/>
          </a:p>
        </p:txBody>
      </p:sp>
    </p:spTree>
  </p:cSld>
  <p:clrMapOvr>
    <a:masterClrMapping/>
  </p:clrMapOvr>
  <p:transition>
    <p:cut/>
  </p:transition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962" y="28051"/>
            <a:ext cx="2353106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0" dirty="0"/>
              <a:t>Create </a:t>
            </a:r>
            <a:r>
              <a:rPr sz="1400" spc="15" dirty="0"/>
              <a:t>a custom </a:t>
            </a:r>
            <a:r>
              <a:rPr sz="1400" spc="-5" dirty="0"/>
              <a:t>layer</a:t>
            </a:r>
            <a:r>
              <a:rPr sz="1400" spc="-55" dirty="0"/>
              <a:t> </a:t>
            </a:r>
            <a:r>
              <a:rPr sz="1400" spc="15" dirty="0"/>
              <a:t>1/2</a:t>
            </a:r>
            <a:endParaRPr sz="1400" dirty="0"/>
          </a:p>
        </p:txBody>
      </p:sp>
      <p:sp>
        <p:nvSpPr>
          <p:cNvPr id="25" name="object 25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271145" rIns="0" bIns="0" rtlCol="0">
            <a:spAutoFit/>
          </a:bodyPr>
          <a:lstStyle/>
          <a:p>
            <a:pPr marL="214629" indent="-177165">
              <a:lnSpc>
                <a:spcPct val="100000"/>
              </a:lnSpc>
              <a:spcBef>
                <a:spcPts val="434"/>
              </a:spcBef>
              <a:buClr>
                <a:srgbClr val="F47F19"/>
              </a:buClr>
              <a:buFont typeface="MathJax_AMS"/>
              <a:buChar char="▶"/>
              <a:tabLst>
                <a:tab pos="215265" algn="l"/>
              </a:tabLst>
            </a:pPr>
            <a:r>
              <a:rPr sz="1100" spc="-10" dirty="0"/>
              <a:t>A </a:t>
            </a:r>
            <a:r>
              <a:rPr sz="1100" spc="-20" dirty="0"/>
              <a:t>layer </a:t>
            </a:r>
            <a:r>
              <a:rPr sz="1100" spc="-5" dirty="0"/>
              <a:t>is a set of files and </a:t>
            </a:r>
            <a:r>
              <a:rPr sz="1100" spc="-10" dirty="0"/>
              <a:t>directories </a:t>
            </a:r>
            <a:r>
              <a:rPr sz="1100" spc="-5" dirty="0"/>
              <a:t>and can </a:t>
            </a:r>
            <a:r>
              <a:rPr sz="1100" spc="10" dirty="0"/>
              <a:t>be </a:t>
            </a:r>
            <a:r>
              <a:rPr sz="1100" spc="-5" dirty="0"/>
              <a:t>created </a:t>
            </a:r>
            <a:r>
              <a:rPr sz="1100" spc="-20" dirty="0"/>
              <a:t>by</a:t>
            </a:r>
            <a:r>
              <a:rPr sz="1100" dirty="0"/>
              <a:t> </a:t>
            </a:r>
            <a:r>
              <a:rPr sz="1100" spc="-5" dirty="0"/>
              <a:t>hand.</a:t>
            </a:r>
            <a:endParaRPr sz="1100"/>
          </a:p>
          <a:p>
            <a:pPr marL="214629" marR="323850" indent="-177165">
              <a:lnSpc>
                <a:spcPct val="102600"/>
              </a:lnSpc>
              <a:spcBef>
                <a:spcPts val="300"/>
              </a:spcBef>
              <a:buClr>
                <a:srgbClr val="F47F19"/>
              </a:buClr>
              <a:buFont typeface="MathJax_AMS"/>
              <a:buChar char="▶"/>
              <a:tabLst>
                <a:tab pos="215265" algn="l"/>
              </a:tabLst>
            </a:pPr>
            <a:r>
              <a:rPr sz="1100" spc="-15" dirty="0"/>
              <a:t>However, </a:t>
            </a:r>
            <a:r>
              <a:rPr sz="1100" spc="-5" dirty="0"/>
              <a:t>the </a:t>
            </a:r>
            <a:r>
              <a:rPr sz="11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bitbake-layers create-layer </a:t>
            </a:r>
            <a:r>
              <a:rPr sz="1100" spc="-10" dirty="0"/>
              <a:t>command </a:t>
            </a:r>
            <a:r>
              <a:rPr sz="1100" spc="-5" dirty="0"/>
              <a:t>helps us create</a:t>
            </a:r>
            <a:r>
              <a:rPr sz="1100" spc="-105" dirty="0"/>
              <a:t> </a:t>
            </a:r>
            <a:r>
              <a:rPr sz="1100" spc="-5" dirty="0"/>
              <a:t>new  </a:t>
            </a:r>
            <a:r>
              <a:rPr sz="1100" spc="-20" dirty="0"/>
              <a:t>layers </a:t>
            </a:r>
            <a:r>
              <a:rPr sz="1100" spc="-5" dirty="0"/>
              <a:t>and ensures this is done</a:t>
            </a:r>
            <a:r>
              <a:rPr sz="1100" spc="5" dirty="0"/>
              <a:t> </a:t>
            </a:r>
            <a:r>
              <a:rPr sz="1100" spc="-5" dirty="0"/>
              <a:t>right.</a:t>
            </a:r>
            <a:endParaRPr sz="1100">
              <a:latin typeface="Noto Sans Mono CJK JP Bold"/>
              <a:cs typeface="Noto Sans Mono CJK JP Bold"/>
            </a:endParaRPr>
          </a:p>
          <a:p>
            <a:pPr marL="214629" indent="-177165">
              <a:lnSpc>
                <a:spcPct val="100000"/>
              </a:lnSpc>
              <a:spcBef>
                <a:spcPts val="330"/>
              </a:spcBef>
              <a:buClr>
                <a:srgbClr val="F47F19"/>
              </a:buClr>
              <a:buFont typeface="MathJax_AMS"/>
              <a:buChar char="▶"/>
              <a:tabLst>
                <a:tab pos="215265" algn="l"/>
              </a:tabLst>
            </a:pPr>
            <a:r>
              <a:rPr sz="11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bitbake-layers create-layer </a:t>
            </a:r>
            <a:r>
              <a:rPr sz="1100" spc="1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-p </a:t>
            </a:r>
            <a:r>
              <a:rPr sz="1100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&lt;PRIORITY&gt;</a:t>
            </a:r>
            <a:r>
              <a:rPr sz="1100" spc="30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 </a:t>
            </a:r>
            <a:r>
              <a:rPr sz="1100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&lt;layer&gt;</a:t>
            </a:r>
            <a:endParaRPr sz="1100">
              <a:latin typeface="Noto Sans Mono CJK JP Bold"/>
              <a:cs typeface="Noto Sans Mono CJK JP Bold"/>
            </a:endParaRPr>
          </a:p>
          <a:p>
            <a:pPr marL="214629" marR="30480" indent="-177165">
              <a:lnSpc>
                <a:spcPct val="102600"/>
              </a:lnSpc>
              <a:spcBef>
                <a:spcPts val="300"/>
              </a:spcBef>
              <a:buClr>
                <a:srgbClr val="F47F19"/>
              </a:buClr>
              <a:buFont typeface="MathJax_AMS"/>
              <a:buChar char="▶"/>
              <a:tabLst>
                <a:tab pos="215265" algn="l"/>
              </a:tabLst>
            </a:pPr>
            <a:r>
              <a:rPr sz="1100" spc="-5" dirty="0"/>
              <a:t>The </a:t>
            </a:r>
            <a:r>
              <a:rPr sz="1100" b="1" spc="-20" dirty="0">
                <a:latin typeface="LM Sans 10"/>
                <a:cs typeface="LM Sans 10"/>
              </a:rPr>
              <a:t>priority </a:t>
            </a:r>
            <a:r>
              <a:rPr sz="1100" spc="-5" dirty="0"/>
              <a:t>is used to elect which </a:t>
            </a:r>
            <a:r>
              <a:rPr sz="1100" dirty="0"/>
              <a:t>recipe </a:t>
            </a:r>
            <a:r>
              <a:rPr sz="1100" spc="-5" dirty="0"/>
              <a:t>to use when multiple </a:t>
            </a:r>
            <a:r>
              <a:rPr sz="1100" spc="-15" dirty="0"/>
              <a:t>layers </a:t>
            </a:r>
            <a:r>
              <a:rPr sz="1100" spc="-5" dirty="0"/>
              <a:t>contains</a:t>
            </a:r>
            <a:r>
              <a:rPr sz="1100" spc="-50" dirty="0"/>
              <a:t> </a:t>
            </a:r>
            <a:r>
              <a:rPr sz="1100" spc="-5" dirty="0"/>
              <a:t>the  same</a:t>
            </a:r>
            <a:r>
              <a:rPr sz="1100" spc="-10" dirty="0"/>
              <a:t> </a:t>
            </a:r>
            <a:r>
              <a:rPr sz="1100" dirty="0"/>
              <a:t>recipe</a:t>
            </a:r>
            <a:endParaRPr sz="1100">
              <a:latin typeface="LM Sans 10"/>
              <a:cs typeface="LM Sans 10"/>
            </a:endParaRPr>
          </a:p>
          <a:p>
            <a:pPr marL="214629" indent="-177165">
              <a:lnSpc>
                <a:spcPct val="100000"/>
              </a:lnSpc>
              <a:spcBef>
                <a:spcPts val="335"/>
              </a:spcBef>
              <a:buClr>
                <a:srgbClr val="F47F19"/>
              </a:buClr>
              <a:buFont typeface="MathJax_AMS"/>
              <a:buChar char="▶"/>
              <a:tabLst>
                <a:tab pos="215265" algn="l"/>
              </a:tabLst>
            </a:pPr>
            <a:r>
              <a:rPr sz="1100" spc="-5" dirty="0"/>
              <a:t>The </a:t>
            </a:r>
            <a:r>
              <a:rPr sz="1100" dirty="0"/>
              <a:t>recipe </a:t>
            </a:r>
            <a:r>
              <a:rPr sz="1100" spc="-20" dirty="0"/>
              <a:t>priority </a:t>
            </a:r>
            <a:r>
              <a:rPr sz="1100" spc="-10" dirty="0"/>
              <a:t>takes precedence </a:t>
            </a:r>
            <a:r>
              <a:rPr sz="1100" spc="-5" dirty="0"/>
              <a:t>over the version </a:t>
            </a:r>
            <a:r>
              <a:rPr sz="1100" dirty="0"/>
              <a:t>number</a:t>
            </a:r>
            <a:r>
              <a:rPr sz="1100" spc="15" dirty="0"/>
              <a:t> </a:t>
            </a:r>
            <a:r>
              <a:rPr sz="1100" spc="-10" dirty="0"/>
              <a:t>ordering</a:t>
            </a:r>
            <a:endParaRPr sz="1100"/>
          </a:p>
        </p:txBody>
      </p:sp>
      <p:sp>
        <p:nvSpPr>
          <p:cNvPr id="29" name="object 29"/>
          <p:cNvSpPr txBox="1">
            <a:spLocks noGrp="1"/>
          </p:cNvSpPr>
          <p:nvPr>
            <p:ph type="ftr" sz="quarter" idx="11"/>
          </p:nvPr>
        </p:nvSpPr>
        <p:spPr>
          <a:xfrm>
            <a:off x="273532" y="3143455"/>
            <a:ext cx="2518410" cy="82074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lang="en-US" spc="-5" dirty="0"/>
              <a:t>Remake by Mao Huynh</a:t>
            </a:r>
            <a:endParaRPr spc="-5" dirty="0">
              <a:latin typeface="Noto Sans Mono CJK JP Bold"/>
              <a:cs typeface="Noto Sans Mono CJK JP Bold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12CAD42-923E-C8B5-6B96-EFA8DCFAB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60"/>
              </a:spcBef>
            </a:pPr>
            <a:fld id="{81D60167-4931-47E6-BA6A-407CBD079E47}" type="slidenum">
              <a:rPr lang="en-US" spc="-5" smtClean="0"/>
              <a:t>139</a:t>
            </a:fld>
            <a:r>
              <a:rPr lang="en-US" spc="-5"/>
              <a:t>/300</a:t>
            </a:r>
            <a:endParaRPr lang="en-US" spc="-5" dirty="0"/>
          </a:p>
        </p:txBody>
      </p:sp>
    </p:spTree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28051"/>
            <a:ext cx="2384717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5" dirty="0"/>
              <a:t>The </a:t>
            </a:r>
            <a:r>
              <a:rPr sz="1400" dirty="0"/>
              <a:t>Yocto </a:t>
            </a:r>
            <a:r>
              <a:rPr sz="1400" spc="10" dirty="0"/>
              <a:t>Project</a:t>
            </a:r>
            <a:r>
              <a:rPr sz="1400" spc="-25" dirty="0"/>
              <a:t> </a:t>
            </a:r>
            <a:r>
              <a:rPr sz="1400" spc="10" dirty="0"/>
              <a:t>lexicon</a:t>
            </a:r>
            <a:endParaRPr sz="1400" dirty="0"/>
          </a:p>
        </p:txBody>
      </p:sp>
      <p:sp>
        <p:nvSpPr>
          <p:cNvPr id="29" name="object 29"/>
          <p:cNvSpPr txBox="1">
            <a:spLocks noGrp="1"/>
          </p:cNvSpPr>
          <p:nvPr>
            <p:ph type="ftr" sz="quarter" idx="11"/>
          </p:nvPr>
        </p:nvSpPr>
        <p:spPr>
          <a:xfrm>
            <a:off x="273532" y="3143455"/>
            <a:ext cx="2518410" cy="82074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lang="en-US" spc="-5" dirty="0"/>
              <a:t>Remake by Mao Huynh</a:t>
            </a:r>
            <a:endParaRPr spc="-5" dirty="0">
              <a:latin typeface="Noto Sans Mono CJK JP Bold"/>
              <a:cs typeface="Noto Sans Mono CJK JP Bold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33057" y="852664"/>
            <a:ext cx="5103495" cy="145478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303530" indent="-177165">
              <a:lnSpc>
                <a:spcPct val="100000"/>
              </a:lnSpc>
              <a:spcBef>
                <a:spcPts val="285"/>
              </a:spcBef>
              <a:buClr>
                <a:srgbClr val="F47F19"/>
              </a:buClr>
              <a:buFont typeface="MathJax_AMS"/>
              <a:buChar char="▶"/>
              <a:tabLst>
                <a:tab pos="304165" algn="l"/>
              </a:tabLst>
            </a:pPr>
            <a:r>
              <a:rPr sz="1100" spc="-5" dirty="0">
                <a:latin typeface="LM Sans 10"/>
                <a:cs typeface="LM Sans 10"/>
              </a:rPr>
              <a:t>Organization of</a:t>
            </a:r>
            <a:r>
              <a:rPr sz="1100" spc="-1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OpenEmbedded-Core:</a:t>
            </a:r>
            <a:endParaRPr sz="1100">
              <a:latin typeface="LM Sans 10"/>
              <a:cs typeface="LM Sans 10"/>
            </a:endParaRPr>
          </a:p>
          <a:p>
            <a:pPr marL="581025" marR="304165" lvl="1" indent="-132715">
              <a:lnSpc>
                <a:spcPct val="100000"/>
              </a:lnSpc>
              <a:spcBef>
                <a:spcPts val="175"/>
              </a:spcBef>
              <a:buClr>
                <a:srgbClr val="F47F19"/>
              </a:buClr>
              <a:buFont typeface="Times New Roman"/>
              <a:buChar char="•"/>
              <a:tabLst>
                <a:tab pos="581660" algn="l"/>
              </a:tabLst>
            </a:pPr>
            <a:r>
              <a:rPr sz="1000" i="1" dirty="0">
                <a:latin typeface="LM Sans 10"/>
                <a:cs typeface="LM Sans 10"/>
              </a:rPr>
              <a:t>Recipes </a:t>
            </a:r>
            <a:r>
              <a:rPr sz="1000" dirty="0">
                <a:latin typeface="LM Sans 10"/>
                <a:cs typeface="LM Sans 10"/>
              </a:rPr>
              <a:t>describe </a:t>
            </a:r>
            <a:r>
              <a:rPr sz="1000" spc="-15" dirty="0">
                <a:latin typeface="LM Sans 10"/>
                <a:cs typeface="LM Sans 10"/>
              </a:rPr>
              <a:t>how </a:t>
            </a:r>
            <a:r>
              <a:rPr sz="1000" spc="-5" dirty="0">
                <a:latin typeface="LM Sans 10"/>
                <a:cs typeface="LM Sans 10"/>
              </a:rPr>
              <a:t>to fetch, configure, compile and package applications and  images. They have a </a:t>
            </a:r>
            <a:r>
              <a:rPr sz="1000" dirty="0">
                <a:latin typeface="LM Sans 10"/>
                <a:cs typeface="LM Sans 10"/>
              </a:rPr>
              <a:t>specific</a:t>
            </a:r>
            <a:r>
              <a:rPr sz="1000" spc="100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syntax.</a:t>
            </a:r>
            <a:endParaRPr sz="1000">
              <a:latin typeface="LM Sans 10"/>
              <a:cs typeface="LM Sans 10"/>
            </a:endParaRPr>
          </a:p>
          <a:p>
            <a:pPr marL="581025" marR="321945" lvl="1" indent="-132715">
              <a:lnSpc>
                <a:spcPts val="1200"/>
              </a:lnSpc>
              <a:spcBef>
                <a:spcPts val="35"/>
              </a:spcBef>
              <a:buClr>
                <a:srgbClr val="F47F19"/>
              </a:buClr>
              <a:buFont typeface="Times New Roman"/>
              <a:buChar char="•"/>
              <a:tabLst>
                <a:tab pos="581660" algn="l"/>
              </a:tabLst>
            </a:pPr>
            <a:r>
              <a:rPr sz="1000" i="1" spc="-15" dirty="0">
                <a:latin typeface="LM Sans 10"/>
                <a:cs typeface="LM Sans 10"/>
              </a:rPr>
              <a:t>Layers </a:t>
            </a:r>
            <a:r>
              <a:rPr sz="1000" spc="-15" dirty="0">
                <a:latin typeface="LM Sans 10"/>
                <a:cs typeface="LM Sans 10"/>
              </a:rPr>
              <a:t>are </a:t>
            </a:r>
            <a:r>
              <a:rPr sz="1000" spc="-5" dirty="0">
                <a:latin typeface="LM Sans 10"/>
                <a:cs typeface="LM Sans 10"/>
              </a:rPr>
              <a:t>sets of </a:t>
            </a:r>
            <a:r>
              <a:rPr sz="1000" dirty="0">
                <a:latin typeface="LM Sans 10"/>
                <a:cs typeface="LM Sans 10"/>
              </a:rPr>
              <a:t>recipes, </a:t>
            </a:r>
            <a:r>
              <a:rPr sz="1000" spc="-5" dirty="0">
                <a:latin typeface="LM Sans 10"/>
                <a:cs typeface="LM Sans 10"/>
              </a:rPr>
              <a:t>matching a common </a:t>
            </a:r>
            <a:r>
              <a:rPr sz="1000" dirty="0">
                <a:latin typeface="LM Sans 10"/>
                <a:cs typeface="LM Sans 10"/>
              </a:rPr>
              <a:t>purpose. </a:t>
            </a:r>
            <a:r>
              <a:rPr sz="1000" spc="-25" dirty="0">
                <a:latin typeface="LM Sans 10"/>
                <a:cs typeface="LM Sans 10"/>
              </a:rPr>
              <a:t>For </a:t>
            </a:r>
            <a:r>
              <a:rPr sz="1000" spc="-20" dirty="0">
                <a:latin typeface="LM Sans 10"/>
                <a:cs typeface="LM Sans 10"/>
              </a:rPr>
              <a:t>Texas </a:t>
            </a:r>
            <a:r>
              <a:rPr sz="1000" spc="-5" dirty="0">
                <a:latin typeface="LM Sans 10"/>
                <a:cs typeface="LM Sans 10"/>
              </a:rPr>
              <a:t>Instruments  board support, the </a:t>
            </a:r>
            <a:r>
              <a:rPr sz="1000" i="1" spc="-5" dirty="0">
                <a:latin typeface="LM Sans 10"/>
                <a:cs typeface="LM Sans 10"/>
              </a:rPr>
              <a:t>meta-ti </a:t>
            </a:r>
            <a:r>
              <a:rPr sz="1000" spc="-15" dirty="0">
                <a:latin typeface="LM Sans 10"/>
                <a:cs typeface="LM Sans 10"/>
              </a:rPr>
              <a:t>layer </a:t>
            </a:r>
            <a:r>
              <a:rPr sz="1000" spc="-5" dirty="0">
                <a:latin typeface="LM Sans 10"/>
                <a:cs typeface="LM Sans 10"/>
              </a:rPr>
              <a:t>is</a:t>
            </a:r>
            <a:r>
              <a:rPr sz="1000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used.</a:t>
            </a:r>
            <a:endParaRPr sz="1000">
              <a:latin typeface="LM Sans 10"/>
              <a:cs typeface="LM Sans 10"/>
            </a:endParaRPr>
          </a:p>
          <a:p>
            <a:pPr marL="581025" lvl="1" indent="-133350">
              <a:lnSpc>
                <a:spcPts val="1150"/>
              </a:lnSpc>
              <a:buClr>
                <a:srgbClr val="F47F19"/>
              </a:buClr>
              <a:buFont typeface="Times New Roman"/>
              <a:buChar char="•"/>
              <a:tabLst>
                <a:tab pos="581660" algn="l"/>
              </a:tabLst>
            </a:pPr>
            <a:r>
              <a:rPr sz="1000" spc="-5" dirty="0">
                <a:latin typeface="LM Sans 10"/>
                <a:cs typeface="LM Sans 10"/>
              </a:rPr>
              <a:t>Multiple </a:t>
            </a:r>
            <a:r>
              <a:rPr sz="1000" spc="-15" dirty="0">
                <a:latin typeface="LM Sans 10"/>
                <a:cs typeface="LM Sans 10"/>
              </a:rPr>
              <a:t>layers are </a:t>
            </a:r>
            <a:r>
              <a:rPr sz="1000" spc="-5" dirty="0">
                <a:latin typeface="LM Sans 10"/>
                <a:cs typeface="LM Sans 10"/>
              </a:rPr>
              <a:t>used within a same distribution, </a:t>
            </a:r>
            <a:r>
              <a:rPr sz="1000" dirty="0">
                <a:latin typeface="LM Sans 10"/>
                <a:cs typeface="LM Sans 10"/>
              </a:rPr>
              <a:t>depending </a:t>
            </a:r>
            <a:r>
              <a:rPr sz="1000" spc="-5" dirty="0">
                <a:latin typeface="LM Sans 10"/>
                <a:cs typeface="LM Sans 10"/>
              </a:rPr>
              <a:t>on the</a:t>
            </a:r>
            <a:r>
              <a:rPr sz="1000" spc="105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requirements.</a:t>
            </a:r>
            <a:endParaRPr sz="1000">
              <a:latin typeface="LM Sans 10"/>
              <a:cs typeface="LM Sans 10"/>
            </a:endParaRPr>
          </a:p>
          <a:p>
            <a:pPr marL="581025" marR="30480" lvl="1" indent="-132715">
              <a:lnSpc>
                <a:spcPts val="1200"/>
              </a:lnSpc>
              <a:spcBef>
                <a:spcPts val="35"/>
              </a:spcBef>
              <a:buClr>
                <a:srgbClr val="F47F19"/>
              </a:buClr>
              <a:buFont typeface="Times New Roman"/>
              <a:buChar char="•"/>
              <a:tabLst>
                <a:tab pos="581660" algn="l"/>
              </a:tabLst>
            </a:pPr>
            <a:r>
              <a:rPr sz="1000" spc="-5" dirty="0">
                <a:latin typeface="LM Sans 10"/>
                <a:cs typeface="LM Sans 10"/>
              </a:rPr>
              <a:t>It supports the ARM, MIPS (32 and 64 bits), </a:t>
            </a:r>
            <a:r>
              <a:rPr sz="1000" spc="-15" dirty="0">
                <a:latin typeface="LM Sans 10"/>
                <a:cs typeface="LM Sans 10"/>
              </a:rPr>
              <a:t>PowerPC, </a:t>
            </a:r>
            <a:r>
              <a:rPr sz="1000" spc="-5" dirty="0">
                <a:latin typeface="LM Sans 10"/>
                <a:cs typeface="LM Sans 10"/>
              </a:rPr>
              <a:t>RISC-V and x86 (32 and 64  bits)</a:t>
            </a:r>
            <a:r>
              <a:rPr sz="1000" spc="-10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architectures.</a:t>
            </a:r>
            <a:endParaRPr sz="1000">
              <a:latin typeface="LM Sans 10"/>
              <a:cs typeface="LM Sans 10"/>
            </a:endParaRPr>
          </a:p>
          <a:p>
            <a:pPr marL="581025" lvl="1" indent="-133350">
              <a:lnSpc>
                <a:spcPts val="1150"/>
              </a:lnSpc>
              <a:buClr>
                <a:srgbClr val="F47F19"/>
              </a:buClr>
              <a:buFont typeface="Times New Roman"/>
              <a:buChar char="•"/>
              <a:tabLst>
                <a:tab pos="581660" algn="l"/>
              </a:tabLst>
            </a:pPr>
            <a:r>
              <a:rPr sz="1000" spc="-5" dirty="0">
                <a:latin typeface="LM Sans 10"/>
                <a:cs typeface="LM Sans 10"/>
              </a:rPr>
              <a:t>It supports QEMU emulated machines </a:t>
            </a:r>
            <a:r>
              <a:rPr sz="1000" spc="-15" dirty="0">
                <a:latin typeface="LM Sans 10"/>
                <a:cs typeface="LM Sans 10"/>
              </a:rPr>
              <a:t>for </a:t>
            </a:r>
            <a:r>
              <a:rPr sz="1000" spc="-5" dirty="0">
                <a:latin typeface="LM Sans 10"/>
                <a:cs typeface="LM Sans 10"/>
              </a:rPr>
              <a:t>these</a:t>
            </a:r>
            <a:r>
              <a:rPr sz="1000" spc="10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architectures.</a:t>
            </a:r>
            <a:endParaRPr sz="1000">
              <a:latin typeface="LM Sans 10"/>
              <a:cs typeface="LM Sans 1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D63A8C-BF73-4BAD-9235-A2F251D5A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60"/>
              </a:spcBef>
            </a:pPr>
            <a:fld id="{81D60167-4931-47E6-BA6A-407CBD079E47}" type="slidenum">
              <a:rPr lang="en-US" spc="-5" smtClean="0"/>
              <a:t>14</a:t>
            </a:fld>
            <a:r>
              <a:rPr lang="en-US" spc="-5"/>
              <a:t>/300</a:t>
            </a:r>
            <a:endParaRPr lang="en-US" spc="-5" dirty="0"/>
          </a:p>
        </p:txBody>
      </p:sp>
    </p:spTree>
  </p:cSld>
  <p:clrMapOvr>
    <a:masterClrMapping/>
  </p:clrMapOvr>
  <p:transition>
    <p:cut/>
  </p:transition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962" y="28051"/>
            <a:ext cx="2353106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0" dirty="0"/>
              <a:t>Create </a:t>
            </a:r>
            <a:r>
              <a:rPr sz="1400" spc="15" dirty="0"/>
              <a:t>a custom </a:t>
            </a:r>
            <a:r>
              <a:rPr sz="1400" spc="-5" dirty="0"/>
              <a:t>layer</a:t>
            </a:r>
            <a:r>
              <a:rPr sz="1400" spc="-55" dirty="0"/>
              <a:t> </a:t>
            </a:r>
            <a:r>
              <a:rPr sz="1400" spc="15" dirty="0"/>
              <a:t>2/2</a:t>
            </a:r>
            <a:endParaRPr sz="1400" dirty="0"/>
          </a:p>
        </p:txBody>
      </p:sp>
      <p:sp>
        <p:nvSpPr>
          <p:cNvPr id="25" name="object 25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276669" rIns="0" bIns="0" rtlCol="0">
            <a:spAutoFit/>
          </a:bodyPr>
          <a:lstStyle/>
          <a:p>
            <a:pPr marL="214629" marR="664210" indent="-177165">
              <a:lnSpc>
                <a:spcPct val="117700"/>
              </a:lnSpc>
              <a:spcBef>
                <a:spcPts val="100"/>
              </a:spcBef>
              <a:buClr>
                <a:srgbClr val="F47F19"/>
              </a:buClr>
              <a:buFont typeface="MathJax_AMS"/>
              <a:buChar char="▶"/>
              <a:tabLst>
                <a:tab pos="215265" algn="l"/>
              </a:tabLst>
            </a:pPr>
            <a:r>
              <a:rPr sz="1100" spc="-5" dirty="0"/>
              <a:t>The </a:t>
            </a:r>
            <a:r>
              <a:rPr sz="1100" spc="-20" dirty="0"/>
              <a:t>layer </a:t>
            </a:r>
            <a:r>
              <a:rPr sz="1100" spc="-5" dirty="0"/>
              <a:t>created will </a:t>
            </a:r>
            <a:r>
              <a:rPr sz="1100" spc="10" dirty="0"/>
              <a:t>be </a:t>
            </a:r>
            <a:r>
              <a:rPr sz="1100" spc="-10" dirty="0"/>
              <a:t>pre-filled </a:t>
            </a:r>
            <a:r>
              <a:rPr sz="1100" spc="-5" dirty="0"/>
              <a:t>with the </a:t>
            </a:r>
            <a:r>
              <a:rPr sz="1100" spc="-10" dirty="0"/>
              <a:t>following </a:t>
            </a:r>
            <a:r>
              <a:rPr sz="1100" spc="-5" dirty="0"/>
              <a:t>files: </a:t>
            </a:r>
            <a:r>
              <a:rPr sz="1100" spc="-5" dirty="0">
                <a:solidFill>
                  <a:srgbClr val="3333B2"/>
                </a:solidFill>
              </a:rPr>
              <a:t> </a:t>
            </a:r>
            <a:r>
              <a:rPr sz="1100" spc="-10" dirty="0">
                <a:solidFill>
                  <a:srgbClr val="3333B2"/>
                </a:solidFill>
              </a:rPr>
              <a:t>conf/layer.conf </a:t>
            </a:r>
            <a:r>
              <a:rPr sz="1100" spc="-5" dirty="0"/>
              <a:t>The </a:t>
            </a:r>
            <a:r>
              <a:rPr sz="1100" spc="-15" dirty="0"/>
              <a:t>layer’s </a:t>
            </a:r>
            <a:r>
              <a:rPr sz="1100" spc="-5" dirty="0"/>
              <a:t>configuration. Holds its </a:t>
            </a:r>
            <a:r>
              <a:rPr sz="1100" spc="-20" dirty="0"/>
              <a:t>priority </a:t>
            </a:r>
            <a:r>
              <a:rPr sz="1100" spc="-5" dirty="0"/>
              <a:t>and</a:t>
            </a:r>
            <a:r>
              <a:rPr sz="1100" spc="-35" dirty="0"/>
              <a:t> </a:t>
            </a:r>
            <a:r>
              <a:rPr sz="1100" spc="-5" dirty="0"/>
              <a:t>generic</a:t>
            </a:r>
            <a:endParaRPr sz="1100"/>
          </a:p>
          <a:p>
            <a:pPr marL="1003935">
              <a:lnSpc>
                <a:spcPct val="100000"/>
              </a:lnSpc>
              <a:spcBef>
                <a:spcPts val="35"/>
              </a:spcBef>
            </a:pPr>
            <a:r>
              <a:rPr spc="-10" dirty="0"/>
              <a:t>information. No </a:t>
            </a:r>
            <a:r>
              <a:rPr spc="-5" dirty="0"/>
              <a:t>need to </a:t>
            </a:r>
            <a:r>
              <a:rPr dirty="0"/>
              <a:t>modify </a:t>
            </a:r>
            <a:r>
              <a:rPr spc="-5" dirty="0"/>
              <a:t>it in </a:t>
            </a:r>
            <a:r>
              <a:rPr spc="-10" dirty="0"/>
              <a:t>many</a:t>
            </a:r>
            <a:r>
              <a:rPr spc="-240" dirty="0"/>
              <a:t> </a:t>
            </a:r>
            <a:r>
              <a:rPr spc="-5" dirty="0"/>
              <a:t>cases.</a:t>
            </a:r>
          </a:p>
          <a:p>
            <a:pPr marL="366395" marR="30480" indent="-151765">
              <a:lnSpc>
                <a:spcPct val="102600"/>
              </a:lnSpc>
            </a:pPr>
            <a:r>
              <a:rPr spc="-10" dirty="0">
                <a:solidFill>
                  <a:srgbClr val="3333B2"/>
                </a:solidFill>
              </a:rPr>
              <a:t>COPYING.MIT </a:t>
            </a:r>
            <a:r>
              <a:rPr spc="-5" dirty="0"/>
              <a:t>The license under which a </a:t>
            </a:r>
            <a:r>
              <a:rPr spc="-20" dirty="0"/>
              <a:t>layer </a:t>
            </a:r>
            <a:r>
              <a:rPr spc="-5" dirty="0"/>
              <a:t>is released. </a:t>
            </a:r>
            <a:r>
              <a:rPr spc="-10" dirty="0"/>
              <a:t>By </a:t>
            </a:r>
            <a:r>
              <a:rPr spc="-5" dirty="0"/>
              <a:t>default MIT.  </a:t>
            </a:r>
            <a:r>
              <a:rPr spc="-10" dirty="0">
                <a:solidFill>
                  <a:srgbClr val="3333B2"/>
                </a:solidFill>
              </a:rPr>
              <a:t>README </a:t>
            </a:r>
            <a:r>
              <a:rPr spc="-10" dirty="0"/>
              <a:t>A </a:t>
            </a:r>
            <a:r>
              <a:rPr spc="-5" dirty="0"/>
              <a:t>basic description of the </a:t>
            </a:r>
            <a:r>
              <a:rPr spc="-15" dirty="0"/>
              <a:t>layer. </a:t>
            </a:r>
            <a:r>
              <a:rPr spc="-5" dirty="0"/>
              <a:t>Contains a contact e-mail to</a:t>
            </a:r>
            <a:r>
              <a:rPr spc="-170" dirty="0"/>
              <a:t> </a:t>
            </a:r>
            <a:r>
              <a:rPr dirty="0"/>
              <a:t>update.</a:t>
            </a:r>
          </a:p>
          <a:p>
            <a:pPr marL="214629" marR="263525" indent="-177165">
              <a:lnSpc>
                <a:spcPct val="102600"/>
              </a:lnSpc>
              <a:spcBef>
                <a:spcPts val="300"/>
              </a:spcBef>
              <a:buClr>
                <a:srgbClr val="F47F19"/>
              </a:buClr>
              <a:buFont typeface="MathJax_AMS"/>
              <a:buChar char="▶"/>
              <a:tabLst>
                <a:tab pos="215265" algn="l"/>
              </a:tabLst>
            </a:pPr>
            <a:r>
              <a:rPr sz="1100" spc="-10" dirty="0"/>
              <a:t>By </a:t>
            </a:r>
            <a:r>
              <a:rPr sz="1100" spc="-5" dirty="0"/>
              <a:t>default, all metadata matching </a:t>
            </a:r>
            <a:r>
              <a:rPr sz="11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./recipes-*/*/*.bb </a:t>
            </a:r>
            <a:r>
              <a:rPr sz="1100" spc="-5" dirty="0"/>
              <a:t>will </a:t>
            </a:r>
            <a:r>
              <a:rPr sz="1100" spc="10" dirty="0"/>
              <a:t>be </a:t>
            </a:r>
            <a:r>
              <a:rPr sz="1100" spc="-10" dirty="0"/>
              <a:t>parsed </a:t>
            </a:r>
            <a:r>
              <a:rPr sz="1100" spc="-20" dirty="0"/>
              <a:t>by</a:t>
            </a:r>
            <a:r>
              <a:rPr sz="1100" spc="-190" dirty="0"/>
              <a:t> </a:t>
            </a:r>
            <a:r>
              <a:rPr sz="1100" spc="-5" dirty="0"/>
              <a:t>the  </a:t>
            </a:r>
            <a:r>
              <a:rPr sz="1100" spc="-10" dirty="0"/>
              <a:t>BitBake </a:t>
            </a:r>
            <a:r>
              <a:rPr sz="1100" i="1" spc="-5" dirty="0">
                <a:latin typeface="LM Sans 10"/>
                <a:cs typeface="LM Sans 10"/>
              </a:rPr>
              <a:t>build engine</a:t>
            </a:r>
            <a:r>
              <a:rPr sz="1100" spc="-5" dirty="0"/>
              <a:t>.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29" name="object 29"/>
          <p:cNvSpPr txBox="1">
            <a:spLocks noGrp="1"/>
          </p:cNvSpPr>
          <p:nvPr>
            <p:ph type="ftr" sz="quarter" idx="11"/>
          </p:nvPr>
        </p:nvSpPr>
        <p:spPr>
          <a:xfrm>
            <a:off x="273532" y="3143455"/>
            <a:ext cx="2518410" cy="82074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lang="en-US" spc="-5" dirty="0"/>
              <a:t>Remake by Mao Huynh</a:t>
            </a:r>
            <a:endParaRPr spc="-5" dirty="0">
              <a:latin typeface="Noto Sans Mono CJK JP Bold"/>
              <a:cs typeface="Noto Sans Mono CJK JP Bold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7C6FF71-852B-8F9A-BEB5-4E699AF85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60"/>
              </a:spcBef>
            </a:pPr>
            <a:fld id="{81D60167-4931-47E6-BA6A-407CBD079E47}" type="slidenum">
              <a:rPr lang="en-US" spc="-5" smtClean="0"/>
              <a:t>140</a:t>
            </a:fld>
            <a:r>
              <a:rPr lang="en-US" spc="-5"/>
              <a:t>/300</a:t>
            </a:r>
            <a:endParaRPr lang="en-US" spc="-5" dirty="0"/>
          </a:p>
        </p:txBody>
      </p:sp>
    </p:spTree>
  </p:cSld>
  <p:clrMapOvr>
    <a:masterClrMapping/>
  </p:clrMapOvr>
  <p:transition>
    <p:cut/>
  </p:transition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4322" y="28051"/>
            <a:ext cx="190563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5" dirty="0"/>
              <a:t>Use a </a:t>
            </a:r>
            <a:r>
              <a:rPr sz="1400" spc="-5" dirty="0"/>
              <a:t>layer: </a:t>
            </a:r>
            <a:r>
              <a:rPr sz="1400" spc="20" dirty="0"/>
              <a:t>best</a:t>
            </a:r>
            <a:r>
              <a:rPr sz="1400" spc="-300" dirty="0"/>
              <a:t> </a:t>
            </a:r>
            <a:r>
              <a:rPr sz="1400" spc="5" dirty="0"/>
              <a:t>practices</a:t>
            </a:r>
            <a:endParaRPr sz="1400"/>
          </a:p>
        </p:txBody>
      </p:sp>
      <p:sp>
        <p:nvSpPr>
          <p:cNvPr id="29" name="object 29"/>
          <p:cNvSpPr txBox="1">
            <a:spLocks noGrp="1"/>
          </p:cNvSpPr>
          <p:nvPr>
            <p:ph type="ftr" sz="quarter" idx="11"/>
          </p:nvPr>
        </p:nvSpPr>
        <p:spPr>
          <a:xfrm>
            <a:off x="273532" y="3143455"/>
            <a:ext cx="2518410" cy="82074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lang="en-US" spc="-5" dirty="0"/>
              <a:t>Remake by Mao Huynh</a:t>
            </a:r>
            <a:endParaRPr spc="-5" dirty="0">
              <a:latin typeface="Noto Sans Mono CJK JP Bold"/>
              <a:cs typeface="Noto Sans Mono CJK JP Bold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21957" y="842402"/>
            <a:ext cx="4906010" cy="15481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14629" marR="114935" indent="-177165">
              <a:lnSpc>
                <a:spcPct val="102600"/>
              </a:lnSpc>
              <a:spcBef>
                <a:spcPts val="55"/>
              </a:spcBef>
              <a:buClr>
                <a:srgbClr val="F47F19"/>
              </a:buClr>
              <a:buFont typeface="MathJax_AMS"/>
              <a:buChar char="▶"/>
              <a:tabLst>
                <a:tab pos="215265" algn="l"/>
              </a:tabLst>
            </a:pPr>
            <a:r>
              <a:rPr sz="1100" spc="-10" dirty="0">
                <a:latin typeface="LM Sans 10"/>
                <a:cs typeface="LM Sans 10"/>
              </a:rPr>
              <a:t>Do </a:t>
            </a:r>
            <a:r>
              <a:rPr sz="1100" spc="-5" dirty="0">
                <a:latin typeface="LM Sans 10"/>
                <a:cs typeface="LM Sans 10"/>
              </a:rPr>
              <a:t>not </a:t>
            </a:r>
            <a:r>
              <a:rPr sz="1100" spc="-15" dirty="0">
                <a:latin typeface="LM Sans 10"/>
                <a:cs typeface="LM Sans 10"/>
              </a:rPr>
              <a:t>copy </a:t>
            </a:r>
            <a:r>
              <a:rPr sz="1100" spc="-5" dirty="0">
                <a:latin typeface="LM Sans 10"/>
                <a:cs typeface="LM Sans 10"/>
              </a:rPr>
              <a:t>and </a:t>
            </a:r>
            <a:r>
              <a:rPr sz="1100" dirty="0">
                <a:latin typeface="LM Sans 10"/>
                <a:cs typeface="LM Sans 10"/>
              </a:rPr>
              <a:t>modify </a:t>
            </a:r>
            <a:r>
              <a:rPr sz="1100" spc="-5" dirty="0">
                <a:latin typeface="LM Sans 10"/>
                <a:cs typeface="LM Sans 10"/>
              </a:rPr>
              <a:t>existing </a:t>
            </a:r>
            <a:r>
              <a:rPr sz="1100" dirty="0">
                <a:latin typeface="LM Sans 10"/>
                <a:cs typeface="LM Sans 10"/>
              </a:rPr>
              <a:t>recipes </a:t>
            </a:r>
            <a:r>
              <a:rPr sz="1100" spc="-5" dirty="0">
                <a:latin typeface="LM Sans 10"/>
                <a:cs typeface="LM Sans 10"/>
              </a:rPr>
              <a:t>from other </a:t>
            </a:r>
            <a:r>
              <a:rPr sz="1100" spc="-15" dirty="0">
                <a:latin typeface="LM Sans 10"/>
                <a:cs typeface="LM Sans 10"/>
              </a:rPr>
              <a:t>layers. </a:t>
            </a:r>
            <a:r>
              <a:rPr sz="1100" spc="-5" dirty="0">
                <a:latin typeface="LM Sans 10"/>
                <a:cs typeface="LM Sans 10"/>
              </a:rPr>
              <a:t>Instead use </a:t>
            </a:r>
            <a:r>
              <a:rPr sz="1100" dirty="0">
                <a:latin typeface="LM Sans 10"/>
                <a:cs typeface="LM Sans 10"/>
              </a:rPr>
              <a:t>append  </a:t>
            </a:r>
            <a:r>
              <a:rPr sz="1100" spc="-5" dirty="0">
                <a:latin typeface="LM Sans 10"/>
                <a:cs typeface="LM Sans 10"/>
              </a:rPr>
              <a:t>files.</a:t>
            </a:r>
            <a:endParaRPr sz="1100">
              <a:latin typeface="LM Sans 10"/>
              <a:cs typeface="LM Sans 10"/>
            </a:endParaRPr>
          </a:p>
          <a:p>
            <a:pPr marL="214629" marR="30480" indent="-177165">
              <a:lnSpc>
                <a:spcPct val="102600"/>
              </a:lnSpc>
              <a:spcBef>
                <a:spcPts val="300"/>
              </a:spcBef>
              <a:buClr>
                <a:srgbClr val="F47F19"/>
              </a:buClr>
              <a:buFont typeface="MathJax_AMS"/>
              <a:buChar char="▶"/>
              <a:tabLst>
                <a:tab pos="215265" algn="l"/>
              </a:tabLst>
            </a:pPr>
            <a:r>
              <a:rPr sz="1100" spc="-15" dirty="0">
                <a:latin typeface="LM Sans 10"/>
                <a:cs typeface="LM Sans 10"/>
              </a:rPr>
              <a:t>Avoid </a:t>
            </a:r>
            <a:r>
              <a:rPr sz="1100" spc="-5" dirty="0">
                <a:latin typeface="LM Sans 10"/>
                <a:cs typeface="LM Sans 10"/>
              </a:rPr>
              <a:t>duplicating files. Use </a:t>
            </a:r>
            <a:r>
              <a:rPr sz="1100" dirty="0">
                <a:latin typeface="LM Sans 10"/>
                <a:cs typeface="LM Sans 10"/>
              </a:rPr>
              <a:t>append </a:t>
            </a:r>
            <a:r>
              <a:rPr sz="1100" spc="-5" dirty="0">
                <a:latin typeface="LM Sans 10"/>
                <a:cs typeface="LM Sans 10"/>
              </a:rPr>
              <a:t>files </a:t>
            </a:r>
            <a:r>
              <a:rPr sz="1100" spc="-20" dirty="0">
                <a:latin typeface="LM Sans 10"/>
                <a:cs typeface="LM Sans 10"/>
              </a:rPr>
              <a:t>or </a:t>
            </a:r>
            <a:r>
              <a:rPr sz="1100" spc="-5" dirty="0">
                <a:latin typeface="LM Sans 10"/>
                <a:cs typeface="LM Sans 10"/>
              </a:rPr>
              <a:t>explicitly use a path relative to other  </a:t>
            </a:r>
            <a:r>
              <a:rPr sz="1100" spc="-15" dirty="0">
                <a:latin typeface="LM Sans 10"/>
                <a:cs typeface="LM Sans 10"/>
              </a:rPr>
              <a:t>layers.</a:t>
            </a:r>
            <a:endParaRPr sz="1100">
              <a:latin typeface="LM Sans 10"/>
              <a:cs typeface="LM Sans 10"/>
            </a:endParaRPr>
          </a:p>
          <a:p>
            <a:pPr marL="214629" indent="-177165">
              <a:lnSpc>
                <a:spcPct val="100000"/>
              </a:lnSpc>
              <a:spcBef>
                <a:spcPts val="334"/>
              </a:spcBef>
              <a:buClr>
                <a:srgbClr val="F47F19"/>
              </a:buClr>
              <a:buFont typeface="MathJax_AMS"/>
              <a:buChar char="▶"/>
              <a:tabLst>
                <a:tab pos="215265" algn="l"/>
              </a:tabLst>
            </a:pPr>
            <a:r>
              <a:rPr sz="1100" spc="-5" dirty="0">
                <a:latin typeface="LM Sans 10"/>
                <a:cs typeface="LM Sans 10"/>
              </a:rPr>
              <a:t>Save the </a:t>
            </a:r>
            <a:r>
              <a:rPr sz="1100" spc="-20" dirty="0">
                <a:latin typeface="LM Sans 10"/>
                <a:cs typeface="LM Sans 10"/>
              </a:rPr>
              <a:t>layer </a:t>
            </a:r>
            <a:r>
              <a:rPr sz="1100" spc="-5" dirty="0">
                <a:latin typeface="LM Sans 10"/>
                <a:cs typeface="LM Sans 10"/>
              </a:rPr>
              <a:t>alongside other </a:t>
            </a:r>
            <a:r>
              <a:rPr sz="1100" spc="-15" dirty="0">
                <a:latin typeface="LM Sans 10"/>
                <a:cs typeface="LM Sans 10"/>
              </a:rPr>
              <a:t>layers, </a:t>
            </a:r>
            <a:r>
              <a:rPr sz="1100" spc="-5" dirty="0">
                <a:latin typeface="LM Sans 10"/>
                <a:cs typeface="LM Sans 10"/>
              </a:rPr>
              <a:t>in</a:t>
            </a:r>
            <a:r>
              <a:rPr sz="1100" spc="10" dirty="0">
                <a:latin typeface="LM Sans 10"/>
                <a:cs typeface="LM Sans 10"/>
              </a:rPr>
              <a:t> </a:t>
            </a:r>
            <a:r>
              <a:rPr sz="11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OEROOT</a:t>
            </a:r>
            <a:r>
              <a:rPr sz="1100" spc="-5" dirty="0">
                <a:latin typeface="LM Sans 10"/>
                <a:cs typeface="LM Sans 10"/>
              </a:rPr>
              <a:t>.</a:t>
            </a:r>
            <a:endParaRPr sz="1100">
              <a:latin typeface="LM Sans 10"/>
              <a:cs typeface="LM Sans 10"/>
            </a:endParaRPr>
          </a:p>
          <a:p>
            <a:pPr marL="214629" indent="-177165">
              <a:lnSpc>
                <a:spcPct val="100000"/>
              </a:lnSpc>
              <a:spcBef>
                <a:spcPts val="330"/>
              </a:spcBef>
              <a:buClr>
                <a:srgbClr val="F47F19"/>
              </a:buClr>
              <a:buFont typeface="MathJax_AMS"/>
              <a:buChar char="▶"/>
              <a:tabLst>
                <a:tab pos="215265" algn="l"/>
              </a:tabLst>
            </a:pPr>
            <a:r>
              <a:rPr sz="1100" spc="-5" dirty="0">
                <a:latin typeface="LM Sans 10"/>
                <a:cs typeface="LM Sans 10"/>
              </a:rPr>
              <a:t>Use </a:t>
            </a:r>
            <a:r>
              <a:rPr sz="11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LAYERDEPENDS </a:t>
            </a:r>
            <a:r>
              <a:rPr sz="1100" spc="-5" dirty="0">
                <a:latin typeface="LM Sans 10"/>
                <a:cs typeface="LM Sans 10"/>
              </a:rPr>
              <a:t>to explicitly </a:t>
            </a:r>
            <a:r>
              <a:rPr sz="1100" spc="-10" dirty="0">
                <a:latin typeface="LM Sans 10"/>
                <a:cs typeface="LM Sans 10"/>
              </a:rPr>
              <a:t>define </a:t>
            </a:r>
            <a:r>
              <a:rPr sz="1100" spc="-20" dirty="0">
                <a:latin typeface="LM Sans 10"/>
                <a:cs typeface="LM Sans 10"/>
              </a:rPr>
              <a:t>layer</a:t>
            </a:r>
            <a:r>
              <a:rPr sz="1100" spc="-18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dependencies.</a:t>
            </a:r>
            <a:endParaRPr sz="1100">
              <a:latin typeface="LM Sans 10"/>
              <a:cs typeface="LM Sans 10"/>
            </a:endParaRPr>
          </a:p>
          <a:p>
            <a:pPr marL="214629" marR="63500" indent="-177165">
              <a:lnSpc>
                <a:spcPct val="102600"/>
              </a:lnSpc>
              <a:spcBef>
                <a:spcPts val="300"/>
              </a:spcBef>
              <a:buClr>
                <a:srgbClr val="F47F19"/>
              </a:buClr>
              <a:buFont typeface="MathJax_AMS"/>
              <a:buChar char="▶"/>
              <a:tabLst>
                <a:tab pos="215265" algn="l"/>
              </a:tabLst>
            </a:pPr>
            <a:r>
              <a:rPr sz="1100" spc="-5" dirty="0">
                <a:latin typeface="LM Sans 10"/>
                <a:cs typeface="LM Sans 10"/>
              </a:rPr>
              <a:t>Use </a:t>
            </a:r>
            <a:r>
              <a:rPr sz="11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LAYERSERIES_COMPAT </a:t>
            </a:r>
            <a:r>
              <a:rPr sz="1100" spc="-5" dirty="0">
                <a:latin typeface="LM Sans 10"/>
                <a:cs typeface="LM Sans 10"/>
              </a:rPr>
              <a:t>to </a:t>
            </a:r>
            <a:r>
              <a:rPr sz="1100" spc="-10" dirty="0">
                <a:latin typeface="LM Sans 10"/>
                <a:cs typeface="LM Sans 10"/>
              </a:rPr>
              <a:t>define </a:t>
            </a:r>
            <a:r>
              <a:rPr sz="1100" spc="-5" dirty="0">
                <a:latin typeface="LM Sans 10"/>
                <a:cs typeface="LM Sans 10"/>
              </a:rPr>
              <a:t>the </a:t>
            </a:r>
            <a:r>
              <a:rPr sz="1100" spc="-20" dirty="0">
                <a:latin typeface="LM Sans 10"/>
                <a:cs typeface="LM Sans 10"/>
              </a:rPr>
              <a:t>Yocto </a:t>
            </a:r>
            <a:r>
              <a:rPr sz="1100" spc="-5" dirty="0">
                <a:latin typeface="LM Sans 10"/>
                <a:cs typeface="LM Sans 10"/>
              </a:rPr>
              <a:t>version(s) with which the </a:t>
            </a:r>
            <a:r>
              <a:rPr sz="1100" spc="-20" dirty="0">
                <a:latin typeface="LM Sans 10"/>
                <a:cs typeface="LM Sans 10"/>
              </a:rPr>
              <a:t>layer</a:t>
            </a:r>
            <a:r>
              <a:rPr sz="1100" spc="-17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is  compatible.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66456B9-5EDD-FE60-593C-5FE00D905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60"/>
              </a:spcBef>
            </a:pPr>
            <a:fld id="{81D60167-4931-47E6-BA6A-407CBD079E47}" type="slidenum">
              <a:rPr lang="en-US" spc="-5" smtClean="0"/>
              <a:t>141</a:t>
            </a:fld>
            <a:r>
              <a:rPr lang="en-US" spc="-5"/>
              <a:t>/300</a:t>
            </a:r>
            <a:endParaRPr lang="en-US" spc="-5" dirty="0"/>
          </a:p>
        </p:txBody>
      </p:sp>
    </p:spTree>
  </p:cSld>
  <p:clrMapOvr>
    <a:masterClrMapping/>
  </p:clrMapOvr>
  <p:transition>
    <p:cut/>
  </p:transition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229" y="-43483"/>
            <a:ext cx="2649855" cy="44820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0" dirty="0"/>
              <a:t>Practical lab - Create </a:t>
            </a:r>
            <a:r>
              <a:rPr sz="1400" spc="15" dirty="0"/>
              <a:t>a custom</a:t>
            </a:r>
            <a:r>
              <a:rPr sz="1400" spc="-10" dirty="0"/>
              <a:t> </a:t>
            </a:r>
            <a:r>
              <a:rPr sz="1400" spc="-5" dirty="0"/>
              <a:t>layer</a:t>
            </a:r>
            <a:r>
              <a:rPr lang="en-US" sz="1400" spc="-5" dirty="0"/>
              <a:t> and </a:t>
            </a:r>
            <a:r>
              <a:rPr lang="vi-VN" sz="1400" spc="15" dirty="0"/>
              <a:t>Extend a</a:t>
            </a:r>
            <a:r>
              <a:rPr lang="vi-VN" sz="1400" spc="-25" dirty="0"/>
              <a:t> </a:t>
            </a:r>
            <a:r>
              <a:rPr lang="vi-VN" sz="1400" spc="15" dirty="0"/>
              <a:t>recipe</a:t>
            </a:r>
            <a:endParaRPr sz="1400" dirty="0"/>
          </a:p>
        </p:txBody>
      </p:sp>
      <p:sp>
        <p:nvSpPr>
          <p:cNvPr id="51" name="object 51"/>
          <p:cNvSpPr txBox="1">
            <a:spLocks noGrp="1"/>
          </p:cNvSpPr>
          <p:nvPr>
            <p:ph type="ftr" sz="quarter" idx="11"/>
          </p:nvPr>
        </p:nvSpPr>
        <p:spPr>
          <a:xfrm>
            <a:off x="273532" y="3143455"/>
            <a:ext cx="2518410" cy="82074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lang="en-US" spc="-5" dirty="0"/>
              <a:t>Remake by Mao Huynh</a:t>
            </a:r>
            <a:endParaRPr spc="-5" dirty="0">
              <a:latin typeface="Noto Sans Mono CJK JP Bold"/>
              <a:cs typeface="Noto Sans Mono CJK JP Bold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240089" y="568498"/>
            <a:ext cx="2016125" cy="2168525"/>
            <a:chOff x="240089" y="568498"/>
            <a:chExt cx="2016125" cy="2168525"/>
          </a:xfrm>
        </p:grpSpPr>
        <p:sp>
          <p:nvSpPr>
            <p:cNvPr id="26" name="object 26"/>
            <p:cNvSpPr/>
            <p:nvPr/>
          </p:nvSpPr>
          <p:spPr>
            <a:xfrm>
              <a:off x="387947" y="913397"/>
              <a:ext cx="1178560" cy="1563370"/>
            </a:xfrm>
            <a:custGeom>
              <a:avLst/>
              <a:gdLst/>
              <a:ahLst/>
              <a:cxnLst/>
              <a:rect l="l" t="t" r="r" b="b"/>
              <a:pathLst>
                <a:path w="1178560" h="1563370">
                  <a:moveTo>
                    <a:pt x="1178054" y="781616"/>
                  </a:moveTo>
                  <a:lnTo>
                    <a:pt x="1176695" y="835129"/>
                  </a:lnTo>
                  <a:lnTo>
                    <a:pt x="1172677" y="887675"/>
                  </a:lnTo>
                  <a:lnTo>
                    <a:pt x="1166087" y="939137"/>
                  </a:lnTo>
                  <a:lnTo>
                    <a:pt x="1157013" y="989398"/>
                  </a:lnTo>
                  <a:lnTo>
                    <a:pt x="1145544" y="1038342"/>
                  </a:lnTo>
                  <a:lnTo>
                    <a:pt x="1131765" y="1085853"/>
                  </a:lnTo>
                  <a:lnTo>
                    <a:pt x="1115766" y="1131814"/>
                  </a:lnTo>
                  <a:lnTo>
                    <a:pt x="1097634" y="1176109"/>
                  </a:lnTo>
                  <a:lnTo>
                    <a:pt x="1077457" y="1218621"/>
                  </a:lnTo>
                  <a:lnTo>
                    <a:pt x="1055322" y="1259234"/>
                  </a:lnTo>
                  <a:lnTo>
                    <a:pt x="1031318" y="1297832"/>
                  </a:lnTo>
                  <a:lnTo>
                    <a:pt x="1005531" y="1334297"/>
                  </a:lnTo>
                  <a:lnTo>
                    <a:pt x="978050" y="1368515"/>
                  </a:lnTo>
                  <a:lnTo>
                    <a:pt x="948962" y="1400368"/>
                  </a:lnTo>
                  <a:lnTo>
                    <a:pt x="918355" y="1429739"/>
                  </a:lnTo>
                  <a:lnTo>
                    <a:pt x="886317" y="1456514"/>
                  </a:lnTo>
                  <a:lnTo>
                    <a:pt x="852936" y="1480574"/>
                  </a:lnTo>
                  <a:lnTo>
                    <a:pt x="818299" y="1501804"/>
                  </a:lnTo>
                  <a:lnTo>
                    <a:pt x="782493" y="1520087"/>
                  </a:lnTo>
                  <a:lnTo>
                    <a:pt x="745608" y="1535307"/>
                  </a:lnTo>
                  <a:lnTo>
                    <a:pt x="707729" y="1547347"/>
                  </a:lnTo>
                  <a:lnTo>
                    <a:pt x="668946" y="1556092"/>
                  </a:lnTo>
                  <a:lnTo>
                    <a:pt x="629346" y="1561424"/>
                  </a:lnTo>
                  <a:lnTo>
                    <a:pt x="589016" y="1563227"/>
                  </a:lnTo>
                  <a:lnTo>
                    <a:pt x="548688" y="1561424"/>
                  </a:lnTo>
                  <a:lnTo>
                    <a:pt x="509090" y="1556092"/>
                  </a:lnTo>
                  <a:lnTo>
                    <a:pt x="470309" y="1547347"/>
                  </a:lnTo>
                  <a:lnTo>
                    <a:pt x="432432" y="1535307"/>
                  </a:lnTo>
                  <a:lnTo>
                    <a:pt x="395548" y="1520087"/>
                  </a:lnTo>
                  <a:lnTo>
                    <a:pt x="359744" y="1501804"/>
                  </a:lnTo>
                  <a:lnTo>
                    <a:pt x="325108" y="1480574"/>
                  </a:lnTo>
                  <a:lnTo>
                    <a:pt x="291728" y="1456514"/>
                  </a:lnTo>
                  <a:lnTo>
                    <a:pt x="259691" y="1429739"/>
                  </a:lnTo>
                  <a:lnTo>
                    <a:pt x="229086" y="1400368"/>
                  </a:lnTo>
                  <a:lnTo>
                    <a:pt x="199999" y="1368515"/>
                  </a:lnTo>
                  <a:lnTo>
                    <a:pt x="172519" y="1334297"/>
                  </a:lnTo>
                  <a:lnTo>
                    <a:pt x="146733" y="1297832"/>
                  </a:lnTo>
                  <a:lnTo>
                    <a:pt x="122729" y="1259234"/>
                  </a:lnTo>
                  <a:lnTo>
                    <a:pt x="100594" y="1218621"/>
                  </a:lnTo>
                  <a:lnTo>
                    <a:pt x="80418" y="1176109"/>
                  </a:lnTo>
                  <a:lnTo>
                    <a:pt x="62286" y="1131814"/>
                  </a:lnTo>
                  <a:lnTo>
                    <a:pt x="46287" y="1085853"/>
                  </a:lnTo>
                  <a:lnTo>
                    <a:pt x="32509" y="1038342"/>
                  </a:lnTo>
                  <a:lnTo>
                    <a:pt x="21040" y="989398"/>
                  </a:lnTo>
                  <a:lnTo>
                    <a:pt x="11966" y="939137"/>
                  </a:lnTo>
                  <a:lnTo>
                    <a:pt x="5377" y="887675"/>
                  </a:lnTo>
                  <a:lnTo>
                    <a:pt x="1358" y="835129"/>
                  </a:lnTo>
                  <a:lnTo>
                    <a:pt x="0" y="781616"/>
                  </a:lnTo>
                  <a:lnTo>
                    <a:pt x="1358" y="728102"/>
                  </a:lnTo>
                  <a:lnTo>
                    <a:pt x="5377" y="675555"/>
                  </a:lnTo>
                  <a:lnTo>
                    <a:pt x="11966" y="624093"/>
                  </a:lnTo>
                  <a:lnTo>
                    <a:pt x="21040" y="573831"/>
                  </a:lnTo>
                  <a:lnTo>
                    <a:pt x="32509" y="524887"/>
                  </a:lnTo>
                  <a:lnTo>
                    <a:pt x="46287" y="477376"/>
                  </a:lnTo>
                  <a:lnTo>
                    <a:pt x="62286" y="431414"/>
                  </a:lnTo>
                  <a:lnTo>
                    <a:pt x="80418" y="387119"/>
                  </a:lnTo>
                  <a:lnTo>
                    <a:pt x="100594" y="344607"/>
                  </a:lnTo>
                  <a:lnTo>
                    <a:pt x="122729" y="303993"/>
                  </a:lnTo>
                  <a:lnTo>
                    <a:pt x="146733" y="265396"/>
                  </a:lnTo>
                  <a:lnTo>
                    <a:pt x="172519" y="228930"/>
                  </a:lnTo>
                  <a:lnTo>
                    <a:pt x="199999" y="194712"/>
                  </a:lnTo>
                  <a:lnTo>
                    <a:pt x="229086" y="162859"/>
                  </a:lnTo>
                  <a:lnTo>
                    <a:pt x="259691" y="133487"/>
                  </a:lnTo>
                  <a:lnTo>
                    <a:pt x="291728" y="106713"/>
                  </a:lnTo>
                  <a:lnTo>
                    <a:pt x="325108" y="82653"/>
                  </a:lnTo>
                  <a:lnTo>
                    <a:pt x="359744" y="61423"/>
                  </a:lnTo>
                  <a:lnTo>
                    <a:pt x="395548" y="43140"/>
                  </a:lnTo>
                  <a:lnTo>
                    <a:pt x="432432" y="27920"/>
                  </a:lnTo>
                  <a:lnTo>
                    <a:pt x="470309" y="15879"/>
                  </a:lnTo>
                  <a:lnTo>
                    <a:pt x="509090" y="7135"/>
                  </a:lnTo>
                  <a:lnTo>
                    <a:pt x="548688" y="1803"/>
                  </a:lnTo>
                  <a:lnTo>
                    <a:pt x="589016" y="0"/>
                  </a:lnTo>
                  <a:lnTo>
                    <a:pt x="629346" y="1803"/>
                  </a:lnTo>
                  <a:lnTo>
                    <a:pt x="668946" y="7135"/>
                  </a:lnTo>
                  <a:lnTo>
                    <a:pt x="707729" y="15879"/>
                  </a:lnTo>
                  <a:lnTo>
                    <a:pt x="745608" y="27920"/>
                  </a:lnTo>
                  <a:lnTo>
                    <a:pt x="782493" y="43140"/>
                  </a:lnTo>
                  <a:lnTo>
                    <a:pt x="818299" y="61423"/>
                  </a:lnTo>
                  <a:lnTo>
                    <a:pt x="852936" y="82653"/>
                  </a:lnTo>
                  <a:lnTo>
                    <a:pt x="886317" y="106713"/>
                  </a:lnTo>
                  <a:lnTo>
                    <a:pt x="918355" y="133487"/>
                  </a:lnTo>
                  <a:lnTo>
                    <a:pt x="948962" y="162859"/>
                  </a:lnTo>
                  <a:lnTo>
                    <a:pt x="978050" y="194712"/>
                  </a:lnTo>
                  <a:lnTo>
                    <a:pt x="1005531" y="228930"/>
                  </a:lnTo>
                  <a:lnTo>
                    <a:pt x="1031318" y="265396"/>
                  </a:lnTo>
                  <a:lnTo>
                    <a:pt x="1055322" y="303993"/>
                  </a:lnTo>
                  <a:lnTo>
                    <a:pt x="1077457" y="344607"/>
                  </a:lnTo>
                  <a:lnTo>
                    <a:pt x="1097634" y="387119"/>
                  </a:lnTo>
                  <a:lnTo>
                    <a:pt x="1115766" y="431414"/>
                  </a:lnTo>
                  <a:lnTo>
                    <a:pt x="1131765" y="477376"/>
                  </a:lnTo>
                  <a:lnTo>
                    <a:pt x="1145544" y="524887"/>
                  </a:lnTo>
                  <a:lnTo>
                    <a:pt x="1157013" y="573831"/>
                  </a:lnTo>
                  <a:lnTo>
                    <a:pt x="1166087" y="624093"/>
                  </a:lnTo>
                  <a:lnTo>
                    <a:pt x="1172677" y="675555"/>
                  </a:lnTo>
                  <a:lnTo>
                    <a:pt x="1176695" y="728102"/>
                  </a:lnTo>
                  <a:lnTo>
                    <a:pt x="1178054" y="781616"/>
                  </a:lnTo>
                  <a:close/>
                </a:path>
              </a:pathLst>
            </a:custGeom>
            <a:ln w="382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819081" y="1491322"/>
              <a:ext cx="241300" cy="319405"/>
            </a:xfrm>
            <a:custGeom>
              <a:avLst/>
              <a:gdLst/>
              <a:ahLst/>
              <a:cxnLst/>
              <a:rect l="l" t="t" r="r" b="b"/>
              <a:pathLst>
                <a:path w="241300" h="319405">
                  <a:moveTo>
                    <a:pt x="30546" y="319360"/>
                  </a:moveTo>
                  <a:lnTo>
                    <a:pt x="17970" y="267449"/>
                  </a:lnTo>
                  <a:lnTo>
                    <a:pt x="8522" y="221944"/>
                  </a:lnTo>
                  <a:lnTo>
                    <a:pt x="2450" y="178553"/>
                  </a:lnTo>
                  <a:lnTo>
                    <a:pt x="0" y="132987"/>
                  </a:lnTo>
                  <a:lnTo>
                    <a:pt x="1420" y="80956"/>
                  </a:lnTo>
                  <a:lnTo>
                    <a:pt x="6958" y="18171"/>
                  </a:lnTo>
                  <a:lnTo>
                    <a:pt x="42406" y="7758"/>
                  </a:lnTo>
                  <a:lnTo>
                    <a:pt x="81481" y="0"/>
                  </a:lnTo>
                  <a:lnTo>
                    <a:pt x="126213" y="368"/>
                  </a:lnTo>
                  <a:lnTo>
                    <a:pt x="178635" y="14335"/>
                  </a:lnTo>
                  <a:lnTo>
                    <a:pt x="240781" y="47375"/>
                  </a:lnTo>
                  <a:lnTo>
                    <a:pt x="213957" y="103366"/>
                  </a:lnTo>
                  <a:lnTo>
                    <a:pt x="187119" y="150660"/>
                  </a:lnTo>
                  <a:lnTo>
                    <a:pt x="159633" y="191047"/>
                  </a:lnTo>
                  <a:lnTo>
                    <a:pt x="130865" y="226320"/>
                  </a:lnTo>
                  <a:lnTo>
                    <a:pt x="100184" y="258268"/>
                  </a:lnTo>
                  <a:lnTo>
                    <a:pt x="66955" y="288685"/>
                  </a:lnTo>
                  <a:lnTo>
                    <a:pt x="30546" y="319360"/>
                  </a:lnTo>
                  <a:close/>
                </a:path>
              </a:pathLst>
            </a:custGeom>
            <a:solidFill>
              <a:srgbClr val="F47E1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819081" y="1491322"/>
              <a:ext cx="241300" cy="319405"/>
            </a:xfrm>
            <a:custGeom>
              <a:avLst/>
              <a:gdLst/>
              <a:ahLst/>
              <a:cxnLst/>
              <a:rect l="l" t="t" r="r" b="b"/>
              <a:pathLst>
                <a:path w="241300" h="319405">
                  <a:moveTo>
                    <a:pt x="240781" y="47375"/>
                  </a:moveTo>
                  <a:lnTo>
                    <a:pt x="213957" y="103366"/>
                  </a:lnTo>
                  <a:lnTo>
                    <a:pt x="187119" y="150660"/>
                  </a:lnTo>
                  <a:lnTo>
                    <a:pt x="159633" y="191047"/>
                  </a:lnTo>
                  <a:lnTo>
                    <a:pt x="130865" y="226320"/>
                  </a:lnTo>
                  <a:lnTo>
                    <a:pt x="100184" y="258268"/>
                  </a:lnTo>
                  <a:lnTo>
                    <a:pt x="66955" y="288685"/>
                  </a:lnTo>
                  <a:lnTo>
                    <a:pt x="30546" y="319360"/>
                  </a:lnTo>
                  <a:lnTo>
                    <a:pt x="17970" y="267449"/>
                  </a:lnTo>
                  <a:lnTo>
                    <a:pt x="8522" y="221944"/>
                  </a:lnTo>
                  <a:lnTo>
                    <a:pt x="2450" y="178553"/>
                  </a:lnTo>
                  <a:lnTo>
                    <a:pt x="0" y="132987"/>
                  </a:lnTo>
                  <a:lnTo>
                    <a:pt x="1420" y="80956"/>
                  </a:lnTo>
                  <a:lnTo>
                    <a:pt x="6958" y="18171"/>
                  </a:lnTo>
                  <a:lnTo>
                    <a:pt x="42406" y="7758"/>
                  </a:lnTo>
                  <a:lnTo>
                    <a:pt x="81481" y="0"/>
                  </a:lnTo>
                  <a:lnTo>
                    <a:pt x="126213" y="368"/>
                  </a:lnTo>
                  <a:lnTo>
                    <a:pt x="178635" y="14335"/>
                  </a:lnTo>
                  <a:lnTo>
                    <a:pt x="240781" y="47375"/>
                  </a:lnTo>
                  <a:close/>
                </a:path>
              </a:pathLst>
            </a:custGeom>
            <a:ln w="3978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40080" y="1488757"/>
              <a:ext cx="1514475" cy="535940"/>
            </a:xfrm>
            <a:custGeom>
              <a:avLst/>
              <a:gdLst/>
              <a:ahLst/>
              <a:cxnLst/>
              <a:rect l="l" t="t" r="r" b="b"/>
              <a:pathLst>
                <a:path w="1514475" h="535939">
                  <a:moveTo>
                    <a:pt x="177622" y="516305"/>
                  </a:moveTo>
                  <a:lnTo>
                    <a:pt x="174358" y="472401"/>
                  </a:lnTo>
                  <a:lnTo>
                    <a:pt x="172351" y="427151"/>
                  </a:lnTo>
                  <a:lnTo>
                    <a:pt x="172046" y="412140"/>
                  </a:lnTo>
                  <a:lnTo>
                    <a:pt x="171399" y="381304"/>
                  </a:lnTo>
                  <a:lnTo>
                    <a:pt x="171170" y="334086"/>
                  </a:lnTo>
                  <a:lnTo>
                    <a:pt x="171361" y="285115"/>
                  </a:lnTo>
                  <a:lnTo>
                    <a:pt x="171653" y="233972"/>
                  </a:lnTo>
                  <a:lnTo>
                    <a:pt x="171767" y="180289"/>
                  </a:lnTo>
                  <a:lnTo>
                    <a:pt x="171373" y="123659"/>
                  </a:lnTo>
                  <a:lnTo>
                    <a:pt x="170205" y="63703"/>
                  </a:lnTo>
                  <a:lnTo>
                    <a:pt x="167919" y="0"/>
                  </a:lnTo>
                  <a:lnTo>
                    <a:pt x="158102" y="20358"/>
                  </a:lnTo>
                  <a:lnTo>
                    <a:pt x="143941" y="46634"/>
                  </a:lnTo>
                  <a:lnTo>
                    <a:pt x="106997" y="115976"/>
                  </a:lnTo>
                  <a:lnTo>
                    <a:pt x="86347" y="158572"/>
                  </a:lnTo>
                  <a:lnTo>
                    <a:pt x="65684" y="206121"/>
                  </a:lnTo>
                  <a:lnTo>
                    <a:pt x="46101" y="258381"/>
                  </a:lnTo>
                  <a:lnTo>
                    <a:pt x="28663" y="315112"/>
                  </a:lnTo>
                  <a:lnTo>
                    <a:pt x="14439" y="376085"/>
                  </a:lnTo>
                  <a:lnTo>
                    <a:pt x="4533" y="441058"/>
                  </a:lnTo>
                  <a:lnTo>
                    <a:pt x="0" y="509778"/>
                  </a:lnTo>
                  <a:lnTo>
                    <a:pt x="889" y="527596"/>
                  </a:lnTo>
                  <a:lnTo>
                    <a:pt x="4838" y="535622"/>
                  </a:lnTo>
                  <a:lnTo>
                    <a:pt x="11455" y="535368"/>
                  </a:lnTo>
                  <a:lnTo>
                    <a:pt x="20396" y="528358"/>
                  </a:lnTo>
                  <a:lnTo>
                    <a:pt x="31254" y="516128"/>
                  </a:lnTo>
                  <a:lnTo>
                    <a:pt x="43688" y="500189"/>
                  </a:lnTo>
                  <a:lnTo>
                    <a:pt x="57327" y="482079"/>
                  </a:lnTo>
                  <a:lnTo>
                    <a:pt x="71780" y="463308"/>
                  </a:lnTo>
                  <a:lnTo>
                    <a:pt x="86677" y="445401"/>
                  </a:lnTo>
                  <a:lnTo>
                    <a:pt x="101663" y="429882"/>
                  </a:lnTo>
                  <a:lnTo>
                    <a:pt x="116357" y="418287"/>
                  </a:lnTo>
                  <a:lnTo>
                    <a:pt x="130390" y="412140"/>
                  </a:lnTo>
                  <a:lnTo>
                    <a:pt x="143395" y="412940"/>
                  </a:lnTo>
                  <a:lnTo>
                    <a:pt x="154990" y="422236"/>
                  </a:lnTo>
                  <a:lnTo>
                    <a:pt x="164807" y="441553"/>
                  </a:lnTo>
                  <a:lnTo>
                    <a:pt x="172478" y="472401"/>
                  </a:lnTo>
                  <a:lnTo>
                    <a:pt x="177622" y="516305"/>
                  </a:lnTo>
                  <a:close/>
                </a:path>
                <a:path w="1514475" h="535939">
                  <a:moveTo>
                    <a:pt x="1514030" y="462635"/>
                  </a:moveTo>
                  <a:lnTo>
                    <a:pt x="1508391" y="401205"/>
                  </a:lnTo>
                  <a:lnTo>
                    <a:pt x="1502867" y="375246"/>
                  </a:lnTo>
                  <a:lnTo>
                    <a:pt x="1496047" y="343141"/>
                  </a:lnTo>
                  <a:lnTo>
                    <a:pt x="1478343" y="288632"/>
                  </a:lnTo>
                  <a:lnTo>
                    <a:pt x="1456626" y="237921"/>
                  </a:lnTo>
                  <a:lnTo>
                    <a:pt x="1432242" y="191198"/>
                  </a:lnTo>
                  <a:lnTo>
                    <a:pt x="1406525" y="148704"/>
                  </a:lnTo>
                  <a:lnTo>
                    <a:pt x="1380807" y="110629"/>
                  </a:lnTo>
                  <a:lnTo>
                    <a:pt x="1356461" y="77203"/>
                  </a:lnTo>
                  <a:lnTo>
                    <a:pt x="1334795" y="48641"/>
                  </a:lnTo>
                  <a:lnTo>
                    <a:pt x="1317180" y="25158"/>
                  </a:lnTo>
                  <a:lnTo>
                    <a:pt x="1304950" y="6959"/>
                  </a:lnTo>
                  <a:lnTo>
                    <a:pt x="1301889" y="70002"/>
                  </a:lnTo>
                  <a:lnTo>
                    <a:pt x="1300467" y="128993"/>
                  </a:lnTo>
                  <a:lnTo>
                    <a:pt x="1300162" y="184378"/>
                  </a:lnTo>
                  <a:lnTo>
                    <a:pt x="1300467" y="236677"/>
                  </a:lnTo>
                  <a:lnTo>
                    <a:pt x="1300848" y="286346"/>
                  </a:lnTo>
                  <a:lnTo>
                    <a:pt x="1300797" y="333883"/>
                  </a:lnTo>
                  <a:lnTo>
                    <a:pt x="1299806" y="379755"/>
                  </a:lnTo>
                  <a:lnTo>
                    <a:pt x="1297343" y="424459"/>
                  </a:lnTo>
                  <a:lnTo>
                    <a:pt x="1292898" y="468477"/>
                  </a:lnTo>
                  <a:lnTo>
                    <a:pt x="1299819" y="427177"/>
                  </a:lnTo>
                  <a:lnTo>
                    <a:pt x="1310246" y="398957"/>
                  </a:lnTo>
                  <a:lnTo>
                    <a:pt x="1323632" y="382193"/>
                  </a:lnTo>
                  <a:lnTo>
                    <a:pt x="1339405" y="375246"/>
                  </a:lnTo>
                  <a:lnTo>
                    <a:pt x="1357033" y="376478"/>
                  </a:lnTo>
                  <a:lnTo>
                    <a:pt x="1395603" y="396951"/>
                  </a:lnTo>
                  <a:lnTo>
                    <a:pt x="1434884" y="430530"/>
                  </a:lnTo>
                  <a:lnTo>
                    <a:pt x="1453413" y="448157"/>
                  </a:lnTo>
                  <a:lnTo>
                    <a:pt x="1470456" y="464159"/>
                  </a:lnTo>
                  <a:lnTo>
                    <a:pt x="1485468" y="476910"/>
                  </a:lnTo>
                  <a:lnTo>
                    <a:pt x="1497888" y="484759"/>
                  </a:lnTo>
                  <a:lnTo>
                    <a:pt x="1507159" y="486092"/>
                  </a:lnTo>
                  <a:lnTo>
                    <a:pt x="1512722" y="479259"/>
                  </a:lnTo>
                  <a:lnTo>
                    <a:pt x="1514030" y="46263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15303" y="2261154"/>
              <a:ext cx="377825" cy="324485"/>
            </a:xfrm>
            <a:custGeom>
              <a:avLst/>
              <a:gdLst/>
              <a:ahLst/>
              <a:cxnLst/>
              <a:rect l="l" t="t" r="r" b="b"/>
              <a:pathLst>
                <a:path w="377825" h="324485">
                  <a:moveTo>
                    <a:pt x="142310" y="323989"/>
                  </a:moveTo>
                  <a:lnTo>
                    <a:pt x="97836" y="321112"/>
                  </a:lnTo>
                  <a:lnTo>
                    <a:pt x="60271" y="310861"/>
                  </a:lnTo>
                  <a:lnTo>
                    <a:pt x="10256" y="269314"/>
                  </a:lnTo>
                  <a:lnTo>
                    <a:pt x="0" y="238557"/>
                  </a:lnTo>
                  <a:lnTo>
                    <a:pt x="1038" y="201503"/>
                  </a:lnTo>
                  <a:lnTo>
                    <a:pt x="14470" y="158421"/>
                  </a:lnTo>
                  <a:lnTo>
                    <a:pt x="38412" y="110658"/>
                  </a:lnTo>
                  <a:lnTo>
                    <a:pt x="66502" y="68346"/>
                  </a:lnTo>
                  <a:lnTo>
                    <a:pt x="97814" y="34072"/>
                  </a:lnTo>
                  <a:lnTo>
                    <a:pt x="131420" y="10427"/>
                  </a:lnTo>
                  <a:lnTo>
                    <a:pt x="166396" y="0"/>
                  </a:lnTo>
                  <a:lnTo>
                    <a:pt x="201815" y="5377"/>
                  </a:lnTo>
                  <a:lnTo>
                    <a:pt x="236752" y="29150"/>
                  </a:lnTo>
                  <a:lnTo>
                    <a:pt x="269900" y="62408"/>
                  </a:lnTo>
                  <a:lnTo>
                    <a:pt x="305673" y="103346"/>
                  </a:lnTo>
                  <a:lnTo>
                    <a:pt x="320833" y="123752"/>
                  </a:lnTo>
                  <a:lnTo>
                    <a:pt x="342533" y="152604"/>
                  </a:lnTo>
                  <a:lnTo>
                    <a:pt x="377042" y="196263"/>
                  </a:lnTo>
                  <a:lnTo>
                    <a:pt x="377527" y="229850"/>
                  </a:lnTo>
                  <a:lnTo>
                    <a:pt x="361873" y="257084"/>
                  </a:lnTo>
                  <a:lnTo>
                    <a:pt x="332816" y="278803"/>
                  </a:lnTo>
                  <a:lnTo>
                    <a:pt x="293093" y="295841"/>
                  </a:lnTo>
                  <a:lnTo>
                    <a:pt x="245441" y="309036"/>
                  </a:lnTo>
                  <a:lnTo>
                    <a:pt x="192597" y="319222"/>
                  </a:lnTo>
                  <a:lnTo>
                    <a:pt x="142310" y="323989"/>
                  </a:lnTo>
                  <a:close/>
                </a:path>
              </a:pathLst>
            </a:custGeom>
            <a:solidFill>
              <a:srgbClr val="F47E1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515303" y="2261154"/>
              <a:ext cx="377825" cy="324485"/>
            </a:xfrm>
            <a:custGeom>
              <a:avLst/>
              <a:gdLst/>
              <a:ahLst/>
              <a:cxnLst/>
              <a:rect l="l" t="t" r="r" b="b"/>
              <a:pathLst>
                <a:path w="377825" h="324485">
                  <a:moveTo>
                    <a:pt x="377042" y="196263"/>
                  </a:moveTo>
                  <a:lnTo>
                    <a:pt x="361873" y="257084"/>
                  </a:lnTo>
                  <a:lnTo>
                    <a:pt x="293093" y="295841"/>
                  </a:lnTo>
                  <a:lnTo>
                    <a:pt x="245441" y="309036"/>
                  </a:lnTo>
                  <a:lnTo>
                    <a:pt x="192597" y="319222"/>
                  </a:lnTo>
                  <a:lnTo>
                    <a:pt x="142310" y="323989"/>
                  </a:lnTo>
                  <a:lnTo>
                    <a:pt x="97836" y="321112"/>
                  </a:lnTo>
                  <a:lnTo>
                    <a:pt x="60271" y="310861"/>
                  </a:lnTo>
                  <a:lnTo>
                    <a:pt x="30712" y="293505"/>
                  </a:lnTo>
                  <a:lnTo>
                    <a:pt x="10256" y="269314"/>
                  </a:lnTo>
                  <a:lnTo>
                    <a:pt x="0" y="238557"/>
                  </a:lnTo>
                  <a:lnTo>
                    <a:pt x="1038" y="201503"/>
                  </a:lnTo>
                  <a:lnTo>
                    <a:pt x="14470" y="158421"/>
                  </a:lnTo>
                  <a:lnTo>
                    <a:pt x="38412" y="110658"/>
                  </a:lnTo>
                  <a:lnTo>
                    <a:pt x="66502" y="68346"/>
                  </a:lnTo>
                  <a:lnTo>
                    <a:pt x="97814" y="34072"/>
                  </a:lnTo>
                  <a:lnTo>
                    <a:pt x="131420" y="10427"/>
                  </a:lnTo>
                  <a:lnTo>
                    <a:pt x="166396" y="0"/>
                  </a:lnTo>
                  <a:lnTo>
                    <a:pt x="201815" y="5377"/>
                  </a:lnTo>
                  <a:lnTo>
                    <a:pt x="236752" y="29150"/>
                  </a:lnTo>
                  <a:lnTo>
                    <a:pt x="269900" y="62408"/>
                  </a:lnTo>
                  <a:lnTo>
                    <a:pt x="305673" y="103346"/>
                  </a:lnTo>
                  <a:lnTo>
                    <a:pt x="320833" y="123752"/>
                  </a:lnTo>
                  <a:lnTo>
                    <a:pt x="342533" y="152604"/>
                  </a:lnTo>
                  <a:lnTo>
                    <a:pt x="377042" y="196263"/>
                  </a:lnTo>
                  <a:close/>
                </a:path>
              </a:pathLst>
            </a:custGeom>
            <a:ln w="374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001357" y="2291481"/>
              <a:ext cx="401320" cy="344805"/>
            </a:xfrm>
            <a:custGeom>
              <a:avLst/>
              <a:gdLst/>
              <a:ahLst/>
              <a:cxnLst/>
              <a:rect l="l" t="t" r="r" b="b"/>
              <a:pathLst>
                <a:path w="401319" h="344805">
                  <a:moveTo>
                    <a:pt x="249883" y="344430"/>
                  </a:moveTo>
                  <a:lnTo>
                    <a:pt x="196455" y="339362"/>
                  </a:lnTo>
                  <a:lnTo>
                    <a:pt x="140319" y="328543"/>
                  </a:lnTo>
                  <a:lnTo>
                    <a:pt x="89699" y="314526"/>
                  </a:lnTo>
                  <a:lnTo>
                    <a:pt x="47501" y="296425"/>
                  </a:lnTo>
                  <a:lnTo>
                    <a:pt x="16632" y="273351"/>
                  </a:lnTo>
                  <a:lnTo>
                    <a:pt x="0" y="244418"/>
                  </a:lnTo>
                  <a:lnTo>
                    <a:pt x="510" y="208737"/>
                  </a:lnTo>
                  <a:lnTo>
                    <a:pt x="37173" y="162361"/>
                  </a:lnTo>
                  <a:lnTo>
                    <a:pt x="60228" y="131716"/>
                  </a:lnTo>
                  <a:lnTo>
                    <a:pt x="92153" y="90570"/>
                  </a:lnTo>
                  <a:lnTo>
                    <a:pt x="149557" y="31214"/>
                  </a:lnTo>
                  <a:lnTo>
                    <a:pt x="181985" y="7995"/>
                  </a:lnTo>
                  <a:lnTo>
                    <a:pt x="214899" y="0"/>
                  </a:lnTo>
                  <a:lnTo>
                    <a:pt x="247640" y="5384"/>
                  </a:lnTo>
                  <a:lnTo>
                    <a:pt x="309966" y="48927"/>
                  </a:lnTo>
                  <a:lnTo>
                    <a:pt x="338234" y="83400"/>
                  </a:lnTo>
                  <a:lnTo>
                    <a:pt x="363693" y="123885"/>
                  </a:lnTo>
                  <a:lnTo>
                    <a:pt x="385684" y="168539"/>
                  </a:lnTo>
                  <a:lnTo>
                    <a:pt x="399956" y="214305"/>
                  </a:lnTo>
                  <a:lnTo>
                    <a:pt x="401063" y="253669"/>
                  </a:lnTo>
                  <a:lnTo>
                    <a:pt x="390170" y="286345"/>
                  </a:lnTo>
                  <a:lnTo>
                    <a:pt x="368441" y="312046"/>
                  </a:lnTo>
                  <a:lnTo>
                    <a:pt x="337041" y="330485"/>
                  </a:lnTo>
                  <a:lnTo>
                    <a:pt x="297133" y="341376"/>
                  </a:lnTo>
                  <a:lnTo>
                    <a:pt x="249883" y="344430"/>
                  </a:lnTo>
                  <a:close/>
                </a:path>
              </a:pathLst>
            </a:custGeom>
            <a:solidFill>
              <a:srgbClr val="F47E1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001357" y="2291481"/>
              <a:ext cx="401320" cy="344805"/>
            </a:xfrm>
            <a:custGeom>
              <a:avLst/>
              <a:gdLst/>
              <a:ahLst/>
              <a:cxnLst/>
              <a:rect l="l" t="t" r="r" b="b"/>
              <a:pathLst>
                <a:path w="401319" h="344805">
                  <a:moveTo>
                    <a:pt x="510" y="208737"/>
                  </a:moveTo>
                  <a:lnTo>
                    <a:pt x="16632" y="273351"/>
                  </a:lnTo>
                  <a:lnTo>
                    <a:pt x="47501" y="296425"/>
                  </a:lnTo>
                  <a:lnTo>
                    <a:pt x="89699" y="314526"/>
                  </a:lnTo>
                  <a:lnTo>
                    <a:pt x="140319" y="328543"/>
                  </a:lnTo>
                  <a:lnTo>
                    <a:pt x="196455" y="339362"/>
                  </a:lnTo>
                  <a:lnTo>
                    <a:pt x="249883" y="344430"/>
                  </a:lnTo>
                  <a:lnTo>
                    <a:pt x="297133" y="341376"/>
                  </a:lnTo>
                  <a:lnTo>
                    <a:pt x="337041" y="330485"/>
                  </a:lnTo>
                  <a:lnTo>
                    <a:pt x="368441" y="312046"/>
                  </a:lnTo>
                  <a:lnTo>
                    <a:pt x="390170" y="286345"/>
                  </a:lnTo>
                  <a:lnTo>
                    <a:pt x="401063" y="253669"/>
                  </a:lnTo>
                  <a:lnTo>
                    <a:pt x="399956" y="214305"/>
                  </a:lnTo>
                  <a:lnTo>
                    <a:pt x="385684" y="168539"/>
                  </a:lnTo>
                  <a:lnTo>
                    <a:pt x="363693" y="123885"/>
                  </a:lnTo>
                  <a:lnTo>
                    <a:pt x="338234" y="83400"/>
                  </a:lnTo>
                  <a:lnTo>
                    <a:pt x="309966" y="48927"/>
                  </a:lnTo>
                  <a:lnTo>
                    <a:pt x="279549" y="22308"/>
                  </a:lnTo>
                  <a:lnTo>
                    <a:pt x="214899" y="0"/>
                  </a:lnTo>
                  <a:lnTo>
                    <a:pt x="181985" y="7995"/>
                  </a:lnTo>
                  <a:lnTo>
                    <a:pt x="149557" y="31214"/>
                  </a:lnTo>
                  <a:lnTo>
                    <a:pt x="114341" y="66549"/>
                  </a:lnTo>
                  <a:lnTo>
                    <a:pt x="76335" y="110039"/>
                  </a:lnTo>
                  <a:lnTo>
                    <a:pt x="60228" y="131716"/>
                  </a:lnTo>
                  <a:lnTo>
                    <a:pt x="37173" y="162361"/>
                  </a:lnTo>
                  <a:lnTo>
                    <a:pt x="510" y="208737"/>
                  </a:lnTo>
                  <a:close/>
                </a:path>
              </a:pathLst>
            </a:custGeom>
            <a:ln w="3978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665099" y="1266769"/>
              <a:ext cx="93473" cy="12332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164032" y="1271894"/>
              <a:ext cx="93475" cy="12333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434264" y="1653019"/>
              <a:ext cx="730250" cy="969010"/>
            </a:xfrm>
            <a:custGeom>
              <a:avLst/>
              <a:gdLst/>
              <a:ahLst/>
              <a:cxnLst/>
              <a:rect l="l" t="t" r="r" b="b"/>
              <a:pathLst>
                <a:path w="730250" h="969010">
                  <a:moveTo>
                    <a:pt x="364998" y="968686"/>
                  </a:moveTo>
                  <a:lnTo>
                    <a:pt x="404772" y="965844"/>
                  </a:lnTo>
                  <a:lnTo>
                    <a:pt x="443305" y="957515"/>
                  </a:lnTo>
                  <a:lnTo>
                    <a:pt x="480375" y="943995"/>
                  </a:lnTo>
                  <a:lnTo>
                    <a:pt x="515758" y="925578"/>
                  </a:lnTo>
                  <a:lnTo>
                    <a:pt x="549233" y="902561"/>
                  </a:lnTo>
                  <a:lnTo>
                    <a:pt x="580576" y="875239"/>
                  </a:lnTo>
                  <a:lnTo>
                    <a:pt x="609565" y="843906"/>
                  </a:lnTo>
                  <a:lnTo>
                    <a:pt x="635977" y="808860"/>
                  </a:lnTo>
                  <a:lnTo>
                    <a:pt x="659591" y="770394"/>
                  </a:lnTo>
                  <a:lnTo>
                    <a:pt x="680182" y="728805"/>
                  </a:lnTo>
                  <a:lnTo>
                    <a:pt x="697528" y="684387"/>
                  </a:lnTo>
                  <a:lnTo>
                    <a:pt x="711408" y="637437"/>
                  </a:lnTo>
                  <a:lnTo>
                    <a:pt x="721597" y="588249"/>
                  </a:lnTo>
                  <a:lnTo>
                    <a:pt x="727874" y="537119"/>
                  </a:lnTo>
                  <a:lnTo>
                    <a:pt x="730016" y="484343"/>
                  </a:lnTo>
                  <a:lnTo>
                    <a:pt x="727874" y="431565"/>
                  </a:lnTo>
                  <a:lnTo>
                    <a:pt x="721597" y="380435"/>
                  </a:lnTo>
                  <a:lnTo>
                    <a:pt x="711408" y="331247"/>
                  </a:lnTo>
                  <a:lnTo>
                    <a:pt x="697528" y="284296"/>
                  </a:lnTo>
                  <a:lnTo>
                    <a:pt x="680182" y="239878"/>
                  </a:lnTo>
                  <a:lnTo>
                    <a:pt x="659591" y="198289"/>
                  </a:lnTo>
                  <a:lnTo>
                    <a:pt x="635977" y="159823"/>
                  </a:lnTo>
                  <a:lnTo>
                    <a:pt x="609565" y="124777"/>
                  </a:lnTo>
                  <a:lnTo>
                    <a:pt x="580576" y="93445"/>
                  </a:lnTo>
                  <a:lnTo>
                    <a:pt x="549233" y="66123"/>
                  </a:lnTo>
                  <a:lnTo>
                    <a:pt x="515758" y="43106"/>
                  </a:lnTo>
                  <a:lnTo>
                    <a:pt x="480375" y="24690"/>
                  </a:lnTo>
                  <a:lnTo>
                    <a:pt x="443305" y="11170"/>
                  </a:lnTo>
                  <a:lnTo>
                    <a:pt x="404772" y="2841"/>
                  </a:lnTo>
                  <a:lnTo>
                    <a:pt x="364998" y="0"/>
                  </a:lnTo>
                  <a:lnTo>
                    <a:pt x="325229" y="2841"/>
                  </a:lnTo>
                  <a:lnTo>
                    <a:pt x="286699" y="11170"/>
                  </a:lnTo>
                  <a:lnTo>
                    <a:pt x="249632" y="24690"/>
                  </a:lnTo>
                  <a:lnTo>
                    <a:pt x="214251" y="43106"/>
                  </a:lnTo>
                  <a:lnTo>
                    <a:pt x="180779" y="66123"/>
                  </a:lnTo>
                  <a:lnTo>
                    <a:pt x="149437" y="93445"/>
                  </a:lnTo>
                  <a:lnTo>
                    <a:pt x="120449" y="124777"/>
                  </a:lnTo>
                  <a:lnTo>
                    <a:pt x="94037" y="159823"/>
                  </a:lnTo>
                  <a:lnTo>
                    <a:pt x="70425" y="198289"/>
                  </a:lnTo>
                  <a:lnTo>
                    <a:pt x="49834" y="239878"/>
                  </a:lnTo>
                  <a:lnTo>
                    <a:pt x="32487" y="284296"/>
                  </a:lnTo>
                  <a:lnTo>
                    <a:pt x="18608" y="331247"/>
                  </a:lnTo>
                  <a:lnTo>
                    <a:pt x="8418" y="380435"/>
                  </a:lnTo>
                  <a:lnTo>
                    <a:pt x="2141" y="431565"/>
                  </a:lnTo>
                  <a:lnTo>
                    <a:pt x="0" y="484343"/>
                  </a:lnTo>
                  <a:lnTo>
                    <a:pt x="2141" y="537119"/>
                  </a:lnTo>
                  <a:lnTo>
                    <a:pt x="8418" y="588249"/>
                  </a:lnTo>
                  <a:lnTo>
                    <a:pt x="18608" y="637437"/>
                  </a:lnTo>
                  <a:lnTo>
                    <a:pt x="32487" y="684387"/>
                  </a:lnTo>
                  <a:lnTo>
                    <a:pt x="49834" y="728805"/>
                  </a:lnTo>
                  <a:lnTo>
                    <a:pt x="70425" y="770394"/>
                  </a:lnTo>
                  <a:lnTo>
                    <a:pt x="94037" y="808860"/>
                  </a:lnTo>
                  <a:lnTo>
                    <a:pt x="120449" y="843906"/>
                  </a:lnTo>
                  <a:lnTo>
                    <a:pt x="149437" y="875239"/>
                  </a:lnTo>
                  <a:lnTo>
                    <a:pt x="180779" y="902561"/>
                  </a:lnTo>
                  <a:lnTo>
                    <a:pt x="214251" y="925578"/>
                  </a:lnTo>
                  <a:lnTo>
                    <a:pt x="249632" y="943995"/>
                  </a:lnTo>
                  <a:lnTo>
                    <a:pt x="286699" y="957515"/>
                  </a:lnTo>
                  <a:lnTo>
                    <a:pt x="325229" y="965844"/>
                  </a:lnTo>
                  <a:lnTo>
                    <a:pt x="364998" y="96868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434264" y="1653018"/>
              <a:ext cx="730250" cy="969010"/>
            </a:xfrm>
            <a:custGeom>
              <a:avLst/>
              <a:gdLst/>
              <a:ahLst/>
              <a:cxnLst/>
              <a:rect l="l" t="t" r="r" b="b"/>
              <a:pathLst>
                <a:path w="730250" h="969010">
                  <a:moveTo>
                    <a:pt x="0" y="484343"/>
                  </a:moveTo>
                  <a:lnTo>
                    <a:pt x="2141" y="537119"/>
                  </a:lnTo>
                  <a:lnTo>
                    <a:pt x="8418" y="588249"/>
                  </a:lnTo>
                  <a:lnTo>
                    <a:pt x="18608" y="637437"/>
                  </a:lnTo>
                  <a:lnTo>
                    <a:pt x="32487" y="684387"/>
                  </a:lnTo>
                  <a:lnTo>
                    <a:pt x="49834" y="728805"/>
                  </a:lnTo>
                  <a:lnTo>
                    <a:pt x="70425" y="770394"/>
                  </a:lnTo>
                  <a:lnTo>
                    <a:pt x="94037" y="808860"/>
                  </a:lnTo>
                  <a:lnTo>
                    <a:pt x="120449" y="843906"/>
                  </a:lnTo>
                  <a:lnTo>
                    <a:pt x="149437" y="875239"/>
                  </a:lnTo>
                  <a:lnTo>
                    <a:pt x="180779" y="902561"/>
                  </a:lnTo>
                  <a:lnTo>
                    <a:pt x="214251" y="925578"/>
                  </a:lnTo>
                  <a:lnTo>
                    <a:pt x="249632" y="943995"/>
                  </a:lnTo>
                  <a:lnTo>
                    <a:pt x="286699" y="957515"/>
                  </a:lnTo>
                  <a:lnTo>
                    <a:pt x="325229" y="965844"/>
                  </a:lnTo>
                  <a:lnTo>
                    <a:pt x="364998" y="968686"/>
                  </a:lnTo>
                  <a:lnTo>
                    <a:pt x="404772" y="965844"/>
                  </a:lnTo>
                  <a:lnTo>
                    <a:pt x="443305" y="957515"/>
                  </a:lnTo>
                  <a:lnTo>
                    <a:pt x="480375" y="943995"/>
                  </a:lnTo>
                  <a:lnTo>
                    <a:pt x="515758" y="925578"/>
                  </a:lnTo>
                  <a:lnTo>
                    <a:pt x="549233" y="902561"/>
                  </a:lnTo>
                  <a:lnTo>
                    <a:pt x="580576" y="875239"/>
                  </a:lnTo>
                  <a:lnTo>
                    <a:pt x="609565" y="843906"/>
                  </a:lnTo>
                  <a:lnTo>
                    <a:pt x="635977" y="808860"/>
                  </a:lnTo>
                  <a:lnTo>
                    <a:pt x="659591" y="770394"/>
                  </a:lnTo>
                  <a:lnTo>
                    <a:pt x="680182" y="728805"/>
                  </a:lnTo>
                  <a:lnTo>
                    <a:pt x="697528" y="684387"/>
                  </a:lnTo>
                  <a:lnTo>
                    <a:pt x="711408" y="637437"/>
                  </a:lnTo>
                  <a:lnTo>
                    <a:pt x="721597" y="588249"/>
                  </a:lnTo>
                  <a:lnTo>
                    <a:pt x="727874" y="537119"/>
                  </a:lnTo>
                  <a:lnTo>
                    <a:pt x="730016" y="484343"/>
                  </a:lnTo>
                  <a:lnTo>
                    <a:pt x="727874" y="431565"/>
                  </a:lnTo>
                  <a:lnTo>
                    <a:pt x="721597" y="380435"/>
                  </a:lnTo>
                  <a:lnTo>
                    <a:pt x="711408" y="331247"/>
                  </a:lnTo>
                  <a:lnTo>
                    <a:pt x="697528" y="284296"/>
                  </a:lnTo>
                  <a:lnTo>
                    <a:pt x="680182" y="239878"/>
                  </a:lnTo>
                  <a:lnTo>
                    <a:pt x="659591" y="198289"/>
                  </a:lnTo>
                  <a:lnTo>
                    <a:pt x="635977" y="159823"/>
                  </a:lnTo>
                  <a:lnTo>
                    <a:pt x="609565" y="124777"/>
                  </a:lnTo>
                  <a:lnTo>
                    <a:pt x="580576" y="93445"/>
                  </a:lnTo>
                  <a:lnTo>
                    <a:pt x="549233" y="66123"/>
                  </a:lnTo>
                  <a:lnTo>
                    <a:pt x="515758" y="43106"/>
                  </a:lnTo>
                  <a:lnTo>
                    <a:pt x="480375" y="24690"/>
                  </a:lnTo>
                  <a:lnTo>
                    <a:pt x="443305" y="11170"/>
                  </a:lnTo>
                  <a:lnTo>
                    <a:pt x="404772" y="2841"/>
                  </a:lnTo>
                  <a:lnTo>
                    <a:pt x="364998" y="0"/>
                  </a:lnTo>
                  <a:lnTo>
                    <a:pt x="325229" y="2841"/>
                  </a:lnTo>
                  <a:lnTo>
                    <a:pt x="286699" y="11170"/>
                  </a:lnTo>
                  <a:lnTo>
                    <a:pt x="249632" y="24690"/>
                  </a:lnTo>
                  <a:lnTo>
                    <a:pt x="214251" y="43106"/>
                  </a:lnTo>
                  <a:lnTo>
                    <a:pt x="180779" y="66123"/>
                  </a:lnTo>
                  <a:lnTo>
                    <a:pt x="149437" y="93445"/>
                  </a:lnTo>
                  <a:lnTo>
                    <a:pt x="120449" y="124777"/>
                  </a:lnTo>
                  <a:lnTo>
                    <a:pt x="94037" y="159823"/>
                  </a:lnTo>
                  <a:lnTo>
                    <a:pt x="70425" y="198289"/>
                  </a:lnTo>
                  <a:lnTo>
                    <a:pt x="49834" y="239878"/>
                  </a:lnTo>
                  <a:lnTo>
                    <a:pt x="32487" y="284296"/>
                  </a:lnTo>
                  <a:lnTo>
                    <a:pt x="18608" y="331247"/>
                  </a:lnTo>
                  <a:lnTo>
                    <a:pt x="8418" y="380435"/>
                  </a:lnTo>
                  <a:lnTo>
                    <a:pt x="2141" y="431565"/>
                  </a:lnTo>
                  <a:lnTo>
                    <a:pt x="0" y="484343"/>
                  </a:lnTo>
                  <a:close/>
                </a:path>
              </a:pathLst>
            </a:custGeom>
            <a:ln w="3260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730954" y="1993464"/>
              <a:ext cx="182979" cy="23252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317675" y="2009546"/>
              <a:ext cx="938530" cy="332105"/>
            </a:xfrm>
            <a:custGeom>
              <a:avLst/>
              <a:gdLst/>
              <a:ahLst/>
              <a:cxnLst/>
              <a:rect l="l" t="t" r="r" b="b"/>
              <a:pathLst>
                <a:path w="938530" h="332105">
                  <a:moveTo>
                    <a:pt x="137045" y="290309"/>
                  </a:moveTo>
                  <a:lnTo>
                    <a:pt x="133388" y="249250"/>
                  </a:lnTo>
                  <a:lnTo>
                    <a:pt x="132905" y="232791"/>
                  </a:lnTo>
                  <a:lnTo>
                    <a:pt x="132143" y="206908"/>
                  </a:lnTo>
                  <a:lnTo>
                    <a:pt x="132219" y="162242"/>
                  </a:lnTo>
                  <a:lnTo>
                    <a:pt x="132537" y="114261"/>
                  </a:lnTo>
                  <a:lnTo>
                    <a:pt x="132016" y="61963"/>
                  </a:lnTo>
                  <a:lnTo>
                    <a:pt x="129565" y="4318"/>
                  </a:lnTo>
                  <a:lnTo>
                    <a:pt x="116103" y="23520"/>
                  </a:lnTo>
                  <a:lnTo>
                    <a:pt x="95567" y="50634"/>
                  </a:lnTo>
                  <a:lnTo>
                    <a:pt x="71208" y="85128"/>
                  </a:lnTo>
                  <a:lnTo>
                    <a:pt x="46253" y="126504"/>
                  </a:lnTo>
                  <a:lnTo>
                    <a:pt x="23901" y="174244"/>
                  </a:lnTo>
                  <a:lnTo>
                    <a:pt x="7416" y="227812"/>
                  </a:lnTo>
                  <a:lnTo>
                    <a:pt x="0" y="286702"/>
                  </a:lnTo>
                  <a:lnTo>
                    <a:pt x="2590" y="300202"/>
                  </a:lnTo>
                  <a:lnTo>
                    <a:pt x="11404" y="299720"/>
                  </a:lnTo>
                  <a:lnTo>
                    <a:pt x="25031" y="289407"/>
                  </a:lnTo>
                  <a:lnTo>
                    <a:pt x="42075" y="273418"/>
                  </a:lnTo>
                  <a:lnTo>
                    <a:pt x="61112" y="255879"/>
                  </a:lnTo>
                  <a:lnTo>
                    <a:pt x="80733" y="240957"/>
                  </a:lnTo>
                  <a:lnTo>
                    <a:pt x="99555" y="232791"/>
                  </a:lnTo>
                  <a:lnTo>
                    <a:pt x="116154" y="235534"/>
                  </a:lnTo>
                  <a:lnTo>
                    <a:pt x="129120" y="253326"/>
                  </a:lnTo>
                  <a:lnTo>
                    <a:pt x="137045" y="290309"/>
                  </a:lnTo>
                  <a:close/>
                </a:path>
                <a:path w="938530" h="332105">
                  <a:moveTo>
                    <a:pt x="938212" y="315899"/>
                  </a:moveTo>
                  <a:lnTo>
                    <a:pt x="932713" y="255041"/>
                  </a:lnTo>
                  <a:lnTo>
                    <a:pt x="919010" y="190093"/>
                  </a:lnTo>
                  <a:lnTo>
                    <a:pt x="901065" y="136690"/>
                  </a:lnTo>
                  <a:lnTo>
                    <a:pt x="881024" y="90411"/>
                  </a:lnTo>
                  <a:lnTo>
                    <a:pt x="861453" y="51816"/>
                  </a:lnTo>
                  <a:lnTo>
                    <a:pt x="844981" y="21475"/>
                  </a:lnTo>
                  <a:lnTo>
                    <a:pt x="834161" y="0"/>
                  </a:lnTo>
                  <a:lnTo>
                    <a:pt x="832205" y="64477"/>
                  </a:lnTo>
                  <a:lnTo>
                    <a:pt x="831773" y="122999"/>
                  </a:lnTo>
                  <a:lnTo>
                    <a:pt x="832027" y="176682"/>
                  </a:lnTo>
                  <a:lnTo>
                    <a:pt x="832091" y="226644"/>
                  </a:lnTo>
                  <a:lnTo>
                    <a:pt x="831088" y="274027"/>
                  </a:lnTo>
                  <a:lnTo>
                    <a:pt x="828154" y="319951"/>
                  </a:lnTo>
                  <a:lnTo>
                    <a:pt x="833755" y="281381"/>
                  </a:lnTo>
                  <a:lnTo>
                    <a:pt x="842784" y="260896"/>
                  </a:lnTo>
                  <a:lnTo>
                    <a:pt x="854405" y="255041"/>
                  </a:lnTo>
                  <a:lnTo>
                    <a:pt x="867740" y="260299"/>
                  </a:lnTo>
                  <a:lnTo>
                    <a:pt x="881964" y="273202"/>
                  </a:lnTo>
                  <a:lnTo>
                    <a:pt x="896213" y="290271"/>
                  </a:lnTo>
                  <a:lnTo>
                    <a:pt x="909650" y="308000"/>
                  </a:lnTo>
                  <a:lnTo>
                    <a:pt x="921423" y="322910"/>
                  </a:lnTo>
                  <a:lnTo>
                    <a:pt x="930668" y="331533"/>
                  </a:lnTo>
                  <a:lnTo>
                    <a:pt x="936548" y="330352"/>
                  </a:lnTo>
                  <a:lnTo>
                    <a:pt x="938212" y="3158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851713" y="2488911"/>
              <a:ext cx="234269" cy="19953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851713" y="2488911"/>
              <a:ext cx="234315" cy="200025"/>
            </a:xfrm>
            <a:custGeom>
              <a:avLst/>
              <a:gdLst/>
              <a:ahLst/>
              <a:cxnLst/>
              <a:rect l="l" t="t" r="r" b="b"/>
              <a:pathLst>
                <a:path w="234314" h="200025">
                  <a:moveTo>
                    <a:pt x="0" y="120885"/>
                  </a:moveTo>
                  <a:lnTo>
                    <a:pt x="27408" y="172039"/>
                  </a:lnTo>
                  <a:lnTo>
                    <a:pt x="66280" y="186952"/>
                  </a:lnTo>
                  <a:lnTo>
                    <a:pt x="114300" y="197085"/>
                  </a:lnTo>
                  <a:lnTo>
                    <a:pt x="162473" y="199530"/>
                  </a:lnTo>
                  <a:lnTo>
                    <a:pt x="200380" y="190106"/>
                  </a:lnTo>
                  <a:lnTo>
                    <a:pt x="225240" y="169496"/>
                  </a:lnTo>
                  <a:lnTo>
                    <a:pt x="234269" y="138385"/>
                  </a:lnTo>
                  <a:lnTo>
                    <a:pt x="224684" y="97457"/>
                  </a:lnTo>
                  <a:lnTo>
                    <a:pt x="203159" y="56872"/>
                  </a:lnTo>
                  <a:lnTo>
                    <a:pt x="177048" y="24167"/>
                  </a:lnTo>
                  <a:lnTo>
                    <a:pt x="147924" y="3742"/>
                  </a:lnTo>
                  <a:lnTo>
                    <a:pt x="117362" y="0"/>
                  </a:lnTo>
                  <a:lnTo>
                    <a:pt x="86935" y="17341"/>
                  </a:lnTo>
                  <a:lnTo>
                    <a:pt x="59212" y="45537"/>
                  </a:lnTo>
                  <a:lnTo>
                    <a:pt x="44223" y="63323"/>
                  </a:lnTo>
                  <a:lnTo>
                    <a:pt x="28855" y="84004"/>
                  </a:lnTo>
                  <a:lnTo>
                    <a:pt x="0" y="120885"/>
                  </a:lnTo>
                  <a:close/>
                </a:path>
              </a:pathLst>
            </a:custGeom>
            <a:ln w="3390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534972" y="2507909"/>
              <a:ext cx="248873" cy="211963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1534972" y="2507909"/>
              <a:ext cx="248920" cy="212090"/>
            </a:xfrm>
            <a:custGeom>
              <a:avLst/>
              <a:gdLst/>
              <a:ahLst/>
              <a:cxnLst/>
              <a:rect l="l" t="t" r="r" b="b"/>
              <a:pathLst>
                <a:path w="248919" h="212089">
                  <a:moveTo>
                    <a:pt x="248873" y="128425"/>
                  </a:moveTo>
                  <a:lnTo>
                    <a:pt x="219747" y="182766"/>
                  </a:lnTo>
                  <a:lnTo>
                    <a:pt x="178454" y="198606"/>
                  </a:lnTo>
                  <a:lnTo>
                    <a:pt x="127449" y="209368"/>
                  </a:lnTo>
                  <a:lnTo>
                    <a:pt x="76269" y="211963"/>
                  </a:lnTo>
                  <a:lnTo>
                    <a:pt x="35998" y="201950"/>
                  </a:lnTo>
                  <a:lnTo>
                    <a:pt x="9589" y="180055"/>
                  </a:lnTo>
                  <a:lnTo>
                    <a:pt x="0" y="147003"/>
                  </a:lnTo>
                  <a:lnTo>
                    <a:pt x="10183" y="103520"/>
                  </a:lnTo>
                  <a:lnTo>
                    <a:pt x="33047" y="60404"/>
                  </a:lnTo>
                  <a:lnTo>
                    <a:pt x="60785" y="25663"/>
                  </a:lnTo>
                  <a:lnTo>
                    <a:pt x="91724" y="3971"/>
                  </a:lnTo>
                  <a:lnTo>
                    <a:pt x="124189" y="0"/>
                  </a:lnTo>
                  <a:lnTo>
                    <a:pt x="156508" y="18424"/>
                  </a:lnTo>
                  <a:lnTo>
                    <a:pt x="185955" y="48379"/>
                  </a:lnTo>
                  <a:lnTo>
                    <a:pt x="201881" y="67272"/>
                  </a:lnTo>
                  <a:lnTo>
                    <a:pt x="218211" y="89241"/>
                  </a:lnTo>
                  <a:lnTo>
                    <a:pt x="248873" y="128425"/>
                  </a:lnTo>
                  <a:close/>
                </a:path>
              </a:pathLst>
            </a:custGeom>
            <a:ln w="3390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1625422" y="1871992"/>
              <a:ext cx="367665" cy="80010"/>
            </a:xfrm>
            <a:custGeom>
              <a:avLst/>
              <a:gdLst/>
              <a:ahLst/>
              <a:cxnLst/>
              <a:rect l="l" t="t" r="r" b="b"/>
              <a:pathLst>
                <a:path w="367664" h="80010">
                  <a:moveTo>
                    <a:pt x="57924" y="45262"/>
                  </a:moveTo>
                  <a:lnTo>
                    <a:pt x="56540" y="27952"/>
                  </a:lnTo>
                  <a:lnTo>
                    <a:pt x="51104" y="14871"/>
                  </a:lnTo>
                  <a:lnTo>
                    <a:pt x="41897" y="6477"/>
                  </a:lnTo>
                  <a:lnTo>
                    <a:pt x="29222" y="3175"/>
                  </a:lnTo>
                  <a:lnTo>
                    <a:pt x="20688" y="4267"/>
                  </a:lnTo>
                  <a:lnTo>
                    <a:pt x="0" y="42570"/>
                  </a:lnTo>
                  <a:lnTo>
                    <a:pt x="469" y="49085"/>
                  </a:lnTo>
                  <a:lnTo>
                    <a:pt x="5321" y="64706"/>
                  </a:lnTo>
                  <a:lnTo>
                    <a:pt x="13779" y="75044"/>
                  </a:lnTo>
                  <a:lnTo>
                    <a:pt x="25209" y="79603"/>
                  </a:lnTo>
                  <a:lnTo>
                    <a:pt x="38950" y="77914"/>
                  </a:lnTo>
                  <a:lnTo>
                    <a:pt x="46850" y="73583"/>
                  </a:lnTo>
                  <a:lnTo>
                    <a:pt x="52654" y="66700"/>
                  </a:lnTo>
                  <a:lnTo>
                    <a:pt x="56349" y="57251"/>
                  </a:lnTo>
                  <a:lnTo>
                    <a:pt x="57924" y="45262"/>
                  </a:lnTo>
                  <a:close/>
                </a:path>
                <a:path w="367664" h="80010">
                  <a:moveTo>
                    <a:pt x="367093" y="42075"/>
                  </a:moveTo>
                  <a:lnTo>
                    <a:pt x="365721" y="24765"/>
                  </a:lnTo>
                  <a:lnTo>
                    <a:pt x="360286" y="11684"/>
                  </a:lnTo>
                  <a:lnTo>
                    <a:pt x="351078" y="3289"/>
                  </a:lnTo>
                  <a:lnTo>
                    <a:pt x="338404" y="0"/>
                  </a:lnTo>
                  <a:lnTo>
                    <a:pt x="329869" y="1092"/>
                  </a:lnTo>
                  <a:lnTo>
                    <a:pt x="309168" y="39395"/>
                  </a:lnTo>
                  <a:lnTo>
                    <a:pt x="309638" y="45897"/>
                  </a:lnTo>
                  <a:lnTo>
                    <a:pt x="314490" y="61518"/>
                  </a:lnTo>
                  <a:lnTo>
                    <a:pt x="322948" y="71856"/>
                  </a:lnTo>
                  <a:lnTo>
                    <a:pt x="334378" y="76415"/>
                  </a:lnTo>
                  <a:lnTo>
                    <a:pt x="348132" y="74726"/>
                  </a:lnTo>
                  <a:lnTo>
                    <a:pt x="356031" y="70396"/>
                  </a:lnTo>
                  <a:lnTo>
                    <a:pt x="361835" y="63512"/>
                  </a:lnTo>
                  <a:lnTo>
                    <a:pt x="365518" y="54063"/>
                  </a:lnTo>
                  <a:lnTo>
                    <a:pt x="367093" y="4207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1539747" y="1421954"/>
              <a:ext cx="626968" cy="502899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427903" y="568498"/>
              <a:ext cx="939254" cy="753399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/>
          <p:nvPr/>
        </p:nvSpPr>
        <p:spPr>
          <a:xfrm>
            <a:off x="2696768" y="720359"/>
            <a:ext cx="1905000" cy="65595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214629" indent="-177165">
              <a:lnSpc>
                <a:spcPct val="100000"/>
              </a:lnSpc>
              <a:spcBef>
                <a:spcPts val="434"/>
              </a:spcBef>
              <a:buClr>
                <a:srgbClr val="F47F19"/>
              </a:buClr>
              <a:buFont typeface="MathJax_AMS"/>
              <a:buChar char="▶"/>
              <a:tabLst>
                <a:tab pos="215265" algn="l"/>
              </a:tabLst>
            </a:pPr>
            <a:r>
              <a:rPr sz="1100" spc="-5" dirty="0">
                <a:latin typeface="LM Sans 10"/>
                <a:cs typeface="LM Sans 10"/>
              </a:rPr>
              <a:t>Create a </a:t>
            </a:r>
            <a:r>
              <a:rPr sz="1100" spc="-20" dirty="0">
                <a:latin typeface="LM Sans 10"/>
                <a:cs typeface="LM Sans 10"/>
              </a:rPr>
              <a:t>layer </a:t>
            </a:r>
            <a:r>
              <a:rPr sz="1100" spc="-5" dirty="0">
                <a:latin typeface="LM Sans 10"/>
                <a:cs typeface="LM Sans 10"/>
              </a:rPr>
              <a:t>from</a:t>
            </a:r>
            <a:r>
              <a:rPr sz="1100" spc="-3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scratch</a:t>
            </a:r>
            <a:endParaRPr sz="1100" dirty="0">
              <a:latin typeface="LM Sans 10"/>
              <a:cs typeface="LM Sans 10"/>
            </a:endParaRPr>
          </a:p>
          <a:p>
            <a:pPr marL="214629" indent="-177165">
              <a:lnSpc>
                <a:spcPct val="100000"/>
              </a:lnSpc>
              <a:spcBef>
                <a:spcPts val="334"/>
              </a:spcBef>
              <a:buClr>
                <a:srgbClr val="F47F19"/>
              </a:buClr>
              <a:buFont typeface="MathJax_AMS"/>
              <a:buChar char="▶"/>
              <a:tabLst>
                <a:tab pos="215265" algn="l"/>
              </a:tabLst>
            </a:pPr>
            <a:r>
              <a:rPr sz="1100" spc="-20" dirty="0">
                <a:latin typeface="LM Sans 10"/>
                <a:cs typeface="LM Sans 10"/>
              </a:rPr>
              <a:t>Add </a:t>
            </a:r>
            <a:r>
              <a:rPr sz="1100" dirty="0">
                <a:latin typeface="LM Sans 10"/>
                <a:cs typeface="LM Sans 10"/>
              </a:rPr>
              <a:t>recipes </a:t>
            </a:r>
            <a:r>
              <a:rPr sz="1100" spc="-5" dirty="0">
                <a:latin typeface="LM Sans 10"/>
                <a:cs typeface="LM Sans 10"/>
              </a:rPr>
              <a:t>to the new</a:t>
            </a:r>
            <a:r>
              <a:rPr sz="1100" spc="-45" dirty="0">
                <a:latin typeface="LM Sans 10"/>
                <a:cs typeface="LM Sans 10"/>
              </a:rPr>
              <a:t> </a:t>
            </a:r>
            <a:r>
              <a:rPr sz="1100" spc="-20" dirty="0">
                <a:latin typeface="LM Sans 10"/>
                <a:cs typeface="LM Sans 10"/>
              </a:rPr>
              <a:t>layer</a:t>
            </a:r>
            <a:endParaRPr sz="1100" dirty="0">
              <a:latin typeface="LM Sans 10"/>
              <a:cs typeface="LM Sans 10"/>
            </a:endParaRPr>
          </a:p>
          <a:p>
            <a:pPr marL="214629" indent="-177165">
              <a:lnSpc>
                <a:spcPct val="100000"/>
              </a:lnSpc>
              <a:spcBef>
                <a:spcPts val="330"/>
              </a:spcBef>
              <a:buClr>
                <a:srgbClr val="F47F19"/>
              </a:buClr>
              <a:buFont typeface="MathJax_AMS"/>
              <a:buChar char="▶"/>
              <a:tabLst>
                <a:tab pos="215265" algn="l"/>
              </a:tabLst>
            </a:pPr>
            <a:r>
              <a:rPr sz="1100" spc="-5" dirty="0">
                <a:latin typeface="LM Sans 10"/>
                <a:cs typeface="LM Sans 10"/>
              </a:rPr>
              <a:t>Integrate it to the</a:t>
            </a:r>
            <a:r>
              <a:rPr sz="1100" spc="-3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build</a:t>
            </a:r>
            <a:endParaRPr sz="1100" dirty="0">
              <a:latin typeface="LM Sans 10"/>
              <a:cs typeface="LM Sans 10"/>
            </a:endParaRPr>
          </a:p>
        </p:txBody>
      </p:sp>
      <p:sp>
        <p:nvSpPr>
          <p:cNvPr id="48" name="object 47">
            <a:extLst>
              <a:ext uri="{FF2B5EF4-FFF2-40B4-BE49-F238E27FC236}">
                <a16:creationId xmlns:a16="http://schemas.microsoft.com/office/drawing/2014/main" id="{0FF4AF03-3302-EB0D-A0F9-17EADE720603}"/>
              </a:ext>
            </a:extLst>
          </p:cNvPr>
          <p:cNvSpPr txBox="1"/>
          <p:nvPr/>
        </p:nvSpPr>
        <p:spPr>
          <a:xfrm>
            <a:off x="2718307" y="1436504"/>
            <a:ext cx="2922270" cy="82804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214629" indent="-177165">
              <a:lnSpc>
                <a:spcPct val="100000"/>
              </a:lnSpc>
              <a:spcBef>
                <a:spcPts val="434"/>
              </a:spcBef>
              <a:buClr>
                <a:srgbClr val="F47F19"/>
              </a:buClr>
              <a:buFont typeface="MathJax_AMS"/>
              <a:buChar char="▶"/>
              <a:tabLst>
                <a:tab pos="215265" algn="l"/>
              </a:tabLst>
            </a:pPr>
            <a:r>
              <a:rPr sz="1100" spc="-5" dirty="0">
                <a:latin typeface="LM Sans 10"/>
                <a:cs typeface="LM Sans 10"/>
              </a:rPr>
              <a:t>Apply patches to an existing</a:t>
            </a:r>
            <a:r>
              <a:rPr sz="1100" spc="-25" dirty="0">
                <a:latin typeface="LM Sans 10"/>
                <a:cs typeface="LM Sans 10"/>
              </a:rPr>
              <a:t> </a:t>
            </a:r>
            <a:r>
              <a:rPr sz="1100" dirty="0">
                <a:latin typeface="LM Sans 10"/>
                <a:cs typeface="LM Sans 10"/>
              </a:rPr>
              <a:t>recipe</a:t>
            </a:r>
          </a:p>
          <a:p>
            <a:pPr marL="214629" marR="30480" indent="-177165">
              <a:lnSpc>
                <a:spcPct val="102600"/>
              </a:lnSpc>
              <a:spcBef>
                <a:spcPts val="300"/>
              </a:spcBef>
              <a:buClr>
                <a:srgbClr val="F47F19"/>
              </a:buClr>
              <a:buFont typeface="MathJax_AMS"/>
              <a:buChar char="▶"/>
              <a:tabLst>
                <a:tab pos="215265" algn="l"/>
              </a:tabLst>
            </a:pPr>
            <a:r>
              <a:rPr sz="1100" spc="-5" dirty="0">
                <a:latin typeface="LM Sans 10"/>
                <a:cs typeface="LM Sans 10"/>
              </a:rPr>
              <a:t>Use a custom configuration </a:t>
            </a:r>
            <a:r>
              <a:rPr sz="1100" spc="-10" dirty="0">
                <a:latin typeface="LM Sans 10"/>
                <a:cs typeface="LM Sans 10"/>
              </a:rPr>
              <a:t>file </a:t>
            </a:r>
            <a:r>
              <a:rPr sz="1100" spc="-15" dirty="0">
                <a:latin typeface="LM Sans 10"/>
                <a:cs typeface="LM Sans 10"/>
              </a:rPr>
              <a:t>for </a:t>
            </a:r>
            <a:r>
              <a:rPr sz="1100" spc="-5" dirty="0">
                <a:latin typeface="LM Sans 10"/>
                <a:cs typeface="LM Sans 10"/>
              </a:rPr>
              <a:t>an</a:t>
            </a:r>
            <a:r>
              <a:rPr sz="1100" spc="-4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existing  </a:t>
            </a:r>
            <a:r>
              <a:rPr sz="1100" dirty="0">
                <a:latin typeface="LM Sans 10"/>
                <a:cs typeface="LM Sans 10"/>
              </a:rPr>
              <a:t>recipe</a:t>
            </a:r>
          </a:p>
          <a:p>
            <a:pPr marL="214629" indent="-177165">
              <a:lnSpc>
                <a:spcPct val="100000"/>
              </a:lnSpc>
              <a:spcBef>
                <a:spcPts val="330"/>
              </a:spcBef>
              <a:buClr>
                <a:srgbClr val="F47F19"/>
              </a:buClr>
              <a:buFont typeface="MathJax_AMS"/>
              <a:buChar char="▶"/>
              <a:tabLst>
                <a:tab pos="215265" algn="l"/>
              </a:tabLst>
            </a:pPr>
            <a:r>
              <a:rPr sz="1100" spc="-5" dirty="0">
                <a:latin typeface="LM Sans 10"/>
                <a:cs typeface="LM Sans 10"/>
              </a:rPr>
              <a:t>Extend a </a:t>
            </a:r>
            <a:r>
              <a:rPr sz="1100" dirty="0">
                <a:latin typeface="LM Sans 10"/>
                <a:cs typeface="LM Sans 10"/>
              </a:rPr>
              <a:t>recipe </a:t>
            </a:r>
            <a:r>
              <a:rPr sz="1100" spc="-5" dirty="0">
                <a:latin typeface="LM Sans 10"/>
                <a:cs typeface="LM Sans 10"/>
              </a:rPr>
              <a:t>to </a:t>
            </a:r>
            <a:r>
              <a:rPr sz="1100" spc="-10" dirty="0">
                <a:latin typeface="LM Sans 10"/>
                <a:cs typeface="LM Sans 10"/>
              </a:rPr>
              <a:t>fit </a:t>
            </a:r>
            <a:r>
              <a:rPr sz="1100" spc="-15" dirty="0">
                <a:latin typeface="LM Sans 10"/>
                <a:cs typeface="LM Sans 10"/>
              </a:rPr>
              <a:t>your</a:t>
            </a:r>
            <a:r>
              <a:rPr sz="1100" spc="-2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needs</a:t>
            </a:r>
            <a:endParaRPr sz="1100" dirty="0">
              <a:latin typeface="LM Sans 10"/>
              <a:cs typeface="LM Sans 1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D58BBC1-CFBB-B6A6-9344-E16CBD260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60"/>
              </a:spcBef>
            </a:pPr>
            <a:fld id="{81D60167-4931-47E6-BA6A-407CBD079E47}" type="slidenum">
              <a:rPr lang="en-US" spc="-5" smtClean="0"/>
              <a:t>142</a:t>
            </a:fld>
            <a:r>
              <a:rPr lang="en-US" spc="-5"/>
              <a:t>/300</a:t>
            </a:r>
            <a:endParaRPr lang="en-US" spc="-5" dirty="0"/>
          </a:p>
        </p:txBody>
      </p:sp>
    </p:spTree>
  </p:cSld>
  <p:clrMapOvr>
    <a:masterClrMapping/>
  </p:clrMapOvr>
  <p:transition>
    <p:cut/>
  </p:transition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7962" y="28051"/>
            <a:ext cx="130218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20" dirty="0">
                <a:latin typeface="LM Sans 17"/>
                <a:cs typeface="LM Sans 17"/>
                <a:hlinkClick r:id="rId2" action="ppaction://hlinksldjump"/>
              </a:rPr>
              <a:t>BSP</a:t>
            </a:r>
            <a:r>
              <a:rPr sz="1400" spc="-65" dirty="0">
                <a:latin typeface="LM Sans 17"/>
                <a:cs typeface="LM Sans 17"/>
                <a:hlinkClick r:id="rId2" action="ppaction://hlinksldjump"/>
              </a:rPr>
              <a:t> </a:t>
            </a:r>
            <a:r>
              <a:rPr sz="1400" dirty="0">
                <a:latin typeface="LM Sans 17"/>
                <a:cs typeface="LM Sans 17"/>
                <a:hlinkClick r:id="rId2" action="ppaction://hlinksldjump"/>
              </a:rPr>
              <a:t>Layers</a:t>
            </a:r>
            <a:endParaRPr sz="1400">
              <a:latin typeface="LM Sans 17"/>
              <a:cs typeface="LM Sans 17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title"/>
          </p:nvPr>
        </p:nvSpPr>
        <p:spPr>
          <a:xfrm>
            <a:off x="408736" y="1352238"/>
            <a:ext cx="4942840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spc="10" dirty="0">
                <a:hlinkClick r:id="rId3" action="ppaction://hlinksldjump"/>
              </a:rPr>
              <a:t>Introduction </a:t>
            </a:r>
            <a:r>
              <a:rPr sz="2050" spc="5" dirty="0">
                <a:hlinkClick r:id="rId3" action="ppaction://hlinksldjump"/>
              </a:rPr>
              <a:t>to BSP </a:t>
            </a:r>
            <a:r>
              <a:rPr sz="2050" spc="-15" dirty="0">
                <a:hlinkClick r:id="rId3" action="ppaction://hlinksldjump"/>
              </a:rPr>
              <a:t>layers </a:t>
            </a:r>
            <a:r>
              <a:rPr sz="2050" spc="5" dirty="0">
                <a:hlinkClick r:id="rId3" action="ppaction://hlinksldjump"/>
              </a:rPr>
              <a:t>in the </a:t>
            </a:r>
            <a:r>
              <a:rPr sz="2050" spc="-15" dirty="0">
                <a:hlinkClick r:id="rId3" action="ppaction://hlinksldjump"/>
              </a:rPr>
              <a:t>Yocto</a:t>
            </a:r>
            <a:r>
              <a:rPr sz="2050" spc="-25" dirty="0">
                <a:hlinkClick r:id="rId3" action="ppaction://hlinksldjump"/>
              </a:rPr>
              <a:t> </a:t>
            </a:r>
            <a:r>
              <a:rPr sz="2050" spc="5" dirty="0">
                <a:hlinkClick r:id="rId3" action="ppaction://hlinksldjump"/>
              </a:rPr>
              <a:t>Project</a:t>
            </a:r>
            <a:endParaRPr sz="2050"/>
          </a:p>
        </p:txBody>
      </p:sp>
      <p:sp>
        <p:nvSpPr>
          <p:cNvPr id="29" name="object 29"/>
          <p:cNvSpPr txBox="1">
            <a:spLocks noGrp="1"/>
          </p:cNvSpPr>
          <p:nvPr>
            <p:ph type="ftr" sz="quarter" idx="11"/>
          </p:nvPr>
        </p:nvSpPr>
        <p:spPr>
          <a:xfrm>
            <a:off x="273532" y="3143455"/>
            <a:ext cx="2518410" cy="82074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lang="en-US" spc="-5" dirty="0"/>
              <a:t>Remake by Mao Huynh</a:t>
            </a:r>
            <a:endParaRPr spc="-5" dirty="0">
              <a:latin typeface="Noto Sans Mono CJK JP Bold"/>
              <a:cs typeface="Noto Sans Mono CJK JP Bold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0" y="3129219"/>
            <a:ext cx="5760085" cy="86360"/>
            <a:chOff x="0" y="3129219"/>
            <a:chExt cx="5760085" cy="86360"/>
          </a:xfrm>
        </p:grpSpPr>
        <p:sp>
          <p:nvSpPr>
            <p:cNvPr id="27" name="object 27"/>
            <p:cNvSpPr/>
            <p:nvPr/>
          </p:nvSpPr>
          <p:spPr>
            <a:xfrm>
              <a:off x="0" y="3129851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7961" y="3147135"/>
              <a:ext cx="230344" cy="6787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684FA6E-CCD1-7E15-3B4F-019CBAED8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60"/>
              </a:spcBef>
            </a:pPr>
            <a:fld id="{81D60167-4931-47E6-BA6A-407CBD079E47}" type="slidenum">
              <a:rPr lang="en-US" spc="-5" smtClean="0"/>
              <a:t>143</a:t>
            </a:fld>
            <a:r>
              <a:rPr lang="en-US" spc="-5"/>
              <a:t>/300</a:t>
            </a:r>
            <a:endParaRPr lang="en-US" spc="-5" dirty="0"/>
          </a:p>
        </p:txBody>
      </p:sp>
    </p:spTree>
  </p:cSld>
  <p:clrMapOvr>
    <a:masterClrMapping/>
  </p:clrMapOvr>
  <p:transition>
    <p:cut/>
  </p:transition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19321"/>
            <a:ext cx="79375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20" dirty="0">
                <a:latin typeface="LM Sans 17"/>
                <a:cs typeface="LM Sans 17"/>
              </a:rPr>
              <a:t>BSP</a:t>
            </a:r>
            <a:r>
              <a:rPr sz="1400" spc="-50" dirty="0">
                <a:latin typeface="LM Sans 17"/>
                <a:cs typeface="LM Sans 17"/>
              </a:rPr>
              <a:t> </a:t>
            </a:r>
            <a:r>
              <a:rPr sz="1400" spc="-5" dirty="0">
                <a:latin typeface="LM Sans 17"/>
                <a:cs typeface="LM Sans 17"/>
              </a:rPr>
              <a:t>layers</a:t>
            </a:r>
            <a:endParaRPr sz="1400" dirty="0">
              <a:latin typeface="LM Sans 17"/>
              <a:cs typeface="LM Sans 17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939730" y="479099"/>
            <a:ext cx="3406140" cy="1613535"/>
            <a:chOff x="939730" y="479099"/>
            <a:chExt cx="3406140" cy="1613535"/>
          </a:xfrm>
        </p:grpSpPr>
        <p:sp>
          <p:nvSpPr>
            <p:cNvPr id="26" name="object 26"/>
            <p:cNvSpPr/>
            <p:nvPr/>
          </p:nvSpPr>
          <p:spPr>
            <a:xfrm>
              <a:off x="944446" y="483815"/>
              <a:ext cx="1038225" cy="1604010"/>
            </a:xfrm>
            <a:custGeom>
              <a:avLst/>
              <a:gdLst/>
              <a:ahLst/>
              <a:cxnLst/>
              <a:rect l="l" t="t" r="r" b="b"/>
              <a:pathLst>
                <a:path w="1038225" h="1604010">
                  <a:moveTo>
                    <a:pt x="1037701" y="0"/>
                  </a:moveTo>
                  <a:lnTo>
                    <a:pt x="0" y="0"/>
                  </a:lnTo>
                  <a:lnTo>
                    <a:pt x="0" y="1603720"/>
                  </a:lnTo>
                  <a:lnTo>
                    <a:pt x="1037701" y="1603720"/>
                  </a:lnTo>
                  <a:lnTo>
                    <a:pt x="1037701" y="0"/>
                  </a:lnTo>
                  <a:close/>
                </a:path>
              </a:pathLst>
            </a:custGeom>
            <a:solidFill>
              <a:srgbClr val="E5E5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944446" y="483815"/>
              <a:ext cx="1038225" cy="1604010"/>
            </a:xfrm>
            <a:custGeom>
              <a:avLst/>
              <a:gdLst/>
              <a:ahLst/>
              <a:cxnLst/>
              <a:rect l="l" t="t" r="r" b="b"/>
              <a:pathLst>
                <a:path w="1038225" h="1604010">
                  <a:moveTo>
                    <a:pt x="0" y="1603720"/>
                  </a:moveTo>
                  <a:lnTo>
                    <a:pt x="1037701" y="1603720"/>
                  </a:lnTo>
                  <a:lnTo>
                    <a:pt x="1037701" y="0"/>
                  </a:lnTo>
                  <a:lnTo>
                    <a:pt x="0" y="0"/>
                  </a:lnTo>
                  <a:lnTo>
                    <a:pt x="0" y="1603720"/>
                  </a:lnTo>
                  <a:close/>
                </a:path>
              </a:pathLst>
            </a:custGeom>
            <a:ln w="9433">
              <a:solidFill>
                <a:srgbClr val="85858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136414" y="535979"/>
              <a:ext cx="594253" cy="5454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076487" y="483815"/>
              <a:ext cx="2264410" cy="1604010"/>
            </a:xfrm>
            <a:custGeom>
              <a:avLst/>
              <a:gdLst/>
              <a:ahLst/>
              <a:cxnLst/>
              <a:rect l="l" t="t" r="r" b="b"/>
              <a:pathLst>
                <a:path w="2264410" h="1604010">
                  <a:moveTo>
                    <a:pt x="2264075" y="0"/>
                  </a:moveTo>
                  <a:lnTo>
                    <a:pt x="0" y="0"/>
                  </a:lnTo>
                  <a:lnTo>
                    <a:pt x="0" y="1603720"/>
                  </a:lnTo>
                  <a:lnTo>
                    <a:pt x="2264075" y="1603720"/>
                  </a:lnTo>
                  <a:lnTo>
                    <a:pt x="2264075" y="0"/>
                  </a:lnTo>
                  <a:close/>
                </a:path>
              </a:pathLst>
            </a:custGeom>
            <a:solidFill>
              <a:srgbClr val="E5E5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076487" y="483815"/>
              <a:ext cx="2264410" cy="1604010"/>
            </a:xfrm>
            <a:custGeom>
              <a:avLst/>
              <a:gdLst/>
              <a:ahLst/>
              <a:cxnLst/>
              <a:rect l="l" t="t" r="r" b="b"/>
              <a:pathLst>
                <a:path w="2264410" h="1604010">
                  <a:moveTo>
                    <a:pt x="0" y="1603720"/>
                  </a:moveTo>
                  <a:lnTo>
                    <a:pt x="2264075" y="1603720"/>
                  </a:lnTo>
                  <a:lnTo>
                    <a:pt x="2264075" y="0"/>
                  </a:lnTo>
                  <a:lnTo>
                    <a:pt x="0" y="0"/>
                  </a:lnTo>
                  <a:lnTo>
                    <a:pt x="0" y="1603720"/>
                  </a:lnTo>
                  <a:close/>
                </a:path>
                <a:path w="2264410" h="1604010">
                  <a:moveTo>
                    <a:pt x="94333" y="1509383"/>
                  </a:moveTo>
                  <a:lnTo>
                    <a:pt x="1509380" y="1509383"/>
                  </a:lnTo>
                  <a:lnTo>
                    <a:pt x="1509380" y="188672"/>
                  </a:lnTo>
                  <a:lnTo>
                    <a:pt x="94333" y="188672"/>
                  </a:lnTo>
                  <a:lnTo>
                    <a:pt x="94333" y="1509383"/>
                  </a:lnTo>
                  <a:close/>
                </a:path>
              </a:pathLst>
            </a:custGeom>
            <a:ln w="9433">
              <a:solidFill>
                <a:srgbClr val="85858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170988" y="537552"/>
              <a:ext cx="344805" cy="53340"/>
            </a:xfrm>
            <a:custGeom>
              <a:avLst/>
              <a:gdLst/>
              <a:ahLst/>
              <a:cxnLst/>
              <a:rect l="l" t="t" r="r" b="b"/>
              <a:pathLst>
                <a:path w="344805" h="53340">
                  <a:moveTo>
                    <a:pt x="38925" y="0"/>
                  </a:moveTo>
                  <a:lnTo>
                    <a:pt x="33718" y="0"/>
                  </a:lnTo>
                  <a:lnTo>
                    <a:pt x="24587" y="13220"/>
                  </a:lnTo>
                  <a:lnTo>
                    <a:pt x="24295" y="13639"/>
                  </a:lnTo>
                  <a:lnTo>
                    <a:pt x="24003" y="14097"/>
                  </a:lnTo>
                  <a:lnTo>
                    <a:pt x="19989" y="20307"/>
                  </a:lnTo>
                  <a:lnTo>
                    <a:pt x="18872" y="18491"/>
                  </a:lnTo>
                  <a:lnTo>
                    <a:pt x="17868" y="16967"/>
                  </a:lnTo>
                  <a:lnTo>
                    <a:pt x="6184" y="0"/>
                  </a:lnTo>
                  <a:lnTo>
                    <a:pt x="0" y="0"/>
                  </a:lnTo>
                  <a:lnTo>
                    <a:pt x="16916" y="24345"/>
                  </a:lnTo>
                  <a:lnTo>
                    <a:pt x="16916" y="40601"/>
                  </a:lnTo>
                  <a:lnTo>
                    <a:pt x="21996" y="40601"/>
                  </a:lnTo>
                  <a:lnTo>
                    <a:pt x="21996" y="24396"/>
                  </a:lnTo>
                  <a:lnTo>
                    <a:pt x="38925" y="0"/>
                  </a:lnTo>
                  <a:close/>
                </a:path>
                <a:path w="344805" h="53340">
                  <a:moveTo>
                    <a:pt x="62826" y="19634"/>
                  </a:moveTo>
                  <a:lnTo>
                    <a:pt x="60261" y="16865"/>
                  </a:lnTo>
                  <a:lnTo>
                    <a:pt x="58216" y="14668"/>
                  </a:lnTo>
                  <a:lnTo>
                    <a:pt x="58216" y="19977"/>
                  </a:lnTo>
                  <a:lnTo>
                    <a:pt x="58216" y="34086"/>
                  </a:lnTo>
                  <a:lnTo>
                    <a:pt x="54216" y="37617"/>
                  </a:lnTo>
                  <a:lnTo>
                    <a:pt x="45770" y="37617"/>
                  </a:lnTo>
                  <a:lnTo>
                    <a:pt x="41529" y="34277"/>
                  </a:lnTo>
                  <a:lnTo>
                    <a:pt x="41529" y="19799"/>
                  </a:lnTo>
                  <a:lnTo>
                    <a:pt x="46024" y="16865"/>
                  </a:lnTo>
                  <a:lnTo>
                    <a:pt x="53975" y="16865"/>
                  </a:lnTo>
                  <a:lnTo>
                    <a:pt x="58216" y="19977"/>
                  </a:lnTo>
                  <a:lnTo>
                    <a:pt x="58216" y="14668"/>
                  </a:lnTo>
                  <a:lnTo>
                    <a:pt x="56934" y="13271"/>
                  </a:lnTo>
                  <a:lnTo>
                    <a:pt x="42646" y="13271"/>
                  </a:lnTo>
                  <a:lnTo>
                    <a:pt x="36931" y="19799"/>
                  </a:lnTo>
                  <a:lnTo>
                    <a:pt x="36931" y="35521"/>
                  </a:lnTo>
                  <a:lnTo>
                    <a:pt x="42938" y="41389"/>
                  </a:lnTo>
                  <a:lnTo>
                    <a:pt x="56934" y="41389"/>
                  </a:lnTo>
                  <a:lnTo>
                    <a:pt x="60642" y="37617"/>
                  </a:lnTo>
                  <a:lnTo>
                    <a:pt x="62699" y="35521"/>
                  </a:lnTo>
                  <a:lnTo>
                    <a:pt x="62826" y="19634"/>
                  </a:lnTo>
                  <a:close/>
                </a:path>
                <a:path w="344805" h="53340">
                  <a:moveTo>
                    <a:pt x="91440" y="38379"/>
                  </a:moveTo>
                  <a:lnTo>
                    <a:pt x="91084" y="34391"/>
                  </a:lnTo>
                  <a:lnTo>
                    <a:pt x="88087" y="36779"/>
                  </a:lnTo>
                  <a:lnTo>
                    <a:pt x="84899" y="37617"/>
                  </a:lnTo>
                  <a:lnTo>
                    <a:pt x="77000" y="37617"/>
                  </a:lnTo>
                  <a:lnTo>
                    <a:pt x="73685" y="33312"/>
                  </a:lnTo>
                  <a:lnTo>
                    <a:pt x="73685" y="22783"/>
                  </a:lnTo>
                  <a:lnTo>
                    <a:pt x="75869" y="17056"/>
                  </a:lnTo>
                  <a:lnTo>
                    <a:pt x="85191" y="17056"/>
                  </a:lnTo>
                  <a:lnTo>
                    <a:pt x="87198" y="17526"/>
                  </a:lnTo>
                  <a:lnTo>
                    <a:pt x="90449" y="19685"/>
                  </a:lnTo>
                  <a:lnTo>
                    <a:pt x="91147" y="15811"/>
                  </a:lnTo>
                  <a:lnTo>
                    <a:pt x="87668" y="13804"/>
                  </a:lnTo>
                  <a:lnTo>
                    <a:pt x="85674" y="13271"/>
                  </a:lnTo>
                  <a:lnTo>
                    <a:pt x="73875" y="13271"/>
                  </a:lnTo>
                  <a:lnTo>
                    <a:pt x="69088" y="20459"/>
                  </a:lnTo>
                  <a:lnTo>
                    <a:pt x="69088" y="34937"/>
                  </a:lnTo>
                  <a:lnTo>
                    <a:pt x="74460" y="41389"/>
                  </a:lnTo>
                  <a:lnTo>
                    <a:pt x="85013" y="41389"/>
                  </a:lnTo>
                  <a:lnTo>
                    <a:pt x="88265" y="40563"/>
                  </a:lnTo>
                  <a:lnTo>
                    <a:pt x="91440" y="38379"/>
                  </a:lnTo>
                  <a:close/>
                </a:path>
                <a:path w="344805" h="53340">
                  <a:moveTo>
                    <a:pt x="113411" y="39154"/>
                  </a:moveTo>
                  <a:lnTo>
                    <a:pt x="112471" y="35623"/>
                  </a:lnTo>
                  <a:lnTo>
                    <a:pt x="110934" y="36893"/>
                  </a:lnTo>
                  <a:lnTo>
                    <a:pt x="109042" y="37617"/>
                  </a:lnTo>
                  <a:lnTo>
                    <a:pt x="104978" y="37617"/>
                  </a:lnTo>
                  <a:lnTo>
                    <a:pt x="104152" y="35814"/>
                  </a:lnTo>
                  <a:lnTo>
                    <a:pt x="104152" y="17475"/>
                  </a:lnTo>
                  <a:lnTo>
                    <a:pt x="112471" y="17475"/>
                  </a:lnTo>
                  <a:lnTo>
                    <a:pt x="112471" y="14046"/>
                  </a:lnTo>
                  <a:lnTo>
                    <a:pt x="104152" y="14046"/>
                  </a:lnTo>
                  <a:lnTo>
                    <a:pt x="104152" y="6235"/>
                  </a:lnTo>
                  <a:lnTo>
                    <a:pt x="100088" y="6235"/>
                  </a:lnTo>
                  <a:lnTo>
                    <a:pt x="100088" y="14046"/>
                  </a:lnTo>
                  <a:lnTo>
                    <a:pt x="94945" y="14046"/>
                  </a:lnTo>
                  <a:lnTo>
                    <a:pt x="94945" y="17475"/>
                  </a:lnTo>
                  <a:lnTo>
                    <a:pt x="99898" y="17475"/>
                  </a:lnTo>
                  <a:lnTo>
                    <a:pt x="99898" y="37249"/>
                  </a:lnTo>
                  <a:lnTo>
                    <a:pt x="100736" y="41389"/>
                  </a:lnTo>
                  <a:lnTo>
                    <a:pt x="108940" y="41389"/>
                  </a:lnTo>
                  <a:lnTo>
                    <a:pt x="111937" y="39916"/>
                  </a:lnTo>
                  <a:lnTo>
                    <a:pt x="113411" y="39154"/>
                  </a:lnTo>
                  <a:close/>
                </a:path>
                <a:path w="344805" h="53340">
                  <a:moveTo>
                    <a:pt x="143167" y="19634"/>
                  </a:moveTo>
                  <a:lnTo>
                    <a:pt x="140614" y="16865"/>
                  </a:lnTo>
                  <a:lnTo>
                    <a:pt x="138569" y="14668"/>
                  </a:lnTo>
                  <a:lnTo>
                    <a:pt x="138569" y="19977"/>
                  </a:lnTo>
                  <a:lnTo>
                    <a:pt x="138569" y="34086"/>
                  </a:lnTo>
                  <a:lnTo>
                    <a:pt x="134569" y="37617"/>
                  </a:lnTo>
                  <a:lnTo>
                    <a:pt x="126123" y="37617"/>
                  </a:lnTo>
                  <a:lnTo>
                    <a:pt x="121869" y="34277"/>
                  </a:lnTo>
                  <a:lnTo>
                    <a:pt x="121869" y="19799"/>
                  </a:lnTo>
                  <a:lnTo>
                    <a:pt x="126365" y="16865"/>
                  </a:lnTo>
                  <a:lnTo>
                    <a:pt x="134315" y="16865"/>
                  </a:lnTo>
                  <a:lnTo>
                    <a:pt x="138569" y="19977"/>
                  </a:lnTo>
                  <a:lnTo>
                    <a:pt x="138569" y="14668"/>
                  </a:lnTo>
                  <a:lnTo>
                    <a:pt x="137274" y="13271"/>
                  </a:lnTo>
                  <a:lnTo>
                    <a:pt x="122999" y="13271"/>
                  </a:lnTo>
                  <a:lnTo>
                    <a:pt x="117271" y="19799"/>
                  </a:lnTo>
                  <a:lnTo>
                    <a:pt x="117271" y="35521"/>
                  </a:lnTo>
                  <a:lnTo>
                    <a:pt x="123291" y="41389"/>
                  </a:lnTo>
                  <a:lnTo>
                    <a:pt x="137274" y="41389"/>
                  </a:lnTo>
                  <a:lnTo>
                    <a:pt x="140995" y="37617"/>
                  </a:lnTo>
                  <a:lnTo>
                    <a:pt x="143052" y="35521"/>
                  </a:lnTo>
                  <a:lnTo>
                    <a:pt x="143167" y="19634"/>
                  </a:lnTo>
                  <a:close/>
                </a:path>
                <a:path w="344805" h="53340">
                  <a:moveTo>
                    <a:pt x="200012" y="5588"/>
                  </a:moveTo>
                  <a:lnTo>
                    <a:pt x="197637" y="3302"/>
                  </a:lnTo>
                  <a:lnTo>
                    <a:pt x="195249" y="1028"/>
                  </a:lnTo>
                  <a:lnTo>
                    <a:pt x="195249" y="6870"/>
                  </a:lnTo>
                  <a:lnTo>
                    <a:pt x="195249" y="16446"/>
                  </a:lnTo>
                  <a:lnTo>
                    <a:pt x="191528" y="20294"/>
                  </a:lnTo>
                  <a:lnTo>
                    <a:pt x="176428" y="20294"/>
                  </a:lnTo>
                  <a:lnTo>
                    <a:pt x="176428" y="3302"/>
                  </a:lnTo>
                  <a:lnTo>
                    <a:pt x="191236" y="3302"/>
                  </a:lnTo>
                  <a:lnTo>
                    <a:pt x="195249" y="6870"/>
                  </a:lnTo>
                  <a:lnTo>
                    <a:pt x="195249" y="1028"/>
                  </a:lnTo>
                  <a:lnTo>
                    <a:pt x="194183" y="0"/>
                  </a:lnTo>
                  <a:lnTo>
                    <a:pt x="171348" y="0"/>
                  </a:lnTo>
                  <a:lnTo>
                    <a:pt x="171348" y="40601"/>
                  </a:lnTo>
                  <a:lnTo>
                    <a:pt x="176606" y="40601"/>
                  </a:lnTo>
                  <a:lnTo>
                    <a:pt x="176606" y="23723"/>
                  </a:lnTo>
                  <a:lnTo>
                    <a:pt x="193763" y="23723"/>
                  </a:lnTo>
                  <a:lnTo>
                    <a:pt x="197764" y="20294"/>
                  </a:lnTo>
                  <a:lnTo>
                    <a:pt x="200012" y="18376"/>
                  </a:lnTo>
                  <a:lnTo>
                    <a:pt x="200012" y="5588"/>
                  </a:lnTo>
                  <a:close/>
                </a:path>
                <a:path w="344805" h="53340">
                  <a:moveTo>
                    <a:pt x="223621" y="13271"/>
                  </a:moveTo>
                  <a:lnTo>
                    <a:pt x="218376" y="13347"/>
                  </a:lnTo>
                  <a:lnTo>
                    <a:pt x="215125" y="16281"/>
                  </a:lnTo>
                  <a:lnTo>
                    <a:pt x="213296" y="19037"/>
                  </a:lnTo>
                  <a:lnTo>
                    <a:pt x="213296" y="13576"/>
                  </a:lnTo>
                  <a:lnTo>
                    <a:pt x="209181" y="13576"/>
                  </a:lnTo>
                  <a:lnTo>
                    <a:pt x="209181" y="40601"/>
                  </a:lnTo>
                  <a:lnTo>
                    <a:pt x="213601" y="40601"/>
                  </a:lnTo>
                  <a:lnTo>
                    <a:pt x="213601" y="21755"/>
                  </a:lnTo>
                  <a:lnTo>
                    <a:pt x="217843" y="17424"/>
                  </a:lnTo>
                  <a:lnTo>
                    <a:pt x="223621" y="17297"/>
                  </a:lnTo>
                  <a:lnTo>
                    <a:pt x="223621" y="13271"/>
                  </a:lnTo>
                  <a:close/>
                </a:path>
                <a:path w="344805" h="53340">
                  <a:moveTo>
                    <a:pt x="252730" y="19634"/>
                  </a:moveTo>
                  <a:lnTo>
                    <a:pt x="250177" y="16865"/>
                  </a:lnTo>
                  <a:lnTo>
                    <a:pt x="248132" y="14668"/>
                  </a:lnTo>
                  <a:lnTo>
                    <a:pt x="248132" y="19977"/>
                  </a:lnTo>
                  <a:lnTo>
                    <a:pt x="248132" y="34086"/>
                  </a:lnTo>
                  <a:lnTo>
                    <a:pt x="244132" y="37617"/>
                  </a:lnTo>
                  <a:lnTo>
                    <a:pt x="235686" y="37617"/>
                  </a:lnTo>
                  <a:lnTo>
                    <a:pt x="231432" y="34277"/>
                  </a:lnTo>
                  <a:lnTo>
                    <a:pt x="231432" y="19799"/>
                  </a:lnTo>
                  <a:lnTo>
                    <a:pt x="235927" y="16865"/>
                  </a:lnTo>
                  <a:lnTo>
                    <a:pt x="243878" y="16865"/>
                  </a:lnTo>
                  <a:lnTo>
                    <a:pt x="248132" y="19977"/>
                  </a:lnTo>
                  <a:lnTo>
                    <a:pt x="248132" y="14668"/>
                  </a:lnTo>
                  <a:lnTo>
                    <a:pt x="246837" y="13271"/>
                  </a:lnTo>
                  <a:lnTo>
                    <a:pt x="232562" y="13271"/>
                  </a:lnTo>
                  <a:lnTo>
                    <a:pt x="226834" y="19799"/>
                  </a:lnTo>
                  <a:lnTo>
                    <a:pt x="226834" y="35521"/>
                  </a:lnTo>
                  <a:lnTo>
                    <a:pt x="232854" y="41389"/>
                  </a:lnTo>
                  <a:lnTo>
                    <a:pt x="246837" y="41389"/>
                  </a:lnTo>
                  <a:lnTo>
                    <a:pt x="250558" y="37617"/>
                  </a:lnTo>
                  <a:lnTo>
                    <a:pt x="252615" y="35521"/>
                  </a:lnTo>
                  <a:lnTo>
                    <a:pt x="252730" y="19634"/>
                  </a:lnTo>
                  <a:close/>
                </a:path>
                <a:path w="344805" h="53340">
                  <a:moveTo>
                    <a:pt x="266090" y="14046"/>
                  </a:moveTo>
                  <a:lnTo>
                    <a:pt x="261658" y="14046"/>
                  </a:lnTo>
                  <a:lnTo>
                    <a:pt x="261658" y="48907"/>
                  </a:lnTo>
                  <a:lnTo>
                    <a:pt x="258305" y="49199"/>
                  </a:lnTo>
                  <a:lnTo>
                    <a:pt x="255574" y="49199"/>
                  </a:lnTo>
                  <a:lnTo>
                    <a:pt x="254177" y="48615"/>
                  </a:lnTo>
                  <a:lnTo>
                    <a:pt x="252869" y="47383"/>
                  </a:lnTo>
                  <a:lnTo>
                    <a:pt x="251637" y="50965"/>
                  </a:lnTo>
                  <a:lnTo>
                    <a:pt x="254469" y="52628"/>
                  </a:lnTo>
                  <a:lnTo>
                    <a:pt x="257175" y="52984"/>
                  </a:lnTo>
                  <a:lnTo>
                    <a:pt x="258711" y="52984"/>
                  </a:lnTo>
                  <a:lnTo>
                    <a:pt x="262420" y="52692"/>
                  </a:lnTo>
                  <a:lnTo>
                    <a:pt x="266090" y="49631"/>
                  </a:lnTo>
                  <a:lnTo>
                    <a:pt x="266090" y="49199"/>
                  </a:lnTo>
                  <a:lnTo>
                    <a:pt x="266090" y="14046"/>
                  </a:lnTo>
                  <a:close/>
                </a:path>
                <a:path w="344805" h="53340">
                  <a:moveTo>
                    <a:pt x="266090" y="1562"/>
                  </a:moveTo>
                  <a:lnTo>
                    <a:pt x="260845" y="1562"/>
                  </a:lnTo>
                  <a:lnTo>
                    <a:pt x="260845" y="6819"/>
                  </a:lnTo>
                  <a:lnTo>
                    <a:pt x="266090" y="6819"/>
                  </a:lnTo>
                  <a:lnTo>
                    <a:pt x="266090" y="1562"/>
                  </a:lnTo>
                  <a:close/>
                </a:path>
                <a:path w="344805" h="53340">
                  <a:moveTo>
                    <a:pt x="295668" y="27444"/>
                  </a:moveTo>
                  <a:lnTo>
                    <a:pt x="295656" y="24206"/>
                  </a:lnTo>
                  <a:lnTo>
                    <a:pt x="295617" y="21069"/>
                  </a:lnTo>
                  <a:lnTo>
                    <a:pt x="292836" y="16865"/>
                  </a:lnTo>
                  <a:lnTo>
                    <a:pt x="292315" y="16090"/>
                  </a:lnTo>
                  <a:lnTo>
                    <a:pt x="292315" y="24206"/>
                  </a:lnTo>
                  <a:lnTo>
                    <a:pt x="277736" y="24206"/>
                  </a:lnTo>
                  <a:lnTo>
                    <a:pt x="278676" y="19786"/>
                  </a:lnTo>
                  <a:lnTo>
                    <a:pt x="281813" y="16865"/>
                  </a:lnTo>
                  <a:lnTo>
                    <a:pt x="288239" y="16865"/>
                  </a:lnTo>
                  <a:lnTo>
                    <a:pt x="291541" y="18859"/>
                  </a:lnTo>
                  <a:lnTo>
                    <a:pt x="292315" y="24206"/>
                  </a:lnTo>
                  <a:lnTo>
                    <a:pt x="292315" y="16090"/>
                  </a:lnTo>
                  <a:lnTo>
                    <a:pt x="290893" y="13931"/>
                  </a:lnTo>
                  <a:lnTo>
                    <a:pt x="287299" y="13271"/>
                  </a:lnTo>
                  <a:lnTo>
                    <a:pt x="278625" y="13271"/>
                  </a:lnTo>
                  <a:lnTo>
                    <a:pt x="273329" y="19494"/>
                  </a:lnTo>
                  <a:lnTo>
                    <a:pt x="273329" y="35102"/>
                  </a:lnTo>
                  <a:lnTo>
                    <a:pt x="278980" y="41389"/>
                  </a:lnTo>
                  <a:lnTo>
                    <a:pt x="289775" y="41389"/>
                  </a:lnTo>
                  <a:lnTo>
                    <a:pt x="293141" y="39979"/>
                  </a:lnTo>
                  <a:lnTo>
                    <a:pt x="295427" y="38328"/>
                  </a:lnTo>
                  <a:lnTo>
                    <a:pt x="295389" y="37795"/>
                  </a:lnTo>
                  <a:lnTo>
                    <a:pt x="295084" y="34366"/>
                  </a:lnTo>
                  <a:lnTo>
                    <a:pt x="291376" y="37553"/>
                  </a:lnTo>
                  <a:lnTo>
                    <a:pt x="287477" y="37795"/>
                  </a:lnTo>
                  <a:lnTo>
                    <a:pt x="281406" y="37795"/>
                  </a:lnTo>
                  <a:lnTo>
                    <a:pt x="277622" y="33451"/>
                  </a:lnTo>
                  <a:lnTo>
                    <a:pt x="277444" y="27444"/>
                  </a:lnTo>
                  <a:lnTo>
                    <a:pt x="295668" y="27444"/>
                  </a:lnTo>
                  <a:close/>
                </a:path>
                <a:path w="344805" h="53340">
                  <a:moveTo>
                    <a:pt x="322592" y="38379"/>
                  </a:moveTo>
                  <a:lnTo>
                    <a:pt x="322237" y="34391"/>
                  </a:lnTo>
                  <a:lnTo>
                    <a:pt x="319227" y="36779"/>
                  </a:lnTo>
                  <a:lnTo>
                    <a:pt x="316039" y="37617"/>
                  </a:lnTo>
                  <a:lnTo>
                    <a:pt x="308140" y="37617"/>
                  </a:lnTo>
                  <a:lnTo>
                    <a:pt x="304838" y="33312"/>
                  </a:lnTo>
                  <a:lnTo>
                    <a:pt x="304838" y="22783"/>
                  </a:lnTo>
                  <a:lnTo>
                    <a:pt x="307022" y="17056"/>
                  </a:lnTo>
                  <a:lnTo>
                    <a:pt x="316344" y="17056"/>
                  </a:lnTo>
                  <a:lnTo>
                    <a:pt x="318338" y="17526"/>
                  </a:lnTo>
                  <a:lnTo>
                    <a:pt x="321589" y="19685"/>
                  </a:lnTo>
                  <a:lnTo>
                    <a:pt x="322287" y="15811"/>
                  </a:lnTo>
                  <a:lnTo>
                    <a:pt x="318808" y="13804"/>
                  </a:lnTo>
                  <a:lnTo>
                    <a:pt x="316814" y="13271"/>
                  </a:lnTo>
                  <a:lnTo>
                    <a:pt x="305015" y="13271"/>
                  </a:lnTo>
                  <a:lnTo>
                    <a:pt x="300228" y="20459"/>
                  </a:lnTo>
                  <a:lnTo>
                    <a:pt x="300228" y="34937"/>
                  </a:lnTo>
                  <a:lnTo>
                    <a:pt x="305600" y="41389"/>
                  </a:lnTo>
                  <a:lnTo>
                    <a:pt x="316153" y="41389"/>
                  </a:lnTo>
                  <a:lnTo>
                    <a:pt x="319405" y="40563"/>
                  </a:lnTo>
                  <a:lnTo>
                    <a:pt x="322592" y="38379"/>
                  </a:lnTo>
                  <a:close/>
                </a:path>
                <a:path w="344805" h="53340">
                  <a:moveTo>
                    <a:pt x="344551" y="39154"/>
                  </a:moveTo>
                  <a:lnTo>
                    <a:pt x="343611" y="35623"/>
                  </a:lnTo>
                  <a:lnTo>
                    <a:pt x="342074" y="36893"/>
                  </a:lnTo>
                  <a:lnTo>
                    <a:pt x="340182" y="37617"/>
                  </a:lnTo>
                  <a:lnTo>
                    <a:pt x="336118" y="37617"/>
                  </a:lnTo>
                  <a:lnTo>
                    <a:pt x="335292" y="35814"/>
                  </a:lnTo>
                  <a:lnTo>
                    <a:pt x="335292" y="17475"/>
                  </a:lnTo>
                  <a:lnTo>
                    <a:pt x="343611" y="17475"/>
                  </a:lnTo>
                  <a:lnTo>
                    <a:pt x="343611" y="14046"/>
                  </a:lnTo>
                  <a:lnTo>
                    <a:pt x="335292" y="14046"/>
                  </a:lnTo>
                  <a:lnTo>
                    <a:pt x="335292" y="6235"/>
                  </a:lnTo>
                  <a:lnTo>
                    <a:pt x="331228" y="6235"/>
                  </a:lnTo>
                  <a:lnTo>
                    <a:pt x="331228" y="14046"/>
                  </a:lnTo>
                  <a:lnTo>
                    <a:pt x="326097" y="14046"/>
                  </a:lnTo>
                  <a:lnTo>
                    <a:pt x="326097" y="17475"/>
                  </a:lnTo>
                  <a:lnTo>
                    <a:pt x="331050" y="17475"/>
                  </a:lnTo>
                  <a:lnTo>
                    <a:pt x="331050" y="37249"/>
                  </a:lnTo>
                  <a:lnTo>
                    <a:pt x="331876" y="41389"/>
                  </a:lnTo>
                  <a:lnTo>
                    <a:pt x="340080" y="41389"/>
                  </a:lnTo>
                  <a:lnTo>
                    <a:pt x="343077" y="39916"/>
                  </a:lnTo>
                  <a:lnTo>
                    <a:pt x="344551" y="39154"/>
                  </a:lnTo>
                  <a:close/>
                </a:path>
              </a:pathLst>
            </a:custGeom>
            <a:solidFill>
              <a:srgbClr val="8585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680207" y="861159"/>
              <a:ext cx="566420" cy="189230"/>
            </a:xfrm>
            <a:custGeom>
              <a:avLst/>
              <a:gdLst/>
              <a:ahLst/>
              <a:cxnLst/>
              <a:rect l="l" t="t" r="r" b="b"/>
              <a:pathLst>
                <a:path w="566420" h="189230">
                  <a:moveTo>
                    <a:pt x="0" y="188672"/>
                  </a:moveTo>
                  <a:lnTo>
                    <a:pt x="566018" y="188672"/>
                  </a:lnTo>
                  <a:lnTo>
                    <a:pt x="566018" y="0"/>
                  </a:lnTo>
                  <a:lnTo>
                    <a:pt x="0" y="0"/>
                  </a:lnTo>
                  <a:lnTo>
                    <a:pt x="0" y="188672"/>
                  </a:lnTo>
                  <a:close/>
                </a:path>
              </a:pathLst>
            </a:custGeom>
            <a:ln w="9433">
              <a:solidFill>
                <a:srgbClr val="85858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902354" y="940371"/>
              <a:ext cx="120650" cy="40640"/>
            </a:xfrm>
            <a:custGeom>
              <a:avLst/>
              <a:gdLst/>
              <a:ahLst/>
              <a:cxnLst/>
              <a:rect l="l" t="t" r="r" b="b"/>
              <a:pathLst>
                <a:path w="120650" h="40640">
                  <a:moveTo>
                    <a:pt x="35979" y="40601"/>
                  </a:moveTo>
                  <a:lnTo>
                    <a:pt x="31534" y="28892"/>
                  </a:lnTo>
                  <a:lnTo>
                    <a:pt x="30289" y="25590"/>
                  </a:lnTo>
                  <a:lnTo>
                    <a:pt x="24777" y="11049"/>
                  </a:lnTo>
                  <a:lnTo>
                    <a:pt x="24777" y="25590"/>
                  </a:lnTo>
                  <a:lnTo>
                    <a:pt x="10147" y="25590"/>
                  </a:lnTo>
                  <a:lnTo>
                    <a:pt x="13157" y="17157"/>
                  </a:lnTo>
                  <a:lnTo>
                    <a:pt x="10972" y="23355"/>
                  </a:lnTo>
                  <a:lnTo>
                    <a:pt x="13182" y="17157"/>
                  </a:lnTo>
                  <a:lnTo>
                    <a:pt x="15214" y="11442"/>
                  </a:lnTo>
                  <a:lnTo>
                    <a:pt x="17043" y="6426"/>
                  </a:lnTo>
                  <a:lnTo>
                    <a:pt x="17449" y="4241"/>
                  </a:lnTo>
                  <a:lnTo>
                    <a:pt x="17640" y="5067"/>
                  </a:lnTo>
                  <a:lnTo>
                    <a:pt x="18046" y="6553"/>
                  </a:lnTo>
                  <a:lnTo>
                    <a:pt x="19405" y="10439"/>
                  </a:lnTo>
                  <a:lnTo>
                    <a:pt x="24777" y="25590"/>
                  </a:lnTo>
                  <a:lnTo>
                    <a:pt x="24777" y="11049"/>
                  </a:lnTo>
                  <a:lnTo>
                    <a:pt x="22199" y="4241"/>
                  </a:lnTo>
                  <a:lnTo>
                    <a:pt x="20586" y="0"/>
                  </a:lnTo>
                  <a:lnTo>
                    <a:pt x="15392" y="0"/>
                  </a:lnTo>
                  <a:lnTo>
                    <a:pt x="0" y="40601"/>
                  </a:lnTo>
                  <a:lnTo>
                    <a:pt x="4356" y="40601"/>
                  </a:lnTo>
                  <a:lnTo>
                    <a:pt x="8915" y="28892"/>
                  </a:lnTo>
                  <a:lnTo>
                    <a:pt x="26073" y="28892"/>
                  </a:lnTo>
                  <a:lnTo>
                    <a:pt x="30543" y="40601"/>
                  </a:lnTo>
                  <a:lnTo>
                    <a:pt x="35979" y="40601"/>
                  </a:lnTo>
                  <a:close/>
                </a:path>
                <a:path w="120650" h="40640">
                  <a:moveTo>
                    <a:pt x="77851" y="20650"/>
                  </a:moveTo>
                  <a:lnTo>
                    <a:pt x="76454" y="12636"/>
                  </a:lnTo>
                  <a:lnTo>
                    <a:pt x="72796" y="6400"/>
                  </a:lnTo>
                  <a:lnTo>
                    <a:pt x="72796" y="10375"/>
                  </a:lnTo>
                  <a:lnTo>
                    <a:pt x="72796" y="30581"/>
                  </a:lnTo>
                  <a:lnTo>
                    <a:pt x="66649" y="37312"/>
                  </a:lnTo>
                  <a:lnTo>
                    <a:pt x="49364" y="37312"/>
                  </a:lnTo>
                  <a:lnTo>
                    <a:pt x="49364" y="3302"/>
                  </a:lnTo>
                  <a:lnTo>
                    <a:pt x="66649" y="3302"/>
                  </a:lnTo>
                  <a:lnTo>
                    <a:pt x="72796" y="10375"/>
                  </a:lnTo>
                  <a:lnTo>
                    <a:pt x="72796" y="6400"/>
                  </a:lnTo>
                  <a:lnTo>
                    <a:pt x="72605" y="6070"/>
                  </a:lnTo>
                  <a:lnTo>
                    <a:pt x="69024" y="3302"/>
                  </a:lnTo>
                  <a:lnTo>
                    <a:pt x="66865" y="1625"/>
                  </a:lnTo>
                  <a:lnTo>
                    <a:pt x="59753" y="0"/>
                  </a:lnTo>
                  <a:lnTo>
                    <a:pt x="44297" y="0"/>
                  </a:lnTo>
                  <a:lnTo>
                    <a:pt x="44297" y="40601"/>
                  </a:lnTo>
                  <a:lnTo>
                    <a:pt x="59817" y="40601"/>
                  </a:lnTo>
                  <a:lnTo>
                    <a:pt x="66865" y="39039"/>
                  </a:lnTo>
                  <a:lnTo>
                    <a:pt x="69189" y="37312"/>
                  </a:lnTo>
                  <a:lnTo>
                    <a:pt x="72593" y="34772"/>
                  </a:lnTo>
                  <a:lnTo>
                    <a:pt x="76441" y="28422"/>
                  </a:lnTo>
                  <a:lnTo>
                    <a:pt x="77851" y="20650"/>
                  </a:lnTo>
                  <a:close/>
                </a:path>
                <a:path w="120650" h="40640">
                  <a:moveTo>
                    <a:pt x="120205" y="0"/>
                  </a:moveTo>
                  <a:lnTo>
                    <a:pt x="84340" y="0"/>
                  </a:lnTo>
                  <a:lnTo>
                    <a:pt x="84340" y="3835"/>
                  </a:lnTo>
                  <a:lnTo>
                    <a:pt x="92964" y="3835"/>
                  </a:lnTo>
                  <a:lnTo>
                    <a:pt x="93675" y="3771"/>
                  </a:lnTo>
                  <a:lnTo>
                    <a:pt x="99682" y="3771"/>
                  </a:lnTo>
                  <a:lnTo>
                    <a:pt x="99682" y="40601"/>
                  </a:lnTo>
                  <a:lnTo>
                    <a:pt x="104927" y="40601"/>
                  </a:lnTo>
                  <a:lnTo>
                    <a:pt x="104927" y="3771"/>
                  </a:lnTo>
                  <a:lnTo>
                    <a:pt x="110883" y="3771"/>
                  </a:lnTo>
                  <a:lnTo>
                    <a:pt x="111594" y="3835"/>
                  </a:lnTo>
                  <a:lnTo>
                    <a:pt x="120205" y="3835"/>
                  </a:lnTo>
                  <a:lnTo>
                    <a:pt x="120205" y="0"/>
                  </a:lnTo>
                  <a:close/>
                </a:path>
              </a:pathLst>
            </a:custGeom>
            <a:solidFill>
              <a:srgbClr val="8585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302858" y="1710190"/>
              <a:ext cx="566420" cy="189230"/>
            </a:xfrm>
            <a:custGeom>
              <a:avLst/>
              <a:gdLst/>
              <a:ahLst/>
              <a:cxnLst/>
              <a:rect l="l" t="t" r="r" b="b"/>
              <a:pathLst>
                <a:path w="566420" h="189230">
                  <a:moveTo>
                    <a:pt x="566018" y="0"/>
                  </a:moveTo>
                  <a:lnTo>
                    <a:pt x="0" y="0"/>
                  </a:lnTo>
                  <a:lnTo>
                    <a:pt x="0" y="188672"/>
                  </a:lnTo>
                  <a:lnTo>
                    <a:pt x="566018" y="188672"/>
                  </a:lnTo>
                  <a:lnTo>
                    <a:pt x="566018" y="0"/>
                  </a:lnTo>
                  <a:close/>
                </a:path>
              </a:pathLst>
            </a:custGeom>
            <a:solidFill>
              <a:srgbClr val="E5E5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302858" y="1710190"/>
              <a:ext cx="566420" cy="189230"/>
            </a:xfrm>
            <a:custGeom>
              <a:avLst/>
              <a:gdLst/>
              <a:ahLst/>
              <a:cxnLst/>
              <a:rect l="l" t="t" r="r" b="b"/>
              <a:pathLst>
                <a:path w="566420" h="189230">
                  <a:moveTo>
                    <a:pt x="0" y="188672"/>
                  </a:moveTo>
                  <a:lnTo>
                    <a:pt x="566018" y="188672"/>
                  </a:lnTo>
                  <a:lnTo>
                    <a:pt x="566018" y="0"/>
                  </a:lnTo>
                  <a:lnTo>
                    <a:pt x="0" y="0"/>
                  </a:lnTo>
                  <a:lnTo>
                    <a:pt x="0" y="188672"/>
                  </a:lnTo>
                  <a:close/>
                </a:path>
              </a:pathLst>
            </a:custGeom>
            <a:ln w="9433">
              <a:solidFill>
                <a:srgbClr val="85858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491344" y="1789391"/>
              <a:ext cx="192405" cy="41910"/>
            </a:xfrm>
            <a:custGeom>
              <a:avLst/>
              <a:gdLst/>
              <a:ahLst/>
              <a:cxnLst/>
              <a:rect l="l" t="t" r="r" b="b"/>
              <a:pathLst>
                <a:path w="192404" h="41910">
                  <a:moveTo>
                    <a:pt x="30264" y="24511"/>
                  </a:moveTo>
                  <a:lnTo>
                    <a:pt x="26009" y="21082"/>
                  </a:lnTo>
                  <a:lnTo>
                    <a:pt x="25476" y="20662"/>
                  </a:lnTo>
                  <a:lnTo>
                    <a:pt x="25476" y="24752"/>
                  </a:lnTo>
                  <a:lnTo>
                    <a:pt x="25476" y="33870"/>
                  </a:lnTo>
                  <a:lnTo>
                    <a:pt x="20294" y="37312"/>
                  </a:lnTo>
                  <a:lnTo>
                    <a:pt x="4889" y="37312"/>
                  </a:lnTo>
                  <a:lnTo>
                    <a:pt x="4889" y="21082"/>
                  </a:lnTo>
                  <a:lnTo>
                    <a:pt x="13436" y="21082"/>
                  </a:lnTo>
                  <a:lnTo>
                    <a:pt x="19697" y="21158"/>
                  </a:lnTo>
                  <a:lnTo>
                    <a:pt x="25476" y="24752"/>
                  </a:lnTo>
                  <a:lnTo>
                    <a:pt x="25476" y="20662"/>
                  </a:lnTo>
                  <a:lnTo>
                    <a:pt x="25120" y="20370"/>
                  </a:lnTo>
                  <a:lnTo>
                    <a:pt x="18872" y="19380"/>
                  </a:lnTo>
                  <a:lnTo>
                    <a:pt x="24244" y="18034"/>
                  </a:lnTo>
                  <a:lnTo>
                    <a:pt x="24942" y="17500"/>
                  </a:lnTo>
                  <a:lnTo>
                    <a:pt x="28663" y="14643"/>
                  </a:lnTo>
                  <a:lnTo>
                    <a:pt x="28663" y="4838"/>
                  </a:lnTo>
                  <a:lnTo>
                    <a:pt x="26174" y="2933"/>
                  </a:lnTo>
                  <a:lnTo>
                    <a:pt x="24053" y="1308"/>
                  </a:lnTo>
                  <a:lnTo>
                    <a:pt x="24053" y="6057"/>
                  </a:lnTo>
                  <a:lnTo>
                    <a:pt x="24053" y="13589"/>
                  </a:lnTo>
                  <a:lnTo>
                    <a:pt x="19875" y="17500"/>
                  </a:lnTo>
                  <a:lnTo>
                    <a:pt x="4889" y="17500"/>
                  </a:lnTo>
                  <a:lnTo>
                    <a:pt x="4889" y="3302"/>
                  </a:lnTo>
                  <a:lnTo>
                    <a:pt x="12319" y="3302"/>
                  </a:lnTo>
                  <a:lnTo>
                    <a:pt x="18872" y="2933"/>
                  </a:lnTo>
                  <a:lnTo>
                    <a:pt x="24053" y="6057"/>
                  </a:lnTo>
                  <a:lnTo>
                    <a:pt x="24053" y="1308"/>
                  </a:lnTo>
                  <a:lnTo>
                    <a:pt x="22352" y="0"/>
                  </a:lnTo>
                  <a:lnTo>
                    <a:pt x="0" y="0"/>
                  </a:lnTo>
                  <a:lnTo>
                    <a:pt x="0" y="40614"/>
                  </a:lnTo>
                  <a:lnTo>
                    <a:pt x="15570" y="40614"/>
                  </a:lnTo>
                  <a:lnTo>
                    <a:pt x="24053" y="40551"/>
                  </a:lnTo>
                  <a:lnTo>
                    <a:pt x="27838" y="37312"/>
                  </a:lnTo>
                  <a:lnTo>
                    <a:pt x="30264" y="35242"/>
                  </a:lnTo>
                  <a:lnTo>
                    <a:pt x="30264" y="24511"/>
                  </a:lnTo>
                  <a:close/>
                </a:path>
                <a:path w="192404" h="41910">
                  <a:moveTo>
                    <a:pt x="43764" y="14058"/>
                  </a:moveTo>
                  <a:lnTo>
                    <a:pt x="39344" y="14058"/>
                  </a:lnTo>
                  <a:lnTo>
                    <a:pt x="39344" y="40614"/>
                  </a:lnTo>
                  <a:lnTo>
                    <a:pt x="43764" y="40614"/>
                  </a:lnTo>
                  <a:lnTo>
                    <a:pt x="43764" y="14058"/>
                  </a:lnTo>
                  <a:close/>
                </a:path>
                <a:path w="192404" h="41910">
                  <a:moveTo>
                    <a:pt x="44234" y="1562"/>
                  </a:moveTo>
                  <a:lnTo>
                    <a:pt x="38989" y="1562"/>
                  </a:lnTo>
                  <a:lnTo>
                    <a:pt x="38989" y="6819"/>
                  </a:lnTo>
                  <a:lnTo>
                    <a:pt x="44234" y="6819"/>
                  </a:lnTo>
                  <a:lnTo>
                    <a:pt x="44234" y="1562"/>
                  </a:lnTo>
                  <a:close/>
                </a:path>
                <a:path w="192404" h="41910">
                  <a:moveTo>
                    <a:pt x="68516" y="39154"/>
                  </a:moveTo>
                  <a:lnTo>
                    <a:pt x="67589" y="35636"/>
                  </a:lnTo>
                  <a:lnTo>
                    <a:pt x="66040" y="36906"/>
                  </a:lnTo>
                  <a:lnTo>
                    <a:pt x="64147" y="37617"/>
                  </a:lnTo>
                  <a:lnTo>
                    <a:pt x="60096" y="37617"/>
                  </a:lnTo>
                  <a:lnTo>
                    <a:pt x="59258" y="35814"/>
                  </a:lnTo>
                  <a:lnTo>
                    <a:pt x="59258" y="17487"/>
                  </a:lnTo>
                  <a:lnTo>
                    <a:pt x="67589" y="17487"/>
                  </a:lnTo>
                  <a:lnTo>
                    <a:pt x="67589" y="14058"/>
                  </a:lnTo>
                  <a:lnTo>
                    <a:pt x="59258" y="14058"/>
                  </a:lnTo>
                  <a:lnTo>
                    <a:pt x="59258" y="6248"/>
                  </a:lnTo>
                  <a:lnTo>
                    <a:pt x="55194" y="6248"/>
                  </a:lnTo>
                  <a:lnTo>
                    <a:pt x="55194" y="14058"/>
                  </a:lnTo>
                  <a:lnTo>
                    <a:pt x="50063" y="14058"/>
                  </a:lnTo>
                  <a:lnTo>
                    <a:pt x="50063" y="17487"/>
                  </a:lnTo>
                  <a:lnTo>
                    <a:pt x="55016" y="17487"/>
                  </a:lnTo>
                  <a:lnTo>
                    <a:pt x="55016" y="37261"/>
                  </a:lnTo>
                  <a:lnTo>
                    <a:pt x="55841" y="41389"/>
                  </a:lnTo>
                  <a:lnTo>
                    <a:pt x="64046" y="41389"/>
                  </a:lnTo>
                  <a:lnTo>
                    <a:pt x="67043" y="39928"/>
                  </a:lnTo>
                  <a:lnTo>
                    <a:pt x="68516" y="39154"/>
                  </a:lnTo>
                  <a:close/>
                </a:path>
                <a:path w="192404" h="41910">
                  <a:moveTo>
                    <a:pt x="106603" y="24511"/>
                  </a:moveTo>
                  <a:lnTo>
                    <a:pt x="102362" y="21082"/>
                  </a:lnTo>
                  <a:lnTo>
                    <a:pt x="101815" y="20662"/>
                  </a:lnTo>
                  <a:lnTo>
                    <a:pt x="101815" y="24752"/>
                  </a:lnTo>
                  <a:lnTo>
                    <a:pt x="101815" y="33870"/>
                  </a:lnTo>
                  <a:lnTo>
                    <a:pt x="96634" y="37312"/>
                  </a:lnTo>
                  <a:lnTo>
                    <a:pt x="81229" y="37312"/>
                  </a:lnTo>
                  <a:lnTo>
                    <a:pt x="81229" y="21082"/>
                  </a:lnTo>
                  <a:lnTo>
                    <a:pt x="89789" y="21082"/>
                  </a:lnTo>
                  <a:lnTo>
                    <a:pt x="96050" y="21158"/>
                  </a:lnTo>
                  <a:lnTo>
                    <a:pt x="101815" y="24752"/>
                  </a:lnTo>
                  <a:lnTo>
                    <a:pt x="101815" y="20662"/>
                  </a:lnTo>
                  <a:lnTo>
                    <a:pt x="101460" y="20370"/>
                  </a:lnTo>
                  <a:lnTo>
                    <a:pt x="95211" y="19380"/>
                  </a:lnTo>
                  <a:lnTo>
                    <a:pt x="100584" y="18034"/>
                  </a:lnTo>
                  <a:lnTo>
                    <a:pt x="101282" y="17500"/>
                  </a:lnTo>
                  <a:lnTo>
                    <a:pt x="105003" y="14643"/>
                  </a:lnTo>
                  <a:lnTo>
                    <a:pt x="105003" y="4838"/>
                  </a:lnTo>
                  <a:lnTo>
                    <a:pt x="102514" y="2933"/>
                  </a:lnTo>
                  <a:lnTo>
                    <a:pt x="100406" y="1320"/>
                  </a:lnTo>
                  <a:lnTo>
                    <a:pt x="100406" y="6057"/>
                  </a:lnTo>
                  <a:lnTo>
                    <a:pt x="100406" y="13589"/>
                  </a:lnTo>
                  <a:lnTo>
                    <a:pt x="96215" y="17500"/>
                  </a:lnTo>
                  <a:lnTo>
                    <a:pt x="81229" y="17500"/>
                  </a:lnTo>
                  <a:lnTo>
                    <a:pt x="81229" y="3302"/>
                  </a:lnTo>
                  <a:lnTo>
                    <a:pt x="88658" y="3302"/>
                  </a:lnTo>
                  <a:lnTo>
                    <a:pt x="95211" y="2933"/>
                  </a:lnTo>
                  <a:lnTo>
                    <a:pt x="100406" y="6057"/>
                  </a:lnTo>
                  <a:lnTo>
                    <a:pt x="100406" y="1320"/>
                  </a:lnTo>
                  <a:lnTo>
                    <a:pt x="98691" y="0"/>
                  </a:lnTo>
                  <a:lnTo>
                    <a:pt x="76339" y="0"/>
                  </a:lnTo>
                  <a:lnTo>
                    <a:pt x="76339" y="40614"/>
                  </a:lnTo>
                  <a:lnTo>
                    <a:pt x="91909" y="40614"/>
                  </a:lnTo>
                  <a:lnTo>
                    <a:pt x="100406" y="40551"/>
                  </a:lnTo>
                  <a:lnTo>
                    <a:pt x="104178" y="37312"/>
                  </a:lnTo>
                  <a:lnTo>
                    <a:pt x="106603" y="35242"/>
                  </a:lnTo>
                  <a:lnTo>
                    <a:pt x="106603" y="24511"/>
                  </a:lnTo>
                  <a:close/>
                </a:path>
                <a:path w="192404" h="41910">
                  <a:moveTo>
                    <a:pt x="135026" y="17399"/>
                  </a:moveTo>
                  <a:lnTo>
                    <a:pt x="134366" y="16764"/>
                  </a:lnTo>
                  <a:lnTo>
                    <a:pt x="130721" y="13271"/>
                  </a:lnTo>
                  <a:lnTo>
                    <a:pt x="121475" y="13271"/>
                  </a:lnTo>
                  <a:lnTo>
                    <a:pt x="118808" y="14224"/>
                  </a:lnTo>
                  <a:lnTo>
                    <a:pt x="116039" y="15811"/>
                  </a:lnTo>
                  <a:lnTo>
                    <a:pt x="116395" y="19672"/>
                  </a:lnTo>
                  <a:lnTo>
                    <a:pt x="119456" y="17526"/>
                  </a:lnTo>
                  <a:lnTo>
                    <a:pt x="122415" y="16764"/>
                  </a:lnTo>
                  <a:lnTo>
                    <a:pt x="128079" y="16764"/>
                  </a:lnTo>
                  <a:lnTo>
                    <a:pt x="130429" y="19088"/>
                  </a:lnTo>
                  <a:lnTo>
                    <a:pt x="130429" y="25895"/>
                  </a:lnTo>
                  <a:lnTo>
                    <a:pt x="130429" y="28905"/>
                  </a:lnTo>
                  <a:lnTo>
                    <a:pt x="130429" y="35445"/>
                  </a:lnTo>
                  <a:lnTo>
                    <a:pt x="128422" y="36614"/>
                  </a:lnTo>
                  <a:lnTo>
                    <a:pt x="126720" y="37744"/>
                  </a:lnTo>
                  <a:lnTo>
                    <a:pt x="124472" y="37807"/>
                  </a:lnTo>
                  <a:lnTo>
                    <a:pt x="120992" y="37807"/>
                  </a:lnTo>
                  <a:lnTo>
                    <a:pt x="118338" y="36372"/>
                  </a:lnTo>
                  <a:lnTo>
                    <a:pt x="118338" y="29464"/>
                  </a:lnTo>
                  <a:lnTo>
                    <a:pt x="130429" y="28905"/>
                  </a:lnTo>
                  <a:lnTo>
                    <a:pt x="130429" y="25895"/>
                  </a:lnTo>
                  <a:lnTo>
                    <a:pt x="121577" y="26022"/>
                  </a:lnTo>
                  <a:lnTo>
                    <a:pt x="114084" y="28498"/>
                  </a:lnTo>
                  <a:lnTo>
                    <a:pt x="114109" y="36614"/>
                  </a:lnTo>
                  <a:lnTo>
                    <a:pt x="115684" y="41389"/>
                  </a:lnTo>
                  <a:lnTo>
                    <a:pt x="121640" y="41389"/>
                  </a:lnTo>
                  <a:lnTo>
                    <a:pt x="127177" y="41287"/>
                  </a:lnTo>
                  <a:lnTo>
                    <a:pt x="130606" y="38620"/>
                  </a:lnTo>
                  <a:lnTo>
                    <a:pt x="130606" y="40741"/>
                  </a:lnTo>
                  <a:lnTo>
                    <a:pt x="135026" y="40741"/>
                  </a:lnTo>
                  <a:lnTo>
                    <a:pt x="135026" y="38620"/>
                  </a:lnTo>
                  <a:lnTo>
                    <a:pt x="135026" y="37807"/>
                  </a:lnTo>
                  <a:lnTo>
                    <a:pt x="135026" y="28905"/>
                  </a:lnTo>
                  <a:lnTo>
                    <a:pt x="135026" y="17399"/>
                  </a:lnTo>
                  <a:close/>
                </a:path>
                <a:path w="192404" h="41910">
                  <a:moveTo>
                    <a:pt x="167665" y="40614"/>
                  </a:moveTo>
                  <a:lnTo>
                    <a:pt x="156464" y="24701"/>
                  </a:lnTo>
                  <a:lnTo>
                    <a:pt x="166370" y="14643"/>
                  </a:lnTo>
                  <a:lnTo>
                    <a:pt x="161074" y="14643"/>
                  </a:lnTo>
                  <a:lnTo>
                    <a:pt x="149085" y="26809"/>
                  </a:lnTo>
                  <a:lnTo>
                    <a:pt x="149085" y="0"/>
                  </a:lnTo>
                  <a:lnTo>
                    <a:pt x="144843" y="0"/>
                  </a:lnTo>
                  <a:lnTo>
                    <a:pt x="144843" y="40614"/>
                  </a:lnTo>
                  <a:lnTo>
                    <a:pt x="148907" y="40614"/>
                  </a:lnTo>
                  <a:lnTo>
                    <a:pt x="148907" y="32359"/>
                  </a:lnTo>
                  <a:lnTo>
                    <a:pt x="153631" y="27508"/>
                  </a:lnTo>
                  <a:lnTo>
                    <a:pt x="162839" y="40614"/>
                  </a:lnTo>
                  <a:lnTo>
                    <a:pt x="167665" y="40614"/>
                  </a:lnTo>
                  <a:close/>
                </a:path>
                <a:path w="192404" h="41910">
                  <a:moveTo>
                    <a:pt x="192100" y="27457"/>
                  </a:moveTo>
                  <a:lnTo>
                    <a:pt x="192087" y="24206"/>
                  </a:lnTo>
                  <a:lnTo>
                    <a:pt x="192049" y="21069"/>
                  </a:lnTo>
                  <a:lnTo>
                    <a:pt x="189280" y="16878"/>
                  </a:lnTo>
                  <a:lnTo>
                    <a:pt x="188747" y="16078"/>
                  </a:lnTo>
                  <a:lnTo>
                    <a:pt x="188747" y="24206"/>
                  </a:lnTo>
                  <a:lnTo>
                    <a:pt x="174180" y="24206"/>
                  </a:lnTo>
                  <a:lnTo>
                    <a:pt x="175120" y="19799"/>
                  </a:lnTo>
                  <a:lnTo>
                    <a:pt x="178257" y="16878"/>
                  </a:lnTo>
                  <a:lnTo>
                    <a:pt x="184670" y="16878"/>
                  </a:lnTo>
                  <a:lnTo>
                    <a:pt x="187985" y="18859"/>
                  </a:lnTo>
                  <a:lnTo>
                    <a:pt x="188747" y="24206"/>
                  </a:lnTo>
                  <a:lnTo>
                    <a:pt x="188747" y="16078"/>
                  </a:lnTo>
                  <a:lnTo>
                    <a:pt x="187337" y="13931"/>
                  </a:lnTo>
                  <a:lnTo>
                    <a:pt x="183730" y="13271"/>
                  </a:lnTo>
                  <a:lnTo>
                    <a:pt x="175069" y="13271"/>
                  </a:lnTo>
                  <a:lnTo>
                    <a:pt x="169760" y="19507"/>
                  </a:lnTo>
                  <a:lnTo>
                    <a:pt x="169760" y="35102"/>
                  </a:lnTo>
                  <a:lnTo>
                    <a:pt x="175425" y="41389"/>
                  </a:lnTo>
                  <a:lnTo>
                    <a:pt x="186207" y="41389"/>
                  </a:lnTo>
                  <a:lnTo>
                    <a:pt x="189572" y="39992"/>
                  </a:lnTo>
                  <a:lnTo>
                    <a:pt x="191871" y="38328"/>
                  </a:lnTo>
                  <a:lnTo>
                    <a:pt x="191833" y="37807"/>
                  </a:lnTo>
                  <a:lnTo>
                    <a:pt x="191516" y="34378"/>
                  </a:lnTo>
                  <a:lnTo>
                    <a:pt x="187807" y="37566"/>
                  </a:lnTo>
                  <a:lnTo>
                    <a:pt x="183921" y="37807"/>
                  </a:lnTo>
                  <a:lnTo>
                    <a:pt x="177838" y="37807"/>
                  </a:lnTo>
                  <a:lnTo>
                    <a:pt x="174053" y="33464"/>
                  </a:lnTo>
                  <a:lnTo>
                    <a:pt x="173888" y="27457"/>
                  </a:lnTo>
                  <a:lnTo>
                    <a:pt x="192100" y="27457"/>
                  </a:lnTo>
                  <a:close/>
                </a:path>
              </a:pathLst>
            </a:custGeom>
            <a:solidFill>
              <a:srgbClr val="8585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680207" y="578153"/>
              <a:ext cx="566420" cy="189230"/>
            </a:xfrm>
            <a:custGeom>
              <a:avLst/>
              <a:gdLst/>
              <a:ahLst/>
              <a:cxnLst/>
              <a:rect l="l" t="t" r="r" b="b"/>
              <a:pathLst>
                <a:path w="566420" h="189229">
                  <a:moveTo>
                    <a:pt x="0" y="188672"/>
                  </a:moveTo>
                  <a:lnTo>
                    <a:pt x="566018" y="188672"/>
                  </a:lnTo>
                  <a:lnTo>
                    <a:pt x="566018" y="0"/>
                  </a:lnTo>
                  <a:lnTo>
                    <a:pt x="0" y="0"/>
                  </a:lnTo>
                  <a:lnTo>
                    <a:pt x="0" y="188672"/>
                  </a:lnTo>
                  <a:close/>
                </a:path>
              </a:pathLst>
            </a:custGeom>
            <a:ln w="9433">
              <a:solidFill>
                <a:srgbClr val="85858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878300" y="657351"/>
              <a:ext cx="173355" cy="41910"/>
            </a:xfrm>
            <a:custGeom>
              <a:avLst/>
              <a:gdLst/>
              <a:ahLst/>
              <a:cxnLst/>
              <a:rect l="l" t="t" r="r" b="b"/>
              <a:pathLst>
                <a:path w="173354" h="41909">
                  <a:moveTo>
                    <a:pt x="28663" y="5588"/>
                  </a:moveTo>
                  <a:lnTo>
                    <a:pt x="26276" y="3314"/>
                  </a:lnTo>
                  <a:lnTo>
                    <a:pt x="23888" y="1028"/>
                  </a:lnTo>
                  <a:lnTo>
                    <a:pt x="23888" y="6870"/>
                  </a:lnTo>
                  <a:lnTo>
                    <a:pt x="23888" y="16446"/>
                  </a:lnTo>
                  <a:lnTo>
                    <a:pt x="20167" y="20307"/>
                  </a:lnTo>
                  <a:lnTo>
                    <a:pt x="5067" y="20307"/>
                  </a:lnTo>
                  <a:lnTo>
                    <a:pt x="5067" y="3314"/>
                  </a:lnTo>
                  <a:lnTo>
                    <a:pt x="19875" y="3314"/>
                  </a:lnTo>
                  <a:lnTo>
                    <a:pt x="23888" y="6870"/>
                  </a:lnTo>
                  <a:lnTo>
                    <a:pt x="23888" y="1028"/>
                  </a:lnTo>
                  <a:lnTo>
                    <a:pt x="22821" y="0"/>
                  </a:lnTo>
                  <a:lnTo>
                    <a:pt x="0" y="0"/>
                  </a:lnTo>
                  <a:lnTo>
                    <a:pt x="0" y="40614"/>
                  </a:lnTo>
                  <a:lnTo>
                    <a:pt x="5257" y="40614"/>
                  </a:lnTo>
                  <a:lnTo>
                    <a:pt x="5257" y="23736"/>
                  </a:lnTo>
                  <a:lnTo>
                    <a:pt x="22415" y="23736"/>
                  </a:lnTo>
                  <a:lnTo>
                    <a:pt x="26416" y="20307"/>
                  </a:lnTo>
                  <a:lnTo>
                    <a:pt x="28663" y="18376"/>
                  </a:lnTo>
                  <a:lnTo>
                    <a:pt x="28663" y="5588"/>
                  </a:lnTo>
                  <a:close/>
                </a:path>
                <a:path w="173354" h="41909">
                  <a:moveTo>
                    <a:pt x="54203" y="29845"/>
                  </a:moveTo>
                  <a:lnTo>
                    <a:pt x="52031" y="27825"/>
                  </a:lnTo>
                  <a:lnTo>
                    <a:pt x="51917" y="27635"/>
                  </a:lnTo>
                  <a:lnTo>
                    <a:pt x="49606" y="25552"/>
                  </a:lnTo>
                  <a:lnTo>
                    <a:pt x="48018" y="25184"/>
                  </a:lnTo>
                  <a:lnTo>
                    <a:pt x="45072" y="24650"/>
                  </a:lnTo>
                  <a:lnTo>
                    <a:pt x="41821" y="23990"/>
                  </a:lnTo>
                  <a:lnTo>
                    <a:pt x="39116" y="23393"/>
                  </a:lnTo>
                  <a:lnTo>
                    <a:pt x="39116" y="16776"/>
                  </a:lnTo>
                  <a:lnTo>
                    <a:pt x="46024" y="16776"/>
                  </a:lnTo>
                  <a:lnTo>
                    <a:pt x="49149" y="17005"/>
                  </a:lnTo>
                  <a:lnTo>
                    <a:pt x="52501" y="19037"/>
                  </a:lnTo>
                  <a:lnTo>
                    <a:pt x="53213" y="15163"/>
                  </a:lnTo>
                  <a:lnTo>
                    <a:pt x="50139" y="13754"/>
                  </a:lnTo>
                  <a:lnTo>
                    <a:pt x="47726" y="13284"/>
                  </a:lnTo>
                  <a:lnTo>
                    <a:pt x="34925" y="13284"/>
                  </a:lnTo>
                  <a:lnTo>
                    <a:pt x="34925" y="23990"/>
                  </a:lnTo>
                  <a:lnTo>
                    <a:pt x="36639" y="25908"/>
                  </a:lnTo>
                  <a:lnTo>
                    <a:pt x="38112" y="27038"/>
                  </a:lnTo>
                  <a:lnTo>
                    <a:pt x="39941" y="28359"/>
                  </a:lnTo>
                  <a:lnTo>
                    <a:pt x="41236" y="28587"/>
                  </a:lnTo>
                  <a:lnTo>
                    <a:pt x="46609" y="29679"/>
                  </a:lnTo>
                  <a:lnTo>
                    <a:pt x="50025" y="30391"/>
                  </a:lnTo>
                  <a:lnTo>
                    <a:pt x="50025" y="37680"/>
                  </a:lnTo>
                  <a:lnTo>
                    <a:pt x="39700" y="37680"/>
                  </a:lnTo>
                  <a:lnTo>
                    <a:pt x="36398" y="35471"/>
                  </a:lnTo>
                  <a:lnTo>
                    <a:pt x="35344" y="34759"/>
                  </a:lnTo>
                  <a:lnTo>
                    <a:pt x="34632" y="38811"/>
                  </a:lnTo>
                  <a:lnTo>
                    <a:pt x="36512" y="39751"/>
                  </a:lnTo>
                  <a:lnTo>
                    <a:pt x="39763" y="41389"/>
                  </a:lnTo>
                  <a:lnTo>
                    <a:pt x="48856" y="41389"/>
                  </a:lnTo>
                  <a:lnTo>
                    <a:pt x="51371" y="39509"/>
                  </a:lnTo>
                  <a:lnTo>
                    <a:pt x="53213" y="38100"/>
                  </a:lnTo>
                  <a:lnTo>
                    <a:pt x="54203" y="35712"/>
                  </a:lnTo>
                  <a:lnTo>
                    <a:pt x="54203" y="29845"/>
                  </a:lnTo>
                  <a:close/>
                </a:path>
                <a:path w="173354" h="41909">
                  <a:moveTo>
                    <a:pt x="80479" y="27457"/>
                  </a:moveTo>
                  <a:lnTo>
                    <a:pt x="80467" y="24206"/>
                  </a:lnTo>
                  <a:lnTo>
                    <a:pt x="80429" y="21082"/>
                  </a:lnTo>
                  <a:lnTo>
                    <a:pt x="77660" y="16878"/>
                  </a:lnTo>
                  <a:lnTo>
                    <a:pt x="77127" y="16078"/>
                  </a:lnTo>
                  <a:lnTo>
                    <a:pt x="77127" y="24206"/>
                  </a:lnTo>
                  <a:lnTo>
                    <a:pt x="62560" y="24206"/>
                  </a:lnTo>
                  <a:lnTo>
                    <a:pt x="63500" y="19799"/>
                  </a:lnTo>
                  <a:lnTo>
                    <a:pt x="66636" y="16878"/>
                  </a:lnTo>
                  <a:lnTo>
                    <a:pt x="73050" y="16878"/>
                  </a:lnTo>
                  <a:lnTo>
                    <a:pt x="76352" y="18872"/>
                  </a:lnTo>
                  <a:lnTo>
                    <a:pt x="77127" y="24206"/>
                  </a:lnTo>
                  <a:lnTo>
                    <a:pt x="77127" y="16078"/>
                  </a:lnTo>
                  <a:lnTo>
                    <a:pt x="75717" y="13944"/>
                  </a:lnTo>
                  <a:lnTo>
                    <a:pt x="72110" y="13284"/>
                  </a:lnTo>
                  <a:lnTo>
                    <a:pt x="63449" y="13284"/>
                  </a:lnTo>
                  <a:lnTo>
                    <a:pt x="58140" y="19507"/>
                  </a:lnTo>
                  <a:lnTo>
                    <a:pt x="58140" y="35115"/>
                  </a:lnTo>
                  <a:lnTo>
                    <a:pt x="63804" y="41389"/>
                  </a:lnTo>
                  <a:lnTo>
                    <a:pt x="74587" y="41389"/>
                  </a:lnTo>
                  <a:lnTo>
                    <a:pt x="77952" y="39992"/>
                  </a:lnTo>
                  <a:lnTo>
                    <a:pt x="80251" y="38328"/>
                  </a:lnTo>
                  <a:lnTo>
                    <a:pt x="80200" y="37807"/>
                  </a:lnTo>
                  <a:lnTo>
                    <a:pt x="79895" y="34378"/>
                  </a:lnTo>
                  <a:lnTo>
                    <a:pt x="76187" y="37566"/>
                  </a:lnTo>
                  <a:lnTo>
                    <a:pt x="72288" y="37807"/>
                  </a:lnTo>
                  <a:lnTo>
                    <a:pt x="66217" y="37807"/>
                  </a:lnTo>
                  <a:lnTo>
                    <a:pt x="62433" y="33464"/>
                  </a:lnTo>
                  <a:lnTo>
                    <a:pt x="62268" y="27457"/>
                  </a:lnTo>
                  <a:lnTo>
                    <a:pt x="80479" y="27457"/>
                  </a:lnTo>
                  <a:close/>
                </a:path>
                <a:path w="173354" h="41909">
                  <a:moveTo>
                    <a:pt x="108585" y="14058"/>
                  </a:moveTo>
                  <a:lnTo>
                    <a:pt x="103987" y="14058"/>
                  </a:lnTo>
                  <a:lnTo>
                    <a:pt x="103987" y="36055"/>
                  </a:lnTo>
                  <a:lnTo>
                    <a:pt x="100685" y="38163"/>
                  </a:lnTo>
                  <a:lnTo>
                    <a:pt x="92722" y="38163"/>
                  </a:lnTo>
                  <a:lnTo>
                    <a:pt x="92303" y="36588"/>
                  </a:lnTo>
                  <a:lnTo>
                    <a:pt x="92303" y="14058"/>
                  </a:lnTo>
                  <a:lnTo>
                    <a:pt x="87706" y="14058"/>
                  </a:lnTo>
                  <a:lnTo>
                    <a:pt x="87706" y="38569"/>
                  </a:lnTo>
                  <a:lnTo>
                    <a:pt x="89065" y="41389"/>
                  </a:lnTo>
                  <a:lnTo>
                    <a:pt x="97078" y="41389"/>
                  </a:lnTo>
                  <a:lnTo>
                    <a:pt x="101282" y="40449"/>
                  </a:lnTo>
                  <a:lnTo>
                    <a:pt x="104165" y="37922"/>
                  </a:lnTo>
                  <a:lnTo>
                    <a:pt x="104165" y="40741"/>
                  </a:lnTo>
                  <a:lnTo>
                    <a:pt x="108585" y="40741"/>
                  </a:lnTo>
                  <a:lnTo>
                    <a:pt x="108585" y="14058"/>
                  </a:lnTo>
                  <a:close/>
                </a:path>
                <a:path w="173354" h="41909">
                  <a:moveTo>
                    <a:pt x="139623" y="0"/>
                  </a:moveTo>
                  <a:lnTo>
                    <a:pt x="135204" y="0"/>
                  </a:lnTo>
                  <a:lnTo>
                    <a:pt x="135204" y="16725"/>
                  </a:lnTo>
                  <a:lnTo>
                    <a:pt x="135026" y="16573"/>
                  </a:lnTo>
                  <a:lnTo>
                    <a:pt x="135026" y="20307"/>
                  </a:lnTo>
                  <a:lnTo>
                    <a:pt x="134962" y="34213"/>
                  </a:lnTo>
                  <a:lnTo>
                    <a:pt x="133083" y="35928"/>
                  </a:lnTo>
                  <a:lnTo>
                    <a:pt x="131724" y="37261"/>
                  </a:lnTo>
                  <a:lnTo>
                    <a:pt x="130263" y="37807"/>
                  </a:lnTo>
                  <a:lnTo>
                    <a:pt x="125056" y="37807"/>
                  </a:lnTo>
                  <a:lnTo>
                    <a:pt x="120751" y="34810"/>
                  </a:lnTo>
                  <a:lnTo>
                    <a:pt x="120751" y="19367"/>
                  </a:lnTo>
                  <a:lnTo>
                    <a:pt x="125831" y="16878"/>
                  </a:lnTo>
                  <a:lnTo>
                    <a:pt x="129311" y="16878"/>
                  </a:lnTo>
                  <a:lnTo>
                    <a:pt x="131965" y="17068"/>
                  </a:lnTo>
                  <a:lnTo>
                    <a:pt x="133731" y="18427"/>
                  </a:lnTo>
                  <a:lnTo>
                    <a:pt x="135026" y="20307"/>
                  </a:lnTo>
                  <a:lnTo>
                    <a:pt x="135026" y="16573"/>
                  </a:lnTo>
                  <a:lnTo>
                    <a:pt x="132080" y="13944"/>
                  </a:lnTo>
                  <a:lnTo>
                    <a:pt x="128778" y="13284"/>
                  </a:lnTo>
                  <a:lnTo>
                    <a:pt x="120751" y="13284"/>
                  </a:lnTo>
                  <a:lnTo>
                    <a:pt x="116243" y="19367"/>
                  </a:lnTo>
                  <a:lnTo>
                    <a:pt x="116154" y="35166"/>
                  </a:lnTo>
                  <a:lnTo>
                    <a:pt x="120700" y="41389"/>
                  </a:lnTo>
                  <a:lnTo>
                    <a:pt x="128244" y="41389"/>
                  </a:lnTo>
                  <a:lnTo>
                    <a:pt x="131724" y="40868"/>
                  </a:lnTo>
                  <a:lnTo>
                    <a:pt x="134886" y="37807"/>
                  </a:lnTo>
                  <a:lnTo>
                    <a:pt x="135026" y="37668"/>
                  </a:lnTo>
                  <a:lnTo>
                    <a:pt x="135026" y="40741"/>
                  </a:lnTo>
                  <a:lnTo>
                    <a:pt x="139623" y="40309"/>
                  </a:lnTo>
                  <a:lnTo>
                    <a:pt x="139623" y="37668"/>
                  </a:lnTo>
                  <a:lnTo>
                    <a:pt x="139623" y="16878"/>
                  </a:lnTo>
                  <a:lnTo>
                    <a:pt x="139623" y="16725"/>
                  </a:lnTo>
                  <a:lnTo>
                    <a:pt x="139623" y="0"/>
                  </a:lnTo>
                  <a:close/>
                </a:path>
                <a:path w="173354" h="41909">
                  <a:moveTo>
                    <a:pt x="172796" y="19634"/>
                  </a:moveTo>
                  <a:lnTo>
                    <a:pt x="170230" y="16878"/>
                  </a:lnTo>
                  <a:lnTo>
                    <a:pt x="168186" y="14681"/>
                  </a:lnTo>
                  <a:lnTo>
                    <a:pt x="168186" y="19989"/>
                  </a:lnTo>
                  <a:lnTo>
                    <a:pt x="168186" y="34099"/>
                  </a:lnTo>
                  <a:lnTo>
                    <a:pt x="164185" y="37630"/>
                  </a:lnTo>
                  <a:lnTo>
                    <a:pt x="155740" y="37630"/>
                  </a:lnTo>
                  <a:lnTo>
                    <a:pt x="151498" y="34277"/>
                  </a:lnTo>
                  <a:lnTo>
                    <a:pt x="151498" y="19812"/>
                  </a:lnTo>
                  <a:lnTo>
                    <a:pt x="155994" y="16878"/>
                  </a:lnTo>
                  <a:lnTo>
                    <a:pt x="163944" y="16878"/>
                  </a:lnTo>
                  <a:lnTo>
                    <a:pt x="168186" y="19989"/>
                  </a:lnTo>
                  <a:lnTo>
                    <a:pt x="168186" y="14681"/>
                  </a:lnTo>
                  <a:lnTo>
                    <a:pt x="166903" y="13284"/>
                  </a:lnTo>
                  <a:lnTo>
                    <a:pt x="152615" y="13284"/>
                  </a:lnTo>
                  <a:lnTo>
                    <a:pt x="146900" y="19812"/>
                  </a:lnTo>
                  <a:lnTo>
                    <a:pt x="146900" y="35534"/>
                  </a:lnTo>
                  <a:lnTo>
                    <a:pt x="152920" y="41389"/>
                  </a:lnTo>
                  <a:lnTo>
                    <a:pt x="166903" y="41389"/>
                  </a:lnTo>
                  <a:lnTo>
                    <a:pt x="170611" y="37630"/>
                  </a:lnTo>
                  <a:lnTo>
                    <a:pt x="172669" y="35534"/>
                  </a:lnTo>
                  <a:lnTo>
                    <a:pt x="172796" y="19634"/>
                  </a:lnTo>
                  <a:close/>
                </a:path>
              </a:pathLst>
            </a:custGeom>
            <a:solidFill>
              <a:srgbClr val="8585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3680207" y="1144170"/>
              <a:ext cx="566420" cy="189230"/>
            </a:xfrm>
            <a:custGeom>
              <a:avLst/>
              <a:gdLst/>
              <a:ahLst/>
              <a:cxnLst/>
              <a:rect l="l" t="t" r="r" b="b"/>
              <a:pathLst>
                <a:path w="566420" h="189230">
                  <a:moveTo>
                    <a:pt x="0" y="188673"/>
                  </a:moveTo>
                  <a:lnTo>
                    <a:pt x="566018" y="188673"/>
                  </a:lnTo>
                  <a:lnTo>
                    <a:pt x="566018" y="0"/>
                  </a:lnTo>
                  <a:lnTo>
                    <a:pt x="0" y="0"/>
                  </a:lnTo>
                  <a:lnTo>
                    <a:pt x="0" y="188673"/>
                  </a:lnTo>
                  <a:close/>
                </a:path>
              </a:pathLst>
            </a:custGeom>
            <a:ln w="9433">
              <a:solidFill>
                <a:srgbClr val="85858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2270798" y="726223"/>
              <a:ext cx="1817370" cy="539115"/>
            </a:xfrm>
            <a:custGeom>
              <a:avLst/>
              <a:gdLst/>
              <a:ahLst/>
              <a:cxnLst/>
              <a:rect l="l" t="t" r="r" b="b"/>
              <a:pathLst>
                <a:path w="1817370" h="539115">
                  <a:moveTo>
                    <a:pt x="28663" y="5588"/>
                  </a:moveTo>
                  <a:lnTo>
                    <a:pt x="26289" y="3302"/>
                  </a:lnTo>
                  <a:lnTo>
                    <a:pt x="23901" y="1028"/>
                  </a:lnTo>
                  <a:lnTo>
                    <a:pt x="23901" y="6870"/>
                  </a:lnTo>
                  <a:lnTo>
                    <a:pt x="23901" y="16446"/>
                  </a:lnTo>
                  <a:lnTo>
                    <a:pt x="20180" y="20294"/>
                  </a:lnTo>
                  <a:lnTo>
                    <a:pt x="5080" y="20294"/>
                  </a:lnTo>
                  <a:lnTo>
                    <a:pt x="5080" y="3302"/>
                  </a:lnTo>
                  <a:lnTo>
                    <a:pt x="19888" y="3302"/>
                  </a:lnTo>
                  <a:lnTo>
                    <a:pt x="23901" y="6870"/>
                  </a:lnTo>
                  <a:lnTo>
                    <a:pt x="23901" y="1028"/>
                  </a:lnTo>
                  <a:lnTo>
                    <a:pt x="22834" y="0"/>
                  </a:lnTo>
                  <a:lnTo>
                    <a:pt x="0" y="0"/>
                  </a:lnTo>
                  <a:lnTo>
                    <a:pt x="0" y="40601"/>
                  </a:lnTo>
                  <a:lnTo>
                    <a:pt x="5257" y="40601"/>
                  </a:lnTo>
                  <a:lnTo>
                    <a:pt x="5257" y="23736"/>
                  </a:lnTo>
                  <a:lnTo>
                    <a:pt x="22415" y="23736"/>
                  </a:lnTo>
                  <a:lnTo>
                    <a:pt x="26416" y="20294"/>
                  </a:lnTo>
                  <a:lnTo>
                    <a:pt x="28663" y="18376"/>
                  </a:lnTo>
                  <a:lnTo>
                    <a:pt x="28663" y="5588"/>
                  </a:lnTo>
                  <a:close/>
                </a:path>
                <a:path w="1817370" h="539115">
                  <a:moveTo>
                    <a:pt x="58991" y="19634"/>
                  </a:moveTo>
                  <a:lnTo>
                    <a:pt x="56438" y="16878"/>
                  </a:lnTo>
                  <a:lnTo>
                    <a:pt x="54394" y="14681"/>
                  </a:lnTo>
                  <a:lnTo>
                    <a:pt x="54394" y="19989"/>
                  </a:lnTo>
                  <a:lnTo>
                    <a:pt x="54394" y="34086"/>
                  </a:lnTo>
                  <a:lnTo>
                    <a:pt x="50393" y="37617"/>
                  </a:lnTo>
                  <a:lnTo>
                    <a:pt x="41948" y="37617"/>
                  </a:lnTo>
                  <a:lnTo>
                    <a:pt x="37706" y="34277"/>
                  </a:lnTo>
                  <a:lnTo>
                    <a:pt x="37706" y="19799"/>
                  </a:lnTo>
                  <a:lnTo>
                    <a:pt x="42189" y="16878"/>
                  </a:lnTo>
                  <a:lnTo>
                    <a:pt x="50152" y="16878"/>
                  </a:lnTo>
                  <a:lnTo>
                    <a:pt x="54394" y="19989"/>
                  </a:lnTo>
                  <a:lnTo>
                    <a:pt x="54394" y="14681"/>
                  </a:lnTo>
                  <a:lnTo>
                    <a:pt x="53098" y="13271"/>
                  </a:lnTo>
                  <a:lnTo>
                    <a:pt x="38823" y="13271"/>
                  </a:lnTo>
                  <a:lnTo>
                    <a:pt x="33108" y="19799"/>
                  </a:lnTo>
                  <a:lnTo>
                    <a:pt x="33108" y="35534"/>
                  </a:lnTo>
                  <a:lnTo>
                    <a:pt x="39116" y="41389"/>
                  </a:lnTo>
                  <a:lnTo>
                    <a:pt x="53098" y="41389"/>
                  </a:lnTo>
                  <a:lnTo>
                    <a:pt x="56819" y="37617"/>
                  </a:lnTo>
                  <a:lnTo>
                    <a:pt x="58877" y="35534"/>
                  </a:lnTo>
                  <a:lnTo>
                    <a:pt x="58991" y="19634"/>
                  </a:lnTo>
                  <a:close/>
                </a:path>
                <a:path w="1817370" h="539115">
                  <a:moveTo>
                    <a:pt x="89281" y="40601"/>
                  </a:moveTo>
                  <a:lnTo>
                    <a:pt x="78079" y="24688"/>
                  </a:lnTo>
                  <a:lnTo>
                    <a:pt x="87985" y="14643"/>
                  </a:lnTo>
                  <a:lnTo>
                    <a:pt x="82677" y="14643"/>
                  </a:lnTo>
                  <a:lnTo>
                    <a:pt x="70688" y="26809"/>
                  </a:lnTo>
                  <a:lnTo>
                    <a:pt x="70688" y="0"/>
                  </a:lnTo>
                  <a:lnTo>
                    <a:pt x="66446" y="0"/>
                  </a:lnTo>
                  <a:lnTo>
                    <a:pt x="66446" y="40601"/>
                  </a:lnTo>
                  <a:lnTo>
                    <a:pt x="70523" y="40601"/>
                  </a:lnTo>
                  <a:lnTo>
                    <a:pt x="70523" y="32359"/>
                  </a:lnTo>
                  <a:lnTo>
                    <a:pt x="75247" y="27495"/>
                  </a:lnTo>
                  <a:lnTo>
                    <a:pt x="84442" y="40601"/>
                  </a:lnTo>
                  <a:lnTo>
                    <a:pt x="89281" y="40601"/>
                  </a:lnTo>
                  <a:close/>
                </a:path>
                <a:path w="1817370" h="539115">
                  <a:moveTo>
                    <a:pt x="117259" y="14058"/>
                  </a:moveTo>
                  <a:lnTo>
                    <a:pt x="112839" y="14058"/>
                  </a:lnTo>
                  <a:lnTo>
                    <a:pt x="105168" y="33108"/>
                  </a:lnTo>
                  <a:lnTo>
                    <a:pt x="105054" y="35877"/>
                  </a:lnTo>
                  <a:lnTo>
                    <a:pt x="104990" y="37249"/>
                  </a:lnTo>
                  <a:lnTo>
                    <a:pt x="104571" y="33235"/>
                  </a:lnTo>
                  <a:lnTo>
                    <a:pt x="99618" y="21539"/>
                  </a:lnTo>
                  <a:lnTo>
                    <a:pt x="96431" y="14058"/>
                  </a:lnTo>
                  <a:lnTo>
                    <a:pt x="91770" y="14058"/>
                  </a:lnTo>
                  <a:lnTo>
                    <a:pt x="103225" y="40601"/>
                  </a:lnTo>
                  <a:lnTo>
                    <a:pt x="101104" y="45847"/>
                  </a:lnTo>
                  <a:lnTo>
                    <a:pt x="99568" y="49199"/>
                  </a:lnTo>
                  <a:lnTo>
                    <a:pt x="96786" y="49199"/>
                  </a:lnTo>
                  <a:lnTo>
                    <a:pt x="94894" y="48958"/>
                  </a:lnTo>
                  <a:lnTo>
                    <a:pt x="93129" y="48272"/>
                  </a:lnTo>
                  <a:lnTo>
                    <a:pt x="93484" y="52095"/>
                  </a:lnTo>
                  <a:lnTo>
                    <a:pt x="94792" y="52387"/>
                  </a:lnTo>
                  <a:lnTo>
                    <a:pt x="96431" y="52565"/>
                  </a:lnTo>
                  <a:lnTo>
                    <a:pt x="97726" y="52565"/>
                  </a:lnTo>
                  <a:lnTo>
                    <a:pt x="99796" y="52793"/>
                  </a:lnTo>
                  <a:lnTo>
                    <a:pt x="101981" y="52095"/>
                  </a:lnTo>
                  <a:lnTo>
                    <a:pt x="117259" y="14058"/>
                  </a:lnTo>
                  <a:close/>
                </a:path>
                <a:path w="1817370" h="539115">
                  <a:moveTo>
                    <a:pt x="1612696" y="497141"/>
                  </a:moveTo>
                  <a:lnTo>
                    <a:pt x="1605978" y="497141"/>
                  </a:lnTo>
                  <a:lnTo>
                    <a:pt x="1596250" y="522325"/>
                  </a:lnTo>
                  <a:lnTo>
                    <a:pt x="1593481" y="529577"/>
                  </a:lnTo>
                  <a:lnTo>
                    <a:pt x="1592834" y="532333"/>
                  </a:lnTo>
                  <a:lnTo>
                    <a:pt x="1579613" y="497141"/>
                  </a:lnTo>
                  <a:lnTo>
                    <a:pt x="1572958" y="497141"/>
                  </a:lnTo>
                  <a:lnTo>
                    <a:pt x="1572958" y="537756"/>
                  </a:lnTo>
                  <a:lnTo>
                    <a:pt x="1577555" y="537756"/>
                  </a:lnTo>
                  <a:lnTo>
                    <a:pt x="1577555" y="501497"/>
                  </a:lnTo>
                  <a:lnTo>
                    <a:pt x="1577975" y="503364"/>
                  </a:lnTo>
                  <a:lnTo>
                    <a:pt x="1580324" y="509739"/>
                  </a:lnTo>
                  <a:lnTo>
                    <a:pt x="1581861" y="513715"/>
                  </a:lnTo>
                  <a:lnTo>
                    <a:pt x="1590586" y="536473"/>
                  </a:lnTo>
                  <a:lnTo>
                    <a:pt x="1594891" y="536473"/>
                  </a:lnTo>
                  <a:lnTo>
                    <a:pt x="1602727" y="516115"/>
                  </a:lnTo>
                  <a:lnTo>
                    <a:pt x="1605559" y="508673"/>
                  </a:lnTo>
                  <a:lnTo>
                    <a:pt x="1606156" y="506984"/>
                  </a:lnTo>
                  <a:lnTo>
                    <a:pt x="1607743" y="502780"/>
                  </a:lnTo>
                  <a:lnTo>
                    <a:pt x="1608035" y="501434"/>
                  </a:lnTo>
                  <a:lnTo>
                    <a:pt x="1608099" y="537756"/>
                  </a:lnTo>
                  <a:lnTo>
                    <a:pt x="1612696" y="537756"/>
                  </a:lnTo>
                  <a:lnTo>
                    <a:pt x="1612696" y="497141"/>
                  </a:lnTo>
                  <a:close/>
                </a:path>
                <a:path w="1817370" h="539115">
                  <a:moveTo>
                    <a:pt x="1643951" y="514553"/>
                  </a:moveTo>
                  <a:lnTo>
                    <a:pt x="1643291" y="513918"/>
                  </a:lnTo>
                  <a:lnTo>
                    <a:pt x="1639646" y="510425"/>
                  </a:lnTo>
                  <a:lnTo>
                    <a:pt x="1630400" y="510425"/>
                  </a:lnTo>
                  <a:lnTo>
                    <a:pt x="1627733" y="511378"/>
                  </a:lnTo>
                  <a:lnTo>
                    <a:pt x="1624965" y="512965"/>
                  </a:lnTo>
                  <a:lnTo>
                    <a:pt x="1625320" y="516813"/>
                  </a:lnTo>
                  <a:lnTo>
                    <a:pt x="1628381" y="514667"/>
                  </a:lnTo>
                  <a:lnTo>
                    <a:pt x="1631340" y="513918"/>
                  </a:lnTo>
                  <a:lnTo>
                    <a:pt x="1636991" y="513918"/>
                  </a:lnTo>
                  <a:lnTo>
                    <a:pt x="1639354" y="516229"/>
                  </a:lnTo>
                  <a:lnTo>
                    <a:pt x="1639354" y="523036"/>
                  </a:lnTo>
                  <a:lnTo>
                    <a:pt x="1639354" y="526059"/>
                  </a:lnTo>
                  <a:lnTo>
                    <a:pt x="1639354" y="532599"/>
                  </a:lnTo>
                  <a:lnTo>
                    <a:pt x="1637347" y="533768"/>
                  </a:lnTo>
                  <a:lnTo>
                    <a:pt x="1635645" y="534885"/>
                  </a:lnTo>
                  <a:lnTo>
                    <a:pt x="1633397" y="534949"/>
                  </a:lnTo>
                  <a:lnTo>
                    <a:pt x="1629918" y="534949"/>
                  </a:lnTo>
                  <a:lnTo>
                    <a:pt x="1627263" y="533527"/>
                  </a:lnTo>
                  <a:lnTo>
                    <a:pt x="1627263" y="526605"/>
                  </a:lnTo>
                  <a:lnTo>
                    <a:pt x="1639354" y="526059"/>
                  </a:lnTo>
                  <a:lnTo>
                    <a:pt x="1639354" y="523036"/>
                  </a:lnTo>
                  <a:lnTo>
                    <a:pt x="1630502" y="523163"/>
                  </a:lnTo>
                  <a:lnTo>
                    <a:pt x="1623009" y="525640"/>
                  </a:lnTo>
                  <a:lnTo>
                    <a:pt x="1623034" y="533768"/>
                  </a:lnTo>
                  <a:lnTo>
                    <a:pt x="1624609" y="538543"/>
                  </a:lnTo>
                  <a:lnTo>
                    <a:pt x="1630565" y="538543"/>
                  </a:lnTo>
                  <a:lnTo>
                    <a:pt x="1636102" y="538429"/>
                  </a:lnTo>
                  <a:lnTo>
                    <a:pt x="1639531" y="535774"/>
                  </a:lnTo>
                  <a:lnTo>
                    <a:pt x="1639531" y="537895"/>
                  </a:lnTo>
                  <a:lnTo>
                    <a:pt x="1643951" y="537895"/>
                  </a:lnTo>
                  <a:lnTo>
                    <a:pt x="1643951" y="535774"/>
                  </a:lnTo>
                  <a:lnTo>
                    <a:pt x="1643951" y="534949"/>
                  </a:lnTo>
                  <a:lnTo>
                    <a:pt x="1643951" y="526059"/>
                  </a:lnTo>
                  <a:lnTo>
                    <a:pt x="1643951" y="514553"/>
                  </a:lnTo>
                  <a:close/>
                </a:path>
                <a:path w="1817370" h="539115">
                  <a:moveTo>
                    <a:pt x="1668399" y="536308"/>
                  </a:moveTo>
                  <a:lnTo>
                    <a:pt x="1667446" y="532777"/>
                  </a:lnTo>
                  <a:lnTo>
                    <a:pt x="1665922" y="534047"/>
                  </a:lnTo>
                  <a:lnTo>
                    <a:pt x="1664030" y="534771"/>
                  </a:lnTo>
                  <a:lnTo>
                    <a:pt x="1659966" y="534771"/>
                  </a:lnTo>
                  <a:lnTo>
                    <a:pt x="1659128" y="532968"/>
                  </a:lnTo>
                  <a:lnTo>
                    <a:pt x="1659128" y="514642"/>
                  </a:lnTo>
                  <a:lnTo>
                    <a:pt x="1667446" y="514642"/>
                  </a:lnTo>
                  <a:lnTo>
                    <a:pt x="1667446" y="511200"/>
                  </a:lnTo>
                  <a:lnTo>
                    <a:pt x="1659128" y="511200"/>
                  </a:lnTo>
                  <a:lnTo>
                    <a:pt x="1659128" y="503402"/>
                  </a:lnTo>
                  <a:lnTo>
                    <a:pt x="1655064" y="503402"/>
                  </a:lnTo>
                  <a:lnTo>
                    <a:pt x="1655064" y="511200"/>
                  </a:lnTo>
                  <a:lnTo>
                    <a:pt x="1649933" y="511200"/>
                  </a:lnTo>
                  <a:lnTo>
                    <a:pt x="1649933" y="514642"/>
                  </a:lnTo>
                  <a:lnTo>
                    <a:pt x="1654886" y="514642"/>
                  </a:lnTo>
                  <a:lnTo>
                    <a:pt x="1654886" y="534403"/>
                  </a:lnTo>
                  <a:lnTo>
                    <a:pt x="1655711" y="538543"/>
                  </a:lnTo>
                  <a:lnTo>
                    <a:pt x="1663915" y="538543"/>
                  </a:lnTo>
                  <a:lnTo>
                    <a:pt x="1666913" y="537083"/>
                  </a:lnTo>
                  <a:lnTo>
                    <a:pt x="1668399" y="536308"/>
                  </a:lnTo>
                  <a:close/>
                </a:path>
                <a:path w="1817370" h="539115">
                  <a:moveTo>
                    <a:pt x="1694967" y="535533"/>
                  </a:moveTo>
                  <a:lnTo>
                    <a:pt x="1694611" y="531545"/>
                  </a:lnTo>
                  <a:lnTo>
                    <a:pt x="1691601" y="533946"/>
                  </a:lnTo>
                  <a:lnTo>
                    <a:pt x="1688426" y="534771"/>
                  </a:lnTo>
                  <a:lnTo>
                    <a:pt x="1680514" y="534771"/>
                  </a:lnTo>
                  <a:lnTo>
                    <a:pt x="1677212" y="530466"/>
                  </a:lnTo>
                  <a:lnTo>
                    <a:pt x="1677212" y="519950"/>
                  </a:lnTo>
                  <a:lnTo>
                    <a:pt x="1679397" y="514210"/>
                  </a:lnTo>
                  <a:lnTo>
                    <a:pt x="1688719" y="514210"/>
                  </a:lnTo>
                  <a:lnTo>
                    <a:pt x="1690712" y="514680"/>
                  </a:lnTo>
                  <a:lnTo>
                    <a:pt x="1693964" y="516826"/>
                  </a:lnTo>
                  <a:lnTo>
                    <a:pt x="1694675" y="512965"/>
                  </a:lnTo>
                  <a:lnTo>
                    <a:pt x="1691195" y="510959"/>
                  </a:lnTo>
                  <a:lnTo>
                    <a:pt x="1689188" y="510425"/>
                  </a:lnTo>
                  <a:lnTo>
                    <a:pt x="1677390" y="510425"/>
                  </a:lnTo>
                  <a:lnTo>
                    <a:pt x="1672602" y="517613"/>
                  </a:lnTo>
                  <a:lnTo>
                    <a:pt x="1672602" y="532079"/>
                  </a:lnTo>
                  <a:lnTo>
                    <a:pt x="1677974" y="538543"/>
                  </a:lnTo>
                  <a:lnTo>
                    <a:pt x="1688528" y="538543"/>
                  </a:lnTo>
                  <a:lnTo>
                    <a:pt x="1691779" y="537718"/>
                  </a:lnTo>
                  <a:lnTo>
                    <a:pt x="1694967" y="535533"/>
                  </a:lnTo>
                  <a:close/>
                </a:path>
                <a:path w="1817370" h="539115">
                  <a:moveTo>
                    <a:pt x="1723009" y="515835"/>
                  </a:moveTo>
                  <a:lnTo>
                    <a:pt x="1722120" y="510425"/>
                  </a:lnTo>
                  <a:lnTo>
                    <a:pt x="1711274" y="510425"/>
                  </a:lnTo>
                  <a:lnTo>
                    <a:pt x="1708442" y="512254"/>
                  </a:lnTo>
                  <a:lnTo>
                    <a:pt x="1706549" y="514680"/>
                  </a:lnTo>
                  <a:lnTo>
                    <a:pt x="1706549" y="497141"/>
                  </a:lnTo>
                  <a:lnTo>
                    <a:pt x="1702130" y="497141"/>
                  </a:lnTo>
                  <a:lnTo>
                    <a:pt x="1702130" y="537756"/>
                  </a:lnTo>
                  <a:lnTo>
                    <a:pt x="1706727" y="537756"/>
                  </a:lnTo>
                  <a:lnTo>
                    <a:pt x="1706727" y="519023"/>
                  </a:lnTo>
                  <a:lnTo>
                    <a:pt x="1708213" y="514032"/>
                  </a:lnTo>
                  <a:lnTo>
                    <a:pt x="1718348" y="514032"/>
                  </a:lnTo>
                  <a:lnTo>
                    <a:pt x="1718411" y="518312"/>
                  </a:lnTo>
                  <a:lnTo>
                    <a:pt x="1718411" y="537756"/>
                  </a:lnTo>
                  <a:lnTo>
                    <a:pt x="1723009" y="537756"/>
                  </a:lnTo>
                  <a:lnTo>
                    <a:pt x="1723009" y="515835"/>
                  </a:lnTo>
                  <a:close/>
                </a:path>
                <a:path w="1817370" h="539115">
                  <a:moveTo>
                    <a:pt x="1756752" y="516801"/>
                  </a:moveTo>
                  <a:lnTo>
                    <a:pt x="1755013" y="514032"/>
                  </a:lnTo>
                  <a:lnTo>
                    <a:pt x="1754911" y="513867"/>
                  </a:lnTo>
                  <a:lnTo>
                    <a:pt x="1752752" y="510425"/>
                  </a:lnTo>
                  <a:lnTo>
                    <a:pt x="1752155" y="510425"/>
                  </a:lnTo>
                  <a:lnTo>
                    <a:pt x="1752155" y="516559"/>
                  </a:lnTo>
                  <a:lnTo>
                    <a:pt x="1752155" y="532307"/>
                  </a:lnTo>
                  <a:lnTo>
                    <a:pt x="1747202" y="534949"/>
                  </a:lnTo>
                  <a:lnTo>
                    <a:pt x="1741309" y="534949"/>
                  </a:lnTo>
                  <a:lnTo>
                    <a:pt x="1739366" y="533844"/>
                  </a:lnTo>
                  <a:lnTo>
                    <a:pt x="1737893" y="531025"/>
                  </a:lnTo>
                  <a:lnTo>
                    <a:pt x="1737893" y="517461"/>
                  </a:lnTo>
                  <a:lnTo>
                    <a:pt x="1738833" y="516089"/>
                  </a:lnTo>
                  <a:lnTo>
                    <a:pt x="1740954" y="514032"/>
                  </a:lnTo>
                  <a:lnTo>
                    <a:pt x="1747672" y="514032"/>
                  </a:lnTo>
                  <a:lnTo>
                    <a:pt x="1752155" y="516559"/>
                  </a:lnTo>
                  <a:lnTo>
                    <a:pt x="1752155" y="510425"/>
                  </a:lnTo>
                  <a:lnTo>
                    <a:pt x="1747202" y="510425"/>
                  </a:lnTo>
                  <a:lnTo>
                    <a:pt x="1744903" y="510565"/>
                  </a:lnTo>
                  <a:lnTo>
                    <a:pt x="1741246" y="511124"/>
                  </a:lnTo>
                  <a:lnTo>
                    <a:pt x="1737702" y="513867"/>
                  </a:lnTo>
                  <a:lnTo>
                    <a:pt x="1737702" y="497141"/>
                  </a:lnTo>
                  <a:lnTo>
                    <a:pt x="1733296" y="497141"/>
                  </a:lnTo>
                  <a:lnTo>
                    <a:pt x="1733296" y="537222"/>
                  </a:lnTo>
                  <a:lnTo>
                    <a:pt x="1737893" y="537895"/>
                  </a:lnTo>
                  <a:lnTo>
                    <a:pt x="1737893" y="535178"/>
                  </a:lnTo>
                  <a:lnTo>
                    <a:pt x="1739303" y="536473"/>
                  </a:lnTo>
                  <a:lnTo>
                    <a:pt x="1741843" y="538543"/>
                  </a:lnTo>
                  <a:lnTo>
                    <a:pt x="1751685" y="538543"/>
                  </a:lnTo>
                  <a:lnTo>
                    <a:pt x="1754530" y="535178"/>
                  </a:lnTo>
                  <a:lnTo>
                    <a:pt x="1754733" y="534949"/>
                  </a:lnTo>
                  <a:lnTo>
                    <a:pt x="1756752" y="532561"/>
                  </a:lnTo>
                  <a:lnTo>
                    <a:pt x="1756752" y="516801"/>
                  </a:lnTo>
                  <a:close/>
                </a:path>
                <a:path w="1817370" h="539115">
                  <a:moveTo>
                    <a:pt x="1788858" y="516788"/>
                  </a:moveTo>
                  <a:lnTo>
                    <a:pt x="1786305" y="514032"/>
                  </a:lnTo>
                  <a:lnTo>
                    <a:pt x="1784261" y="511835"/>
                  </a:lnTo>
                  <a:lnTo>
                    <a:pt x="1784261" y="517131"/>
                  </a:lnTo>
                  <a:lnTo>
                    <a:pt x="1784261" y="531241"/>
                  </a:lnTo>
                  <a:lnTo>
                    <a:pt x="1780260" y="534771"/>
                  </a:lnTo>
                  <a:lnTo>
                    <a:pt x="1771815" y="534771"/>
                  </a:lnTo>
                  <a:lnTo>
                    <a:pt x="1767573" y="531431"/>
                  </a:lnTo>
                  <a:lnTo>
                    <a:pt x="1767573" y="516953"/>
                  </a:lnTo>
                  <a:lnTo>
                    <a:pt x="1772056" y="514032"/>
                  </a:lnTo>
                  <a:lnTo>
                    <a:pt x="1780019" y="514032"/>
                  </a:lnTo>
                  <a:lnTo>
                    <a:pt x="1784261" y="517131"/>
                  </a:lnTo>
                  <a:lnTo>
                    <a:pt x="1784261" y="511835"/>
                  </a:lnTo>
                  <a:lnTo>
                    <a:pt x="1782965" y="510425"/>
                  </a:lnTo>
                  <a:lnTo>
                    <a:pt x="1768690" y="510425"/>
                  </a:lnTo>
                  <a:lnTo>
                    <a:pt x="1762963" y="516953"/>
                  </a:lnTo>
                  <a:lnTo>
                    <a:pt x="1762963" y="532688"/>
                  </a:lnTo>
                  <a:lnTo>
                    <a:pt x="1768983" y="538543"/>
                  </a:lnTo>
                  <a:lnTo>
                    <a:pt x="1782965" y="538543"/>
                  </a:lnTo>
                  <a:lnTo>
                    <a:pt x="1786686" y="534771"/>
                  </a:lnTo>
                  <a:lnTo>
                    <a:pt x="1788744" y="532688"/>
                  </a:lnTo>
                  <a:lnTo>
                    <a:pt x="1788858" y="516788"/>
                  </a:lnTo>
                  <a:close/>
                </a:path>
                <a:path w="1817370" h="539115">
                  <a:moveTo>
                    <a:pt x="1816849" y="537756"/>
                  </a:moveTo>
                  <a:lnTo>
                    <a:pt x="1805051" y="524065"/>
                  </a:lnTo>
                  <a:lnTo>
                    <a:pt x="1815846" y="511200"/>
                  </a:lnTo>
                  <a:lnTo>
                    <a:pt x="1810994" y="511200"/>
                  </a:lnTo>
                  <a:lnTo>
                    <a:pt x="1803107" y="521081"/>
                  </a:lnTo>
                  <a:lnTo>
                    <a:pt x="1794967" y="511200"/>
                  </a:lnTo>
                  <a:lnTo>
                    <a:pt x="1790065" y="511200"/>
                  </a:lnTo>
                  <a:lnTo>
                    <a:pt x="1801152" y="524065"/>
                  </a:lnTo>
                  <a:lnTo>
                    <a:pt x="1789722" y="537756"/>
                  </a:lnTo>
                  <a:lnTo>
                    <a:pt x="1794548" y="537756"/>
                  </a:lnTo>
                  <a:lnTo>
                    <a:pt x="1803107" y="526516"/>
                  </a:lnTo>
                  <a:lnTo>
                    <a:pt x="1811947" y="537756"/>
                  </a:lnTo>
                  <a:lnTo>
                    <a:pt x="1816849" y="537756"/>
                  </a:lnTo>
                  <a:close/>
                </a:path>
              </a:pathLst>
            </a:custGeom>
            <a:solidFill>
              <a:srgbClr val="8585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3680207" y="1427180"/>
              <a:ext cx="566420" cy="189230"/>
            </a:xfrm>
            <a:custGeom>
              <a:avLst/>
              <a:gdLst/>
              <a:ahLst/>
              <a:cxnLst/>
              <a:rect l="l" t="t" r="r" b="b"/>
              <a:pathLst>
                <a:path w="566420" h="189230">
                  <a:moveTo>
                    <a:pt x="0" y="188673"/>
                  </a:moveTo>
                  <a:lnTo>
                    <a:pt x="566018" y="188673"/>
                  </a:lnTo>
                  <a:lnTo>
                    <a:pt x="566018" y="0"/>
                  </a:lnTo>
                  <a:lnTo>
                    <a:pt x="0" y="0"/>
                  </a:lnTo>
                  <a:lnTo>
                    <a:pt x="0" y="188673"/>
                  </a:lnTo>
                  <a:close/>
                </a:path>
              </a:pathLst>
            </a:custGeom>
            <a:ln w="9433">
              <a:solidFill>
                <a:srgbClr val="85858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3943807" y="1542097"/>
              <a:ext cx="38735" cy="5080"/>
            </a:xfrm>
            <a:custGeom>
              <a:avLst/>
              <a:gdLst/>
              <a:ahLst/>
              <a:cxnLst/>
              <a:rect l="l" t="t" r="r" b="b"/>
              <a:pathLst>
                <a:path w="38735" h="5080">
                  <a:moveTo>
                    <a:pt x="4889" y="0"/>
                  </a:moveTo>
                  <a:lnTo>
                    <a:pt x="0" y="0"/>
                  </a:lnTo>
                  <a:lnTo>
                    <a:pt x="0" y="4889"/>
                  </a:lnTo>
                  <a:lnTo>
                    <a:pt x="4889" y="4889"/>
                  </a:lnTo>
                  <a:lnTo>
                    <a:pt x="4889" y="0"/>
                  </a:lnTo>
                  <a:close/>
                </a:path>
                <a:path w="38735" h="5080">
                  <a:moveTo>
                    <a:pt x="21615" y="0"/>
                  </a:moveTo>
                  <a:lnTo>
                    <a:pt x="16725" y="0"/>
                  </a:lnTo>
                  <a:lnTo>
                    <a:pt x="16725" y="4889"/>
                  </a:lnTo>
                  <a:lnTo>
                    <a:pt x="21615" y="4889"/>
                  </a:lnTo>
                  <a:lnTo>
                    <a:pt x="21615" y="0"/>
                  </a:lnTo>
                  <a:close/>
                </a:path>
                <a:path w="38735" h="5080">
                  <a:moveTo>
                    <a:pt x="38341" y="0"/>
                  </a:moveTo>
                  <a:lnTo>
                    <a:pt x="33451" y="0"/>
                  </a:lnTo>
                  <a:lnTo>
                    <a:pt x="33451" y="4889"/>
                  </a:lnTo>
                  <a:lnTo>
                    <a:pt x="38341" y="4889"/>
                  </a:lnTo>
                  <a:lnTo>
                    <a:pt x="38341" y="0"/>
                  </a:lnTo>
                  <a:close/>
                </a:path>
              </a:pathLst>
            </a:custGeom>
            <a:solidFill>
              <a:srgbClr val="8585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2925512" y="861159"/>
              <a:ext cx="566420" cy="189230"/>
            </a:xfrm>
            <a:custGeom>
              <a:avLst/>
              <a:gdLst/>
              <a:ahLst/>
              <a:cxnLst/>
              <a:rect l="l" t="t" r="r" b="b"/>
              <a:pathLst>
                <a:path w="566420" h="189230">
                  <a:moveTo>
                    <a:pt x="0" y="188672"/>
                  </a:moveTo>
                  <a:lnTo>
                    <a:pt x="566018" y="188672"/>
                  </a:lnTo>
                  <a:lnTo>
                    <a:pt x="566018" y="0"/>
                  </a:lnTo>
                  <a:lnTo>
                    <a:pt x="0" y="0"/>
                  </a:lnTo>
                  <a:lnTo>
                    <a:pt x="0" y="188672"/>
                  </a:lnTo>
                  <a:close/>
                </a:path>
              </a:pathLst>
            </a:custGeom>
            <a:ln w="9433">
              <a:solidFill>
                <a:srgbClr val="85858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1034066" y="856445"/>
              <a:ext cx="1801826" cy="109430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3080397" y="940371"/>
              <a:ext cx="259715" cy="53340"/>
            </a:xfrm>
            <a:custGeom>
              <a:avLst/>
              <a:gdLst/>
              <a:ahLst/>
              <a:cxnLst/>
              <a:rect l="l" t="t" r="r" b="b"/>
              <a:pathLst>
                <a:path w="259714" h="53340">
                  <a:moveTo>
                    <a:pt x="37261" y="18618"/>
                  </a:moveTo>
                  <a:lnTo>
                    <a:pt x="36322" y="13271"/>
                  </a:lnTo>
                  <a:lnTo>
                    <a:pt x="25641" y="13271"/>
                  </a:lnTo>
                  <a:lnTo>
                    <a:pt x="22580" y="14922"/>
                  </a:lnTo>
                  <a:lnTo>
                    <a:pt x="20396" y="18135"/>
                  </a:lnTo>
                  <a:lnTo>
                    <a:pt x="18872" y="13627"/>
                  </a:lnTo>
                  <a:lnTo>
                    <a:pt x="14732" y="13271"/>
                  </a:lnTo>
                  <a:lnTo>
                    <a:pt x="8610" y="13271"/>
                  </a:lnTo>
                  <a:lnTo>
                    <a:pt x="5829" y="15697"/>
                  </a:lnTo>
                  <a:lnTo>
                    <a:pt x="4241" y="17830"/>
                  </a:lnTo>
                  <a:lnTo>
                    <a:pt x="4241" y="13576"/>
                  </a:lnTo>
                  <a:lnTo>
                    <a:pt x="0" y="13576"/>
                  </a:lnTo>
                  <a:lnTo>
                    <a:pt x="0" y="40601"/>
                  </a:lnTo>
                  <a:lnTo>
                    <a:pt x="4597" y="40601"/>
                  </a:lnTo>
                  <a:lnTo>
                    <a:pt x="4597" y="21755"/>
                  </a:lnTo>
                  <a:lnTo>
                    <a:pt x="6184" y="16865"/>
                  </a:lnTo>
                  <a:lnTo>
                    <a:pt x="16040" y="16865"/>
                  </a:lnTo>
                  <a:lnTo>
                    <a:pt x="16332" y="20789"/>
                  </a:lnTo>
                  <a:lnTo>
                    <a:pt x="16332" y="40601"/>
                  </a:lnTo>
                  <a:lnTo>
                    <a:pt x="20929" y="40601"/>
                  </a:lnTo>
                  <a:lnTo>
                    <a:pt x="20929" y="21755"/>
                  </a:lnTo>
                  <a:lnTo>
                    <a:pt x="22517" y="16865"/>
                  </a:lnTo>
                  <a:lnTo>
                    <a:pt x="32372" y="16865"/>
                  </a:lnTo>
                  <a:lnTo>
                    <a:pt x="32664" y="20789"/>
                  </a:lnTo>
                  <a:lnTo>
                    <a:pt x="32664" y="40601"/>
                  </a:lnTo>
                  <a:lnTo>
                    <a:pt x="37261" y="40601"/>
                  </a:lnTo>
                  <a:lnTo>
                    <a:pt x="37261" y="18618"/>
                  </a:lnTo>
                  <a:close/>
                </a:path>
                <a:path w="259714" h="53340">
                  <a:moveTo>
                    <a:pt x="67462" y="27444"/>
                  </a:moveTo>
                  <a:lnTo>
                    <a:pt x="67449" y="24206"/>
                  </a:lnTo>
                  <a:lnTo>
                    <a:pt x="67411" y="21069"/>
                  </a:lnTo>
                  <a:lnTo>
                    <a:pt x="64630" y="16865"/>
                  </a:lnTo>
                  <a:lnTo>
                    <a:pt x="64096" y="16065"/>
                  </a:lnTo>
                  <a:lnTo>
                    <a:pt x="64096" y="24206"/>
                  </a:lnTo>
                  <a:lnTo>
                    <a:pt x="49530" y="24206"/>
                  </a:lnTo>
                  <a:lnTo>
                    <a:pt x="50469" y="19786"/>
                  </a:lnTo>
                  <a:lnTo>
                    <a:pt x="53606" y="16865"/>
                  </a:lnTo>
                  <a:lnTo>
                    <a:pt x="60020" y="16865"/>
                  </a:lnTo>
                  <a:lnTo>
                    <a:pt x="63334" y="18859"/>
                  </a:lnTo>
                  <a:lnTo>
                    <a:pt x="64096" y="24206"/>
                  </a:lnTo>
                  <a:lnTo>
                    <a:pt x="64096" y="16065"/>
                  </a:lnTo>
                  <a:lnTo>
                    <a:pt x="62687" y="13931"/>
                  </a:lnTo>
                  <a:lnTo>
                    <a:pt x="59093" y="13271"/>
                  </a:lnTo>
                  <a:lnTo>
                    <a:pt x="50419" y="13271"/>
                  </a:lnTo>
                  <a:lnTo>
                    <a:pt x="45110" y="19494"/>
                  </a:lnTo>
                  <a:lnTo>
                    <a:pt x="45110" y="35102"/>
                  </a:lnTo>
                  <a:lnTo>
                    <a:pt x="50774" y="41389"/>
                  </a:lnTo>
                  <a:lnTo>
                    <a:pt x="61569" y="41389"/>
                  </a:lnTo>
                  <a:lnTo>
                    <a:pt x="64935" y="39979"/>
                  </a:lnTo>
                  <a:lnTo>
                    <a:pt x="67233" y="38315"/>
                  </a:lnTo>
                  <a:lnTo>
                    <a:pt x="67183" y="37795"/>
                  </a:lnTo>
                  <a:lnTo>
                    <a:pt x="66878" y="34366"/>
                  </a:lnTo>
                  <a:lnTo>
                    <a:pt x="63169" y="37553"/>
                  </a:lnTo>
                  <a:lnTo>
                    <a:pt x="59270" y="37795"/>
                  </a:lnTo>
                  <a:lnTo>
                    <a:pt x="53187" y="37795"/>
                  </a:lnTo>
                  <a:lnTo>
                    <a:pt x="49415" y="33451"/>
                  </a:lnTo>
                  <a:lnTo>
                    <a:pt x="49237" y="27444"/>
                  </a:lnTo>
                  <a:lnTo>
                    <a:pt x="67462" y="27444"/>
                  </a:lnTo>
                  <a:close/>
                </a:path>
                <a:path w="259714" h="53340">
                  <a:moveTo>
                    <a:pt x="89484" y="39154"/>
                  </a:moveTo>
                  <a:lnTo>
                    <a:pt x="88544" y="35623"/>
                  </a:lnTo>
                  <a:lnTo>
                    <a:pt x="87007" y="36893"/>
                  </a:lnTo>
                  <a:lnTo>
                    <a:pt x="85115" y="37617"/>
                  </a:lnTo>
                  <a:lnTo>
                    <a:pt x="81051" y="37617"/>
                  </a:lnTo>
                  <a:lnTo>
                    <a:pt x="80225" y="35801"/>
                  </a:lnTo>
                  <a:lnTo>
                    <a:pt x="80225" y="17475"/>
                  </a:lnTo>
                  <a:lnTo>
                    <a:pt x="88544" y="17475"/>
                  </a:lnTo>
                  <a:lnTo>
                    <a:pt x="88544" y="14046"/>
                  </a:lnTo>
                  <a:lnTo>
                    <a:pt x="80225" y="14046"/>
                  </a:lnTo>
                  <a:lnTo>
                    <a:pt x="80225" y="6235"/>
                  </a:lnTo>
                  <a:lnTo>
                    <a:pt x="76161" y="6235"/>
                  </a:lnTo>
                  <a:lnTo>
                    <a:pt x="76161" y="14046"/>
                  </a:lnTo>
                  <a:lnTo>
                    <a:pt x="71031" y="14046"/>
                  </a:lnTo>
                  <a:lnTo>
                    <a:pt x="71031" y="17475"/>
                  </a:lnTo>
                  <a:lnTo>
                    <a:pt x="75971" y="17475"/>
                  </a:lnTo>
                  <a:lnTo>
                    <a:pt x="75971" y="37249"/>
                  </a:lnTo>
                  <a:lnTo>
                    <a:pt x="76809" y="41389"/>
                  </a:lnTo>
                  <a:lnTo>
                    <a:pt x="85013" y="41389"/>
                  </a:lnTo>
                  <a:lnTo>
                    <a:pt x="88011" y="39916"/>
                  </a:lnTo>
                  <a:lnTo>
                    <a:pt x="89484" y="39154"/>
                  </a:lnTo>
                  <a:close/>
                </a:path>
                <a:path w="259714" h="53340">
                  <a:moveTo>
                    <a:pt x="115709" y="17399"/>
                  </a:moveTo>
                  <a:lnTo>
                    <a:pt x="115036" y="16751"/>
                  </a:lnTo>
                  <a:lnTo>
                    <a:pt x="111391" y="13271"/>
                  </a:lnTo>
                  <a:lnTo>
                    <a:pt x="102146" y="13271"/>
                  </a:lnTo>
                  <a:lnTo>
                    <a:pt x="99491" y="14224"/>
                  </a:lnTo>
                  <a:lnTo>
                    <a:pt x="96723" y="15811"/>
                  </a:lnTo>
                  <a:lnTo>
                    <a:pt x="97066" y="19659"/>
                  </a:lnTo>
                  <a:lnTo>
                    <a:pt x="100126" y="17513"/>
                  </a:lnTo>
                  <a:lnTo>
                    <a:pt x="103085" y="16751"/>
                  </a:lnTo>
                  <a:lnTo>
                    <a:pt x="108750" y="16751"/>
                  </a:lnTo>
                  <a:lnTo>
                    <a:pt x="111099" y="19075"/>
                  </a:lnTo>
                  <a:lnTo>
                    <a:pt x="111099" y="25882"/>
                  </a:lnTo>
                  <a:lnTo>
                    <a:pt x="111099" y="28905"/>
                  </a:lnTo>
                  <a:lnTo>
                    <a:pt x="111099" y="35445"/>
                  </a:lnTo>
                  <a:lnTo>
                    <a:pt x="109105" y="36614"/>
                  </a:lnTo>
                  <a:lnTo>
                    <a:pt x="107391" y="37731"/>
                  </a:lnTo>
                  <a:lnTo>
                    <a:pt x="105143" y="37795"/>
                  </a:lnTo>
                  <a:lnTo>
                    <a:pt x="101663" y="37795"/>
                  </a:lnTo>
                  <a:lnTo>
                    <a:pt x="99009" y="36372"/>
                  </a:lnTo>
                  <a:lnTo>
                    <a:pt x="99009" y="29451"/>
                  </a:lnTo>
                  <a:lnTo>
                    <a:pt x="111099" y="28905"/>
                  </a:lnTo>
                  <a:lnTo>
                    <a:pt x="111099" y="25882"/>
                  </a:lnTo>
                  <a:lnTo>
                    <a:pt x="102260" y="26009"/>
                  </a:lnTo>
                  <a:lnTo>
                    <a:pt x="94767" y="28486"/>
                  </a:lnTo>
                  <a:lnTo>
                    <a:pt x="94780" y="36614"/>
                  </a:lnTo>
                  <a:lnTo>
                    <a:pt x="96367" y="41389"/>
                  </a:lnTo>
                  <a:lnTo>
                    <a:pt x="102311" y="41389"/>
                  </a:lnTo>
                  <a:lnTo>
                    <a:pt x="107861" y="41275"/>
                  </a:lnTo>
                  <a:lnTo>
                    <a:pt x="111290" y="38608"/>
                  </a:lnTo>
                  <a:lnTo>
                    <a:pt x="111290" y="40741"/>
                  </a:lnTo>
                  <a:lnTo>
                    <a:pt x="115709" y="40741"/>
                  </a:lnTo>
                  <a:lnTo>
                    <a:pt x="115709" y="38608"/>
                  </a:lnTo>
                  <a:lnTo>
                    <a:pt x="115709" y="37795"/>
                  </a:lnTo>
                  <a:lnTo>
                    <a:pt x="115709" y="28905"/>
                  </a:lnTo>
                  <a:lnTo>
                    <a:pt x="115709" y="17399"/>
                  </a:lnTo>
                  <a:close/>
                </a:path>
                <a:path w="259714" h="53340">
                  <a:moveTo>
                    <a:pt x="136842" y="25768"/>
                  </a:moveTo>
                  <a:lnTo>
                    <a:pt x="121221" y="25768"/>
                  </a:lnTo>
                  <a:lnTo>
                    <a:pt x="121221" y="29197"/>
                  </a:lnTo>
                  <a:lnTo>
                    <a:pt x="136842" y="29197"/>
                  </a:lnTo>
                  <a:lnTo>
                    <a:pt x="136842" y="25768"/>
                  </a:lnTo>
                  <a:close/>
                </a:path>
                <a:path w="259714" h="53340">
                  <a:moveTo>
                    <a:pt x="168897" y="19964"/>
                  </a:moveTo>
                  <a:lnTo>
                    <a:pt x="167284" y="17056"/>
                  </a:lnTo>
                  <a:lnTo>
                    <a:pt x="167144" y="16802"/>
                  </a:lnTo>
                  <a:lnTo>
                    <a:pt x="165188" y="13271"/>
                  </a:lnTo>
                  <a:lnTo>
                    <a:pt x="164299" y="13271"/>
                  </a:lnTo>
                  <a:lnTo>
                    <a:pt x="164299" y="21678"/>
                  </a:lnTo>
                  <a:lnTo>
                    <a:pt x="164299" y="33540"/>
                  </a:lnTo>
                  <a:lnTo>
                    <a:pt x="160108" y="37795"/>
                  </a:lnTo>
                  <a:lnTo>
                    <a:pt x="153390" y="37795"/>
                  </a:lnTo>
                  <a:lnTo>
                    <a:pt x="151803" y="36576"/>
                  </a:lnTo>
                  <a:lnTo>
                    <a:pt x="150622" y="34925"/>
                  </a:lnTo>
                  <a:lnTo>
                    <a:pt x="150025" y="34023"/>
                  </a:lnTo>
                  <a:lnTo>
                    <a:pt x="150025" y="20574"/>
                  </a:lnTo>
                  <a:lnTo>
                    <a:pt x="151447" y="18440"/>
                  </a:lnTo>
                  <a:lnTo>
                    <a:pt x="153746" y="17056"/>
                  </a:lnTo>
                  <a:lnTo>
                    <a:pt x="160756" y="17056"/>
                  </a:lnTo>
                  <a:lnTo>
                    <a:pt x="164299" y="21678"/>
                  </a:lnTo>
                  <a:lnTo>
                    <a:pt x="164299" y="13271"/>
                  </a:lnTo>
                  <a:lnTo>
                    <a:pt x="155981" y="13271"/>
                  </a:lnTo>
                  <a:lnTo>
                    <a:pt x="152565" y="14516"/>
                  </a:lnTo>
                  <a:lnTo>
                    <a:pt x="149847" y="16802"/>
                  </a:lnTo>
                  <a:lnTo>
                    <a:pt x="149847" y="13931"/>
                  </a:lnTo>
                  <a:lnTo>
                    <a:pt x="145427" y="13931"/>
                  </a:lnTo>
                  <a:lnTo>
                    <a:pt x="145427" y="52311"/>
                  </a:lnTo>
                  <a:lnTo>
                    <a:pt x="150025" y="52311"/>
                  </a:lnTo>
                  <a:lnTo>
                    <a:pt x="150025" y="38023"/>
                  </a:lnTo>
                  <a:lnTo>
                    <a:pt x="151853" y="39738"/>
                  </a:lnTo>
                  <a:lnTo>
                    <a:pt x="154444" y="41389"/>
                  </a:lnTo>
                  <a:lnTo>
                    <a:pt x="163715" y="41389"/>
                  </a:lnTo>
                  <a:lnTo>
                    <a:pt x="166687" y="38023"/>
                  </a:lnTo>
                  <a:lnTo>
                    <a:pt x="166890" y="37795"/>
                  </a:lnTo>
                  <a:lnTo>
                    <a:pt x="168897" y="35534"/>
                  </a:lnTo>
                  <a:lnTo>
                    <a:pt x="168897" y="19964"/>
                  </a:lnTo>
                  <a:close/>
                </a:path>
                <a:path w="259714" h="53340">
                  <a:moveTo>
                    <a:pt x="201002" y="19621"/>
                  </a:moveTo>
                  <a:lnTo>
                    <a:pt x="198450" y="16865"/>
                  </a:lnTo>
                  <a:lnTo>
                    <a:pt x="196405" y="14668"/>
                  </a:lnTo>
                  <a:lnTo>
                    <a:pt x="196405" y="19977"/>
                  </a:lnTo>
                  <a:lnTo>
                    <a:pt x="196405" y="34086"/>
                  </a:lnTo>
                  <a:lnTo>
                    <a:pt x="192405" y="37617"/>
                  </a:lnTo>
                  <a:lnTo>
                    <a:pt x="183946" y="37617"/>
                  </a:lnTo>
                  <a:lnTo>
                    <a:pt x="179705" y="34264"/>
                  </a:lnTo>
                  <a:lnTo>
                    <a:pt x="179705" y="19799"/>
                  </a:lnTo>
                  <a:lnTo>
                    <a:pt x="184200" y="16865"/>
                  </a:lnTo>
                  <a:lnTo>
                    <a:pt x="192151" y="16865"/>
                  </a:lnTo>
                  <a:lnTo>
                    <a:pt x="196405" y="19977"/>
                  </a:lnTo>
                  <a:lnTo>
                    <a:pt x="196405" y="14668"/>
                  </a:lnTo>
                  <a:lnTo>
                    <a:pt x="195110" y="13271"/>
                  </a:lnTo>
                  <a:lnTo>
                    <a:pt x="180835" y="13271"/>
                  </a:lnTo>
                  <a:lnTo>
                    <a:pt x="175107" y="19799"/>
                  </a:lnTo>
                  <a:lnTo>
                    <a:pt x="175107" y="35521"/>
                  </a:lnTo>
                  <a:lnTo>
                    <a:pt x="181127" y="41389"/>
                  </a:lnTo>
                  <a:lnTo>
                    <a:pt x="195110" y="41389"/>
                  </a:lnTo>
                  <a:lnTo>
                    <a:pt x="198818" y="37617"/>
                  </a:lnTo>
                  <a:lnTo>
                    <a:pt x="200875" y="35521"/>
                  </a:lnTo>
                  <a:lnTo>
                    <a:pt x="201002" y="19621"/>
                  </a:lnTo>
                  <a:close/>
                </a:path>
                <a:path w="259714" h="53340">
                  <a:moveTo>
                    <a:pt x="231279" y="40601"/>
                  </a:moveTo>
                  <a:lnTo>
                    <a:pt x="220078" y="24688"/>
                  </a:lnTo>
                  <a:lnTo>
                    <a:pt x="229984" y="14643"/>
                  </a:lnTo>
                  <a:lnTo>
                    <a:pt x="224675" y="14643"/>
                  </a:lnTo>
                  <a:lnTo>
                    <a:pt x="212699" y="26797"/>
                  </a:lnTo>
                  <a:lnTo>
                    <a:pt x="212699" y="0"/>
                  </a:lnTo>
                  <a:lnTo>
                    <a:pt x="208445" y="0"/>
                  </a:lnTo>
                  <a:lnTo>
                    <a:pt x="208445" y="40601"/>
                  </a:lnTo>
                  <a:lnTo>
                    <a:pt x="212521" y="40601"/>
                  </a:lnTo>
                  <a:lnTo>
                    <a:pt x="212521" y="32346"/>
                  </a:lnTo>
                  <a:lnTo>
                    <a:pt x="217246" y="27495"/>
                  </a:lnTo>
                  <a:lnTo>
                    <a:pt x="226453" y="40601"/>
                  </a:lnTo>
                  <a:lnTo>
                    <a:pt x="231279" y="40601"/>
                  </a:lnTo>
                  <a:close/>
                </a:path>
                <a:path w="259714" h="53340">
                  <a:moveTo>
                    <a:pt x="259257" y="14046"/>
                  </a:moveTo>
                  <a:lnTo>
                    <a:pt x="254838" y="14046"/>
                  </a:lnTo>
                  <a:lnTo>
                    <a:pt x="247167" y="33108"/>
                  </a:lnTo>
                  <a:lnTo>
                    <a:pt x="246989" y="37249"/>
                  </a:lnTo>
                  <a:lnTo>
                    <a:pt x="246583" y="33235"/>
                  </a:lnTo>
                  <a:lnTo>
                    <a:pt x="241630" y="21539"/>
                  </a:lnTo>
                  <a:lnTo>
                    <a:pt x="238442" y="14046"/>
                  </a:lnTo>
                  <a:lnTo>
                    <a:pt x="233781" y="14046"/>
                  </a:lnTo>
                  <a:lnTo>
                    <a:pt x="245224" y="40601"/>
                  </a:lnTo>
                  <a:lnTo>
                    <a:pt x="243103" y="45834"/>
                  </a:lnTo>
                  <a:lnTo>
                    <a:pt x="241566" y="49199"/>
                  </a:lnTo>
                  <a:lnTo>
                    <a:pt x="238798" y="49199"/>
                  </a:lnTo>
                  <a:lnTo>
                    <a:pt x="236905" y="48958"/>
                  </a:lnTo>
                  <a:lnTo>
                    <a:pt x="235127" y="48272"/>
                  </a:lnTo>
                  <a:lnTo>
                    <a:pt x="235483" y="52082"/>
                  </a:lnTo>
                  <a:lnTo>
                    <a:pt x="236791" y="52374"/>
                  </a:lnTo>
                  <a:lnTo>
                    <a:pt x="238442" y="52565"/>
                  </a:lnTo>
                  <a:lnTo>
                    <a:pt x="239737" y="52565"/>
                  </a:lnTo>
                  <a:lnTo>
                    <a:pt x="241795" y="52793"/>
                  </a:lnTo>
                  <a:lnTo>
                    <a:pt x="243979" y="52082"/>
                  </a:lnTo>
                  <a:lnTo>
                    <a:pt x="259257" y="14046"/>
                  </a:lnTo>
                  <a:close/>
                </a:path>
              </a:pathLst>
            </a:custGeom>
            <a:solidFill>
              <a:srgbClr val="8585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2925512" y="1144170"/>
              <a:ext cx="566420" cy="189230"/>
            </a:xfrm>
            <a:custGeom>
              <a:avLst/>
              <a:gdLst/>
              <a:ahLst/>
              <a:cxnLst/>
              <a:rect l="l" t="t" r="r" b="b"/>
              <a:pathLst>
                <a:path w="566420" h="189230">
                  <a:moveTo>
                    <a:pt x="566018" y="0"/>
                  </a:moveTo>
                  <a:lnTo>
                    <a:pt x="0" y="0"/>
                  </a:lnTo>
                  <a:lnTo>
                    <a:pt x="0" y="188673"/>
                  </a:lnTo>
                  <a:lnTo>
                    <a:pt x="566018" y="188673"/>
                  </a:lnTo>
                  <a:lnTo>
                    <a:pt x="566018" y="0"/>
                  </a:lnTo>
                  <a:close/>
                </a:path>
              </a:pathLst>
            </a:custGeom>
            <a:solidFill>
              <a:srgbClr val="ACD8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2925512" y="1144170"/>
              <a:ext cx="566420" cy="189230"/>
            </a:xfrm>
            <a:custGeom>
              <a:avLst/>
              <a:gdLst/>
              <a:ahLst/>
              <a:cxnLst/>
              <a:rect l="l" t="t" r="r" b="b"/>
              <a:pathLst>
                <a:path w="566420" h="189230">
                  <a:moveTo>
                    <a:pt x="0" y="188673"/>
                  </a:moveTo>
                  <a:lnTo>
                    <a:pt x="566018" y="188673"/>
                  </a:lnTo>
                  <a:lnTo>
                    <a:pt x="566018" y="0"/>
                  </a:lnTo>
                  <a:lnTo>
                    <a:pt x="0" y="0"/>
                  </a:lnTo>
                  <a:lnTo>
                    <a:pt x="0" y="188673"/>
                  </a:lnTo>
                  <a:close/>
                </a:path>
              </a:pathLst>
            </a:custGeom>
            <a:ln w="9433">
              <a:solidFill>
                <a:srgbClr val="5CAB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3019425" y="1223365"/>
              <a:ext cx="380365" cy="53340"/>
            </a:xfrm>
            <a:custGeom>
              <a:avLst/>
              <a:gdLst/>
              <a:ahLst/>
              <a:cxnLst/>
              <a:rect l="l" t="t" r="r" b="b"/>
              <a:pathLst>
                <a:path w="380364" h="53340">
                  <a:moveTo>
                    <a:pt x="37274" y="18630"/>
                  </a:moveTo>
                  <a:lnTo>
                    <a:pt x="36334" y="13284"/>
                  </a:lnTo>
                  <a:lnTo>
                    <a:pt x="25654" y="13284"/>
                  </a:lnTo>
                  <a:lnTo>
                    <a:pt x="22593" y="14947"/>
                  </a:lnTo>
                  <a:lnTo>
                    <a:pt x="20408" y="18148"/>
                  </a:lnTo>
                  <a:lnTo>
                    <a:pt x="18872" y="13639"/>
                  </a:lnTo>
                  <a:lnTo>
                    <a:pt x="14744" y="13284"/>
                  </a:lnTo>
                  <a:lnTo>
                    <a:pt x="8623" y="13284"/>
                  </a:lnTo>
                  <a:lnTo>
                    <a:pt x="5829" y="15709"/>
                  </a:lnTo>
                  <a:lnTo>
                    <a:pt x="4241" y="17843"/>
                  </a:lnTo>
                  <a:lnTo>
                    <a:pt x="4241" y="13589"/>
                  </a:lnTo>
                  <a:lnTo>
                    <a:pt x="0" y="13589"/>
                  </a:lnTo>
                  <a:lnTo>
                    <a:pt x="0" y="40614"/>
                  </a:lnTo>
                  <a:lnTo>
                    <a:pt x="4597" y="40614"/>
                  </a:lnTo>
                  <a:lnTo>
                    <a:pt x="4597" y="21767"/>
                  </a:lnTo>
                  <a:lnTo>
                    <a:pt x="6184" y="16891"/>
                  </a:lnTo>
                  <a:lnTo>
                    <a:pt x="16052" y="16891"/>
                  </a:lnTo>
                  <a:lnTo>
                    <a:pt x="16344" y="20802"/>
                  </a:lnTo>
                  <a:lnTo>
                    <a:pt x="16344" y="40614"/>
                  </a:lnTo>
                  <a:lnTo>
                    <a:pt x="20942" y="40614"/>
                  </a:lnTo>
                  <a:lnTo>
                    <a:pt x="20942" y="21767"/>
                  </a:lnTo>
                  <a:lnTo>
                    <a:pt x="22529" y="16891"/>
                  </a:lnTo>
                  <a:lnTo>
                    <a:pt x="32372" y="16891"/>
                  </a:lnTo>
                  <a:lnTo>
                    <a:pt x="32664" y="20802"/>
                  </a:lnTo>
                  <a:lnTo>
                    <a:pt x="32664" y="40614"/>
                  </a:lnTo>
                  <a:lnTo>
                    <a:pt x="37274" y="40614"/>
                  </a:lnTo>
                  <a:lnTo>
                    <a:pt x="37274" y="18630"/>
                  </a:lnTo>
                  <a:close/>
                </a:path>
                <a:path w="380364" h="53340">
                  <a:moveTo>
                    <a:pt x="67462" y="27457"/>
                  </a:moveTo>
                  <a:lnTo>
                    <a:pt x="67449" y="24218"/>
                  </a:lnTo>
                  <a:lnTo>
                    <a:pt x="67411" y="21082"/>
                  </a:lnTo>
                  <a:lnTo>
                    <a:pt x="64643" y="16891"/>
                  </a:lnTo>
                  <a:lnTo>
                    <a:pt x="64109" y="16090"/>
                  </a:lnTo>
                  <a:lnTo>
                    <a:pt x="64109" y="24218"/>
                  </a:lnTo>
                  <a:lnTo>
                    <a:pt x="49542" y="24218"/>
                  </a:lnTo>
                  <a:lnTo>
                    <a:pt x="50482" y="19799"/>
                  </a:lnTo>
                  <a:lnTo>
                    <a:pt x="53619" y="16891"/>
                  </a:lnTo>
                  <a:lnTo>
                    <a:pt x="60032" y="16891"/>
                  </a:lnTo>
                  <a:lnTo>
                    <a:pt x="63334" y="18872"/>
                  </a:lnTo>
                  <a:lnTo>
                    <a:pt x="64109" y="24218"/>
                  </a:lnTo>
                  <a:lnTo>
                    <a:pt x="64109" y="16090"/>
                  </a:lnTo>
                  <a:lnTo>
                    <a:pt x="62699" y="13944"/>
                  </a:lnTo>
                  <a:lnTo>
                    <a:pt x="59093" y="13284"/>
                  </a:lnTo>
                  <a:lnTo>
                    <a:pt x="50431" y="13284"/>
                  </a:lnTo>
                  <a:lnTo>
                    <a:pt x="45123" y="19507"/>
                  </a:lnTo>
                  <a:lnTo>
                    <a:pt x="45123" y="35115"/>
                  </a:lnTo>
                  <a:lnTo>
                    <a:pt x="50787" y="41402"/>
                  </a:lnTo>
                  <a:lnTo>
                    <a:pt x="61569" y="41402"/>
                  </a:lnTo>
                  <a:lnTo>
                    <a:pt x="64935" y="39992"/>
                  </a:lnTo>
                  <a:lnTo>
                    <a:pt x="67233" y="38341"/>
                  </a:lnTo>
                  <a:lnTo>
                    <a:pt x="67183" y="37807"/>
                  </a:lnTo>
                  <a:lnTo>
                    <a:pt x="66878" y="34378"/>
                  </a:lnTo>
                  <a:lnTo>
                    <a:pt x="63169" y="37566"/>
                  </a:lnTo>
                  <a:lnTo>
                    <a:pt x="59270" y="37807"/>
                  </a:lnTo>
                  <a:lnTo>
                    <a:pt x="53200" y="37807"/>
                  </a:lnTo>
                  <a:lnTo>
                    <a:pt x="49415" y="33464"/>
                  </a:lnTo>
                  <a:lnTo>
                    <a:pt x="49250" y="27457"/>
                  </a:lnTo>
                  <a:lnTo>
                    <a:pt x="67462" y="27457"/>
                  </a:lnTo>
                  <a:close/>
                </a:path>
                <a:path w="380364" h="53340">
                  <a:moveTo>
                    <a:pt x="89496" y="39166"/>
                  </a:moveTo>
                  <a:lnTo>
                    <a:pt x="88557" y="35636"/>
                  </a:lnTo>
                  <a:lnTo>
                    <a:pt x="87020" y="36906"/>
                  </a:lnTo>
                  <a:lnTo>
                    <a:pt x="85128" y="37630"/>
                  </a:lnTo>
                  <a:lnTo>
                    <a:pt x="81064" y="37630"/>
                  </a:lnTo>
                  <a:lnTo>
                    <a:pt x="80238" y="35826"/>
                  </a:lnTo>
                  <a:lnTo>
                    <a:pt x="80238" y="17500"/>
                  </a:lnTo>
                  <a:lnTo>
                    <a:pt x="88557" y="17500"/>
                  </a:lnTo>
                  <a:lnTo>
                    <a:pt x="88557" y="14058"/>
                  </a:lnTo>
                  <a:lnTo>
                    <a:pt x="80238" y="14058"/>
                  </a:lnTo>
                  <a:lnTo>
                    <a:pt x="80238" y="6261"/>
                  </a:lnTo>
                  <a:lnTo>
                    <a:pt x="76174" y="6261"/>
                  </a:lnTo>
                  <a:lnTo>
                    <a:pt x="76174" y="14058"/>
                  </a:lnTo>
                  <a:lnTo>
                    <a:pt x="71031" y="14058"/>
                  </a:lnTo>
                  <a:lnTo>
                    <a:pt x="71031" y="17500"/>
                  </a:lnTo>
                  <a:lnTo>
                    <a:pt x="75984" y="17500"/>
                  </a:lnTo>
                  <a:lnTo>
                    <a:pt x="75984" y="37261"/>
                  </a:lnTo>
                  <a:lnTo>
                    <a:pt x="76809" y="41402"/>
                  </a:lnTo>
                  <a:lnTo>
                    <a:pt x="85013" y="41402"/>
                  </a:lnTo>
                  <a:lnTo>
                    <a:pt x="88023" y="39941"/>
                  </a:lnTo>
                  <a:lnTo>
                    <a:pt x="89496" y="39166"/>
                  </a:lnTo>
                  <a:close/>
                </a:path>
                <a:path w="380364" h="53340">
                  <a:moveTo>
                    <a:pt x="115709" y="17411"/>
                  </a:moveTo>
                  <a:lnTo>
                    <a:pt x="115049" y="16776"/>
                  </a:lnTo>
                  <a:lnTo>
                    <a:pt x="111404" y="13284"/>
                  </a:lnTo>
                  <a:lnTo>
                    <a:pt x="102146" y="13284"/>
                  </a:lnTo>
                  <a:lnTo>
                    <a:pt x="99491" y="14236"/>
                  </a:lnTo>
                  <a:lnTo>
                    <a:pt x="96723" y="15824"/>
                  </a:lnTo>
                  <a:lnTo>
                    <a:pt x="97078" y="19672"/>
                  </a:lnTo>
                  <a:lnTo>
                    <a:pt x="100139" y="17526"/>
                  </a:lnTo>
                  <a:lnTo>
                    <a:pt x="103098" y="16776"/>
                  </a:lnTo>
                  <a:lnTo>
                    <a:pt x="108750" y="16776"/>
                  </a:lnTo>
                  <a:lnTo>
                    <a:pt x="111112" y="19088"/>
                  </a:lnTo>
                  <a:lnTo>
                    <a:pt x="111112" y="25895"/>
                  </a:lnTo>
                  <a:lnTo>
                    <a:pt x="111112" y="28917"/>
                  </a:lnTo>
                  <a:lnTo>
                    <a:pt x="111112" y="35458"/>
                  </a:lnTo>
                  <a:lnTo>
                    <a:pt x="109105" y="36626"/>
                  </a:lnTo>
                  <a:lnTo>
                    <a:pt x="107403" y="37744"/>
                  </a:lnTo>
                  <a:lnTo>
                    <a:pt x="105156" y="37807"/>
                  </a:lnTo>
                  <a:lnTo>
                    <a:pt x="101676" y="37807"/>
                  </a:lnTo>
                  <a:lnTo>
                    <a:pt x="99021" y="36385"/>
                  </a:lnTo>
                  <a:lnTo>
                    <a:pt x="99021" y="29464"/>
                  </a:lnTo>
                  <a:lnTo>
                    <a:pt x="111112" y="28917"/>
                  </a:lnTo>
                  <a:lnTo>
                    <a:pt x="111112" y="25895"/>
                  </a:lnTo>
                  <a:lnTo>
                    <a:pt x="102260" y="26022"/>
                  </a:lnTo>
                  <a:lnTo>
                    <a:pt x="94767" y="28498"/>
                  </a:lnTo>
                  <a:lnTo>
                    <a:pt x="94792" y="36626"/>
                  </a:lnTo>
                  <a:lnTo>
                    <a:pt x="96367" y="41402"/>
                  </a:lnTo>
                  <a:lnTo>
                    <a:pt x="102323" y="41402"/>
                  </a:lnTo>
                  <a:lnTo>
                    <a:pt x="107861" y="41287"/>
                  </a:lnTo>
                  <a:lnTo>
                    <a:pt x="111290" y="38633"/>
                  </a:lnTo>
                  <a:lnTo>
                    <a:pt x="111290" y="40754"/>
                  </a:lnTo>
                  <a:lnTo>
                    <a:pt x="115709" y="40754"/>
                  </a:lnTo>
                  <a:lnTo>
                    <a:pt x="115709" y="38633"/>
                  </a:lnTo>
                  <a:lnTo>
                    <a:pt x="115709" y="37807"/>
                  </a:lnTo>
                  <a:lnTo>
                    <a:pt x="115709" y="28917"/>
                  </a:lnTo>
                  <a:lnTo>
                    <a:pt x="115709" y="17411"/>
                  </a:lnTo>
                  <a:close/>
                </a:path>
                <a:path w="380364" h="53340">
                  <a:moveTo>
                    <a:pt x="136842" y="25781"/>
                  </a:moveTo>
                  <a:lnTo>
                    <a:pt x="121221" y="25781"/>
                  </a:lnTo>
                  <a:lnTo>
                    <a:pt x="121221" y="29210"/>
                  </a:lnTo>
                  <a:lnTo>
                    <a:pt x="136842" y="29210"/>
                  </a:lnTo>
                  <a:lnTo>
                    <a:pt x="136842" y="25781"/>
                  </a:lnTo>
                  <a:close/>
                </a:path>
                <a:path w="380364" h="53340">
                  <a:moveTo>
                    <a:pt x="166903" y="14058"/>
                  </a:moveTo>
                  <a:lnTo>
                    <a:pt x="162483" y="14058"/>
                  </a:lnTo>
                  <a:lnTo>
                    <a:pt x="154813" y="33121"/>
                  </a:lnTo>
                  <a:lnTo>
                    <a:pt x="154698" y="35890"/>
                  </a:lnTo>
                  <a:lnTo>
                    <a:pt x="154635" y="37261"/>
                  </a:lnTo>
                  <a:lnTo>
                    <a:pt x="154228" y="33248"/>
                  </a:lnTo>
                  <a:lnTo>
                    <a:pt x="149275" y="21564"/>
                  </a:lnTo>
                  <a:lnTo>
                    <a:pt x="146088" y="14058"/>
                  </a:lnTo>
                  <a:lnTo>
                    <a:pt x="141427" y="14058"/>
                  </a:lnTo>
                  <a:lnTo>
                    <a:pt x="152869" y="40614"/>
                  </a:lnTo>
                  <a:lnTo>
                    <a:pt x="150749" y="45847"/>
                  </a:lnTo>
                  <a:lnTo>
                    <a:pt x="149212" y="49212"/>
                  </a:lnTo>
                  <a:lnTo>
                    <a:pt x="146443" y="49212"/>
                  </a:lnTo>
                  <a:lnTo>
                    <a:pt x="144551" y="48983"/>
                  </a:lnTo>
                  <a:lnTo>
                    <a:pt x="142773" y="48285"/>
                  </a:lnTo>
                  <a:lnTo>
                    <a:pt x="143129" y="52095"/>
                  </a:lnTo>
                  <a:lnTo>
                    <a:pt x="144437" y="52387"/>
                  </a:lnTo>
                  <a:lnTo>
                    <a:pt x="146088" y="52578"/>
                  </a:lnTo>
                  <a:lnTo>
                    <a:pt x="147383" y="52578"/>
                  </a:lnTo>
                  <a:lnTo>
                    <a:pt x="149440" y="52806"/>
                  </a:lnTo>
                  <a:lnTo>
                    <a:pt x="151625" y="52095"/>
                  </a:lnTo>
                  <a:lnTo>
                    <a:pt x="166903" y="14058"/>
                  </a:lnTo>
                  <a:close/>
                </a:path>
                <a:path w="380364" h="53340">
                  <a:moveTo>
                    <a:pt x="194411" y="19646"/>
                  </a:moveTo>
                  <a:lnTo>
                    <a:pt x="191858" y="16891"/>
                  </a:lnTo>
                  <a:lnTo>
                    <a:pt x="189814" y="14693"/>
                  </a:lnTo>
                  <a:lnTo>
                    <a:pt x="189814" y="19989"/>
                  </a:lnTo>
                  <a:lnTo>
                    <a:pt x="189814" y="34099"/>
                  </a:lnTo>
                  <a:lnTo>
                    <a:pt x="185813" y="37630"/>
                  </a:lnTo>
                  <a:lnTo>
                    <a:pt x="177368" y="37630"/>
                  </a:lnTo>
                  <a:lnTo>
                    <a:pt x="173113" y="34290"/>
                  </a:lnTo>
                  <a:lnTo>
                    <a:pt x="173113" y="19812"/>
                  </a:lnTo>
                  <a:lnTo>
                    <a:pt x="177609" y="16891"/>
                  </a:lnTo>
                  <a:lnTo>
                    <a:pt x="185559" y="16891"/>
                  </a:lnTo>
                  <a:lnTo>
                    <a:pt x="189814" y="19989"/>
                  </a:lnTo>
                  <a:lnTo>
                    <a:pt x="189814" y="14693"/>
                  </a:lnTo>
                  <a:lnTo>
                    <a:pt x="188518" y="13284"/>
                  </a:lnTo>
                  <a:lnTo>
                    <a:pt x="174244" y="13284"/>
                  </a:lnTo>
                  <a:lnTo>
                    <a:pt x="168516" y="19812"/>
                  </a:lnTo>
                  <a:lnTo>
                    <a:pt x="168516" y="35547"/>
                  </a:lnTo>
                  <a:lnTo>
                    <a:pt x="174536" y="41402"/>
                  </a:lnTo>
                  <a:lnTo>
                    <a:pt x="188518" y="41402"/>
                  </a:lnTo>
                  <a:lnTo>
                    <a:pt x="192239" y="37630"/>
                  </a:lnTo>
                  <a:lnTo>
                    <a:pt x="194284" y="35547"/>
                  </a:lnTo>
                  <a:lnTo>
                    <a:pt x="194411" y="19646"/>
                  </a:lnTo>
                  <a:close/>
                </a:path>
                <a:path w="380364" h="53340">
                  <a:moveTo>
                    <a:pt x="223037" y="38392"/>
                  </a:moveTo>
                  <a:lnTo>
                    <a:pt x="222681" y="34404"/>
                  </a:lnTo>
                  <a:lnTo>
                    <a:pt x="219684" y="36804"/>
                  </a:lnTo>
                  <a:lnTo>
                    <a:pt x="216496" y="37630"/>
                  </a:lnTo>
                  <a:lnTo>
                    <a:pt x="208584" y="37630"/>
                  </a:lnTo>
                  <a:lnTo>
                    <a:pt x="205282" y="33324"/>
                  </a:lnTo>
                  <a:lnTo>
                    <a:pt x="205282" y="22809"/>
                  </a:lnTo>
                  <a:lnTo>
                    <a:pt x="207467" y="17068"/>
                  </a:lnTo>
                  <a:lnTo>
                    <a:pt x="216789" y="17068"/>
                  </a:lnTo>
                  <a:lnTo>
                    <a:pt x="218795" y="17538"/>
                  </a:lnTo>
                  <a:lnTo>
                    <a:pt x="222034" y="19685"/>
                  </a:lnTo>
                  <a:lnTo>
                    <a:pt x="222745" y="15824"/>
                  </a:lnTo>
                  <a:lnTo>
                    <a:pt x="219265" y="13817"/>
                  </a:lnTo>
                  <a:lnTo>
                    <a:pt x="217258" y="13284"/>
                  </a:lnTo>
                  <a:lnTo>
                    <a:pt x="205460" y="13284"/>
                  </a:lnTo>
                  <a:lnTo>
                    <a:pt x="200672" y="20472"/>
                  </a:lnTo>
                  <a:lnTo>
                    <a:pt x="200672" y="34937"/>
                  </a:lnTo>
                  <a:lnTo>
                    <a:pt x="206044" y="41402"/>
                  </a:lnTo>
                  <a:lnTo>
                    <a:pt x="216598" y="41402"/>
                  </a:lnTo>
                  <a:lnTo>
                    <a:pt x="219849" y="40576"/>
                  </a:lnTo>
                  <a:lnTo>
                    <a:pt x="223037" y="38392"/>
                  </a:lnTo>
                  <a:close/>
                </a:path>
                <a:path w="380364" h="53340">
                  <a:moveTo>
                    <a:pt x="244995" y="39166"/>
                  </a:moveTo>
                  <a:lnTo>
                    <a:pt x="244068" y="35636"/>
                  </a:lnTo>
                  <a:lnTo>
                    <a:pt x="242519" y="36906"/>
                  </a:lnTo>
                  <a:lnTo>
                    <a:pt x="240639" y="37630"/>
                  </a:lnTo>
                  <a:lnTo>
                    <a:pt x="236575" y="37630"/>
                  </a:lnTo>
                  <a:lnTo>
                    <a:pt x="235737" y="35826"/>
                  </a:lnTo>
                  <a:lnTo>
                    <a:pt x="235737" y="17500"/>
                  </a:lnTo>
                  <a:lnTo>
                    <a:pt x="244068" y="17500"/>
                  </a:lnTo>
                  <a:lnTo>
                    <a:pt x="244068" y="14058"/>
                  </a:lnTo>
                  <a:lnTo>
                    <a:pt x="235737" y="14058"/>
                  </a:lnTo>
                  <a:lnTo>
                    <a:pt x="235737" y="6261"/>
                  </a:lnTo>
                  <a:lnTo>
                    <a:pt x="231673" y="6261"/>
                  </a:lnTo>
                  <a:lnTo>
                    <a:pt x="231673" y="14058"/>
                  </a:lnTo>
                  <a:lnTo>
                    <a:pt x="226542" y="14058"/>
                  </a:lnTo>
                  <a:lnTo>
                    <a:pt x="226542" y="17500"/>
                  </a:lnTo>
                  <a:lnTo>
                    <a:pt x="231495" y="17500"/>
                  </a:lnTo>
                  <a:lnTo>
                    <a:pt x="231495" y="37261"/>
                  </a:lnTo>
                  <a:lnTo>
                    <a:pt x="232321" y="41402"/>
                  </a:lnTo>
                  <a:lnTo>
                    <a:pt x="240525" y="41402"/>
                  </a:lnTo>
                  <a:lnTo>
                    <a:pt x="243522" y="39941"/>
                  </a:lnTo>
                  <a:lnTo>
                    <a:pt x="244995" y="39166"/>
                  </a:lnTo>
                  <a:close/>
                </a:path>
                <a:path w="380364" h="53340">
                  <a:moveTo>
                    <a:pt x="274751" y="19646"/>
                  </a:moveTo>
                  <a:lnTo>
                    <a:pt x="272199" y="16891"/>
                  </a:lnTo>
                  <a:lnTo>
                    <a:pt x="270154" y="14693"/>
                  </a:lnTo>
                  <a:lnTo>
                    <a:pt x="270154" y="19989"/>
                  </a:lnTo>
                  <a:lnTo>
                    <a:pt x="270154" y="34099"/>
                  </a:lnTo>
                  <a:lnTo>
                    <a:pt x="266153" y="37630"/>
                  </a:lnTo>
                  <a:lnTo>
                    <a:pt x="257708" y="37630"/>
                  </a:lnTo>
                  <a:lnTo>
                    <a:pt x="253466" y="34290"/>
                  </a:lnTo>
                  <a:lnTo>
                    <a:pt x="253466" y="19812"/>
                  </a:lnTo>
                  <a:lnTo>
                    <a:pt x="257949" y="16891"/>
                  </a:lnTo>
                  <a:lnTo>
                    <a:pt x="265912" y="16891"/>
                  </a:lnTo>
                  <a:lnTo>
                    <a:pt x="270154" y="19989"/>
                  </a:lnTo>
                  <a:lnTo>
                    <a:pt x="270154" y="14693"/>
                  </a:lnTo>
                  <a:lnTo>
                    <a:pt x="268859" y="13284"/>
                  </a:lnTo>
                  <a:lnTo>
                    <a:pt x="254584" y="13284"/>
                  </a:lnTo>
                  <a:lnTo>
                    <a:pt x="248856" y="19812"/>
                  </a:lnTo>
                  <a:lnTo>
                    <a:pt x="248856" y="35547"/>
                  </a:lnTo>
                  <a:lnTo>
                    <a:pt x="254876" y="41402"/>
                  </a:lnTo>
                  <a:lnTo>
                    <a:pt x="268859" y="41402"/>
                  </a:lnTo>
                  <a:lnTo>
                    <a:pt x="272580" y="37630"/>
                  </a:lnTo>
                  <a:lnTo>
                    <a:pt x="274637" y="35547"/>
                  </a:lnTo>
                  <a:lnTo>
                    <a:pt x="274751" y="19646"/>
                  </a:lnTo>
                  <a:close/>
                </a:path>
                <a:path w="380364" h="53340">
                  <a:moveTo>
                    <a:pt x="293535" y="25781"/>
                  </a:moveTo>
                  <a:lnTo>
                    <a:pt x="277914" y="25781"/>
                  </a:lnTo>
                  <a:lnTo>
                    <a:pt x="277914" y="29210"/>
                  </a:lnTo>
                  <a:lnTo>
                    <a:pt x="293535" y="29210"/>
                  </a:lnTo>
                  <a:lnTo>
                    <a:pt x="293535" y="25781"/>
                  </a:lnTo>
                  <a:close/>
                </a:path>
                <a:path w="380364" h="53340">
                  <a:moveTo>
                    <a:pt x="325589" y="19659"/>
                  </a:moveTo>
                  <a:lnTo>
                    <a:pt x="323850" y="16891"/>
                  </a:lnTo>
                  <a:lnTo>
                    <a:pt x="323748" y="16725"/>
                  </a:lnTo>
                  <a:lnTo>
                    <a:pt x="321589" y="13284"/>
                  </a:lnTo>
                  <a:lnTo>
                    <a:pt x="320992" y="13284"/>
                  </a:lnTo>
                  <a:lnTo>
                    <a:pt x="320992" y="19418"/>
                  </a:lnTo>
                  <a:lnTo>
                    <a:pt x="320992" y="35166"/>
                  </a:lnTo>
                  <a:lnTo>
                    <a:pt x="316039" y="37807"/>
                  </a:lnTo>
                  <a:lnTo>
                    <a:pt x="310146" y="37807"/>
                  </a:lnTo>
                  <a:lnTo>
                    <a:pt x="308203" y="36703"/>
                  </a:lnTo>
                  <a:lnTo>
                    <a:pt x="306730" y="33883"/>
                  </a:lnTo>
                  <a:lnTo>
                    <a:pt x="306730" y="20320"/>
                  </a:lnTo>
                  <a:lnTo>
                    <a:pt x="307670" y="18948"/>
                  </a:lnTo>
                  <a:lnTo>
                    <a:pt x="309791" y="16891"/>
                  </a:lnTo>
                  <a:lnTo>
                    <a:pt x="316509" y="16891"/>
                  </a:lnTo>
                  <a:lnTo>
                    <a:pt x="320992" y="19418"/>
                  </a:lnTo>
                  <a:lnTo>
                    <a:pt x="320992" y="13284"/>
                  </a:lnTo>
                  <a:lnTo>
                    <a:pt x="316039" y="13284"/>
                  </a:lnTo>
                  <a:lnTo>
                    <a:pt x="313740" y="13423"/>
                  </a:lnTo>
                  <a:lnTo>
                    <a:pt x="310083" y="13982"/>
                  </a:lnTo>
                  <a:lnTo>
                    <a:pt x="306539" y="16725"/>
                  </a:lnTo>
                  <a:lnTo>
                    <a:pt x="306539" y="0"/>
                  </a:lnTo>
                  <a:lnTo>
                    <a:pt x="302120" y="0"/>
                  </a:lnTo>
                  <a:lnTo>
                    <a:pt x="302120" y="40081"/>
                  </a:lnTo>
                  <a:lnTo>
                    <a:pt x="306730" y="40754"/>
                  </a:lnTo>
                  <a:lnTo>
                    <a:pt x="306730" y="38036"/>
                  </a:lnTo>
                  <a:lnTo>
                    <a:pt x="308140" y="39331"/>
                  </a:lnTo>
                  <a:lnTo>
                    <a:pt x="310680" y="41402"/>
                  </a:lnTo>
                  <a:lnTo>
                    <a:pt x="320522" y="41402"/>
                  </a:lnTo>
                  <a:lnTo>
                    <a:pt x="323367" y="38036"/>
                  </a:lnTo>
                  <a:lnTo>
                    <a:pt x="323557" y="37807"/>
                  </a:lnTo>
                  <a:lnTo>
                    <a:pt x="325589" y="35420"/>
                  </a:lnTo>
                  <a:lnTo>
                    <a:pt x="325589" y="19659"/>
                  </a:lnTo>
                  <a:close/>
                </a:path>
                <a:path w="380364" h="53340">
                  <a:moveTo>
                    <a:pt x="349618" y="29857"/>
                  </a:moveTo>
                  <a:lnTo>
                    <a:pt x="347446" y="27825"/>
                  </a:lnTo>
                  <a:lnTo>
                    <a:pt x="347319" y="27647"/>
                  </a:lnTo>
                  <a:lnTo>
                    <a:pt x="345008" y="25565"/>
                  </a:lnTo>
                  <a:lnTo>
                    <a:pt x="343433" y="25196"/>
                  </a:lnTo>
                  <a:lnTo>
                    <a:pt x="340474" y="24650"/>
                  </a:lnTo>
                  <a:lnTo>
                    <a:pt x="337223" y="24003"/>
                  </a:lnTo>
                  <a:lnTo>
                    <a:pt x="334518" y="23393"/>
                  </a:lnTo>
                  <a:lnTo>
                    <a:pt x="334518" y="16776"/>
                  </a:lnTo>
                  <a:lnTo>
                    <a:pt x="341426" y="16776"/>
                  </a:lnTo>
                  <a:lnTo>
                    <a:pt x="344551" y="17005"/>
                  </a:lnTo>
                  <a:lnTo>
                    <a:pt x="347903" y="19037"/>
                  </a:lnTo>
                  <a:lnTo>
                    <a:pt x="348615" y="15176"/>
                  </a:lnTo>
                  <a:lnTo>
                    <a:pt x="345554" y="13766"/>
                  </a:lnTo>
                  <a:lnTo>
                    <a:pt x="343141" y="13284"/>
                  </a:lnTo>
                  <a:lnTo>
                    <a:pt x="330327" y="13284"/>
                  </a:lnTo>
                  <a:lnTo>
                    <a:pt x="330327" y="24003"/>
                  </a:lnTo>
                  <a:lnTo>
                    <a:pt x="332041" y="25920"/>
                  </a:lnTo>
                  <a:lnTo>
                    <a:pt x="333514" y="27051"/>
                  </a:lnTo>
                  <a:lnTo>
                    <a:pt x="335343" y="28371"/>
                  </a:lnTo>
                  <a:lnTo>
                    <a:pt x="336638" y="28600"/>
                  </a:lnTo>
                  <a:lnTo>
                    <a:pt x="339890" y="29260"/>
                  </a:lnTo>
                  <a:lnTo>
                    <a:pt x="342011" y="29679"/>
                  </a:lnTo>
                  <a:lnTo>
                    <a:pt x="345427" y="30391"/>
                  </a:lnTo>
                  <a:lnTo>
                    <a:pt x="345427" y="37693"/>
                  </a:lnTo>
                  <a:lnTo>
                    <a:pt x="335102" y="37693"/>
                  </a:lnTo>
                  <a:lnTo>
                    <a:pt x="331812" y="35483"/>
                  </a:lnTo>
                  <a:lnTo>
                    <a:pt x="330746" y="34759"/>
                  </a:lnTo>
                  <a:lnTo>
                    <a:pt x="330034" y="38811"/>
                  </a:lnTo>
                  <a:lnTo>
                    <a:pt x="331914" y="39751"/>
                  </a:lnTo>
                  <a:lnTo>
                    <a:pt x="335165" y="41402"/>
                  </a:lnTo>
                  <a:lnTo>
                    <a:pt x="344258" y="41402"/>
                  </a:lnTo>
                  <a:lnTo>
                    <a:pt x="346786" y="39522"/>
                  </a:lnTo>
                  <a:lnTo>
                    <a:pt x="348615" y="38100"/>
                  </a:lnTo>
                  <a:lnTo>
                    <a:pt x="349618" y="35712"/>
                  </a:lnTo>
                  <a:lnTo>
                    <a:pt x="349618" y="29857"/>
                  </a:lnTo>
                  <a:close/>
                </a:path>
                <a:path w="380364" h="53340">
                  <a:moveTo>
                    <a:pt x="379780" y="19989"/>
                  </a:moveTo>
                  <a:lnTo>
                    <a:pt x="378167" y="17068"/>
                  </a:lnTo>
                  <a:lnTo>
                    <a:pt x="378028" y="16827"/>
                  </a:lnTo>
                  <a:lnTo>
                    <a:pt x="376072" y="13284"/>
                  </a:lnTo>
                  <a:lnTo>
                    <a:pt x="375183" y="13284"/>
                  </a:lnTo>
                  <a:lnTo>
                    <a:pt x="375183" y="21691"/>
                  </a:lnTo>
                  <a:lnTo>
                    <a:pt x="375183" y="33553"/>
                  </a:lnTo>
                  <a:lnTo>
                    <a:pt x="370992" y="37807"/>
                  </a:lnTo>
                  <a:lnTo>
                    <a:pt x="364274" y="37807"/>
                  </a:lnTo>
                  <a:lnTo>
                    <a:pt x="362686" y="36588"/>
                  </a:lnTo>
                  <a:lnTo>
                    <a:pt x="361505" y="34937"/>
                  </a:lnTo>
                  <a:lnTo>
                    <a:pt x="360921" y="34036"/>
                  </a:lnTo>
                  <a:lnTo>
                    <a:pt x="360921" y="20599"/>
                  </a:lnTo>
                  <a:lnTo>
                    <a:pt x="362331" y="18465"/>
                  </a:lnTo>
                  <a:lnTo>
                    <a:pt x="364629" y="17068"/>
                  </a:lnTo>
                  <a:lnTo>
                    <a:pt x="371640" y="17068"/>
                  </a:lnTo>
                  <a:lnTo>
                    <a:pt x="375183" y="21691"/>
                  </a:lnTo>
                  <a:lnTo>
                    <a:pt x="375183" y="13284"/>
                  </a:lnTo>
                  <a:lnTo>
                    <a:pt x="366864" y="13284"/>
                  </a:lnTo>
                  <a:lnTo>
                    <a:pt x="363461" y="14528"/>
                  </a:lnTo>
                  <a:lnTo>
                    <a:pt x="360730" y="16827"/>
                  </a:lnTo>
                  <a:lnTo>
                    <a:pt x="360730" y="13944"/>
                  </a:lnTo>
                  <a:lnTo>
                    <a:pt x="356311" y="13944"/>
                  </a:lnTo>
                  <a:lnTo>
                    <a:pt x="356311" y="52336"/>
                  </a:lnTo>
                  <a:lnTo>
                    <a:pt x="360921" y="52336"/>
                  </a:lnTo>
                  <a:lnTo>
                    <a:pt x="360921" y="38036"/>
                  </a:lnTo>
                  <a:lnTo>
                    <a:pt x="362750" y="39751"/>
                  </a:lnTo>
                  <a:lnTo>
                    <a:pt x="365328" y="41402"/>
                  </a:lnTo>
                  <a:lnTo>
                    <a:pt x="374599" y="41402"/>
                  </a:lnTo>
                  <a:lnTo>
                    <a:pt x="377571" y="38036"/>
                  </a:lnTo>
                  <a:lnTo>
                    <a:pt x="377774" y="37807"/>
                  </a:lnTo>
                  <a:lnTo>
                    <a:pt x="379780" y="35547"/>
                  </a:lnTo>
                  <a:lnTo>
                    <a:pt x="379780" y="1998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9" name="object 49"/>
          <p:cNvGrpSpPr/>
          <p:nvPr/>
        </p:nvGrpSpPr>
        <p:grpSpPr>
          <a:xfrm>
            <a:off x="3769823" y="2177155"/>
            <a:ext cx="575945" cy="764540"/>
            <a:chOff x="3769823" y="2177155"/>
            <a:chExt cx="575945" cy="764540"/>
          </a:xfrm>
        </p:grpSpPr>
        <p:sp>
          <p:nvSpPr>
            <p:cNvPr id="50" name="object 50"/>
            <p:cNvSpPr/>
            <p:nvPr/>
          </p:nvSpPr>
          <p:spPr>
            <a:xfrm>
              <a:off x="3774540" y="2181871"/>
              <a:ext cx="566420" cy="755015"/>
            </a:xfrm>
            <a:custGeom>
              <a:avLst/>
              <a:gdLst/>
              <a:ahLst/>
              <a:cxnLst/>
              <a:rect l="l" t="t" r="r" b="b"/>
              <a:pathLst>
                <a:path w="566420" h="755014">
                  <a:moveTo>
                    <a:pt x="566018" y="0"/>
                  </a:moveTo>
                  <a:lnTo>
                    <a:pt x="0" y="0"/>
                  </a:lnTo>
                  <a:lnTo>
                    <a:pt x="0" y="754691"/>
                  </a:lnTo>
                  <a:lnTo>
                    <a:pt x="566018" y="754691"/>
                  </a:lnTo>
                  <a:lnTo>
                    <a:pt x="566018" y="0"/>
                  </a:lnTo>
                  <a:close/>
                </a:path>
              </a:pathLst>
            </a:custGeom>
            <a:solidFill>
              <a:srgbClr val="E5E5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3774540" y="2181871"/>
              <a:ext cx="566420" cy="755015"/>
            </a:xfrm>
            <a:custGeom>
              <a:avLst/>
              <a:gdLst/>
              <a:ahLst/>
              <a:cxnLst/>
              <a:rect l="l" t="t" r="r" b="b"/>
              <a:pathLst>
                <a:path w="566420" h="755014">
                  <a:moveTo>
                    <a:pt x="0" y="754691"/>
                  </a:moveTo>
                  <a:lnTo>
                    <a:pt x="566018" y="754691"/>
                  </a:lnTo>
                  <a:lnTo>
                    <a:pt x="566018" y="0"/>
                  </a:lnTo>
                  <a:lnTo>
                    <a:pt x="0" y="0"/>
                  </a:lnTo>
                  <a:lnTo>
                    <a:pt x="0" y="754691"/>
                  </a:lnTo>
                  <a:close/>
                </a:path>
              </a:pathLst>
            </a:custGeom>
            <a:ln w="9433">
              <a:solidFill>
                <a:srgbClr val="85858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3873639" y="2241854"/>
              <a:ext cx="315595" cy="35560"/>
            </a:xfrm>
            <a:custGeom>
              <a:avLst/>
              <a:gdLst/>
              <a:ahLst/>
              <a:cxnLst/>
              <a:rect l="l" t="t" r="r" b="b"/>
              <a:pathLst>
                <a:path w="315595" h="35560">
                  <a:moveTo>
                    <a:pt x="37274" y="12369"/>
                  </a:moveTo>
                  <a:lnTo>
                    <a:pt x="36334" y="7023"/>
                  </a:lnTo>
                  <a:lnTo>
                    <a:pt x="25654" y="7023"/>
                  </a:lnTo>
                  <a:lnTo>
                    <a:pt x="22593" y="8686"/>
                  </a:lnTo>
                  <a:lnTo>
                    <a:pt x="20408" y="11899"/>
                  </a:lnTo>
                  <a:lnTo>
                    <a:pt x="18884" y="7378"/>
                  </a:lnTo>
                  <a:lnTo>
                    <a:pt x="14744" y="7023"/>
                  </a:lnTo>
                  <a:lnTo>
                    <a:pt x="8623" y="7023"/>
                  </a:lnTo>
                  <a:lnTo>
                    <a:pt x="5842" y="9448"/>
                  </a:lnTo>
                  <a:lnTo>
                    <a:pt x="4254" y="11595"/>
                  </a:lnTo>
                  <a:lnTo>
                    <a:pt x="4254" y="7327"/>
                  </a:lnTo>
                  <a:lnTo>
                    <a:pt x="0" y="7327"/>
                  </a:lnTo>
                  <a:lnTo>
                    <a:pt x="0" y="34366"/>
                  </a:lnTo>
                  <a:lnTo>
                    <a:pt x="4597" y="34366"/>
                  </a:lnTo>
                  <a:lnTo>
                    <a:pt x="4597" y="15506"/>
                  </a:lnTo>
                  <a:lnTo>
                    <a:pt x="6184" y="10629"/>
                  </a:lnTo>
                  <a:lnTo>
                    <a:pt x="16052" y="10629"/>
                  </a:lnTo>
                  <a:lnTo>
                    <a:pt x="16344" y="14541"/>
                  </a:lnTo>
                  <a:lnTo>
                    <a:pt x="16344" y="34366"/>
                  </a:lnTo>
                  <a:lnTo>
                    <a:pt x="20942" y="34366"/>
                  </a:lnTo>
                  <a:lnTo>
                    <a:pt x="20942" y="15506"/>
                  </a:lnTo>
                  <a:lnTo>
                    <a:pt x="22529" y="10629"/>
                  </a:lnTo>
                  <a:lnTo>
                    <a:pt x="32385" y="10629"/>
                  </a:lnTo>
                  <a:lnTo>
                    <a:pt x="32677" y="14541"/>
                  </a:lnTo>
                  <a:lnTo>
                    <a:pt x="32677" y="34366"/>
                  </a:lnTo>
                  <a:lnTo>
                    <a:pt x="37274" y="34366"/>
                  </a:lnTo>
                  <a:lnTo>
                    <a:pt x="37274" y="12369"/>
                  </a:lnTo>
                  <a:close/>
                </a:path>
                <a:path w="315595" h="35560">
                  <a:moveTo>
                    <a:pt x="67475" y="21209"/>
                  </a:moveTo>
                  <a:lnTo>
                    <a:pt x="67449" y="17957"/>
                  </a:lnTo>
                  <a:lnTo>
                    <a:pt x="67424" y="14820"/>
                  </a:lnTo>
                  <a:lnTo>
                    <a:pt x="64643" y="10629"/>
                  </a:lnTo>
                  <a:lnTo>
                    <a:pt x="64109" y="9829"/>
                  </a:lnTo>
                  <a:lnTo>
                    <a:pt x="64109" y="17957"/>
                  </a:lnTo>
                  <a:lnTo>
                    <a:pt x="49542" y="17957"/>
                  </a:lnTo>
                  <a:lnTo>
                    <a:pt x="50482" y="13538"/>
                  </a:lnTo>
                  <a:lnTo>
                    <a:pt x="53619" y="10629"/>
                  </a:lnTo>
                  <a:lnTo>
                    <a:pt x="60032" y="10629"/>
                  </a:lnTo>
                  <a:lnTo>
                    <a:pt x="63347" y="12611"/>
                  </a:lnTo>
                  <a:lnTo>
                    <a:pt x="64109" y="17957"/>
                  </a:lnTo>
                  <a:lnTo>
                    <a:pt x="64109" y="9829"/>
                  </a:lnTo>
                  <a:lnTo>
                    <a:pt x="62699" y="7683"/>
                  </a:lnTo>
                  <a:lnTo>
                    <a:pt x="59093" y="7023"/>
                  </a:lnTo>
                  <a:lnTo>
                    <a:pt x="50431" y="7023"/>
                  </a:lnTo>
                  <a:lnTo>
                    <a:pt x="45123" y="13246"/>
                  </a:lnTo>
                  <a:lnTo>
                    <a:pt x="45123" y="28854"/>
                  </a:lnTo>
                  <a:lnTo>
                    <a:pt x="50787" y="35140"/>
                  </a:lnTo>
                  <a:lnTo>
                    <a:pt x="61569" y="35140"/>
                  </a:lnTo>
                  <a:lnTo>
                    <a:pt x="64947" y="33743"/>
                  </a:lnTo>
                  <a:lnTo>
                    <a:pt x="67233" y="32080"/>
                  </a:lnTo>
                  <a:lnTo>
                    <a:pt x="67195" y="31546"/>
                  </a:lnTo>
                  <a:lnTo>
                    <a:pt x="66878" y="28117"/>
                  </a:lnTo>
                  <a:lnTo>
                    <a:pt x="63169" y="31305"/>
                  </a:lnTo>
                  <a:lnTo>
                    <a:pt x="59283" y="31546"/>
                  </a:lnTo>
                  <a:lnTo>
                    <a:pt x="53200" y="31546"/>
                  </a:lnTo>
                  <a:lnTo>
                    <a:pt x="49415" y="27203"/>
                  </a:lnTo>
                  <a:lnTo>
                    <a:pt x="49250" y="21209"/>
                  </a:lnTo>
                  <a:lnTo>
                    <a:pt x="67475" y="21209"/>
                  </a:lnTo>
                  <a:close/>
                </a:path>
                <a:path w="315595" h="35560">
                  <a:moveTo>
                    <a:pt x="89496" y="32905"/>
                  </a:moveTo>
                  <a:lnTo>
                    <a:pt x="88557" y="29387"/>
                  </a:lnTo>
                  <a:lnTo>
                    <a:pt x="87020" y="30645"/>
                  </a:lnTo>
                  <a:lnTo>
                    <a:pt x="85128" y="31369"/>
                  </a:lnTo>
                  <a:lnTo>
                    <a:pt x="81064" y="31369"/>
                  </a:lnTo>
                  <a:lnTo>
                    <a:pt x="80238" y="29565"/>
                  </a:lnTo>
                  <a:lnTo>
                    <a:pt x="80238" y="11239"/>
                  </a:lnTo>
                  <a:lnTo>
                    <a:pt x="88557" y="11239"/>
                  </a:lnTo>
                  <a:lnTo>
                    <a:pt x="88557" y="7810"/>
                  </a:lnTo>
                  <a:lnTo>
                    <a:pt x="80238" y="7810"/>
                  </a:lnTo>
                  <a:lnTo>
                    <a:pt x="80238" y="0"/>
                  </a:lnTo>
                  <a:lnTo>
                    <a:pt x="76174" y="0"/>
                  </a:lnTo>
                  <a:lnTo>
                    <a:pt x="76174" y="7810"/>
                  </a:lnTo>
                  <a:lnTo>
                    <a:pt x="71031" y="7810"/>
                  </a:lnTo>
                  <a:lnTo>
                    <a:pt x="71031" y="11239"/>
                  </a:lnTo>
                  <a:lnTo>
                    <a:pt x="75984" y="11239"/>
                  </a:lnTo>
                  <a:lnTo>
                    <a:pt x="75984" y="31000"/>
                  </a:lnTo>
                  <a:lnTo>
                    <a:pt x="76822" y="35140"/>
                  </a:lnTo>
                  <a:lnTo>
                    <a:pt x="85013" y="35140"/>
                  </a:lnTo>
                  <a:lnTo>
                    <a:pt x="88023" y="33680"/>
                  </a:lnTo>
                  <a:lnTo>
                    <a:pt x="89496" y="32905"/>
                  </a:lnTo>
                  <a:close/>
                </a:path>
                <a:path w="315595" h="35560">
                  <a:moveTo>
                    <a:pt x="115709" y="11150"/>
                  </a:moveTo>
                  <a:lnTo>
                    <a:pt x="115049" y="10515"/>
                  </a:lnTo>
                  <a:lnTo>
                    <a:pt x="111404" y="7023"/>
                  </a:lnTo>
                  <a:lnTo>
                    <a:pt x="102158" y="7023"/>
                  </a:lnTo>
                  <a:lnTo>
                    <a:pt x="99491" y="7975"/>
                  </a:lnTo>
                  <a:lnTo>
                    <a:pt x="96723" y="9563"/>
                  </a:lnTo>
                  <a:lnTo>
                    <a:pt x="97078" y="13423"/>
                  </a:lnTo>
                  <a:lnTo>
                    <a:pt x="100139" y="11264"/>
                  </a:lnTo>
                  <a:lnTo>
                    <a:pt x="103098" y="10515"/>
                  </a:lnTo>
                  <a:lnTo>
                    <a:pt x="108762" y="10515"/>
                  </a:lnTo>
                  <a:lnTo>
                    <a:pt x="111112" y="12839"/>
                  </a:lnTo>
                  <a:lnTo>
                    <a:pt x="111112" y="19646"/>
                  </a:lnTo>
                  <a:lnTo>
                    <a:pt x="111112" y="22656"/>
                  </a:lnTo>
                  <a:lnTo>
                    <a:pt x="111112" y="29197"/>
                  </a:lnTo>
                  <a:lnTo>
                    <a:pt x="109118" y="30365"/>
                  </a:lnTo>
                  <a:lnTo>
                    <a:pt x="107403" y="31496"/>
                  </a:lnTo>
                  <a:lnTo>
                    <a:pt x="105156" y="31546"/>
                  </a:lnTo>
                  <a:lnTo>
                    <a:pt x="101676" y="31546"/>
                  </a:lnTo>
                  <a:lnTo>
                    <a:pt x="99021" y="30124"/>
                  </a:lnTo>
                  <a:lnTo>
                    <a:pt x="99021" y="23202"/>
                  </a:lnTo>
                  <a:lnTo>
                    <a:pt x="111112" y="22656"/>
                  </a:lnTo>
                  <a:lnTo>
                    <a:pt x="111112" y="19646"/>
                  </a:lnTo>
                  <a:lnTo>
                    <a:pt x="102273" y="19761"/>
                  </a:lnTo>
                  <a:lnTo>
                    <a:pt x="94780" y="22237"/>
                  </a:lnTo>
                  <a:lnTo>
                    <a:pt x="94792" y="30365"/>
                  </a:lnTo>
                  <a:lnTo>
                    <a:pt x="96367" y="35140"/>
                  </a:lnTo>
                  <a:lnTo>
                    <a:pt x="102323" y="35140"/>
                  </a:lnTo>
                  <a:lnTo>
                    <a:pt x="107873" y="35026"/>
                  </a:lnTo>
                  <a:lnTo>
                    <a:pt x="111290" y="32372"/>
                  </a:lnTo>
                  <a:lnTo>
                    <a:pt x="111290" y="34493"/>
                  </a:lnTo>
                  <a:lnTo>
                    <a:pt x="115709" y="34493"/>
                  </a:lnTo>
                  <a:lnTo>
                    <a:pt x="115709" y="32372"/>
                  </a:lnTo>
                  <a:lnTo>
                    <a:pt x="115709" y="31546"/>
                  </a:lnTo>
                  <a:lnTo>
                    <a:pt x="115709" y="22656"/>
                  </a:lnTo>
                  <a:lnTo>
                    <a:pt x="115709" y="11150"/>
                  </a:lnTo>
                  <a:close/>
                </a:path>
                <a:path w="315595" h="35560">
                  <a:moveTo>
                    <a:pt x="136855" y="19519"/>
                  </a:moveTo>
                  <a:lnTo>
                    <a:pt x="121221" y="19519"/>
                  </a:lnTo>
                  <a:lnTo>
                    <a:pt x="121221" y="22948"/>
                  </a:lnTo>
                  <a:lnTo>
                    <a:pt x="136855" y="22948"/>
                  </a:lnTo>
                  <a:lnTo>
                    <a:pt x="136855" y="19519"/>
                  </a:lnTo>
                  <a:close/>
                </a:path>
                <a:path w="315595" h="35560">
                  <a:moveTo>
                    <a:pt x="165074" y="32143"/>
                  </a:moveTo>
                  <a:lnTo>
                    <a:pt x="164719" y="28155"/>
                  </a:lnTo>
                  <a:lnTo>
                    <a:pt x="161721" y="30543"/>
                  </a:lnTo>
                  <a:lnTo>
                    <a:pt x="158534" y="31369"/>
                  </a:lnTo>
                  <a:lnTo>
                    <a:pt x="150622" y="31369"/>
                  </a:lnTo>
                  <a:lnTo>
                    <a:pt x="147320" y="27063"/>
                  </a:lnTo>
                  <a:lnTo>
                    <a:pt x="147320" y="16548"/>
                  </a:lnTo>
                  <a:lnTo>
                    <a:pt x="149504" y="10807"/>
                  </a:lnTo>
                  <a:lnTo>
                    <a:pt x="158826" y="10807"/>
                  </a:lnTo>
                  <a:lnTo>
                    <a:pt x="160832" y="11290"/>
                  </a:lnTo>
                  <a:lnTo>
                    <a:pt x="164071" y="13436"/>
                  </a:lnTo>
                  <a:lnTo>
                    <a:pt x="164782" y="9563"/>
                  </a:lnTo>
                  <a:lnTo>
                    <a:pt x="161302" y="7569"/>
                  </a:lnTo>
                  <a:lnTo>
                    <a:pt x="159308" y="7023"/>
                  </a:lnTo>
                  <a:lnTo>
                    <a:pt x="147510" y="7023"/>
                  </a:lnTo>
                  <a:lnTo>
                    <a:pt x="142722" y="14211"/>
                  </a:lnTo>
                  <a:lnTo>
                    <a:pt x="142722" y="28689"/>
                  </a:lnTo>
                  <a:lnTo>
                    <a:pt x="148082" y="35140"/>
                  </a:lnTo>
                  <a:lnTo>
                    <a:pt x="158648" y="35140"/>
                  </a:lnTo>
                  <a:lnTo>
                    <a:pt x="161886" y="34328"/>
                  </a:lnTo>
                  <a:lnTo>
                    <a:pt x="165074" y="32143"/>
                  </a:lnTo>
                  <a:close/>
                </a:path>
                <a:path w="315595" h="35560">
                  <a:moveTo>
                    <a:pt x="193116" y="7810"/>
                  </a:moveTo>
                  <a:lnTo>
                    <a:pt x="188518" y="7810"/>
                  </a:lnTo>
                  <a:lnTo>
                    <a:pt x="188518" y="29794"/>
                  </a:lnTo>
                  <a:lnTo>
                    <a:pt x="185216" y="31902"/>
                  </a:lnTo>
                  <a:lnTo>
                    <a:pt x="177253" y="31902"/>
                  </a:lnTo>
                  <a:lnTo>
                    <a:pt x="176847" y="30327"/>
                  </a:lnTo>
                  <a:lnTo>
                    <a:pt x="176847" y="7810"/>
                  </a:lnTo>
                  <a:lnTo>
                    <a:pt x="172237" y="7810"/>
                  </a:lnTo>
                  <a:lnTo>
                    <a:pt x="172237" y="32321"/>
                  </a:lnTo>
                  <a:lnTo>
                    <a:pt x="173596" y="35140"/>
                  </a:lnTo>
                  <a:lnTo>
                    <a:pt x="181610" y="35140"/>
                  </a:lnTo>
                  <a:lnTo>
                    <a:pt x="185813" y="34201"/>
                  </a:lnTo>
                  <a:lnTo>
                    <a:pt x="188683" y="31661"/>
                  </a:lnTo>
                  <a:lnTo>
                    <a:pt x="188683" y="34493"/>
                  </a:lnTo>
                  <a:lnTo>
                    <a:pt x="193116" y="34493"/>
                  </a:lnTo>
                  <a:lnTo>
                    <a:pt x="193116" y="7810"/>
                  </a:lnTo>
                  <a:close/>
                </a:path>
                <a:path w="315595" h="35560">
                  <a:moveTo>
                    <a:pt x="219786" y="23596"/>
                  </a:moveTo>
                  <a:lnTo>
                    <a:pt x="217614" y="21577"/>
                  </a:lnTo>
                  <a:lnTo>
                    <a:pt x="217500" y="21386"/>
                  </a:lnTo>
                  <a:lnTo>
                    <a:pt x="215188" y="19304"/>
                  </a:lnTo>
                  <a:lnTo>
                    <a:pt x="213601" y="18935"/>
                  </a:lnTo>
                  <a:lnTo>
                    <a:pt x="210654" y="18402"/>
                  </a:lnTo>
                  <a:lnTo>
                    <a:pt x="207403" y="17741"/>
                  </a:lnTo>
                  <a:lnTo>
                    <a:pt x="204698" y="17145"/>
                  </a:lnTo>
                  <a:lnTo>
                    <a:pt x="204698" y="10515"/>
                  </a:lnTo>
                  <a:lnTo>
                    <a:pt x="211607" y="10515"/>
                  </a:lnTo>
                  <a:lnTo>
                    <a:pt x="214718" y="10744"/>
                  </a:lnTo>
                  <a:lnTo>
                    <a:pt x="218084" y="12788"/>
                  </a:lnTo>
                  <a:lnTo>
                    <a:pt x="218795" y="8915"/>
                  </a:lnTo>
                  <a:lnTo>
                    <a:pt x="215722" y="7505"/>
                  </a:lnTo>
                  <a:lnTo>
                    <a:pt x="213309" y="7023"/>
                  </a:lnTo>
                  <a:lnTo>
                    <a:pt x="200507" y="7023"/>
                  </a:lnTo>
                  <a:lnTo>
                    <a:pt x="200507" y="17741"/>
                  </a:lnTo>
                  <a:lnTo>
                    <a:pt x="202222" y="19659"/>
                  </a:lnTo>
                  <a:lnTo>
                    <a:pt x="203695" y="20789"/>
                  </a:lnTo>
                  <a:lnTo>
                    <a:pt x="205524" y="22110"/>
                  </a:lnTo>
                  <a:lnTo>
                    <a:pt x="206819" y="22339"/>
                  </a:lnTo>
                  <a:lnTo>
                    <a:pt x="212191" y="23418"/>
                  </a:lnTo>
                  <a:lnTo>
                    <a:pt x="215607" y="24130"/>
                  </a:lnTo>
                  <a:lnTo>
                    <a:pt x="215607" y="31432"/>
                  </a:lnTo>
                  <a:lnTo>
                    <a:pt x="205282" y="31432"/>
                  </a:lnTo>
                  <a:lnTo>
                    <a:pt x="201993" y="29222"/>
                  </a:lnTo>
                  <a:lnTo>
                    <a:pt x="200926" y="28498"/>
                  </a:lnTo>
                  <a:lnTo>
                    <a:pt x="200215" y="32550"/>
                  </a:lnTo>
                  <a:lnTo>
                    <a:pt x="202095" y="33489"/>
                  </a:lnTo>
                  <a:lnTo>
                    <a:pt x="205346" y="35140"/>
                  </a:lnTo>
                  <a:lnTo>
                    <a:pt x="214439" y="35140"/>
                  </a:lnTo>
                  <a:lnTo>
                    <a:pt x="216966" y="33261"/>
                  </a:lnTo>
                  <a:lnTo>
                    <a:pt x="218795" y="31838"/>
                  </a:lnTo>
                  <a:lnTo>
                    <a:pt x="219786" y="29451"/>
                  </a:lnTo>
                  <a:lnTo>
                    <a:pt x="219786" y="23596"/>
                  </a:lnTo>
                  <a:close/>
                </a:path>
                <a:path w="315595" h="35560">
                  <a:moveTo>
                    <a:pt x="241236" y="32905"/>
                  </a:moveTo>
                  <a:lnTo>
                    <a:pt x="240296" y="29387"/>
                  </a:lnTo>
                  <a:lnTo>
                    <a:pt x="238760" y="30645"/>
                  </a:lnTo>
                  <a:lnTo>
                    <a:pt x="236867" y="31369"/>
                  </a:lnTo>
                  <a:lnTo>
                    <a:pt x="232803" y="31369"/>
                  </a:lnTo>
                  <a:lnTo>
                    <a:pt x="231978" y="29565"/>
                  </a:lnTo>
                  <a:lnTo>
                    <a:pt x="231978" y="11239"/>
                  </a:lnTo>
                  <a:lnTo>
                    <a:pt x="240296" y="11239"/>
                  </a:lnTo>
                  <a:lnTo>
                    <a:pt x="240296" y="7810"/>
                  </a:lnTo>
                  <a:lnTo>
                    <a:pt x="231978" y="7810"/>
                  </a:lnTo>
                  <a:lnTo>
                    <a:pt x="231978" y="0"/>
                  </a:lnTo>
                  <a:lnTo>
                    <a:pt x="227901" y="0"/>
                  </a:lnTo>
                  <a:lnTo>
                    <a:pt x="227901" y="7810"/>
                  </a:lnTo>
                  <a:lnTo>
                    <a:pt x="222770" y="7810"/>
                  </a:lnTo>
                  <a:lnTo>
                    <a:pt x="222770" y="11239"/>
                  </a:lnTo>
                  <a:lnTo>
                    <a:pt x="227723" y="11239"/>
                  </a:lnTo>
                  <a:lnTo>
                    <a:pt x="227723" y="31000"/>
                  </a:lnTo>
                  <a:lnTo>
                    <a:pt x="228561" y="35140"/>
                  </a:lnTo>
                  <a:lnTo>
                    <a:pt x="236753" y="35140"/>
                  </a:lnTo>
                  <a:lnTo>
                    <a:pt x="239763" y="33680"/>
                  </a:lnTo>
                  <a:lnTo>
                    <a:pt x="241236" y="32905"/>
                  </a:lnTo>
                  <a:close/>
                </a:path>
                <a:path w="315595" h="35560">
                  <a:moveTo>
                    <a:pt x="270992" y="13385"/>
                  </a:moveTo>
                  <a:lnTo>
                    <a:pt x="268427" y="10629"/>
                  </a:lnTo>
                  <a:lnTo>
                    <a:pt x="266395" y="8432"/>
                  </a:lnTo>
                  <a:lnTo>
                    <a:pt x="266395" y="13741"/>
                  </a:lnTo>
                  <a:lnTo>
                    <a:pt x="266395" y="27838"/>
                  </a:lnTo>
                  <a:lnTo>
                    <a:pt x="262382" y="31369"/>
                  </a:lnTo>
                  <a:lnTo>
                    <a:pt x="253936" y="31369"/>
                  </a:lnTo>
                  <a:lnTo>
                    <a:pt x="249694" y="28028"/>
                  </a:lnTo>
                  <a:lnTo>
                    <a:pt x="249694" y="13550"/>
                  </a:lnTo>
                  <a:lnTo>
                    <a:pt x="254190" y="10629"/>
                  </a:lnTo>
                  <a:lnTo>
                    <a:pt x="262140" y="10629"/>
                  </a:lnTo>
                  <a:lnTo>
                    <a:pt x="266395" y="13741"/>
                  </a:lnTo>
                  <a:lnTo>
                    <a:pt x="266395" y="8432"/>
                  </a:lnTo>
                  <a:lnTo>
                    <a:pt x="265099" y="7023"/>
                  </a:lnTo>
                  <a:lnTo>
                    <a:pt x="250812" y="7023"/>
                  </a:lnTo>
                  <a:lnTo>
                    <a:pt x="245097" y="13550"/>
                  </a:lnTo>
                  <a:lnTo>
                    <a:pt x="245097" y="29286"/>
                  </a:lnTo>
                  <a:lnTo>
                    <a:pt x="251104" y="35140"/>
                  </a:lnTo>
                  <a:lnTo>
                    <a:pt x="265099" y="35140"/>
                  </a:lnTo>
                  <a:lnTo>
                    <a:pt x="268808" y="31369"/>
                  </a:lnTo>
                  <a:lnTo>
                    <a:pt x="270865" y="29286"/>
                  </a:lnTo>
                  <a:lnTo>
                    <a:pt x="270992" y="13385"/>
                  </a:lnTo>
                  <a:close/>
                </a:path>
                <a:path w="315595" h="35560">
                  <a:moveTo>
                    <a:pt x="315544" y="12369"/>
                  </a:moveTo>
                  <a:lnTo>
                    <a:pt x="314591" y="7023"/>
                  </a:lnTo>
                  <a:lnTo>
                    <a:pt x="303923" y="7023"/>
                  </a:lnTo>
                  <a:lnTo>
                    <a:pt x="300863" y="8686"/>
                  </a:lnTo>
                  <a:lnTo>
                    <a:pt x="298665" y="11899"/>
                  </a:lnTo>
                  <a:lnTo>
                    <a:pt x="297141" y="7378"/>
                  </a:lnTo>
                  <a:lnTo>
                    <a:pt x="293014" y="7023"/>
                  </a:lnTo>
                  <a:lnTo>
                    <a:pt x="286880" y="7023"/>
                  </a:lnTo>
                  <a:lnTo>
                    <a:pt x="284099" y="9448"/>
                  </a:lnTo>
                  <a:lnTo>
                    <a:pt x="282511" y="11595"/>
                  </a:lnTo>
                  <a:lnTo>
                    <a:pt x="282511" y="7327"/>
                  </a:lnTo>
                  <a:lnTo>
                    <a:pt x="278269" y="7327"/>
                  </a:lnTo>
                  <a:lnTo>
                    <a:pt x="278269" y="34366"/>
                  </a:lnTo>
                  <a:lnTo>
                    <a:pt x="282867" y="34366"/>
                  </a:lnTo>
                  <a:lnTo>
                    <a:pt x="282867" y="15506"/>
                  </a:lnTo>
                  <a:lnTo>
                    <a:pt x="284454" y="10629"/>
                  </a:lnTo>
                  <a:lnTo>
                    <a:pt x="294309" y="10629"/>
                  </a:lnTo>
                  <a:lnTo>
                    <a:pt x="294601" y="14541"/>
                  </a:lnTo>
                  <a:lnTo>
                    <a:pt x="294601" y="34366"/>
                  </a:lnTo>
                  <a:lnTo>
                    <a:pt x="299212" y="34366"/>
                  </a:lnTo>
                  <a:lnTo>
                    <a:pt x="299212" y="15506"/>
                  </a:lnTo>
                  <a:lnTo>
                    <a:pt x="300799" y="10629"/>
                  </a:lnTo>
                  <a:lnTo>
                    <a:pt x="310642" y="10629"/>
                  </a:lnTo>
                  <a:lnTo>
                    <a:pt x="310934" y="14541"/>
                  </a:lnTo>
                  <a:lnTo>
                    <a:pt x="310934" y="34366"/>
                  </a:lnTo>
                  <a:lnTo>
                    <a:pt x="315544" y="34366"/>
                  </a:lnTo>
                  <a:lnTo>
                    <a:pt x="315544" y="12369"/>
                  </a:lnTo>
                  <a:close/>
                </a:path>
              </a:pathLst>
            </a:custGeom>
            <a:solidFill>
              <a:srgbClr val="8585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3868877" y="2370544"/>
              <a:ext cx="377825" cy="189230"/>
            </a:xfrm>
            <a:custGeom>
              <a:avLst/>
              <a:gdLst/>
              <a:ahLst/>
              <a:cxnLst/>
              <a:rect l="l" t="t" r="r" b="b"/>
              <a:pathLst>
                <a:path w="377825" h="189230">
                  <a:moveTo>
                    <a:pt x="0" y="188673"/>
                  </a:moveTo>
                  <a:lnTo>
                    <a:pt x="377345" y="188673"/>
                  </a:lnTo>
                  <a:lnTo>
                    <a:pt x="377345" y="0"/>
                  </a:lnTo>
                  <a:lnTo>
                    <a:pt x="0" y="0"/>
                  </a:lnTo>
                  <a:lnTo>
                    <a:pt x="0" y="188673"/>
                  </a:lnTo>
                  <a:close/>
                </a:path>
              </a:pathLst>
            </a:custGeom>
            <a:ln w="9433">
              <a:solidFill>
                <a:srgbClr val="85858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3976535" y="2451315"/>
              <a:ext cx="165100" cy="50800"/>
            </a:xfrm>
            <a:custGeom>
              <a:avLst/>
              <a:gdLst/>
              <a:ahLst/>
              <a:cxnLst/>
              <a:rect l="l" t="t" r="r" b="b"/>
              <a:pathLst>
                <a:path w="165100" h="50800">
                  <a:moveTo>
                    <a:pt x="14439" y="11709"/>
                  </a:moveTo>
                  <a:lnTo>
                    <a:pt x="9194" y="11785"/>
                  </a:lnTo>
                  <a:lnTo>
                    <a:pt x="5956" y="14719"/>
                  </a:lnTo>
                  <a:lnTo>
                    <a:pt x="4114" y="17475"/>
                  </a:lnTo>
                  <a:lnTo>
                    <a:pt x="4114" y="12014"/>
                  </a:lnTo>
                  <a:lnTo>
                    <a:pt x="0" y="12014"/>
                  </a:lnTo>
                  <a:lnTo>
                    <a:pt x="0" y="39039"/>
                  </a:lnTo>
                  <a:lnTo>
                    <a:pt x="4419" y="39039"/>
                  </a:lnTo>
                  <a:lnTo>
                    <a:pt x="4419" y="20193"/>
                  </a:lnTo>
                  <a:lnTo>
                    <a:pt x="8661" y="15849"/>
                  </a:lnTo>
                  <a:lnTo>
                    <a:pt x="14439" y="15735"/>
                  </a:lnTo>
                  <a:lnTo>
                    <a:pt x="14439" y="11709"/>
                  </a:lnTo>
                  <a:close/>
                </a:path>
                <a:path w="165100" h="50800">
                  <a:moveTo>
                    <a:pt x="40297" y="25895"/>
                  </a:moveTo>
                  <a:lnTo>
                    <a:pt x="40284" y="22644"/>
                  </a:lnTo>
                  <a:lnTo>
                    <a:pt x="40259" y="19507"/>
                  </a:lnTo>
                  <a:lnTo>
                    <a:pt x="37477" y="15303"/>
                  </a:lnTo>
                  <a:lnTo>
                    <a:pt x="36944" y="14503"/>
                  </a:lnTo>
                  <a:lnTo>
                    <a:pt x="36944" y="22644"/>
                  </a:lnTo>
                  <a:lnTo>
                    <a:pt x="22377" y="22644"/>
                  </a:lnTo>
                  <a:lnTo>
                    <a:pt x="23317" y="18224"/>
                  </a:lnTo>
                  <a:lnTo>
                    <a:pt x="26454" y="15303"/>
                  </a:lnTo>
                  <a:lnTo>
                    <a:pt x="32867" y="15303"/>
                  </a:lnTo>
                  <a:lnTo>
                    <a:pt x="36182" y="17297"/>
                  </a:lnTo>
                  <a:lnTo>
                    <a:pt x="36944" y="22644"/>
                  </a:lnTo>
                  <a:lnTo>
                    <a:pt x="36944" y="14503"/>
                  </a:lnTo>
                  <a:lnTo>
                    <a:pt x="35534" y="12369"/>
                  </a:lnTo>
                  <a:lnTo>
                    <a:pt x="31927" y="11709"/>
                  </a:lnTo>
                  <a:lnTo>
                    <a:pt x="23266" y="11709"/>
                  </a:lnTo>
                  <a:lnTo>
                    <a:pt x="17957" y="17932"/>
                  </a:lnTo>
                  <a:lnTo>
                    <a:pt x="17957" y="33540"/>
                  </a:lnTo>
                  <a:lnTo>
                    <a:pt x="23622" y="39827"/>
                  </a:lnTo>
                  <a:lnTo>
                    <a:pt x="34404" y="39827"/>
                  </a:lnTo>
                  <a:lnTo>
                    <a:pt x="37782" y="38417"/>
                  </a:lnTo>
                  <a:lnTo>
                    <a:pt x="40068" y="36753"/>
                  </a:lnTo>
                  <a:lnTo>
                    <a:pt x="40017" y="36233"/>
                  </a:lnTo>
                  <a:lnTo>
                    <a:pt x="39712" y="32804"/>
                  </a:lnTo>
                  <a:lnTo>
                    <a:pt x="36004" y="35991"/>
                  </a:lnTo>
                  <a:lnTo>
                    <a:pt x="32118" y="36233"/>
                  </a:lnTo>
                  <a:lnTo>
                    <a:pt x="26035" y="36233"/>
                  </a:lnTo>
                  <a:lnTo>
                    <a:pt x="22250" y="31889"/>
                  </a:lnTo>
                  <a:lnTo>
                    <a:pt x="22085" y="25895"/>
                  </a:lnTo>
                  <a:lnTo>
                    <a:pt x="40297" y="25895"/>
                  </a:lnTo>
                  <a:close/>
                </a:path>
                <a:path w="165100" h="50800">
                  <a:moveTo>
                    <a:pt x="67221" y="36817"/>
                  </a:moveTo>
                  <a:lnTo>
                    <a:pt x="66865" y="32829"/>
                  </a:lnTo>
                  <a:lnTo>
                    <a:pt x="63868" y="35229"/>
                  </a:lnTo>
                  <a:lnTo>
                    <a:pt x="60680" y="36055"/>
                  </a:lnTo>
                  <a:lnTo>
                    <a:pt x="52781" y="36055"/>
                  </a:lnTo>
                  <a:lnTo>
                    <a:pt x="49466" y="31750"/>
                  </a:lnTo>
                  <a:lnTo>
                    <a:pt x="49466" y="21221"/>
                  </a:lnTo>
                  <a:lnTo>
                    <a:pt x="51650" y="15494"/>
                  </a:lnTo>
                  <a:lnTo>
                    <a:pt x="60972" y="15494"/>
                  </a:lnTo>
                  <a:lnTo>
                    <a:pt x="62979" y="15963"/>
                  </a:lnTo>
                  <a:lnTo>
                    <a:pt x="66230" y="18110"/>
                  </a:lnTo>
                  <a:lnTo>
                    <a:pt x="66929" y="14249"/>
                  </a:lnTo>
                  <a:lnTo>
                    <a:pt x="63461" y="12242"/>
                  </a:lnTo>
                  <a:lnTo>
                    <a:pt x="61455" y="11709"/>
                  </a:lnTo>
                  <a:lnTo>
                    <a:pt x="49657" y="11709"/>
                  </a:lnTo>
                  <a:lnTo>
                    <a:pt x="44869" y="18897"/>
                  </a:lnTo>
                  <a:lnTo>
                    <a:pt x="44869" y="33362"/>
                  </a:lnTo>
                  <a:lnTo>
                    <a:pt x="50241" y="39827"/>
                  </a:lnTo>
                  <a:lnTo>
                    <a:pt x="60794" y="39827"/>
                  </a:lnTo>
                  <a:lnTo>
                    <a:pt x="64046" y="39001"/>
                  </a:lnTo>
                  <a:lnTo>
                    <a:pt x="67221" y="36817"/>
                  </a:lnTo>
                  <a:close/>
                </a:path>
                <a:path w="165100" h="50800">
                  <a:moveTo>
                    <a:pt x="78803" y="12496"/>
                  </a:moveTo>
                  <a:lnTo>
                    <a:pt x="74383" y="12496"/>
                  </a:lnTo>
                  <a:lnTo>
                    <a:pt x="74383" y="39039"/>
                  </a:lnTo>
                  <a:lnTo>
                    <a:pt x="78803" y="39039"/>
                  </a:lnTo>
                  <a:lnTo>
                    <a:pt x="78803" y="12496"/>
                  </a:lnTo>
                  <a:close/>
                </a:path>
                <a:path w="165100" h="50800">
                  <a:moveTo>
                    <a:pt x="79286" y="0"/>
                  </a:moveTo>
                  <a:lnTo>
                    <a:pt x="74041" y="0"/>
                  </a:lnTo>
                  <a:lnTo>
                    <a:pt x="74041" y="5257"/>
                  </a:lnTo>
                  <a:lnTo>
                    <a:pt x="79286" y="5257"/>
                  </a:lnTo>
                  <a:lnTo>
                    <a:pt x="79286" y="0"/>
                  </a:lnTo>
                  <a:close/>
                </a:path>
                <a:path w="165100" h="50800">
                  <a:moveTo>
                    <a:pt x="112293" y="18402"/>
                  </a:moveTo>
                  <a:lnTo>
                    <a:pt x="110680" y="15494"/>
                  </a:lnTo>
                  <a:lnTo>
                    <a:pt x="110540" y="15252"/>
                  </a:lnTo>
                  <a:lnTo>
                    <a:pt x="108585" y="11709"/>
                  </a:lnTo>
                  <a:lnTo>
                    <a:pt x="107683" y="11709"/>
                  </a:lnTo>
                  <a:lnTo>
                    <a:pt x="107683" y="20116"/>
                  </a:lnTo>
                  <a:lnTo>
                    <a:pt x="107683" y="31978"/>
                  </a:lnTo>
                  <a:lnTo>
                    <a:pt x="103505" y="36233"/>
                  </a:lnTo>
                  <a:lnTo>
                    <a:pt x="96774" y="36233"/>
                  </a:lnTo>
                  <a:lnTo>
                    <a:pt x="95199" y="35013"/>
                  </a:lnTo>
                  <a:lnTo>
                    <a:pt x="94005" y="33362"/>
                  </a:lnTo>
                  <a:lnTo>
                    <a:pt x="93421" y="32461"/>
                  </a:lnTo>
                  <a:lnTo>
                    <a:pt x="93421" y="19011"/>
                  </a:lnTo>
                  <a:lnTo>
                    <a:pt x="94843" y="16878"/>
                  </a:lnTo>
                  <a:lnTo>
                    <a:pt x="97129" y="15494"/>
                  </a:lnTo>
                  <a:lnTo>
                    <a:pt x="104152" y="15494"/>
                  </a:lnTo>
                  <a:lnTo>
                    <a:pt x="107683" y="20116"/>
                  </a:lnTo>
                  <a:lnTo>
                    <a:pt x="107683" y="11709"/>
                  </a:lnTo>
                  <a:lnTo>
                    <a:pt x="99377" y="11709"/>
                  </a:lnTo>
                  <a:lnTo>
                    <a:pt x="95961" y="12954"/>
                  </a:lnTo>
                  <a:lnTo>
                    <a:pt x="93243" y="15252"/>
                  </a:lnTo>
                  <a:lnTo>
                    <a:pt x="93243" y="12369"/>
                  </a:lnTo>
                  <a:lnTo>
                    <a:pt x="88823" y="12369"/>
                  </a:lnTo>
                  <a:lnTo>
                    <a:pt x="88823" y="50761"/>
                  </a:lnTo>
                  <a:lnTo>
                    <a:pt x="93421" y="50761"/>
                  </a:lnTo>
                  <a:lnTo>
                    <a:pt x="93421" y="36461"/>
                  </a:lnTo>
                  <a:lnTo>
                    <a:pt x="95250" y="38176"/>
                  </a:lnTo>
                  <a:lnTo>
                    <a:pt x="97840" y="39827"/>
                  </a:lnTo>
                  <a:lnTo>
                    <a:pt x="107099" y="39827"/>
                  </a:lnTo>
                  <a:lnTo>
                    <a:pt x="110083" y="36461"/>
                  </a:lnTo>
                  <a:lnTo>
                    <a:pt x="110286" y="36233"/>
                  </a:lnTo>
                  <a:lnTo>
                    <a:pt x="112293" y="33972"/>
                  </a:lnTo>
                  <a:lnTo>
                    <a:pt x="112293" y="18402"/>
                  </a:lnTo>
                  <a:close/>
                </a:path>
                <a:path w="165100" h="50800">
                  <a:moveTo>
                    <a:pt x="141147" y="25895"/>
                  </a:moveTo>
                  <a:lnTo>
                    <a:pt x="141135" y="22644"/>
                  </a:lnTo>
                  <a:lnTo>
                    <a:pt x="141097" y="19507"/>
                  </a:lnTo>
                  <a:lnTo>
                    <a:pt x="138328" y="15303"/>
                  </a:lnTo>
                  <a:lnTo>
                    <a:pt x="137795" y="14503"/>
                  </a:lnTo>
                  <a:lnTo>
                    <a:pt x="137795" y="22644"/>
                  </a:lnTo>
                  <a:lnTo>
                    <a:pt x="123228" y="22644"/>
                  </a:lnTo>
                  <a:lnTo>
                    <a:pt x="124167" y="18224"/>
                  </a:lnTo>
                  <a:lnTo>
                    <a:pt x="127292" y="15303"/>
                  </a:lnTo>
                  <a:lnTo>
                    <a:pt x="133718" y="15303"/>
                  </a:lnTo>
                  <a:lnTo>
                    <a:pt x="137020" y="17297"/>
                  </a:lnTo>
                  <a:lnTo>
                    <a:pt x="137795" y="22644"/>
                  </a:lnTo>
                  <a:lnTo>
                    <a:pt x="137795" y="14503"/>
                  </a:lnTo>
                  <a:lnTo>
                    <a:pt x="136372" y="12369"/>
                  </a:lnTo>
                  <a:lnTo>
                    <a:pt x="132778" y="11709"/>
                  </a:lnTo>
                  <a:lnTo>
                    <a:pt x="124117" y="11709"/>
                  </a:lnTo>
                  <a:lnTo>
                    <a:pt x="118808" y="17932"/>
                  </a:lnTo>
                  <a:lnTo>
                    <a:pt x="118808" y="33540"/>
                  </a:lnTo>
                  <a:lnTo>
                    <a:pt x="124460" y="39827"/>
                  </a:lnTo>
                  <a:lnTo>
                    <a:pt x="135255" y="39827"/>
                  </a:lnTo>
                  <a:lnTo>
                    <a:pt x="138620" y="38417"/>
                  </a:lnTo>
                  <a:lnTo>
                    <a:pt x="140919" y="36753"/>
                  </a:lnTo>
                  <a:lnTo>
                    <a:pt x="140868" y="36233"/>
                  </a:lnTo>
                  <a:lnTo>
                    <a:pt x="140563" y="32804"/>
                  </a:lnTo>
                  <a:lnTo>
                    <a:pt x="136855" y="35991"/>
                  </a:lnTo>
                  <a:lnTo>
                    <a:pt x="132956" y="36233"/>
                  </a:lnTo>
                  <a:lnTo>
                    <a:pt x="126885" y="36233"/>
                  </a:lnTo>
                  <a:lnTo>
                    <a:pt x="123101" y="31889"/>
                  </a:lnTo>
                  <a:lnTo>
                    <a:pt x="122923" y="25895"/>
                  </a:lnTo>
                  <a:lnTo>
                    <a:pt x="141147" y="25895"/>
                  </a:lnTo>
                  <a:close/>
                </a:path>
                <a:path w="165100" h="50800">
                  <a:moveTo>
                    <a:pt x="164820" y="28282"/>
                  </a:moveTo>
                  <a:lnTo>
                    <a:pt x="162648" y="26250"/>
                  </a:lnTo>
                  <a:lnTo>
                    <a:pt x="162534" y="26073"/>
                  </a:lnTo>
                  <a:lnTo>
                    <a:pt x="160223" y="23990"/>
                  </a:lnTo>
                  <a:lnTo>
                    <a:pt x="158635" y="23622"/>
                  </a:lnTo>
                  <a:lnTo>
                    <a:pt x="155689" y="23075"/>
                  </a:lnTo>
                  <a:lnTo>
                    <a:pt x="152438" y="22415"/>
                  </a:lnTo>
                  <a:lnTo>
                    <a:pt x="149733" y="21818"/>
                  </a:lnTo>
                  <a:lnTo>
                    <a:pt x="149733" y="15201"/>
                  </a:lnTo>
                  <a:lnTo>
                    <a:pt x="156629" y="15201"/>
                  </a:lnTo>
                  <a:lnTo>
                    <a:pt x="159766" y="15430"/>
                  </a:lnTo>
                  <a:lnTo>
                    <a:pt x="163118" y="17462"/>
                  </a:lnTo>
                  <a:lnTo>
                    <a:pt x="163817" y="13601"/>
                  </a:lnTo>
                  <a:lnTo>
                    <a:pt x="160756" y="12179"/>
                  </a:lnTo>
                  <a:lnTo>
                    <a:pt x="158343" y="11709"/>
                  </a:lnTo>
                  <a:lnTo>
                    <a:pt x="145542" y="11709"/>
                  </a:lnTo>
                  <a:lnTo>
                    <a:pt x="145542" y="22415"/>
                  </a:lnTo>
                  <a:lnTo>
                    <a:pt x="147256" y="24333"/>
                  </a:lnTo>
                  <a:lnTo>
                    <a:pt x="148729" y="25476"/>
                  </a:lnTo>
                  <a:lnTo>
                    <a:pt x="150558" y="26797"/>
                  </a:lnTo>
                  <a:lnTo>
                    <a:pt x="151853" y="27025"/>
                  </a:lnTo>
                  <a:lnTo>
                    <a:pt x="157226" y="28105"/>
                  </a:lnTo>
                  <a:lnTo>
                    <a:pt x="160642" y="28816"/>
                  </a:lnTo>
                  <a:lnTo>
                    <a:pt x="160642" y="36118"/>
                  </a:lnTo>
                  <a:lnTo>
                    <a:pt x="150317" y="36118"/>
                  </a:lnTo>
                  <a:lnTo>
                    <a:pt x="147015" y="33909"/>
                  </a:lnTo>
                  <a:lnTo>
                    <a:pt x="145961" y="33185"/>
                  </a:lnTo>
                  <a:lnTo>
                    <a:pt x="145249" y="37236"/>
                  </a:lnTo>
                  <a:lnTo>
                    <a:pt x="147129" y="38176"/>
                  </a:lnTo>
                  <a:lnTo>
                    <a:pt x="150380" y="39827"/>
                  </a:lnTo>
                  <a:lnTo>
                    <a:pt x="159461" y="39827"/>
                  </a:lnTo>
                  <a:lnTo>
                    <a:pt x="161988" y="37947"/>
                  </a:lnTo>
                  <a:lnTo>
                    <a:pt x="163817" y="36525"/>
                  </a:lnTo>
                  <a:lnTo>
                    <a:pt x="164820" y="34137"/>
                  </a:lnTo>
                  <a:lnTo>
                    <a:pt x="164820" y="28282"/>
                  </a:lnTo>
                  <a:close/>
                </a:path>
              </a:pathLst>
            </a:custGeom>
            <a:solidFill>
              <a:srgbClr val="8585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3868877" y="2653553"/>
              <a:ext cx="283210" cy="189230"/>
            </a:xfrm>
            <a:custGeom>
              <a:avLst/>
              <a:gdLst/>
              <a:ahLst/>
              <a:cxnLst/>
              <a:rect l="l" t="t" r="r" b="b"/>
              <a:pathLst>
                <a:path w="283210" h="189230">
                  <a:moveTo>
                    <a:pt x="0" y="188673"/>
                  </a:moveTo>
                  <a:lnTo>
                    <a:pt x="283009" y="188673"/>
                  </a:lnTo>
                  <a:lnTo>
                    <a:pt x="283009" y="0"/>
                  </a:lnTo>
                  <a:lnTo>
                    <a:pt x="0" y="0"/>
                  </a:lnTo>
                  <a:lnTo>
                    <a:pt x="0" y="188673"/>
                  </a:lnTo>
                  <a:close/>
                </a:path>
              </a:pathLst>
            </a:custGeom>
            <a:ln w="9433">
              <a:solidFill>
                <a:srgbClr val="85858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3990975" y="2768472"/>
              <a:ext cx="38735" cy="5080"/>
            </a:xfrm>
            <a:custGeom>
              <a:avLst/>
              <a:gdLst/>
              <a:ahLst/>
              <a:cxnLst/>
              <a:rect l="l" t="t" r="r" b="b"/>
              <a:pathLst>
                <a:path w="38735" h="5080">
                  <a:moveTo>
                    <a:pt x="4889" y="0"/>
                  </a:moveTo>
                  <a:lnTo>
                    <a:pt x="0" y="0"/>
                  </a:lnTo>
                  <a:lnTo>
                    <a:pt x="0" y="4889"/>
                  </a:lnTo>
                  <a:lnTo>
                    <a:pt x="4889" y="4889"/>
                  </a:lnTo>
                  <a:lnTo>
                    <a:pt x="4889" y="0"/>
                  </a:lnTo>
                  <a:close/>
                </a:path>
                <a:path w="38735" h="5080">
                  <a:moveTo>
                    <a:pt x="21615" y="0"/>
                  </a:moveTo>
                  <a:lnTo>
                    <a:pt x="16725" y="0"/>
                  </a:lnTo>
                  <a:lnTo>
                    <a:pt x="16725" y="4889"/>
                  </a:lnTo>
                  <a:lnTo>
                    <a:pt x="21615" y="4889"/>
                  </a:lnTo>
                  <a:lnTo>
                    <a:pt x="21615" y="0"/>
                  </a:lnTo>
                  <a:close/>
                </a:path>
                <a:path w="38735" h="5080">
                  <a:moveTo>
                    <a:pt x="38341" y="0"/>
                  </a:moveTo>
                  <a:lnTo>
                    <a:pt x="33451" y="0"/>
                  </a:lnTo>
                  <a:lnTo>
                    <a:pt x="33451" y="4889"/>
                  </a:lnTo>
                  <a:lnTo>
                    <a:pt x="38341" y="4889"/>
                  </a:lnTo>
                  <a:lnTo>
                    <a:pt x="38341" y="0"/>
                  </a:lnTo>
                  <a:close/>
                </a:path>
              </a:pathLst>
            </a:custGeom>
            <a:solidFill>
              <a:srgbClr val="8585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7" name="object 57"/>
          <p:cNvGrpSpPr/>
          <p:nvPr/>
        </p:nvGrpSpPr>
        <p:grpSpPr>
          <a:xfrm>
            <a:off x="939730" y="2177155"/>
            <a:ext cx="2085339" cy="764540"/>
            <a:chOff x="939730" y="2177155"/>
            <a:chExt cx="2085339" cy="764540"/>
          </a:xfrm>
        </p:grpSpPr>
        <p:sp>
          <p:nvSpPr>
            <p:cNvPr id="58" name="object 58"/>
            <p:cNvSpPr/>
            <p:nvPr/>
          </p:nvSpPr>
          <p:spPr>
            <a:xfrm>
              <a:off x="944446" y="2181871"/>
              <a:ext cx="2075814" cy="755015"/>
            </a:xfrm>
            <a:custGeom>
              <a:avLst/>
              <a:gdLst/>
              <a:ahLst/>
              <a:cxnLst/>
              <a:rect l="l" t="t" r="r" b="b"/>
              <a:pathLst>
                <a:path w="2075814" h="755014">
                  <a:moveTo>
                    <a:pt x="2075402" y="0"/>
                  </a:moveTo>
                  <a:lnTo>
                    <a:pt x="0" y="0"/>
                  </a:lnTo>
                  <a:lnTo>
                    <a:pt x="0" y="754691"/>
                  </a:lnTo>
                  <a:lnTo>
                    <a:pt x="2075402" y="754691"/>
                  </a:lnTo>
                  <a:lnTo>
                    <a:pt x="2075402" y="0"/>
                  </a:lnTo>
                  <a:close/>
                </a:path>
              </a:pathLst>
            </a:custGeom>
            <a:solidFill>
              <a:srgbClr val="ACD8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944446" y="2181871"/>
              <a:ext cx="2075814" cy="755015"/>
            </a:xfrm>
            <a:custGeom>
              <a:avLst/>
              <a:gdLst/>
              <a:ahLst/>
              <a:cxnLst/>
              <a:rect l="l" t="t" r="r" b="b"/>
              <a:pathLst>
                <a:path w="2075814" h="755014">
                  <a:moveTo>
                    <a:pt x="0" y="754691"/>
                  </a:moveTo>
                  <a:lnTo>
                    <a:pt x="2075402" y="754691"/>
                  </a:lnTo>
                  <a:lnTo>
                    <a:pt x="2075402" y="0"/>
                  </a:lnTo>
                  <a:lnTo>
                    <a:pt x="0" y="0"/>
                  </a:lnTo>
                  <a:lnTo>
                    <a:pt x="0" y="754691"/>
                  </a:lnTo>
                  <a:close/>
                </a:path>
              </a:pathLst>
            </a:custGeom>
            <a:ln w="9433">
              <a:solidFill>
                <a:srgbClr val="5CAB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1043546" y="2237168"/>
              <a:ext cx="172085" cy="40005"/>
            </a:xfrm>
            <a:custGeom>
              <a:avLst/>
              <a:gdLst/>
              <a:ahLst/>
              <a:cxnLst/>
              <a:rect l="l" t="t" r="r" b="b"/>
              <a:pathLst>
                <a:path w="172084" h="40005">
                  <a:moveTo>
                    <a:pt x="37274" y="17056"/>
                  </a:moveTo>
                  <a:lnTo>
                    <a:pt x="36334" y="11709"/>
                  </a:lnTo>
                  <a:lnTo>
                    <a:pt x="25654" y="11709"/>
                  </a:lnTo>
                  <a:lnTo>
                    <a:pt x="22593" y="13373"/>
                  </a:lnTo>
                  <a:lnTo>
                    <a:pt x="20408" y="16586"/>
                  </a:lnTo>
                  <a:lnTo>
                    <a:pt x="18884" y="12065"/>
                  </a:lnTo>
                  <a:lnTo>
                    <a:pt x="14744" y="11709"/>
                  </a:lnTo>
                  <a:lnTo>
                    <a:pt x="8623" y="11709"/>
                  </a:lnTo>
                  <a:lnTo>
                    <a:pt x="5829" y="14135"/>
                  </a:lnTo>
                  <a:lnTo>
                    <a:pt x="4254" y="16281"/>
                  </a:lnTo>
                  <a:lnTo>
                    <a:pt x="4254" y="12014"/>
                  </a:lnTo>
                  <a:lnTo>
                    <a:pt x="0" y="12014"/>
                  </a:lnTo>
                  <a:lnTo>
                    <a:pt x="0" y="39052"/>
                  </a:lnTo>
                  <a:lnTo>
                    <a:pt x="4597" y="39052"/>
                  </a:lnTo>
                  <a:lnTo>
                    <a:pt x="4597" y="20193"/>
                  </a:lnTo>
                  <a:lnTo>
                    <a:pt x="6184" y="15316"/>
                  </a:lnTo>
                  <a:lnTo>
                    <a:pt x="16052" y="15316"/>
                  </a:lnTo>
                  <a:lnTo>
                    <a:pt x="16344" y="19227"/>
                  </a:lnTo>
                  <a:lnTo>
                    <a:pt x="16344" y="39052"/>
                  </a:lnTo>
                  <a:lnTo>
                    <a:pt x="20942" y="39052"/>
                  </a:lnTo>
                  <a:lnTo>
                    <a:pt x="20942" y="20193"/>
                  </a:lnTo>
                  <a:lnTo>
                    <a:pt x="22529" y="15316"/>
                  </a:lnTo>
                  <a:lnTo>
                    <a:pt x="32372" y="15316"/>
                  </a:lnTo>
                  <a:lnTo>
                    <a:pt x="32664" y="19227"/>
                  </a:lnTo>
                  <a:lnTo>
                    <a:pt x="32664" y="39052"/>
                  </a:lnTo>
                  <a:lnTo>
                    <a:pt x="37274" y="39052"/>
                  </a:lnTo>
                  <a:lnTo>
                    <a:pt x="37274" y="17056"/>
                  </a:lnTo>
                  <a:close/>
                </a:path>
                <a:path w="172084" h="40005">
                  <a:moveTo>
                    <a:pt x="67462" y="25895"/>
                  </a:moveTo>
                  <a:lnTo>
                    <a:pt x="67449" y="22644"/>
                  </a:lnTo>
                  <a:lnTo>
                    <a:pt x="67424" y="19507"/>
                  </a:lnTo>
                  <a:lnTo>
                    <a:pt x="64643" y="15316"/>
                  </a:lnTo>
                  <a:lnTo>
                    <a:pt x="64109" y="14516"/>
                  </a:lnTo>
                  <a:lnTo>
                    <a:pt x="64109" y="22644"/>
                  </a:lnTo>
                  <a:lnTo>
                    <a:pt x="49542" y="22644"/>
                  </a:lnTo>
                  <a:lnTo>
                    <a:pt x="50482" y="18224"/>
                  </a:lnTo>
                  <a:lnTo>
                    <a:pt x="53619" y="15316"/>
                  </a:lnTo>
                  <a:lnTo>
                    <a:pt x="60032" y="15316"/>
                  </a:lnTo>
                  <a:lnTo>
                    <a:pt x="63347" y="17297"/>
                  </a:lnTo>
                  <a:lnTo>
                    <a:pt x="64109" y="22644"/>
                  </a:lnTo>
                  <a:lnTo>
                    <a:pt x="64109" y="14516"/>
                  </a:lnTo>
                  <a:lnTo>
                    <a:pt x="62699" y="12369"/>
                  </a:lnTo>
                  <a:lnTo>
                    <a:pt x="59093" y="11709"/>
                  </a:lnTo>
                  <a:lnTo>
                    <a:pt x="50431" y="11709"/>
                  </a:lnTo>
                  <a:lnTo>
                    <a:pt x="45123" y="17932"/>
                  </a:lnTo>
                  <a:lnTo>
                    <a:pt x="45123" y="33540"/>
                  </a:lnTo>
                  <a:lnTo>
                    <a:pt x="50787" y="39827"/>
                  </a:lnTo>
                  <a:lnTo>
                    <a:pt x="61569" y="39827"/>
                  </a:lnTo>
                  <a:lnTo>
                    <a:pt x="64947" y="38430"/>
                  </a:lnTo>
                  <a:lnTo>
                    <a:pt x="67233" y="36766"/>
                  </a:lnTo>
                  <a:lnTo>
                    <a:pt x="67183" y="36233"/>
                  </a:lnTo>
                  <a:lnTo>
                    <a:pt x="66878" y="32804"/>
                  </a:lnTo>
                  <a:lnTo>
                    <a:pt x="63169" y="35991"/>
                  </a:lnTo>
                  <a:lnTo>
                    <a:pt x="59283" y="36233"/>
                  </a:lnTo>
                  <a:lnTo>
                    <a:pt x="53200" y="36233"/>
                  </a:lnTo>
                  <a:lnTo>
                    <a:pt x="49415" y="31889"/>
                  </a:lnTo>
                  <a:lnTo>
                    <a:pt x="49250" y="25895"/>
                  </a:lnTo>
                  <a:lnTo>
                    <a:pt x="67462" y="25895"/>
                  </a:lnTo>
                  <a:close/>
                </a:path>
                <a:path w="172084" h="40005">
                  <a:moveTo>
                    <a:pt x="89496" y="37592"/>
                  </a:moveTo>
                  <a:lnTo>
                    <a:pt x="88557" y="34074"/>
                  </a:lnTo>
                  <a:lnTo>
                    <a:pt x="87020" y="35331"/>
                  </a:lnTo>
                  <a:lnTo>
                    <a:pt x="85128" y="36055"/>
                  </a:lnTo>
                  <a:lnTo>
                    <a:pt x="81064" y="36055"/>
                  </a:lnTo>
                  <a:lnTo>
                    <a:pt x="80238" y="34251"/>
                  </a:lnTo>
                  <a:lnTo>
                    <a:pt x="80238" y="15925"/>
                  </a:lnTo>
                  <a:lnTo>
                    <a:pt x="88557" y="15925"/>
                  </a:lnTo>
                  <a:lnTo>
                    <a:pt x="88557" y="12496"/>
                  </a:lnTo>
                  <a:lnTo>
                    <a:pt x="80238" y="12496"/>
                  </a:lnTo>
                  <a:lnTo>
                    <a:pt x="80238" y="4686"/>
                  </a:lnTo>
                  <a:lnTo>
                    <a:pt x="76174" y="4686"/>
                  </a:lnTo>
                  <a:lnTo>
                    <a:pt x="76174" y="12496"/>
                  </a:lnTo>
                  <a:lnTo>
                    <a:pt x="71031" y="12496"/>
                  </a:lnTo>
                  <a:lnTo>
                    <a:pt x="71031" y="15925"/>
                  </a:lnTo>
                  <a:lnTo>
                    <a:pt x="75984" y="15925"/>
                  </a:lnTo>
                  <a:lnTo>
                    <a:pt x="75984" y="35687"/>
                  </a:lnTo>
                  <a:lnTo>
                    <a:pt x="76822" y="39827"/>
                  </a:lnTo>
                  <a:lnTo>
                    <a:pt x="85013" y="39827"/>
                  </a:lnTo>
                  <a:lnTo>
                    <a:pt x="88023" y="38366"/>
                  </a:lnTo>
                  <a:lnTo>
                    <a:pt x="89496" y="37592"/>
                  </a:lnTo>
                  <a:close/>
                </a:path>
                <a:path w="172084" h="40005">
                  <a:moveTo>
                    <a:pt x="115709" y="15836"/>
                  </a:moveTo>
                  <a:lnTo>
                    <a:pt x="115049" y="15201"/>
                  </a:lnTo>
                  <a:lnTo>
                    <a:pt x="111404" y="11709"/>
                  </a:lnTo>
                  <a:lnTo>
                    <a:pt x="102158" y="11709"/>
                  </a:lnTo>
                  <a:lnTo>
                    <a:pt x="99491" y="12661"/>
                  </a:lnTo>
                  <a:lnTo>
                    <a:pt x="96723" y="14249"/>
                  </a:lnTo>
                  <a:lnTo>
                    <a:pt x="97078" y="18110"/>
                  </a:lnTo>
                  <a:lnTo>
                    <a:pt x="100139" y="15951"/>
                  </a:lnTo>
                  <a:lnTo>
                    <a:pt x="103098" y="15201"/>
                  </a:lnTo>
                  <a:lnTo>
                    <a:pt x="108750" y="15201"/>
                  </a:lnTo>
                  <a:lnTo>
                    <a:pt x="111112" y="17526"/>
                  </a:lnTo>
                  <a:lnTo>
                    <a:pt x="111112" y="24333"/>
                  </a:lnTo>
                  <a:lnTo>
                    <a:pt x="111112" y="27343"/>
                  </a:lnTo>
                  <a:lnTo>
                    <a:pt x="111112" y="33883"/>
                  </a:lnTo>
                  <a:lnTo>
                    <a:pt x="109105" y="35052"/>
                  </a:lnTo>
                  <a:lnTo>
                    <a:pt x="107403" y="36182"/>
                  </a:lnTo>
                  <a:lnTo>
                    <a:pt x="105156" y="36233"/>
                  </a:lnTo>
                  <a:lnTo>
                    <a:pt x="101676" y="36233"/>
                  </a:lnTo>
                  <a:lnTo>
                    <a:pt x="99021" y="34810"/>
                  </a:lnTo>
                  <a:lnTo>
                    <a:pt x="99021" y="27889"/>
                  </a:lnTo>
                  <a:lnTo>
                    <a:pt x="111112" y="27343"/>
                  </a:lnTo>
                  <a:lnTo>
                    <a:pt x="111112" y="24333"/>
                  </a:lnTo>
                  <a:lnTo>
                    <a:pt x="102260" y="24447"/>
                  </a:lnTo>
                  <a:lnTo>
                    <a:pt x="94767" y="26924"/>
                  </a:lnTo>
                  <a:lnTo>
                    <a:pt x="94792" y="35052"/>
                  </a:lnTo>
                  <a:lnTo>
                    <a:pt x="96367" y="39827"/>
                  </a:lnTo>
                  <a:lnTo>
                    <a:pt x="102323" y="39827"/>
                  </a:lnTo>
                  <a:lnTo>
                    <a:pt x="107861" y="39712"/>
                  </a:lnTo>
                  <a:lnTo>
                    <a:pt x="111290" y="37058"/>
                  </a:lnTo>
                  <a:lnTo>
                    <a:pt x="111290" y="39179"/>
                  </a:lnTo>
                  <a:lnTo>
                    <a:pt x="115709" y="39179"/>
                  </a:lnTo>
                  <a:lnTo>
                    <a:pt x="115709" y="37058"/>
                  </a:lnTo>
                  <a:lnTo>
                    <a:pt x="115709" y="36233"/>
                  </a:lnTo>
                  <a:lnTo>
                    <a:pt x="115709" y="27343"/>
                  </a:lnTo>
                  <a:lnTo>
                    <a:pt x="115709" y="15836"/>
                  </a:lnTo>
                  <a:close/>
                </a:path>
                <a:path w="172084" h="40005">
                  <a:moveTo>
                    <a:pt x="136842" y="24206"/>
                  </a:moveTo>
                  <a:lnTo>
                    <a:pt x="121221" y="24206"/>
                  </a:lnTo>
                  <a:lnTo>
                    <a:pt x="121221" y="27635"/>
                  </a:lnTo>
                  <a:lnTo>
                    <a:pt x="136842" y="27635"/>
                  </a:lnTo>
                  <a:lnTo>
                    <a:pt x="136842" y="24206"/>
                  </a:lnTo>
                  <a:close/>
                </a:path>
                <a:path w="172084" h="40005">
                  <a:moveTo>
                    <a:pt x="160185" y="37592"/>
                  </a:moveTo>
                  <a:lnTo>
                    <a:pt x="159245" y="34074"/>
                  </a:lnTo>
                  <a:lnTo>
                    <a:pt x="157708" y="35331"/>
                  </a:lnTo>
                  <a:lnTo>
                    <a:pt x="155816" y="36055"/>
                  </a:lnTo>
                  <a:lnTo>
                    <a:pt x="151752" y="36055"/>
                  </a:lnTo>
                  <a:lnTo>
                    <a:pt x="150914" y="34251"/>
                  </a:lnTo>
                  <a:lnTo>
                    <a:pt x="150914" y="15925"/>
                  </a:lnTo>
                  <a:lnTo>
                    <a:pt x="159245" y="15925"/>
                  </a:lnTo>
                  <a:lnTo>
                    <a:pt x="159245" y="12496"/>
                  </a:lnTo>
                  <a:lnTo>
                    <a:pt x="150914" y="12496"/>
                  </a:lnTo>
                  <a:lnTo>
                    <a:pt x="150914" y="4686"/>
                  </a:lnTo>
                  <a:lnTo>
                    <a:pt x="146850" y="4686"/>
                  </a:lnTo>
                  <a:lnTo>
                    <a:pt x="146850" y="12496"/>
                  </a:lnTo>
                  <a:lnTo>
                    <a:pt x="141719" y="12496"/>
                  </a:lnTo>
                  <a:lnTo>
                    <a:pt x="141719" y="15925"/>
                  </a:lnTo>
                  <a:lnTo>
                    <a:pt x="146672" y="15925"/>
                  </a:lnTo>
                  <a:lnTo>
                    <a:pt x="146672" y="35687"/>
                  </a:lnTo>
                  <a:lnTo>
                    <a:pt x="147497" y="39827"/>
                  </a:lnTo>
                  <a:lnTo>
                    <a:pt x="155702" y="39827"/>
                  </a:lnTo>
                  <a:lnTo>
                    <a:pt x="158699" y="38366"/>
                  </a:lnTo>
                  <a:lnTo>
                    <a:pt x="160185" y="37592"/>
                  </a:lnTo>
                  <a:close/>
                </a:path>
                <a:path w="172084" h="40005">
                  <a:moveTo>
                    <a:pt x="171475" y="12496"/>
                  </a:moveTo>
                  <a:lnTo>
                    <a:pt x="167055" y="12496"/>
                  </a:lnTo>
                  <a:lnTo>
                    <a:pt x="167055" y="39052"/>
                  </a:lnTo>
                  <a:lnTo>
                    <a:pt x="171475" y="39052"/>
                  </a:lnTo>
                  <a:lnTo>
                    <a:pt x="171475" y="12496"/>
                  </a:lnTo>
                  <a:close/>
                </a:path>
                <a:path w="172084" h="40005">
                  <a:moveTo>
                    <a:pt x="171945" y="0"/>
                  </a:moveTo>
                  <a:lnTo>
                    <a:pt x="166700" y="0"/>
                  </a:lnTo>
                  <a:lnTo>
                    <a:pt x="166700" y="5257"/>
                  </a:lnTo>
                  <a:lnTo>
                    <a:pt x="171945" y="5257"/>
                  </a:lnTo>
                  <a:lnTo>
                    <a:pt x="17194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1038783" y="2370544"/>
              <a:ext cx="471805" cy="189230"/>
            </a:xfrm>
            <a:custGeom>
              <a:avLst/>
              <a:gdLst/>
              <a:ahLst/>
              <a:cxnLst/>
              <a:rect l="l" t="t" r="r" b="b"/>
              <a:pathLst>
                <a:path w="471805" h="189230">
                  <a:moveTo>
                    <a:pt x="471682" y="0"/>
                  </a:moveTo>
                  <a:lnTo>
                    <a:pt x="0" y="0"/>
                  </a:lnTo>
                  <a:lnTo>
                    <a:pt x="0" y="188673"/>
                  </a:lnTo>
                  <a:lnTo>
                    <a:pt x="471682" y="188673"/>
                  </a:lnTo>
                  <a:lnTo>
                    <a:pt x="471682" y="0"/>
                  </a:lnTo>
                  <a:close/>
                </a:path>
              </a:pathLst>
            </a:custGeom>
            <a:solidFill>
              <a:srgbClr val="C5E38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1038783" y="2370544"/>
              <a:ext cx="471805" cy="189230"/>
            </a:xfrm>
            <a:custGeom>
              <a:avLst/>
              <a:gdLst/>
              <a:ahLst/>
              <a:cxnLst/>
              <a:rect l="l" t="t" r="r" b="b"/>
              <a:pathLst>
                <a:path w="471805" h="189230">
                  <a:moveTo>
                    <a:pt x="0" y="188673"/>
                  </a:moveTo>
                  <a:lnTo>
                    <a:pt x="471682" y="188673"/>
                  </a:lnTo>
                  <a:lnTo>
                    <a:pt x="471682" y="0"/>
                  </a:lnTo>
                  <a:lnTo>
                    <a:pt x="0" y="0"/>
                  </a:lnTo>
                  <a:lnTo>
                    <a:pt x="0" y="188673"/>
                  </a:lnTo>
                  <a:close/>
                </a:path>
              </a:pathLst>
            </a:custGeom>
            <a:ln w="9433">
              <a:solidFill>
                <a:srgbClr val="6A8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1140891" y="2449753"/>
              <a:ext cx="269240" cy="52705"/>
            </a:xfrm>
            <a:custGeom>
              <a:avLst/>
              <a:gdLst/>
              <a:ahLst/>
              <a:cxnLst/>
              <a:rect l="l" t="t" r="r" b="b"/>
              <a:pathLst>
                <a:path w="269240" h="52705">
                  <a:moveTo>
                    <a:pt x="14452" y="13271"/>
                  </a:moveTo>
                  <a:lnTo>
                    <a:pt x="9207" y="13347"/>
                  </a:lnTo>
                  <a:lnTo>
                    <a:pt x="5956" y="16281"/>
                  </a:lnTo>
                  <a:lnTo>
                    <a:pt x="4127" y="19037"/>
                  </a:lnTo>
                  <a:lnTo>
                    <a:pt x="4127" y="13576"/>
                  </a:lnTo>
                  <a:lnTo>
                    <a:pt x="0" y="13576"/>
                  </a:lnTo>
                  <a:lnTo>
                    <a:pt x="0" y="40601"/>
                  </a:lnTo>
                  <a:lnTo>
                    <a:pt x="4419" y="40601"/>
                  </a:lnTo>
                  <a:lnTo>
                    <a:pt x="4419" y="21755"/>
                  </a:lnTo>
                  <a:lnTo>
                    <a:pt x="8661" y="17411"/>
                  </a:lnTo>
                  <a:lnTo>
                    <a:pt x="14452" y="17297"/>
                  </a:lnTo>
                  <a:lnTo>
                    <a:pt x="14452" y="13271"/>
                  </a:lnTo>
                  <a:close/>
                </a:path>
                <a:path w="269240" h="52705">
                  <a:moveTo>
                    <a:pt x="40309" y="27457"/>
                  </a:moveTo>
                  <a:lnTo>
                    <a:pt x="40297" y="24206"/>
                  </a:lnTo>
                  <a:lnTo>
                    <a:pt x="40259" y="21069"/>
                  </a:lnTo>
                  <a:lnTo>
                    <a:pt x="37490" y="16865"/>
                  </a:lnTo>
                  <a:lnTo>
                    <a:pt x="36957" y="16065"/>
                  </a:lnTo>
                  <a:lnTo>
                    <a:pt x="36957" y="24206"/>
                  </a:lnTo>
                  <a:lnTo>
                    <a:pt x="22390" y="24206"/>
                  </a:lnTo>
                  <a:lnTo>
                    <a:pt x="23329" y="19786"/>
                  </a:lnTo>
                  <a:lnTo>
                    <a:pt x="26454" y="16865"/>
                  </a:lnTo>
                  <a:lnTo>
                    <a:pt x="32880" y="16865"/>
                  </a:lnTo>
                  <a:lnTo>
                    <a:pt x="36182" y="18859"/>
                  </a:lnTo>
                  <a:lnTo>
                    <a:pt x="36957" y="24206"/>
                  </a:lnTo>
                  <a:lnTo>
                    <a:pt x="36957" y="16065"/>
                  </a:lnTo>
                  <a:lnTo>
                    <a:pt x="35534" y="13931"/>
                  </a:lnTo>
                  <a:lnTo>
                    <a:pt x="31940" y="13271"/>
                  </a:lnTo>
                  <a:lnTo>
                    <a:pt x="23279" y="13271"/>
                  </a:lnTo>
                  <a:lnTo>
                    <a:pt x="17970" y="19494"/>
                  </a:lnTo>
                  <a:lnTo>
                    <a:pt x="17970" y="35102"/>
                  </a:lnTo>
                  <a:lnTo>
                    <a:pt x="23634" y="41389"/>
                  </a:lnTo>
                  <a:lnTo>
                    <a:pt x="34417" y="41389"/>
                  </a:lnTo>
                  <a:lnTo>
                    <a:pt x="37782" y="39979"/>
                  </a:lnTo>
                  <a:lnTo>
                    <a:pt x="40081" y="38315"/>
                  </a:lnTo>
                  <a:lnTo>
                    <a:pt x="40030" y="37795"/>
                  </a:lnTo>
                  <a:lnTo>
                    <a:pt x="39725" y="34366"/>
                  </a:lnTo>
                  <a:lnTo>
                    <a:pt x="36017" y="37553"/>
                  </a:lnTo>
                  <a:lnTo>
                    <a:pt x="32118" y="37795"/>
                  </a:lnTo>
                  <a:lnTo>
                    <a:pt x="26047" y="37795"/>
                  </a:lnTo>
                  <a:lnTo>
                    <a:pt x="22263" y="33451"/>
                  </a:lnTo>
                  <a:lnTo>
                    <a:pt x="22085" y="27457"/>
                  </a:lnTo>
                  <a:lnTo>
                    <a:pt x="40309" y="27457"/>
                  </a:lnTo>
                  <a:close/>
                </a:path>
                <a:path w="269240" h="52705">
                  <a:moveTo>
                    <a:pt x="67233" y="38379"/>
                  </a:moveTo>
                  <a:lnTo>
                    <a:pt x="66878" y="34391"/>
                  </a:lnTo>
                  <a:lnTo>
                    <a:pt x="63881" y="36791"/>
                  </a:lnTo>
                  <a:lnTo>
                    <a:pt x="60693" y="37617"/>
                  </a:lnTo>
                  <a:lnTo>
                    <a:pt x="52781" y="37617"/>
                  </a:lnTo>
                  <a:lnTo>
                    <a:pt x="49479" y="33312"/>
                  </a:lnTo>
                  <a:lnTo>
                    <a:pt x="49479" y="22783"/>
                  </a:lnTo>
                  <a:lnTo>
                    <a:pt x="51663" y="17056"/>
                  </a:lnTo>
                  <a:lnTo>
                    <a:pt x="60985" y="17056"/>
                  </a:lnTo>
                  <a:lnTo>
                    <a:pt x="62979" y="17526"/>
                  </a:lnTo>
                  <a:lnTo>
                    <a:pt x="66230" y="19672"/>
                  </a:lnTo>
                  <a:lnTo>
                    <a:pt x="66941" y="15811"/>
                  </a:lnTo>
                  <a:lnTo>
                    <a:pt x="63461" y="13804"/>
                  </a:lnTo>
                  <a:lnTo>
                    <a:pt x="61455" y="13271"/>
                  </a:lnTo>
                  <a:lnTo>
                    <a:pt x="49657" y="13271"/>
                  </a:lnTo>
                  <a:lnTo>
                    <a:pt x="44881" y="20459"/>
                  </a:lnTo>
                  <a:lnTo>
                    <a:pt x="44881" y="34925"/>
                  </a:lnTo>
                  <a:lnTo>
                    <a:pt x="50241" y="41389"/>
                  </a:lnTo>
                  <a:lnTo>
                    <a:pt x="60794" y="41389"/>
                  </a:lnTo>
                  <a:lnTo>
                    <a:pt x="64046" y="40563"/>
                  </a:lnTo>
                  <a:lnTo>
                    <a:pt x="67233" y="38379"/>
                  </a:lnTo>
                  <a:close/>
                </a:path>
                <a:path w="269240" h="52705">
                  <a:moveTo>
                    <a:pt x="78816" y="14058"/>
                  </a:moveTo>
                  <a:lnTo>
                    <a:pt x="74396" y="14058"/>
                  </a:lnTo>
                  <a:lnTo>
                    <a:pt x="74396" y="40601"/>
                  </a:lnTo>
                  <a:lnTo>
                    <a:pt x="78816" y="40601"/>
                  </a:lnTo>
                  <a:lnTo>
                    <a:pt x="78816" y="14058"/>
                  </a:lnTo>
                  <a:close/>
                </a:path>
                <a:path w="269240" h="52705">
                  <a:moveTo>
                    <a:pt x="79286" y="1562"/>
                  </a:moveTo>
                  <a:lnTo>
                    <a:pt x="74041" y="1562"/>
                  </a:lnTo>
                  <a:lnTo>
                    <a:pt x="74041" y="6819"/>
                  </a:lnTo>
                  <a:lnTo>
                    <a:pt x="79286" y="6819"/>
                  </a:lnTo>
                  <a:lnTo>
                    <a:pt x="79286" y="1562"/>
                  </a:lnTo>
                  <a:close/>
                </a:path>
                <a:path w="269240" h="52705">
                  <a:moveTo>
                    <a:pt x="112293" y="19964"/>
                  </a:moveTo>
                  <a:lnTo>
                    <a:pt x="110680" y="17056"/>
                  </a:lnTo>
                  <a:lnTo>
                    <a:pt x="110540" y="16814"/>
                  </a:lnTo>
                  <a:lnTo>
                    <a:pt x="108585" y="13271"/>
                  </a:lnTo>
                  <a:lnTo>
                    <a:pt x="107696" y="13271"/>
                  </a:lnTo>
                  <a:lnTo>
                    <a:pt x="107696" y="21678"/>
                  </a:lnTo>
                  <a:lnTo>
                    <a:pt x="107696" y="33540"/>
                  </a:lnTo>
                  <a:lnTo>
                    <a:pt x="103505" y="37795"/>
                  </a:lnTo>
                  <a:lnTo>
                    <a:pt x="96786" y="37795"/>
                  </a:lnTo>
                  <a:lnTo>
                    <a:pt x="95199" y="36576"/>
                  </a:lnTo>
                  <a:lnTo>
                    <a:pt x="94018" y="34925"/>
                  </a:lnTo>
                  <a:lnTo>
                    <a:pt x="93433" y="34023"/>
                  </a:lnTo>
                  <a:lnTo>
                    <a:pt x="93433" y="20574"/>
                  </a:lnTo>
                  <a:lnTo>
                    <a:pt x="94843" y="18440"/>
                  </a:lnTo>
                  <a:lnTo>
                    <a:pt x="97142" y="17056"/>
                  </a:lnTo>
                  <a:lnTo>
                    <a:pt x="104152" y="17056"/>
                  </a:lnTo>
                  <a:lnTo>
                    <a:pt x="107696" y="21678"/>
                  </a:lnTo>
                  <a:lnTo>
                    <a:pt x="107696" y="13271"/>
                  </a:lnTo>
                  <a:lnTo>
                    <a:pt x="99390" y="13271"/>
                  </a:lnTo>
                  <a:lnTo>
                    <a:pt x="95973" y="14516"/>
                  </a:lnTo>
                  <a:lnTo>
                    <a:pt x="93243" y="16814"/>
                  </a:lnTo>
                  <a:lnTo>
                    <a:pt x="93243" y="13931"/>
                  </a:lnTo>
                  <a:lnTo>
                    <a:pt x="88836" y="13931"/>
                  </a:lnTo>
                  <a:lnTo>
                    <a:pt x="88836" y="52324"/>
                  </a:lnTo>
                  <a:lnTo>
                    <a:pt x="93433" y="52324"/>
                  </a:lnTo>
                  <a:lnTo>
                    <a:pt x="93433" y="38023"/>
                  </a:lnTo>
                  <a:lnTo>
                    <a:pt x="95262" y="39738"/>
                  </a:lnTo>
                  <a:lnTo>
                    <a:pt x="97853" y="41389"/>
                  </a:lnTo>
                  <a:lnTo>
                    <a:pt x="107111" y="41389"/>
                  </a:lnTo>
                  <a:lnTo>
                    <a:pt x="110083" y="38023"/>
                  </a:lnTo>
                  <a:lnTo>
                    <a:pt x="110286" y="37795"/>
                  </a:lnTo>
                  <a:lnTo>
                    <a:pt x="112293" y="35534"/>
                  </a:lnTo>
                  <a:lnTo>
                    <a:pt x="112293" y="19964"/>
                  </a:lnTo>
                  <a:close/>
                </a:path>
                <a:path w="269240" h="52705">
                  <a:moveTo>
                    <a:pt x="141147" y="27457"/>
                  </a:moveTo>
                  <a:lnTo>
                    <a:pt x="141135" y="24206"/>
                  </a:lnTo>
                  <a:lnTo>
                    <a:pt x="141109" y="21069"/>
                  </a:lnTo>
                  <a:lnTo>
                    <a:pt x="138328" y="16865"/>
                  </a:lnTo>
                  <a:lnTo>
                    <a:pt x="137795" y="16065"/>
                  </a:lnTo>
                  <a:lnTo>
                    <a:pt x="137795" y="24206"/>
                  </a:lnTo>
                  <a:lnTo>
                    <a:pt x="123228" y="24206"/>
                  </a:lnTo>
                  <a:lnTo>
                    <a:pt x="124167" y="19786"/>
                  </a:lnTo>
                  <a:lnTo>
                    <a:pt x="127304" y="16865"/>
                  </a:lnTo>
                  <a:lnTo>
                    <a:pt x="133718" y="16865"/>
                  </a:lnTo>
                  <a:lnTo>
                    <a:pt x="137033" y="18859"/>
                  </a:lnTo>
                  <a:lnTo>
                    <a:pt x="137795" y="24206"/>
                  </a:lnTo>
                  <a:lnTo>
                    <a:pt x="137795" y="16065"/>
                  </a:lnTo>
                  <a:lnTo>
                    <a:pt x="136385" y="13931"/>
                  </a:lnTo>
                  <a:lnTo>
                    <a:pt x="132778" y="13271"/>
                  </a:lnTo>
                  <a:lnTo>
                    <a:pt x="124117" y="13271"/>
                  </a:lnTo>
                  <a:lnTo>
                    <a:pt x="118808" y="19494"/>
                  </a:lnTo>
                  <a:lnTo>
                    <a:pt x="118808" y="35102"/>
                  </a:lnTo>
                  <a:lnTo>
                    <a:pt x="124472" y="41389"/>
                  </a:lnTo>
                  <a:lnTo>
                    <a:pt x="135255" y="41389"/>
                  </a:lnTo>
                  <a:lnTo>
                    <a:pt x="138633" y="39979"/>
                  </a:lnTo>
                  <a:lnTo>
                    <a:pt x="140919" y="38315"/>
                  </a:lnTo>
                  <a:lnTo>
                    <a:pt x="140881" y="37795"/>
                  </a:lnTo>
                  <a:lnTo>
                    <a:pt x="140563" y="34366"/>
                  </a:lnTo>
                  <a:lnTo>
                    <a:pt x="136855" y="37553"/>
                  </a:lnTo>
                  <a:lnTo>
                    <a:pt x="132969" y="37795"/>
                  </a:lnTo>
                  <a:lnTo>
                    <a:pt x="126885" y="37795"/>
                  </a:lnTo>
                  <a:lnTo>
                    <a:pt x="123113" y="33451"/>
                  </a:lnTo>
                  <a:lnTo>
                    <a:pt x="122936" y="27457"/>
                  </a:lnTo>
                  <a:lnTo>
                    <a:pt x="141147" y="27457"/>
                  </a:lnTo>
                  <a:close/>
                </a:path>
                <a:path w="269240" h="52705">
                  <a:moveTo>
                    <a:pt x="164833" y="29845"/>
                  </a:moveTo>
                  <a:lnTo>
                    <a:pt x="162661" y="27813"/>
                  </a:lnTo>
                  <a:lnTo>
                    <a:pt x="162534" y="27635"/>
                  </a:lnTo>
                  <a:lnTo>
                    <a:pt x="160235" y="25552"/>
                  </a:lnTo>
                  <a:lnTo>
                    <a:pt x="158648" y="25184"/>
                  </a:lnTo>
                  <a:lnTo>
                    <a:pt x="155689" y="24638"/>
                  </a:lnTo>
                  <a:lnTo>
                    <a:pt x="152450" y="23977"/>
                  </a:lnTo>
                  <a:lnTo>
                    <a:pt x="149733" y="23380"/>
                  </a:lnTo>
                  <a:lnTo>
                    <a:pt x="149733" y="16764"/>
                  </a:lnTo>
                  <a:lnTo>
                    <a:pt x="156641" y="16764"/>
                  </a:lnTo>
                  <a:lnTo>
                    <a:pt x="159766" y="16992"/>
                  </a:lnTo>
                  <a:lnTo>
                    <a:pt x="163118" y="19024"/>
                  </a:lnTo>
                  <a:lnTo>
                    <a:pt x="163830" y="15163"/>
                  </a:lnTo>
                  <a:lnTo>
                    <a:pt x="160769" y="13741"/>
                  </a:lnTo>
                  <a:lnTo>
                    <a:pt x="158356" y="13271"/>
                  </a:lnTo>
                  <a:lnTo>
                    <a:pt x="145554" y="13271"/>
                  </a:lnTo>
                  <a:lnTo>
                    <a:pt x="145554" y="23977"/>
                  </a:lnTo>
                  <a:lnTo>
                    <a:pt x="147256" y="25895"/>
                  </a:lnTo>
                  <a:lnTo>
                    <a:pt x="148729" y="27038"/>
                  </a:lnTo>
                  <a:lnTo>
                    <a:pt x="150571" y="28359"/>
                  </a:lnTo>
                  <a:lnTo>
                    <a:pt x="151866" y="28587"/>
                  </a:lnTo>
                  <a:lnTo>
                    <a:pt x="157226" y="29667"/>
                  </a:lnTo>
                  <a:lnTo>
                    <a:pt x="160642" y="30378"/>
                  </a:lnTo>
                  <a:lnTo>
                    <a:pt x="160642" y="37680"/>
                  </a:lnTo>
                  <a:lnTo>
                    <a:pt x="150317" y="37680"/>
                  </a:lnTo>
                  <a:lnTo>
                    <a:pt x="147027" y="35471"/>
                  </a:lnTo>
                  <a:lnTo>
                    <a:pt x="145961" y="34747"/>
                  </a:lnTo>
                  <a:lnTo>
                    <a:pt x="145262" y="38798"/>
                  </a:lnTo>
                  <a:lnTo>
                    <a:pt x="147142" y="39738"/>
                  </a:lnTo>
                  <a:lnTo>
                    <a:pt x="150380" y="41389"/>
                  </a:lnTo>
                  <a:lnTo>
                    <a:pt x="159473" y="41389"/>
                  </a:lnTo>
                  <a:lnTo>
                    <a:pt x="162001" y="39509"/>
                  </a:lnTo>
                  <a:lnTo>
                    <a:pt x="163830" y="38087"/>
                  </a:lnTo>
                  <a:lnTo>
                    <a:pt x="164833" y="35699"/>
                  </a:lnTo>
                  <a:lnTo>
                    <a:pt x="164833" y="29845"/>
                  </a:lnTo>
                  <a:close/>
                </a:path>
                <a:path w="269240" h="52705">
                  <a:moveTo>
                    <a:pt x="182968" y="25768"/>
                  </a:moveTo>
                  <a:lnTo>
                    <a:pt x="167347" y="25768"/>
                  </a:lnTo>
                  <a:lnTo>
                    <a:pt x="167347" y="29197"/>
                  </a:lnTo>
                  <a:lnTo>
                    <a:pt x="182968" y="29197"/>
                  </a:lnTo>
                  <a:lnTo>
                    <a:pt x="182968" y="25768"/>
                  </a:lnTo>
                  <a:close/>
                </a:path>
                <a:path w="269240" h="52705">
                  <a:moveTo>
                    <a:pt x="215023" y="19646"/>
                  </a:moveTo>
                  <a:lnTo>
                    <a:pt x="213283" y="16865"/>
                  </a:lnTo>
                  <a:lnTo>
                    <a:pt x="213182" y="16713"/>
                  </a:lnTo>
                  <a:lnTo>
                    <a:pt x="211023" y="13271"/>
                  </a:lnTo>
                  <a:lnTo>
                    <a:pt x="210426" y="13271"/>
                  </a:lnTo>
                  <a:lnTo>
                    <a:pt x="210426" y="19405"/>
                  </a:lnTo>
                  <a:lnTo>
                    <a:pt x="210426" y="35153"/>
                  </a:lnTo>
                  <a:lnTo>
                    <a:pt x="205473" y="37795"/>
                  </a:lnTo>
                  <a:lnTo>
                    <a:pt x="199580" y="37795"/>
                  </a:lnTo>
                  <a:lnTo>
                    <a:pt x="197637" y="36690"/>
                  </a:lnTo>
                  <a:lnTo>
                    <a:pt x="196164" y="33870"/>
                  </a:lnTo>
                  <a:lnTo>
                    <a:pt x="196164" y="20294"/>
                  </a:lnTo>
                  <a:lnTo>
                    <a:pt x="197104" y="18935"/>
                  </a:lnTo>
                  <a:lnTo>
                    <a:pt x="199224" y="16865"/>
                  </a:lnTo>
                  <a:lnTo>
                    <a:pt x="205943" y="16865"/>
                  </a:lnTo>
                  <a:lnTo>
                    <a:pt x="210426" y="19405"/>
                  </a:lnTo>
                  <a:lnTo>
                    <a:pt x="210426" y="13271"/>
                  </a:lnTo>
                  <a:lnTo>
                    <a:pt x="205473" y="13271"/>
                  </a:lnTo>
                  <a:lnTo>
                    <a:pt x="203174" y="13398"/>
                  </a:lnTo>
                  <a:lnTo>
                    <a:pt x="199517" y="13970"/>
                  </a:lnTo>
                  <a:lnTo>
                    <a:pt x="195973" y="16713"/>
                  </a:lnTo>
                  <a:lnTo>
                    <a:pt x="195973" y="0"/>
                  </a:lnTo>
                  <a:lnTo>
                    <a:pt x="191554" y="0"/>
                  </a:lnTo>
                  <a:lnTo>
                    <a:pt x="191554" y="40068"/>
                  </a:lnTo>
                  <a:lnTo>
                    <a:pt x="196164" y="40741"/>
                  </a:lnTo>
                  <a:lnTo>
                    <a:pt x="196164" y="38023"/>
                  </a:lnTo>
                  <a:lnTo>
                    <a:pt x="197573" y="39319"/>
                  </a:lnTo>
                  <a:lnTo>
                    <a:pt x="200113" y="41389"/>
                  </a:lnTo>
                  <a:lnTo>
                    <a:pt x="209956" y="41389"/>
                  </a:lnTo>
                  <a:lnTo>
                    <a:pt x="212801" y="38023"/>
                  </a:lnTo>
                  <a:lnTo>
                    <a:pt x="213004" y="37795"/>
                  </a:lnTo>
                  <a:lnTo>
                    <a:pt x="215023" y="35407"/>
                  </a:lnTo>
                  <a:lnTo>
                    <a:pt x="215023" y="19646"/>
                  </a:lnTo>
                  <a:close/>
                </a:path>
                <a:path w="269240" h="52705">
                  <a:moveTo>
                    <a:pt x="239052" y="29845"/>
                  </a:moveTo>
                  <a:lnTo>
                    <a:pt x="236880" y="27813"/>
                  </a:lnTo>
                  <a:lnTo>
                    <a:pt x="236753" y="27635"/>
                  </a:lnTo>
                  <a:lnTo>
                    <a:pt x="234454" y="25552"/>
                  </a:lnTo>
                  <a:lnTo>
                    <a:pt x="232867" y="25184"/>
                  </a:lnTo>
                  <a:lnTo>
                    <a:pt x="229908" y="24638"/>
                  </a:lnTo>
                  <a:lnTo>
                    <a:pt x="226669" y="23977"/>
                  </a:lnTo>
                  <a:lnTo>
                    <a:pt x="223951" y="23380"/>
                  </a:lnTo>
                  <a:lnTo>
                    <a:pt x="223951" y="16764"/>
                  </a:lnTo>
                  <a:lnTo>
                    <a:pt x="230860" y="16764"/>
                  </a:lnTo>
                  <a:lnTo>
                    <a:pt x="233984" y="16992"/>
                  </a:lnTo>
                  <a:lnTo>
                    <a:pt x="237337" y="19024"/>
                  </a:lnTo>
                  <a:lnTo>
                    <a:pt x="238048" y="15163"/>
                  </a:lnTo>
                  <a:lnTo>
                    <a:pt x="234988" y="13741"/>
                  </a:lnTo>
                  <a:lnTo>
                    <a:pt x="232575" y="13271"/>
                  </a:lnTo>
                  <a:lnTo>
                    <a:pt x="219773" y="13271"/>
                  </a:lnTo>
                  <a:lnTo>
                    <a:pt x="219773" y="23977"/>
                  </a:lnTo>
                  <a:lnTo>
                    <a:pt x="221475" y="25895"/>
                  </a:lnTo>
                  <a:lnTo>
                    <a:pt x="222948" y="27038"/>
                  </a:lnTo>
                  <a:lnTo>
                    <a:pt x="224790" y="28359"/>
                  </a:lnTo>
                  <a:lnTo>
                    <a:pt x="226072" y="28587"/>
                  </a:lnTo>
                  <a:lnTo>
                    <a:pt x="231444" y="29667"/>
                  </a:lnTo>
                  <a:lnTo>
                    <a:pt x="234861" y="30378"/>
                  </a:lnTo>
                  <a:lnTo>
                    <a:pt x="234861" y="37680"/>
                  </a:lnTo>
                  <a:lnTo>
                    <a:pt x="224536" y="37680"/>
                  </a:lnTo>
                  <a:lnTo>
                    <a:pt x="221246" y="35471"/>
                  </a:lnTo>
                  <a:lnTo>
                    <a:pt x="220179" y="34747"/>
                  </a:lnTo>
                  <a:lnTo>
                    <a:pt x="219481" y="38798"/>
                  </a:lnTo>
                  <a:lnTo>
                    <a:pt x="221361" y="39738"/>
                  </a:lnTo>
                  <a:lnTo>
                    <a:pt x="224599" y="41389"/>
                  </a:lnTo>
                  <a:lnTo>
                    <a:pt x="233692" y="41389"/>
                  </a:lnTo>
                  <a:lnTo>
                    <a:pt x="236220" y="39509"/>
                  </a:lnTo>
                  <a:lnTo>
                    <a:pt x="238048" y="38087"/>
                  </a:lnTo>
                  <a:lnTo>
                    <a:pt x="239052" y="35699"/>
                  </a:lnTo>
                  <a:lnTo>
                    <a:pt x="239052" y="29845"/>
                  </a:lnTo>
                  <a:close/>
                </a:path>
                <a:path w="269240" h="52705">
                  <a:moveTo>
                    <a:pt x="269214" y="19964"/>
                  </a:moveTo>
                  <a:lnTo>
                    <a:pt x="267601" y="17056"/>
                  </a:lnTo>
                  <a:lnTo>
                    <a:pt x="267462" y="16814"/>
                  </a:lnTo>
                  <a:lnTo>
                    <a:pt x="265506" y="13271"/>
                  </a:lnTo>
                  <a:lnTo>
                    <a:pt x="264617" y="13271"/>
                  </a:lnTo>
                  <a:lnTo>
                    <a:pt x="264617" y="21678"/>
                  </a:lnTo>
                  <a:lnTo>
                    <a:pt x="264617" y="33540"/>
                  </a:lnTo>
                  <a:lnTo>
                    <a:pt x="260426" y="37795"/>
                  </a:lnTo>
                  <a:lnTo>
                    <a:pt x="253707" y="37795"/>
                  </a:lnTo>
                  <a:lnTo>
                    <a:pt x="252120" y="36576"/>
                  </a:lnTo>
                  <a:lnTo>
                    <a:pt x="250939" y="34925"/>
                  </a:lnTo>
                  <a:lnTo>
                    <a:pt x="250355" y="34023"/>
                  </a:lnTo>
                  <a:lnTo>
                    <a:pt x="250355" y="20574"/>
                  </a:lnTo>
                  <a:lnTo>
                    <a:pt x="251764" y="18440"/>
                  </a:lnTo>
                  <a:lnTo>
                    <a:pt x="254063" y="17056"/>
                  </a:lnTo>
                  <a:lnTo>
                    <a:pt x="261073" y="17056"/>
                  </a:lnTo>
                  <a:lnTo>
                    <a:pt x="264617" y="21678"/>
                  </a:lnTo>
                  <a:lnTo>
                    <a:pt x="264617" y="13271"/>
                  </a:lnTo>
                  <a:lnTo>
                    <a:pt x="256311" y="13271"/>
                  </a:lnTo>
                  <a:lnTo>
                    <a:pt x="252895" y="14516"/>
                  </a:lnTo>
                  <a:lnTo>
                    <a:pt x="250164" y="16814"/>
                  </a:lnTo>
                  <a:lnTo>
                    <a:pt x="250164" y="13931"/>
                  </a:lnTo>
                  <a:lnTo>
                    <a:pt x="245745" y="13931"/>
                  </a:lnTo>
                  <a:lnTo>
                    <a:pt x="245745" y="52324"/>
                  </a:lnTo>
                  <a:lnTo>
                    <a:pt x="250355" y="52324"/>
                  </a:lnTo>
                  <a:lnTo>
                    <a:pt x="250355" y="38023"/>
                  </a:lnTo>
                  <a:lnTo>
                    <a:pt x="252183" y="39738"/>
                  </a:lnTo>
                  <a:lnTo>
                    <a:pt x="254774" y="41389"/>
                  </a:lnTo>
                  <a:lnTo>
                    <a:pt x="264033" y="41389"/>
                  </a:lnTo>
                  <a:lnTo>
                    <a:pt x="267004" y="38023"/>
                  </a:lnTo>
                  <a:lnTo>
                    <a:pt x="267208" y="37795"/>
                  </a:lnTo>
                  <a:lnTo>
                    <a:pt x="269214" y="35534"/>
                  </a:lnTo>
                  <a:lnTo>
                    <a:pt x="269214" y="1996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1604801" y="2370544"/>
              <a:ext cx="660400" cy="189230"/>
            </a:xfrm>
            <a:custGeom>
              <a:avLst/>
              <a:gdLst/>
              <a:ahLst/>
              <a:cxnLst/>
              <a:rect l="l" t="t" r="r" b="b"/>
              <a:pathLst>
                <a:path w="660400" h="189230">
                  <a:moveTo>
                    <a:pt x="660355" y="0"/>
                  </a:moveTo>
                  <a:lnTo>
                    <a:pt x="0" y="0"/>
                  </a:lnTo>
                  <a:lnTo>
                    <a:pt x="0" y="188673"/>
                  </a:lnTo>
                  <a:lnTo>
                    <a:pt x="660355" y="188673"/>
                  </a:lnTo>
                  <a:lnTo>
                    <a:pt x="660355" y="0"/>
                  </a:lnTo>
                  <a:close/>
                </a:path>
              </a:pathLst>
            </a:custGeom>
            <a:solidFill>
              <a:srgbClr val="C5E38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1604801" y="2370544"/>
              <a:ext cx="660400" cy="189230"/>
            </a:xfrm>
            <a:custGeom>
              <a:avLst/>
              <a:gdLst/>
              <a:ahLst/>
              <a:cxnLst/>
              <a:rect l="l" t="t" r="r" b="b"/>
              <a:pathLst>
                <a:path w="660400" h="189230">
                  <a:moveTo>
                    <a:pt x="0" y="188673"/>
                  </a:moveTo>
                  <a:lnTo>
                    <a:pt x="660355" y="188673"/>
                  </a:lnTo>
                  <a:lnTo>
                    <a:pt x="660355" y="0"/>
                  </a:lnTo>
                  <a:lnTo>
                    <a:pt x="0" y="0"/>
                  </a:lnTo>
                  <a:lnTo>
                    <a:pt x="0" y="188673"/>
                  </a:lnTo>
                  <a:close/>
                </a:path>
              </a:pathLst>
            </a:custGeom>
            <a:ln w="9433">
              <a:solidFill>
                <a:srgbClr val="6A8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1694294" y="2451315"/>
              <a:ext cx="484505" cy="51435"/>
            </a:xfrm>
            <a:custGeom>
              <a:avLst/>
              <a:gdLst/>
              <a:ahLst/>
              <a:cxnLst/>
              <a:rect l="l" t="t" r="r" b="b"/>
              <a:pathLst>
                <a:path w="484505" h="51435">
                  <a:moveTo>
                    <a:pt x="14452" y="11709"/>
                  </a:moveTo>
                  <a:lnTo>
                    <a:pt x="9194" y="11785"/>
                  </a:lnTo>
                  <a:lnTo>
                    <a:pt x="5956" y="14719"/>
                  </a:lnTo>
                  <a:lnTo>
                    <a:pt x="4127" y="17475"/>
                  </a:lnTo>
                  <a:lnTo>
                    <a:pt x="4127" y="12014"/>
                  </a:lnTo>
                  <a:lnTo>
                    <a:pt x="0" y="12014"/>
                  </a:lnTo>
                  <a:lnTo>
                    <a:pt x="0" y="39039"/>
                  </a:lnTo>
                  <a:lnTo>
                    <a:pt x="4419" y="39039"/>
                  </a:lnTo>
                  <a:lnTo>
                    <a:pt x="4419" y="20193"/>
                  </a:lnTo>
                  <a:lnTo>
                    <a:pt x="8661" y="15849"/>
                  </a:lnTo>
                  <a:lnTo>
                    <a:pt x="14452" y="15735"/>
                  </a:lnTo>
                  <a:lnTo>
                    <a:pt x="14452" y="11709"/>
                  </a:lnTo>
                  <a:close/>
                </a:path>
                <a:path w="484505" h="51435">
                  <a:moveTo>
                    <a:pt x="40309" y="25895"/>
                  </a:moveTo>
                  <a:lnTo>
                    <a:pt x="40297" y="22644"/>
                  </a:lnTo>
                  <a:lnTo>
                    <a:pt x="40259" y="19507"/>
                  </a:lnTo>
                  <a:lnTo>
                    <a:pt x="37490" y="15303"/>
                  </a:lnTo>
                  <a:lnTo>
                    <a:pt x="36957" y="14503"/>
                  </a:lnTo>
                  <a:lnTo>
                    <a:pt x="36957" y="22644"/>
                  </a:lnTo>
                  <a:lnTo>
                    <a:pt x="22377" y="22644"/>
                  </a:lnTo>
                  <a:lnTo>
                    <a:pt x="23317" y="18224"/>
                  </a:lnTo>
                  <a:lnTo>
                    <a:pt x="26454" y="15303"/>
                  </a:lnTo>
                  <a:lnTo>
                    <a:pt x="32880" y="15303"/>
                  </a:lnTo>
                  <a:lnTo>
                    <a:pt x="36182" y="17297"/>
                  </a:lnTo>
                  <a:lnTo>
                    <a:pt x="36957" y="22644"/>
                  </a:lnTo>
                  <a:lnTo>
                    <a:pt x="36957" y="14503"/>
                  </a:lnTo>
                  <a:lnTo>
                    <a:pt x="35534" y="12369"/>
                  </a:lnTo>
                  <a:lnTo>
                    <a:pt x="31940" y="11709"/>
                  </a:lnTo>
                  <a:lnTo>
                    <a:pt x="23279" y="11709"/>
                  </a:lnTo>
                  <a:lnTo>
                    <a:pt x="17970" y="17932"/>
                  </a:lnTo>
                  <a:lnTo>
                    <a:pt x="17970" y="33540"/>
                  </a:lnTo>
                  <a:lnTo>
                    <a:pt x="23622" y="39827"/>
                  </a:lnTo>
                  <a:lnTo>
                    <a:pt x="34417" y="39827"/>
                  </a:lnTo>
                  <a:lnTo>
                    <a:pt x="37782" y="38417"/>
                  </a:lnTo>
                  <a:lnTo>
                    <a:pt x="40081" y="36753"/>
                  </a:lnTo>
                  <a:lnTo>
                    <a:pt x="40030" y="36233"/>
                  </a:lnTo>
                  <a:lnTo>
                    <a:pt x="39725" y="32804"/>
                  </a:lnTo>
                  <a:lnTo>
                    <a:pt x="36017" y="35991"/>
                  </a:lnTo>
                  <a:lnTo>
                    <a:pt x="32118" y="36233"/>
                  </a:lnTo>
                  <a:lnTo>
                    <a:pt x="26047" y="36233"/>
                  </a:lnTo>
                  <a:lnTo>
                    <a:pt x="22263" y="31889"/>
                  </a:lnTo>
                  <a:lnTo>
                    <a:pt x="22085" y="25895"/>
                  </a:lnTo>
                  <a:lnTo>
                    <a:pt x="40309" y="25895"/>
                  </a:lnTo>
                  <a:close/>
                </a:path>
                <a:path w="484505" h="51435">
                  <a:moveTo>
                    <a:pt x="67233" y="36817"/>
                  </a:moveTo>
                  <a:lnTo>
                    <a:pt x="66878" y="32829"/>
                  </a:lnTo>
                  <a:lnTo>
                    <a:pt x="63881" y="35229"/>
                  </a:lnTo>
                  <a:lnTo>
                    <a:pt x="60693" y="36055"/>
                  </a:lnTo>
                  <a:lnTo>
                    <a:pt x="52781" y="36055"/>
                  </a:lnTo>
                  <a:lnTo>
                    <a:pt x="49479" y="31750"/>
                  </a:lnTo>
                  <a:lnTo>
                    <a:pt x="49479" y="21221"/>
                  </a:lnTo>
                  <a:lnTo>
                    <a:pt x="51663" y="15494"/>
                  </a:lnTo>
                  <a:lnTo>
                    <a:pt x="60985" y="15494"/>
                  </a:lnTo>
                  <a:lnTo>
                    <a:pt x="62979" y="15963"/>
                  </a:lnTo>
                  <a:lnTo>
                    <a:pt x="66230" y="18110"/>
                  </a:lnTo>
                  <a:lnTo>
                    <a:pt x="66941" y="14249"/>
                  </a:lnTo>
                  <a:lnTo>
                    <a:pt x="63461" y="12242"/>
                  </a:lnTo>
                  <a:lnTo>
                    <a:pt x="61455" y="11709"/>
                  </a:lnTo>
                  <a:lnTo>
                    <a:pt x="49657" y="11709"/>
                  </a:lnTo>
                  <a:lnTo>
                    <a:pt x="44881" y="18897"/>
                  </a:lnTo>
                  <a:lnTo>
                    <a:pt x="44881" y="33362"/>
                  </a:lnTo>
                  <a:lnTo>
                    <a:pt x="50241" y="39827"/>
                  </a:lnTo>
                  <a:lnTo>
                    <a:pt x="60794" y="39827"/>
                  </a:lnTo>
                  <a:lnTo>
                    <a:pt x="64046" y="39001"/>
                  </a:lnTo>
                  <a:lnTo>
                    <a:pt x="67233" y="36817"/>
                  </a:lnTo>
                  <a:close/>
                </a:path>
                <a:path w="484505" h="51435">
                  <a:moveTo>
                    <a:pt x="78816" y="12496"/>
                  </a:moveTo>
                  <a:lnTo>
                    <a:pt x="74396" y="12496"/>
                  </a:lnTo>
                  <a:lnTo>
                    <a:pt x="74396" y="39039"/>
                  </a:lnTo>
                  <a:lnTo>
                    <a:pt x="78816" y="39039"/>
                  </a:lnTo>
                  <a:lnTo>
                    <a:pt x="78816" y="12496"/>
                  </a:lnTo>
                  <a:close/>
                </a:path>
                <a:path w="484505" h="51435">
                  <a:moveTo>
                    <a:pt x="79286" y="0"/>
                  </a:moveTo>
                  <a:lnTo>
                    <a:pt x="74041" y="0"/>
                  </a:lnTo>
                  <a:lnTo>
                    <a:pt x="74041" y="5257"/>
                  </a:lnTo>
                  <a:lnTo>
                    <a:pt x="79286" y="5257"/>
                  </a:lnTo>
                  <a:lnTo>
                    <a:pt x="79286" y="0"/>
                  </a:lnTo>
                  <a:close/>
                </a:path>
                <a:path w="484505" h="51435">
                  <a:moveTo>
                    <a:pt x="112293" y="18402"/>
                  </a:moveTo>
                  <a:lnTo>
                    <a:pt x="110680" y="15494"/>
                  </a:lnTo>
                  <a:lnTo>
                    <a:pt x="110540" y="15252"/>
                  </a:lnTo>
                  <a:lnTo>
                    <a:pt x="108585" y="11709"/>
                  </a:lnTo>
                  <a:lnTo>
                    <a:pt x="107696" y="11709"/>
                  </a:lnTo>
                  <a:lnTo>
                    <a:pt x="107696" y="20116"/>
                  </a:lnTo>
                  <a:lnTo>
                    <a:pt x="107696" y="31978"/>
                  </a:lnTo>
                  <a:lnTo>
                    <a:pt x="103505" y="36233"/>
                  </a:lnTo>
                  <a:lnTo>
                    <a:pt x="96786" y="36233"/>
                  </a:lnTo>
                  <a:lnTo>
                    <a:pt x="95199" y="35013"/>
                  </a:lnTo>
                  <a:lnTo>
                    <a:pt x="94018" y="33362"/>
                  </a:lnTo>
                  <a:lnTo>
                    <a:pt x="93433" y="32461"/>
                  </a:lnTo>
                  <a:lnTo>
                    <a:pt x="93433" y="19011"/>
                  </a:lnTo>
                  <a:lnTo>
                    <a:pt x="94843" y="16878"/>
                  </a:lnTo>
                  <a:lnTo>
                    <a:pt x="97142" y="15494"/>
                  </a:lnTo>
                  <a:lnTo>
                    <a:pt x="104152" y="15494"/>
                  </a:lnTo>
                  <a:lnTo>
                    <a:pt x="107696" y="20116"/>
                  </a:lnTo>
                  <a:lnTo>
                    <a:pt x="107696" y="11709"/>
                  </a:lnTo>
                  <a:lnTo>
                    <a:pt x="99390" y="11709"/>
                  </a:lnTo>
                  <a:lnTo>
                    <a:pt x="95973" y="12954"/>
                  </a:lnTo>
                  <a:lnTo>
                    <a:pt x="93243" y="15252"/>
                  </a:lnTo>
                  <a:lnTo>
                    <a:pt x="93243" y="12369"/>
                  </a:lnTo>
                  <a:lnTo>
                    <a:pt x="88836" y="12369"/>
                  </a:lnTo>
                  <a:lnTo>
                    <a:pt x="88836" y="50761"/>
                  </a:lnTo>
                  <a:lnTo>
                    <a:pt x="93433" y="50761"/>
                  </a:lnTo>
                  <a:lnTo>
                    <a:pt x="93433" y="36461"/>
                  </a:lnTo>
                  <a:lnTo>
                    <a:pt x="95262" y="38176"/>
                  </a:lnTo>
                  <a:lnTo>
                    <a:pt x="97840" y="39827"/>
                  </a:lnTo>
                  <a:lnTo>
                    <a:pt x="107111" y="39827"/>
                  </a:lnTo>
                  <a:lnTo>
                    <a:pt x="110083" y="36461"/>
                  </a:lnTo>
                  <a:lnTo>
                    <a:pt x="110286" y="36233"/>
                  </a:lnTo>
                  <a:lnTo>
                    <a:pt x="112293" y="33972"/>
                  </a:lnTo>
                  <a:lnTo>
                    <a:pt x="112293" y="18402"/>
                  </a:lnTo>
                  <a:close/>
                </a:path>
                <a:path w="484505" h="51435">
                  <a:moveTo>
                    <a:pt x="141147" y="25895"/>
                  </a:moveTo>
                  <a:lnTo>
                    <a:pt x="141135" y="22644"/>
                  </a:lnTo>
                  <a:lnTo>
                    <a:pt x="141109" y="19507"/>
                  </a:lnTo>
                  <a:lnTo>
                    <a:pt x="138328" y="15303"/>
                  </a:lnTo>
                  <a:lnTo>
                    <a:pt x="137795" y="14503"/>
                  </a:lnTo>
                  <a:lnTo>
                    <a:pt x="137795" y="22644"/>
                  </a:lnTo>
                  <a:lnTo>
                    <a:pt x="123228" y="22644"/>
                  </a:lnTo>
                  <a:lnTo>
                    <a:pt x="124167" y="18224"/>
                  </a:lnTo>
                  <a:lnTo>
                    <a:pt x="127304" y="15303"/>
                  </a:lnTo>
                  <a:lnTo>
                    <a:pt x="133718" y="15303"/>
                  </a:lnTo>
                  <a:lnTo>
                    <a:pt x="137033" y="17297"/>
                  </a:lnTo>
                  <a:lnTo>
                    <a:pt x="137795" y="22644"/>
                  </a:lnTo>
                  <a:lnTo>
                    <a:pt x="137795" y="14503"/>
                  </a:lnTo>
                  <a:lnTo>
                    <a:pt x="136385" y="12369"/>
                  </a:lnTo>
                  <a:lnTo>
                    <a:pt x="132778" y="11709"/>
                  </a:lnTo>
                  <a:lnTo>
                    <a:pt x="124117" y="11709"/>
                  </a:lnTo>
                  <a:lnTo>
                    <a:pt x="118808" y="17932"/>
                  </a:lnTo>
                  <a:lnTo>
                    <a:pt x="118808" y="33540"/>
                  </a:lnTo>
                  <a:lnTo>
                    <a:pt x="124472" y="39827"/>
                  </a:lnTo>
                  <a:lnTo>
                    <a:pt x="135255" y="39827"/>
                  </a:lnTo>
                  <a:lnTo>
                    <a:pt x="138633" y="38417"/>
                  </a:lnTo>
                  <a:lnTo>
                    <a:pt x="140919" y="36753"/>
                  </a:lnTo>
                  <a:lnTo>
                    <a:pt x="140868" y="36233"/>
                  </a:lnTo>
                  <a:lnTo>
                    <a:pt x="140563" y="32804"/>
                  </a:lnTo>
                  <a:lnTo>
                    <a:pt x="136855" y="35991"/>
                  </a:lnTo>
                  <a:lnTo>
                    <a:pt x="132969" y="36233"/>
                  </a:lnTo>
                  <a:lnTo>
                    <a:pt x="126885" y="36233"/>
                  </a:lnTo>
                  <a:lnTo>
                    <a:pt x="123101" y="31889"/>
                  </a:lnTo>
                  <a:lnTo>
                    <a:pt x="122936" y="25895"/>
                  </a:lnTo>
                  <a:lnTo>
                    <a:pt x="141147" y="25895"/>
                  </a:lnTo>
                  <a:close/>
                </a:path>
                <a:path w="484505" h="51435">
                  <a:moveTo>
                    <a:pt x="164833" y="28282"/>
                  </a:moveTo>
                  <a:lnTo>
                    <a:pt x="162661" y="26250"/>
                  </a:lnTo>
                  <a:lnTo>
                    <a:pt x="162534" y="26073"/>
                  </a:lnTo>
                  <a:lnTo>
                    <a:pt x="160235" y="23990"/>
                  </a:lnTo>
                  <a:lnTo>
                    <a:pt x="158648" y="23622"/>
                  </a:lnTo>
                  <a:lnTo>
                    <a:pt x="155689" y="23075"/>
                  </a:lnTo>
                  <a:lnTo>
                    <a:pt x="152450" y="22415"/>
                  </a:lnTo>
                  <a:lnTo>
                    <a:pt x="149733" y="21818"/>
                  </a:lnTo>
                  <a:lnTo>
                    <a:pt x="149733" y="15201"/>
                  </a:lnTo>
                  <a:lnTo>
                    <a:pt x="156641" y="15201"/>
                  </a:lnTo>
                  <a:lnTo>
                    <a:pt x="159766" y="15430"/>
                  </a:lnTo>
                  <a:lnTo>
                    <a:pt x="163118" y="17462"/>
                  </a:lnTo>
                  <a:lnTo>
                    <a:pt x="163830" y="13601"/>
                  </a:lnTo>
                  <a:lnTo>
                    <a:pt x="160769" y="12179"/>
                  </a:lnTo>
                  <a:lnTo>
                    <a:pt x="158343" y="11709"/>
                  </a:lnTo>
                  <a:lnTo>
                    <a:pt x="145554" y="11709"/>
                  </a:lnTo>
                  <a:lnTo>
                    <a:pt x="145554" y="22415"/>
                  </a:lnTo>
                  <a:lnTo>
                    <a:pt x="147256" y="24333"/>
                  </a:lnTo>
                  <a:lnTo>
                    <a:pt x="148729" y="25476"/>
                  </a:lnTo>
                  <a:lnTo>
                    <a:pt x="150571" y="26797"/>
                  </a:lnTo>
                  <a:lnTo>
                    <a:pt x="151853" y="27025"/>
                  </a:lnTo>
                  <a:lnTo>
                    <a:pt x="157226" y="28105"/>
                  </a:lnTo>
                  <a:lnTo>
                    <a:pt x="160642" y="28816"/>
                  </a:lnTo>
                  <a:lnTo>
                    <a:pt x="160642" y="36118"/>
                  </a:lnTo>
                  <a:lnTo>
                    <a:pt x="150317" y="36118"/>
                  </a:lnTo>
                  <a:lnTo>
                    <a:pt x="147027" y="33909"/>
                  </a:lnTo>
                  <a:lnTo>
                    <a:pt x="145961" y="33185"/>
                  </a:lnTo>
                  <a:lnTo>
                    <a:pt x="145262" y="37236"/>
                  </a:lnTo>
                  <a:lnTo>
                    <a:pt x="147142" y="38176"/>
                  </a:lnTo>
                  <a:lnTo>
                    <a:pt x="150380" y="39827"/>
                  </a:lnTo>
                  <a:lnTo>
                    <a:pt x="159473" y="39827"/>
                  </a:lnTo>
                  <a:lnTo>
                    <a:pt x="162001" y="37947"/>
                  </a:lnTo>
                  <a:lnTo>
                    <a:pt x="163830" y="36525"/>
                  </a:lnTo>
                  <a:lnTo>
                    <a:pt x="164833" y="34137"/>
                  </a:lnTo>
                  <a:lnTo>
                    <a:pt x="164833" y="28282"/>
                  </a:lnTo>
                  <a:close/>
                </a:path>
                <a:path w="484505" h="51435">
                  <a:moveTo>
                    <a:pt x="182968" y="24206"/>
                  </a:moveTo>
                  <a:lnTo>
                    <a:pt x="167347" y="24206"/>
                  </a:lnTo>
                  <a:lnTo>
                    <a:pt x="167347" y="27635"/>
                  </a:lnTo>
                  <a:lnTo>
                    <a:pt x="182968" y="27635"/>
                  </a:lnTo>
                  <a:lnTo>
                    <a:pt x="182968" y="24206"/>
                  </a:lnTo>
                  <a:close/>
                </a:path>
                <a:path w="484505" h="51435">
                  <a:moveTo>
                    <a:pt x="211188" y="36817"/>
                  </a:moveTo>
                  <a:lnTo>
                    <a:pt x="210845" y="32829"/>
                  </a:lnTo>
                  <a:lnTo>
                    <a:pt x="207835" y="35229"/>
                  </a:lnTo>
                  <a:lnTo>
                    <a:pt x="204647" y="36055"/>
                  </a:lnTo>
                  <a:lnTo>
                    <a:pt x="196748" y="36055"/>
                  </a:lnTo>
                  <a:lnTo>
                    <a:pt x="193433" y="31750"/>
                  </a:lnTo>
                  <a:lnTo>
                    <a:pt x="193433" y="21221"/>
                  </a:lnTo>
                  <a:lnTo>
                    <a:pt x="195618" y="15494"/>
                  </a:lnTo>
                  <a:lnTo>
                    <a:pt x="204939" y="15494"/>
                  </a:lnTo>
                  <a:lnTo>
                    <a:pt x="206946" y="15963"/>
                  </a:lnTo>
                  <a:lnTo>
                    <a:pt x="210185" y="18110"/>
                  </a:lnTo>
                  <a:lnTo>
                    <a:pt x="210896" y="14249"/>
                  </a:lnTo>
                  <a:lnTo>
                    <a:pt x="207416" y="12242"/>
                  </a:lnTo>
                  <a:lnTo>
                    <a:pt x="205422" y="11709"/>
                  </a:lnTo>
                  <a:lnTo>
                    <a:pt x="193624" y="11709"/>
                  </a:lnTo>
                  <a:lnTo>
                    <a:pt x="188836" y="18897"/>
                  </a:lnTo>
                  <a:lnTo>
                    <a:pt x="188836" y="33362"/>
                  </a:lnTo>
                  <a:lnTo>
                    <a:pt x="194208" y="39827"/>
                  </a:lnTo>
                  <a:lnTo>
                    <a:pt x="204762" y="39827"/>
                  </a:lnTo>
                  <a:lnTo>
                    <a:pt x="208013" y="39001"/>
                  </a:lnTo>
                  <a:lnTo>
                    <a:pt x="211188" y="36817"/>
                  </a:lnTo>
                  <a:close/>
                </a:path>
                <a:path w="484505" h="51435">
                  <a:moveTo>
                    <a:pt x="241236" y="18059"/>
                  </a:moveTo>
                  <a:lnTo>
                    <a:pt x="238683" y="15303"/>
                  </a:lnTo>
                  <a:lnTo>
                    <a:pt x="236639" y="13106"/>
                  </a:lnTo>
                  <a:lnTo>
                    <a:pt x="236639" y="18415"/>
                  </a:lnTo>
                  <a:lnTo>
                    <a:pt x="236639" y="32524"/>
                  </a:lnTo>
                  <a:lnTo>
                    <a:pt x="232638" y="36055"/>
                  </a:lnTo>
                  <a:lnTo>
                    <a:pt x="224193" y="36055"/>
                  </a:lnTo>
                  <a:lnTo>
                    <a:pt x="219951" y="32702"/>
                  </a:lnTo>
                  <a:lnTo>
                    <a:pt x="219951" y="18237"/>
                  </a:lnTo>
                  <a:lnTo>
                    <a:pt x="224434" y="15303"/>
                  </a:lnTo>
                  <a:lnTo>
                    <a:pt x="232397" y="15303"/>
                  </a:lnTo>
                  <a:lnTo>
                    <a:pt x="236639" y="18415"/>
                  </a:lnTo>
                  <a:lnTo>
                    <a:pt x="236639" y="13106"/>
                  </a:lnTo>
                  <a:lnTo>
                    <a:pt x="235343" y="11709"/>
                  </a:lnTo>
                  <a:lnTo>
                    <a:pt x="221068" y="11709"/>
                  </a:lnTo>
                  <a:lnTo>
                    <a:pt x="215341" y="18237"/>
                  </a:lnTo>
                  <a:lnTo>
                    <a:pt x="215341" y="33972"/>
                  </a:lnTo>
                  <a:lnTo>
                    <a:pt x="221361" y="39827"/>
                  </a:lnTo>
                  <a:lnTo>
                    <a:pt x="235343" y="39827"/>
                  </a:lnTo>
                  <a:lnTo>
                    <a:pt x="239064" y="36055"/>
                  </a:lnTo>
                  <a:lnTo>
                    <a:pt x="241122" y="33972"/>
                  </a:lnTo>
                  <a:lnTo>
                    <a:pt x="241236" y="18059"/>
                  </a:lnTo>
                  <a:close/>
                </a:path>
                <a:path w="484505" h="51435">
                  <a:moveTo>
                    <a:pt x="269392" y="17119"/>
                  </a:moveTo>
                  <a:lnTo>
                    <a:pt x="268503" y="11709"/>
                  </a:lnTo>
                  <a:lnTo>
                    <a:pt x="256006" y="11709"/>
                  </a:lnTo>
                  <a:lnTo>
                    <a:pt x="253123" y="15735"/>
                  </a:lnTo>
                  <a:lnTo>
                    <a:pt x="252768" y="16217"/>
                  </a:lnTo>
                  <a:lnTo>
                    <a:pt x="252768" y="12014"/>
                  </a:lnTo>
                  <a:lnTo>
                    <a:pt x="248513" y="12014"/>
                  </a:lnTo>
                  <a:lnTo>
                    <a:pt x="248513" y="39039"/>
                  </a:lnTo>
                  <a:lnTo>
                    <a:pt x="253123" y="39039"/>
                  </a:lnTo>
                  <a:lnTo>
                    <a:pt x="253123" y="20307"/>
                  </a:lnTo>
                  <a:lnTo>
                    <a:pt x="254596" y="15303"/>
                  </a:lnTo>
                  <a:lnTo>
                    <a:pt x="264731" y="15303"/>
                  </a:lnTo>
                  <a:lnTo>
                    <a:pt x="264795" y="19596"/>
                  </a:lnTo>
                  <a:lnTo>
                    <a:pt x="264795" y="39039"/>
                  </a:lnTo>
                  <a:lnTo>
                    <a:pt x="269392" y="39039"/>
                  </a:lnTo>
                  <a:lnTo>
                    <a:pt x="269392" y="17119"/>
                  </a:lnTo>
                  <a:close/>
                </a:path>
                <a:path w="484505" h="51435">
                  <a:moveTo>
                    <a:pt x="300494" y="17119"/>
                  </a:moveTo>
                  <a:lnTo>
                    <a:pt x="299605" y="11709"/>
                  </a:lnTo>
                  <a:lnTo>
                    <a:pt x="287108" y="11709"/>
                  </a:lnTo>
                  <a:lnTo>
                    <a:pt x="284213" y="15735"/>
                  </a:lnTo>
                  <a:lnTo>
                    <a:pt x="283870" y="16217"/>
                  </a:lnTo>
                  <a:lnTo>
                    <a:pt x="283870" y="12014"/>
                  </a:lnTo>
                  <a:lnTo>
                    <a:pt x="279615" y="12014"/>
                  </a:lnTo>
                  <a:lnTo>
                    <a:pt x="279615" y="39039"/>
                  </a:lnTo>
                  <a:lnTo>
                    <a:pt x="284213" y="39039"/>
                  </a:lnTo>
                  <a:lnTo>
                    <a:pt x="284213" y="20307"/>
                  </a:lnTo>
                  <a:lnTo>
                    <a:pt x="285699" y="15303"/>
                  </a:lnTo>
                  <a:lnTo>
                    <a:pt x="295833" y="15303"/>
                  </a:lnTo>
                  <a:lnTo>
                    <a:pt x="295897" y="19596"/>
                  </a:lnTo>
                  <a:lnTo>
                    <a:pt x="295897" y="39039"/>
                  </a:lnTo>
                  <a:lnTo>
                    <a:pt x="300494" y="39039"/>
                  </a:lnTo>
                  <a:lnTo>
                    <a:pt x="300494" y="17119"/>
                  </a:lnTo>
                  <a:close/>
                </a:path>
                <a:path w="484505" h="51435">
                  <a:moveTo>
                    <a:pt x="330352" y="25895"/>
                  </a:moveTo>
                  <a:lnTo>
                    <a:pt x="330339" y="22644"/>
                  </a:lnTo>
                  <a:lnTo>
                    <a:pt x="330301" y="19507"/>
                  </a:lnTo>
                  <a:lnTo>
                    <a:pt x="327533" y="15303"/>
                  </a:lnTo>
                  <a:lnTo>
                    <a:pt x="326999" y="14503"/>
                  </a:lnTo>
                  <a:lnTo>
                    <a:pt x="326999" y="22644"/>
                  </a:lnTo>
                  <a:lnTo>
                    <a:pt x="312432" y="22644"/>
                  </a:lnTo>
                  <a:lnTo>
                    <a:pt x="313372" y="18224"/>
                  </a:lnTo>
                  <a:lnTo>
                    <a:pt x="316509" y="15303"/>
                  </a:lnTo>
                  <a:lnTo>
                    <a:pt x="322922" y="15303"/>
                  </a:lnTo>
                  <a:lnTo>
                    <a:pt x="326237" y="17297"/>
                  </a:lnTo>
                  <a:lnTo>
                    <a:pt x="326999" y="22644"/>
                  </a:lnTo>
                  <a:lnTo>
                    <a:pt x="326999" y="14503"/>
                  </a:lnTo>
                  <a:lnTo>
                    <a:pt x="325577" y="12369"/>
                  </a:lnTo>
                  <a:lnTo>
                    <a:pt x="321983" y="11709"/>
                  </a:lnTo>
                  <a:lnTo>
                    <a:pt x="313321" y="11709"/>
                  </a:lnTo>
                  <a:lnTo>
                    <a:pt x="308013" y="17932"/>
                  </a:lnTo>
                  <a:lnTo>
                    <a:pt x="308013" y="33540"/>
                  </a:lnTo>
                  <a:lnTo>
                    <a:pt x="313677" y="39827"/>
                  </a:lnTo>
                  <a:lnTo>
                    <a:pt x="324459" y="39827"/>
                  </a:lnTo>
                  <a:lnTo>
                    <a:pt x="327825" y="38417"/>
                  </a:lnTo>
                  <a:lnTo>
                    <a:pt x="330123" y="36753"/>
                  </a:lnTo>
                  <a:lnTo>
                    <a:pt x="330073" y="36233"/>
                  </a:lnTo>
                  <a:lnTo>
                    <a:pt x="329768" y="32804"/>
                  </a:lnTo>
                  <a:lnTo>
                    <a:pt x="326059" y="35991"/>
                  </a:lnTo>
                  <a:lnTo>
                    <a:pt x="322173" y="36233"/>
                  </a:lnTo>
                  <a:lnTo>
                    <a:pt x="316090" y="36233"/>
                  </a:lnTo>
                  <a:lnTo>
                    <a:pt x="312305" y="31889"/>
                  </a:lnTo>
                  <a:lnTo>
                    <a:pt x="312140" y="25895"/>
                  </a:lnTo>
                  <a:lnTo>
                    <a:pt x="330352" y="25895"/>
                  </a:lnTo>
                  <a:close/>
                </a:path>
                <a:path w="484505" h="51435">
                  <a:moveTo>
                    <a:pt x="357276" y="36817"/>
                  </a:moveTo>
                  <a:lnTo>
                    <a:pt x="356920" y="32829"/>
                  </a:lnTo>
                  <a:lnTo>
                    <a:pt x="353923" y="35229"/>
                  </a:lnTo>
                  <a:lnTo>
                    <a:pt x="350735" y="36055"/>
                  </a:lnTo>
                  <a:lnTo>
                    <a:pt x="342823" y="36055"/>
                  </a:lnTo>
                  <a:lnTo>
                    <a:pt x="339521" y="31750"/>
                  </a:lnTo>
                  <a:lnTo>
                    <a:pt x="339521" y="21221"/>
                  </a:lnTo>
                  <a:lnTo>
                    <a:pt x="341706" y="15494"/>
                  </a:lnTo>
                  <a:lnTo>
                    <a:pt x="351028" y="15494"/>
                  </a:lnTo>
                  <a:lnTo>
                    <a:pt x="353034" y="15963"/>
                  </a:lnTo>
                  <a:lnTo>
                    <a:pt x="356273" y="18110"/>
                  </a:lnTo>
                  <a:lnTo>
                    <a:pt x="356984" y="14249"/>
                  </a:lnTo>
                  <a:lnTo>
                    <a:pt x="353504" y="12242"/>
                  </a:lnTo>
                  <a:lnTo>
                    <a:pt x="351510" y="11709"/>
                  </a:lnTo>
                  <a:lnTo>
                    <a:pt x="339699" y="11709"/>
                  </a:lnTo>
                  <a:lnTo>
                    <a:pt x="334924" y="18897"/>
                  </a:lnTo>
                  <a:lnTo>
                    <a:pt x="334924" y="33362"/>
                  </a:lnTo>
                  <a:lnTo>
                    <a:pt x="340283" y="39827"/>
                  </a:lnTo>
                  <a:lnTo>
                    <a:pt x="350850" y="39827"/>
                  </a:lnTo>
                  <a:lnTo>
                    <a:pt x="354088" y="39001"/>
                  </a:lnTo>
                  <a:lnTo>
                    <a:pt x="357276" y="36817"/>
                  </a:lnTo>
                  <a:close/>
                </a:path>
                <a:path w="484505" h="51435">
                  <a:moveTo>
                    <a:pt x="379247" y="37592"/>
                  </a:moveTo>
                  <a:lnTo>
                    <a:pt x="378307" y="34061"/>
                  </a:lnTo>
                  <a:lnTo>
                    <a:pt x="376770" y="35331"/>
                  </a:lnTo>
                  <a:lnTo>
                    <a:pt x="374878" y="36055"/>
                  </a:lnTo>
                  <a:lnTo>
                    <a:pt x="370814" y="36055"/>
                  </a:lnTo>
                  <a:lnTo>
                    <a:pt x="369989" y="34251"/>
                  </a:lnTo>
                  <a:lnTo>
                    <a:pt x="369989" y="15913"/>
                  </a:lnTo>
                  <a:lnTo>
                    <a:pt x="378307" y="15913"/>
                  </a:lnTo>
                  <a:lnTo>
                    <a:pt x="378307" y="12496"/>
                  </a:lnTo>
                  <a:lnTo>
                    <a:pt x="369989" y="12496"/>
                  </a:lnTo>
                  <a:lnTo>
                    <a:pt x="369989" y="4686"/>
                  </a:lnTo>
                  <a:lnTo>
                    <a:pt x="365925" y="4686"/>
                  </a:lnTo>
                  <a:lnTo>
                    <a:pt x="365925" y="12496"/>
                  </a:lnTo>
                  <a:lnTo>
                    <a:pt x="360781" y="12496"/>
                  </a:lnTo>
                  <a:lnTo>
                    <a:pt x="360781" y="15913"/>
                  </a:lnTo>
                  <a:lnTo>
                    <a:pt x="365734" y="15913"/>
                  </a:lnTo>
                  <a:lnTo>
                    <a:pt x="365734" y="35687"/>
                  </a:lnTo>
                  <a:lnTo>
                    <a:pt x="366560" y="39827"/>
                  </a:lnTo>
                  <a:lnTo>
                    <a:pt x="374764" y="39827"/>
                  </a:lnTo>
                  <a:lnTo>
                    <a:pt x="377761" y="38354"/>
                  </a:lnTo>
                  <a:lnTo>
                    <a:pt x="379247" y="37592"/>
                  </a:lnTo>
                  <a:close/>
                </a:path>
                <a:path w="484505" h="51435">
                  <a:moveTo>
                    <a:pt x="390537" y="12496"/>
                  </a:moveTo>
                  <a:lnTo>
                    <a:pt x="386118" y="12496"/>
                  </a:lnTo>
                  <a:lnTo>
                    <a:pt x="386118" y="39039"/>
                  </a:lnTo>
                  <a:lnTo>
                    <a:pt x="390537" y="39039"/>
                  </a:lnTo>
                  <a:lnTo>
                    <a:pt x="390537" y="12496"/>
                  </a:lnTo>
                  <a:close/>
                </a:path>
                <a:path w="484505" h="51435">
                  <a:moveTo>
                    <a:pt x="391007" y="0"/>
                  </a:moveTo>
                  <a:lnTo>
                    <a:pt x="385762" y="0"/>
                  </a:lnTo>
                  <a:lnTo>
                    <a:pt x="385762" y="5257"/>
                  </a:lnTo>
                  <a:lnTo>
                    <a:pt x="391007" y="5257"/>
                  </a:lnTo>
                  <a:lnTo>
                    <a:pt x="391007" y="0"/>
                  </a:lnTo>
                  <a:close/>
                </a:path>
                <a:path w="484505" h="51435">
                  <a:moveTo>
                    <a:pt x="422021" y="12496"/>
                  </a:moveTo>
                  <a:lnTo>
                    <a:pt x="417601" y="12496"/>
                  </a:lnTo>
                  <a:lnTo>
                    <a:pt x="412940" y="24942"/>
                  </a:lnTo>
                  <a:lnTo>
                    <a:pt x="409867" y="33058"/>
                  </a:lnTo>
                  <a:lnTo>
                    <a:pt x="409397" y="35877"/>
                  </a:lnTo>
                  <a:lnTo>
                    <a:pt x="408978" y="33718"/>
                  </a:lnTo>
                  <a:lnTo>
                    <a:pt x="407441" y="29591"/>
                  </a:lnTo>
                  <a:lnTo>
                    <a:pt x="406857" y="27990"/>
                  </a:lnTo>
                  <a:lnTo>
                    <a:pt x="401142" y="12496"/>
                  </a:lnTo>
                  <a:lnTo>
                    <a:pt x="396532" y="12496"/>
                  </a:lnTo>
                  <a:lnTo>
                    <a:pt x="406679" y="39039"/>
                  </a:lnTo>
                  <a:lnTo>
                    <a:pt x="411873" y="39039"/>
                  </a:lnTo>
                  <a:lnTo>
                    <a:pt x="422021" y="12496"/>
                  </a:lnTo>
                  <a:close/>
                </a:path>
                <a:path w="484505" h="51435">
                  <a:moveTo>
                    <a:pt x="432714" y="12496"/>
                  </a:moveTo>
                  <a:lnTo>
                    <a:pt x="428294" y="12496"/>
                  </a:lnTo>
                  <a:lnTo>
                    <a:pt x="428294" y="39039"/>
                  </a:lnTo>
                  <a:lnTo>
                    <a:pt x="432714" y="39039"/>
                  </a:lnTo>
                  <a:lnTo>
                    <a:pt x="432714" y="12496"/>
                  </a:lnTo>
                  <a:close/>
                </a:path>
                <a:path w="484505" h="51435">
                  <a:moveTo>
                    <a:pt x="433184" y="0"/>
                  </a:moveTo>
                  <a:lnTo>
                    <a:pt x="427939" y="0"/>
                  </a:lnTo>
                  <a:lnTo>
                    <a:pt x="427939" y="5257"/>
                  </a:lnTo>
                  <a:lnTo>
                    <a:pt x="433184" y="5257"/>
                  </a:lnTo>
                  <a:lnTo>
                    <a:pt x="433184" y="0"/>
                  </a:lnTo>
                  <a:close/>
                </a:path>
                <a:path w="484505" h="51435">
                  <a:moveTo>
                    <a:pt x="457466" y="37592"/>
                  </a:moveTo>
                  <a:lnTo>
                    <a:pt x="456526" y="34061"/>
                  </a:lnTo>
                  <a:lnTo>
                    <a:pt x="454990" y="35331"/>
                  </a:lnTo>
                  <a:lnTo>
                    <a:pt x="453097" y="36055"/>
                  </a:lnTo>
                  <a:lnTo>
                    <a:pt x="449033" y="36055"/>
                  </a:lnTo>
                  <a:lnTo>
                    <a:pt x="448208" y="34251"/>
                  </a:lnTo>
                  <a:lnTo>
                    <a:pt x="448208" y="15913"/>
                  </a:lnTo>
                  <a:lnTo>
                    <a:pt x="456526" y="15913"/>
                  </a:lnTo>
                  <a:lnTo>
                    <a:pt x="456526" y="12496"/>
                  </a:lnTo>
                  <a:lnTo>
                    <a:pt x="448208" y="12496"/>
                  </a:lnTo>
                  <a:lnTo>
                    <a:pt x="448208" y="4686"/>
                  </a:lnTo>
                  <a:lnTo>
                    <a:pt x="444144" y="4686"/>
                  </a:lnTo>
                  <a:lnTo>
                    <a:pt x="444144" y="12496"/>
                  </a:lnTo>
                  <a:lnTo>
                    <a:pt x="439000" y="12496"/>
                  </a:lnTo>
                  <a:lnTo>
                    <a:pt x="439000" y="15913"/>
                  </a:lnTo>
                  <a:lnTo>
                    <a:pt x="443966" y="15913"/>
                  </a:lnTo>
                  <a:lnTo>
                    <a:pt x="443966" y="35687"/>
                  </a:lnTo>
                  <a:lnTo>
                    <a:pt x="444792" y="39827"/>
                  </a:lnTo>
                  <a:lnTo>
                    <a:pt x="452996" y="39827"/>
                  </a:lnTo>
                  <a:lnTo>
                    <a:pt x="455993" y="38354"/>
                  </a:lnTo>
                  <a:lnTo>
                    <a:pt x="457466" y="37592"/>
                  </a:lnTo>
                  <a:close/>
                </a:path>
                <a:path w="484505" h="51435">
                  <a:moveTo>
                    <a:pt x="484225" y="12496"/>
                  </a:moveTo>
                  <a:lnTo>
                    <a:pt x="479806" y="12496"/>
                  </a:lnTo>
                  <a:lnTo>
                    <a:pt x="472122" y="31546"/>
                  </a:lnTo>
                  <a:lnTo>
                    <a:pt x="472020" y="34315"/>
                  </a:lnTo>
                  <a:lnTo>
                    <a:pt x="471957" y="35687"/>
                  </a:lnTo>
                  <a:lnTo>
                    <a:pt x="471538" y="31673"/>
                  </a:lnTo>
                  <a:lnTo>
                    <a:pt x="466585" y="19977"/>
                  </a:lnTo>
                  <a:lnTo>
                    <a:pt x="463397" y="12496"/>
                  </a:lnTo>
                  <a:lnTo>
                    <a:pt x="458736" y="12496"/>
                  </a:lnTo>
                  <a:lnTo>
                    <a:pt x="470192" y="39039"/>
                  </a:lnTo>
                  <a:lnTo>
                    <a:pt x="468058" y="44272"/>
                  </a:lnTo>
                  <a:lnTo>
                    <a:pt x="466521" y="47637"/>
                  </a:lnTo>
                  <a:lnTo>
                    <a:pt x="463753" y="47637"/>
                  </a:lnTo>
                  <a:lnTo>
                    <a:pt x="461860" y="47396"/>
                  </a:lnTo>
                  <a:lnTo>
                    <a:pt x="460095" y="46710"/>
                  </a:lnTo>
                  <a:lnTo>
                    <a:pt x="460451" y="50533"/>
                  </a:lnTo>
                  <a:lnTo>
                    <a:pt x="461759" y="50825"/>
                  </a:lnTo>
                  <a:lnTo>
                    <a:pt x="463397" y="51003"/>
                  </a:lnTo>
                  <a:lnTo>
                    <a:pt x="464693" y="51003"/>
                  </a:lnTo>
                  <a:lnTo>
                    <a:pt x="466763" y="51231"/>
                  </a:lnTo>
                  <a:lnTo>
                    <a:pt x="468947" y="50533"/>
                  </a:lnTo>
                  <a:lnTo>
                    <a:pt x="484225" y="1249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1510465" y="2653553"/>
              <a:ext cx="377825" cy="189230"/>
            </a:xfrm>
            <a:custGeom>
              <a:avLst/>
              <a:gdLst/>
              <a:ahLst/>
              <a:cxnLst/>
              <a:rect l="l" t="t" r="r" b="b"/>
              <a:pathLst>
                <a:path w="377825" h="189230">
                  <a:moveTo>
                    <a:pt x="377345" y="0"/>
                  </a:moveTo>
                  <a:lnTo>
                    <a:pt x="0" y="0"/>
                  </a:lnTo>
                  <a:lnTo>
                    <a:pt x="0" y="188673"/>
                  </a:lnTo>
                  <a:lnTo>
                    <a:pt x="377345" y="188673"/>
                  </a:lnTo>
                  <a:lnTo>
                    <a:pt x="377345" y="0"/>
                  </a:lnTo>
                  <a:close/>
                </a:path>
              </a:pathLst>
            </a:custGeom>
            <a:solidFill>
              <a:srgbClr val="C5E38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1510465" y="2653553"/>
              <a:ext cx="377825" cy="189230"/>
            </a:xfrm>
            <a:custGeom>
              <a:avLst/>
              <a:gdLst/>
              <a:ahLst/>
              <a:cxnLst/>
              <a:rect l="l" t="t" r="r" b="b"/>
              <a:pathLst>
                <a:path w="377825" h="189230">
                  <a:moveTo>
                    <a:pt x="0" y="188673"/>
                  </a:moveTo>
                  <a:lnTo>
                    <a:pt x="377345" y="188673"/>
                  </a:lnTo>
                  <a:lnTo>
                    <a:pt x="377345" y="0"/>
                  </a:lnTo>
                  <a:lnTo>
                    <a:pt x="0" y="0"/>
                  </a:lnTo>
                  <a:lnTo>
                    <a:pt x="0" y="188673"/>
                  </a:lnTo>
                  <a:close/>
                </a:path>
              </a:pathLst>
            </a:custGeom>
            <a:ln w="9433">
              <a:solidFill>
                <a:srgbClr val="6A8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1556562" y="2734322"/>
              <a:ext cx="287655" cy="50800"/>
            </a:xfrm>
            <a:custGeom>
              <a:avLst/>
              <a:gdLst/>
              <a:ahLst/>
              <a:cxnLst/>
              <a:rect l="l" t="t" r="r" b="b"/>
              <a:pathLst>
                <a:path w="287655" h="50800">
                  <a:moveTo>
                    <a:pt x="14452" y="11709"/>
                  </a:moveTo>
                  <a:lnTo>
                    <a:pt x="9207" y="11785"/>
                  </a:lnTo>
                  <a:lnTo>
                    <a:pt x="5956" y="14719"/>
                  </a:lnTo>
                  <a:lnTo>
                    <a:pt x="4127" y="17487"/>
                  </a:lnTo>
                  <a:lnTo>
                    <a:pt x="4127" y="12014"/>
                  </a:lnTo>
                  <a:lnTo>
                    <a:pt x="0" y="12014"/>
                  </a:lnTo>
                  <a:lnTo>
                    <a:pt x="0" y="39039"/>
                  </a:lnTo>
                  <a:lnTo>
                    <a:pt x="4419" y="39039"/>
                  </a:lnTo>
                  <a:lnTo>
                    <a:pt x="4419" y="20193"/>
                  </a:lnTo>
                  <a:lnTo>
                    <a:pt x="8661" y="15862"/>
                  </a:lnTo>
                  <a:lnTo>
                    <a:pt x="14452" y="15735"/>
                  </a:lnTo>
                  <a:lnTo>
                    <a:pt x="14452" y="11709"/>
                  </a:lnTo>
                  <a:close/>
                </a:path>
                <a:path w="287655" h="50800">
                  <a:moveTo>
                    <a:pt x="40309" y="25895"/>
                  </a:moveTo>
                  <a:lnTo>
                    <a:pt x="40297" y="22644"/>
                  </a:lnTo>
                  <a:lnTo>
                    <a:pt x="40259" y="19507"/>
                  </a:lnTo>
                  <a:lnTo>
                    <a:pt x="37490" y="15316"/>
                  </a:lnTo>
                  <a:lnTo>
                    <a:pt x="36957" y="14516"/>
                  </a:lnTo>
                  <a:lnTo>
                    <a:pt x="36957" y="22644"/>
                  </a:lnTo>
                  <a:lnTo>
                    <a:pt x="22377" y="22644"/>
                  </a:lnTo>
                  <a:lnTo>
                    <a:pt x="23317" y="18224"/>
                  </a:lnTo>
                  <a:lnTo>
                    <a:pt x="26454" y="15316"/>
                  </a:lnTo>
                  <a:lnTo>
                    <a:pt x="32880" y="15316"/>
                  </a:lnTo>
                  <a:lnTo>
                    <a:pt x="36182" y="17297"/>
                  </a:lnTo>
                  <a:lnTo>
                    <a:pt x="36957" y="22644"/>
                  </a:lnTo>
                  <a:lnTo>
                    <a:pt x="36957" y="14516"/>
                  </a:lnTo>
                  <a:lnTo>
                    <a:pt x="35534" y="12369"/>
                  </a:lnTo>
                  <a:lnTo>
                    <a:pt x="31940" y="11709"/>
                  </a:lnTo>
                  <a:lnTo>
                    <a:pt x="23266" y="11709"/>
                  </a:lnTo>
                  <a:lnTo>
                    <a:pt x="17970" y="17932"/>
                  </a:lnTo>
                  <a:lnTo>
                    <a:pt x="17970" y="33540"/>
                  </a:lnTo>
                  <a:lnTo>
                    <a:pt x="23634" y="39827"/>
                  </a:lnTo>
                  <a:lnTo>
                    <a:pt x="34417" y="39827"/>
                  </a:lnTo>
                  <a:lnTo>
                    <a:pt x="37782" y="38417"/>
                  </a:lnTo>
                  <a:lnTo>
                    <a:pt x="40081" y="36766"/>
                  </a:lnTo>
                  <a:lnTo>
                    <a:pt x="40030" y="36233"/>
                  </a:lnTo>
                  <a:lnTo>
                    <a:pt x="39725" y="32804"/>
                  </a:lnTo>
                  <a:lnTo>
                    <a:pt x="36017" y="35991"/>
                  </a:lnTo>
                  <a:lnTo>
                    <a:pt x="32118" y="36233"/>
                  </a:lnTo>
                  <a:lnTo>
                    <a:pt x="26047" y="36233"/>
                  </a:lnTo>
                  <a:lnTo>
                    <a:pt x="22263" y="31889"/>
                  </a:lnTo>
                  <a:lnTo>
                    <a:pt x="22085" y="25895"/>
                  </a:lnTo>
                  <a:lnTo>
                    <a:pt x="40309" y="25895"/>
                  </a:lnTo>
                  <a:close/>
                </a:path>
                <a:path w="287655" h="50800">
                  <a:moveTo>
                    <a:pt x="67233" y="36830"/>
                  </a:moveTo>
                  <a:lnTo>
                    <a:pt x="66878" y="32829"/>
                  </a:lnTo>
                  <a:lnTo>
                    <a:pt x="63868" y="35229"/>
                  </a:lnTo>
                  <a:lnTo>
                    <a:pt x="60693" y="36055"/>
                  </a:lnTo>
                  <a:lnTo>
                    <a:pt x="52781" y="36055"/>
                  </a:lnTo>
                  <a:lnTo>
                    <a:pt x="49479" y="31750"/>
                  </a:lnTo>
                  <a:lnTo>
                    <a:pt x="49479" y="21234"/>
                  </a:lnTo>
                  <a:lnTo>
                    <a:pt x="51663" y="15494"/>
                  </a:lnTo>
                  <a:lnTo>
                    <a:pt x="60985" y="15494"/>
                  </a:lnTo>
                  <a:lnTo>
                    <a:pt x="62979" y="15963"/>
                  </a:lnTo>
                  <a:lnTo>
                    <a:pt x="66230" y="18122"/>
                  </a:lnTo>
                  <a:lnTo>
                    <a:pt x="66941" y="14249"/>
                  </a:lnTo>
                  <a:lnTo>
                    <a:pt x="63461" y="12242"/>
                  </a:lnTo>
                  <a:lnTo>
                    <a:pt x="61455" y="11709"/>
                  </a:lnTo>
                  <a:lnTo>
                    <a:pt x="49657" y="11709"/>
                  </a:lnTo>
                  <a:lnTo>
                    <a:pt x="44869" y="18897"/>
                  </a:lnTo>
                  <a:lnTo>
                    <a:pt x="44869" y="33375"/>
                  </a:lnTo>
                  <a:lnTo>
                    <a:pt x="50241" y="39827"/>
                  </a:lnTo>
                  <a:lnTo>
                    <a:pt x="60794" y="39827"/>
                  </a:lnTo>
                  <a:lnTo>
                    <a:pt x="64046" y="39014"/>
                  </a:lnTo>
                  <a:lnTo>
                    <a:pt x="67233" y="36830"/>
                  </a:lnTo>
                  <a:close/>
                </a:path>
                <a:path w="287655" h="50800">
                  <a:moveTo>
                    <a:pt x="78816" y="12496"/>
                  </a:moveTo>
                  <a:lnTo>
                    <a:pt x="74396" y="12496"/>
                  </a:lnTo>
                  <a:lnTo>
                    <a:pt x="74396" y="39039"/>
                  </a:lnTo>
                  <a:lnTo>
                    <a:pt x="78816" y="39039"/>
                  </a:lnTo>
                  <a:lnTo>
                    <a:pt x="78816" y="12496"/>
                  </a:lnTo>
                  <a:close/>
                </a:path>
                <a:path w="287655" h="50800">
                  <a:moveTo>
                    <a:pt x="79286" y="0"/>
                  </a:moveTo>
                  <a:lnTo>
                    <a:pt x="74041" y="0"/>
                  </a:lnTo>
                  <a:lnTo>
                    <a:pt x="74041" y="5257"/>
                  </a:lnTo>
                  <a:lnTo>
                    <a:pt x="79286" y="5257"/>
                  </a:lnTo>
                  <a:lnTo>
                    <a:pt x="79286" y="0"/>
                  </a:lnTo>
                  <a:close/>
                </a:path>
                <a:path w="287655" h="50800">
                  <a:moveTo>
                    <a:pt x="112293" y="18415"/>
                  </a:moveTo>
                  <a:lnTo>
                    <a:pt x="110680" y="15494"/>
                  </a:lnTo>
                  <a:lnTo>
                    <a:pt x="110540" y="15252"/>
                  </a:lnTo>
                  <a:lnTo>
                    <a:pt x="108585" y="11709"/>
                  </a:lnTo>
                  <a:lnTo>
                    <a:pt x="107696" y="11709"/>
                  </a:lnTo>
                  <a:lnTo>
                    <a:pt x="107696" y="20116"/>
                  </a:lnTo>
                  <a:lnTo>
                    <a:pt x="107696" y="31978"/>
                  </a:lnTo>
                  <a:lnTo>
                    <a:pt x="103505" y="36233"/>
                  </a:lnTo>
                  <a:lnTo>
                    <a:pt x="96786" y="36233"/>
                  </a:lnTo>
                  <a:lnTo>
                    <a:pt x="95199" y="35013"/>
                  </a:lnTo>
                  <a:lnTo>
                    <a:pt x="94018" y="33375"/>
                  </a:lnTo>
                  <a:lnTo>
                    <a:pt x="93433" y="32473"/>
                  </a:lnTo>
                  <a:lnTo>
                    <a:pt x="93433" y="19024"/>
                  </a:lnTo>
                  <a:lnTo>
                    <a:pt x="94843" y="16891"/>
                  </a:lnTo>
                  <a:lnTo>
                    <a:pt x="97142" y="15494"/>
                  </a:lnTo>
                  <a:lnTo>
                    <a:pt x="104152" y="15494"/>
                  </a:lnTo>
                  <a:lnTo>
                    <a:pt x="107696" y="20116"/>
                  </a:lnTo>
                  <a:lnTo>
                    <a:pt x="107696" y="11709"/>
                  </a:lnTo>
                  <a:lnTo>
                    <a:pt x="99390" y="11709"/>
                  </a:lnTo>
                  <a:lnTo>
                    <a:pt x="95961" y="12954"/>
                  </a:lnTo>
                  <a:lnTo>
                    <a:pt x="93243" y="15252"/>
                  </a:lnTo>
                  <a:lnTo>
                    <a:pt x="93243" y="12369"/>
                  </a:lnTo>
                  <a:lnTo>
                    <a:pt x="88836" y="12369"/>
                  </a:lnTo>
                  <a:lnTo>
                    <a:pt x="88836" y="50761"/>
                  </a:lnTo>
                  <a:lnTo>
                    <a:pt x="93433" y="50761"/>
                  </a:lnTo>
                  <a:lnTo>
                    <a:pt x="93433" y="36474"/>
                  </a:lnTo>
                  <a:lnTo>
                    <a:pt x="95262" y="38176"/>
                  </a:lnTo>
                  <a:lnTo>
                    <a:pt x="97840" y="39827"/>
                  </a:lnTo>
                  <a:lnTo>
                    <a:pt x="107111" y="39827"/>
                  </a:lnTo>
                  <a:lnTo>
                    <a:pt x="110083" y="36474"/>
                  </a:lnTo>
                  <a:lnTo>
                    <a:pt x="110299" y="36233"/>
                  </a:lnTo>
                  <a:lnTo>
                    <a:pt x="112293" y="33985"/>
                  </a:lnTo>
                  <a:lnTo>
                    <a:pt x="112293" y="18415"/>
                  </a:lnTo>
                  <a:close/>
                </a:path>
                <a:path w="287655" h="50800">
                  <a:moveTo>
                    <a:pt x="141160" y="25895"/>
                  </a:moveTo>
                  <a:lnTo>
                    <a:pt x="141135" y="22644"/>
                  </a:lnTo>
                  <a:lnTo>
                    <a:pt x="141109" y="19507"/>
                  </a:lnTo>
                  <a:lnTo>
                    <a:pt x="138328" y="15316"/>
                  </a:lnTo>
                  <a:lnTo>
                    <a:pt x="137795" y="14516"/>
                  </a:lnTo>
                  <a:lnTo>
                    <a:pt x="137795" y="22644"/>
                  </a:lnTo>
                  <a:lnTo>
                    <a:pt x="123228" y="22644"/>
                  </a:lnTo>
                  <a:lnTo>
                    <a:pt x="124167" y="18224"/>
                  </a:lnTo>
                  <a:lnTo>
                    <a:pt x="127304" y="15316"/>
                  </a:lnTo>
                  <a:lnTo>
                    <a:pt x="133718" y="15316"/>
                  </a:lnTo>
                  <a:lnTo>
                    <a:pt x="137033" y="17297"/>
                  </a:lnTo>
                  <a:lnTo>
                    <a:pt x="137795" y="22644"/>
                  </a:lnTo>
                  <a:lnTo>
                    <a:pt x="137795" y="14516"/>
                  </a:lnTo>
                  <a:lnTo>
                    <a:pt x="136385" y="12369"/>
                  </a:lnTo>
                  <a:lnTo>
                    <a:pt x="132778" y="11709"/>
                  </a:lnTo>
                  <a:lnTo>
                    <a:pt x="124117" y="11709"/>
                  </a:lnTo>
                  <a:lnTo>
                    <a:pt x="118808" y="17932"/>
                  </a:lnTo>
                  <a:lnTo>
                    <a:pt x="118808" y="33540"/>
                  </a:lnTo>
                  <a:lnTo>
                    <a:pt x="124472" y="39827"/>
                  </a:lnTo>
                  <a:lnTo>
                    <a:pt x="135255" y="39827"/>
                  </a:lnTo>
                  <a:lnTo>
                    <a:pt x="138633" y="38417"/>
                  </a:lnTo>
                  <a:lnTo>
                    <a:pt x="140919" y="36766"/>
                  </a:lnTo>
                  <a:lnTo>
                    <a:pt x="140881" y="36233"/>
                  </a:lnTo>
                  <a:lnTo>
                    <a:pt x="140563" y="32804"/>
                  </a:lnTo>
                  <a:lnTo>
                    <a:pt x="136855" y="35991"/>
                  </a:lnTo>
                  <a:lnTo>
                    <a:pt x="132969" y="36233"/>
                  </a:lnTo>
                  <a:lnTo>
                    <a:pt x="126885" y="36233"/>
                  </a:lnTo>
                  <a:lnTo>
                    <a:pt x="123101" y="31889"/>
                  </a:lnTo>
                  <a:lnTo>
                    <a:pt x="122936" y="25895"/>
                  </a:lnTo>
                  <a:lnTo>
                    <a:pt x="141160" y="25895"/>
                  </a:lnTo>
                  <a:close/>
                </a:path>
                <a:path w="287655" h="50800">
                  <a:moveTo>
                    <a:pt x="164833" y="28282"/>
                  </a:moveTo>
                  <a:lnTo>
                    <a:pt x="162661" y="26250"/>
                  </a:lnTo>
                  <a:lnTo>
                    <a:pt x="162534" y="26073"/>
                  </a:lnTo>
                  <a:lnTo>
                    <a:pt x="160223" y="23990"/>
                  </a:lnTo>
                  <a:lnTo>
                    <a:pt x="158648" y="23622"/>
                  </a:lnTo>
                  <a:lnTo>
                    <a:pt x="155689" y="23088"/>
                  </a:lnTo>
                  <a:lnTo>
                    <a:pt x="152438" y="22428"/>
                  </a:lnTo>
                  <a:lnTo>
                    <a:pt x="149733" y="21831"/>
                  </a:lnTo>
                  <a:lnTo>
                    <a:pt x="149733" y="15201"/>
                  </a:lnTo>
                  <a:lnTo>
                    <a:pt x="156641" y="15201"/>
                  </a:lnTo>
                  <a:lnTo>
                    <a:pt x="159766" y="15430"/>
                  </a:lnTo>
                  <a:lnTo>
                    <a:pt x="163118" y="17475"/>
                  </a:lnTo>
                  <a:lnTo>
                    <a:pt x="163830" y="13601"/>
                  </a:lnTo>
                  <a:lnTo>
                    <a:pt x="160769" y="12192"/>
                  </a:lnTo>
                  <a:lnTo>
                    <a:pt x="158356" y="11709"/>
                  </a:lnTo>
                  <a:lnTo>
                    <a:pt x="145542" y="11709"/>
                  </a:lnTo>
                  <a:lnTo>
                    <a:pt x="145542" y="22428"/>
                  </a:lnTo>
                  <a:lnTo>
                    <a:pt x="147256" y="24345"/>
                  </a:lnTo>
                  <a:lnTo>
                    <a:pt x="148729" y="25476"/>
                  </a:lnTo>
                  <a:lnTo>
                    <a:pt x="150571" y="26797"/>
                  </a:lnTo>
                  <a:lnTo>
                    <a:pt x="151853" y="27025"/>
                  </a:lnTo>
                  <a:lnTo>
                    <a:pt x="157226" y="28117"/>
                  </a:lnTo>
                  <a:lnTo>
                    <a:pt x="160642" y="28816"/>
                  </a:lnTo>
                  <a:lnTo>
                    <a:pt x="160642" y="36118"/>
                  </a:lnTo>
                  <a:lnTo>
                    <a:pt x="150317" y="36118"/>
                  </a:lnTo>
                  <a:lnTo>
                    <a:pt x="147027" y="33909"/>
                  </a:lnTo>
                  <a:lnTo>
                    <a:pt x="145961" y="33185"/>
                  </a:lnTo>
                  <a:lnTo>
                    <a:pt x="145262" y="37236"/>
                  </a:lnTo>
                  <a:lnTo>
                    <a:pt x="147129" y="38176"/>
                  </a:lnTo>
                  <a:lnTo>
                    <a:pt x="150380" y="39827"/>
                  </a:lnTo>
                  <a:lnTo>
                    <a:pt x="159473" y="39827"/>
                  </a:lnTo>
                  <a:lnTo>
                    <a:pt x="162001" y="37947"/>
                  </a:lnTo>
                  <a:lnTo>
                    <a:pt x="163830" y="36525"/>
                  </a:lnTo>
                  <a:lnTo>
                    <a:pt x="164833" y="34137"/>
                  </a:lnTo>
                  <a:lnTo>
                    <a:pt x="164833" y="28282"/>
                  </a:lnTo>
                  <a:close/>
                </a:path>
                <a:path w="287655" h="50800">
                  <a:moveTo>
                    <a:pt x="182968" y="24206"/>
                  </a:moveTo>
                  <a:lnTo>
                    <a:pt x="167347" y="24206"/>
                  </a:lnTo>
                  <a:lnTo>
                    <a:pt x="167347" y="27635"/>
                  </a:lnTo>
                  <a:lnTo>
                    <a:pt x="182968" y="27635"/>
                  </a:lnTo>
                  <a:lnTo>
                    <a:pt x="182968" y="24206"/>
                  </a:lnTo>
                  <a:close/>
                </a:path>
                <a:path w="287655" h="50800">
                  <a:moveTo>
                    <a:pt x="211188" y="36830"/>
                  </a:moveTo>
                  <a:lnTo>
                    <a:pt x="210845" y="32829"/>
                  </a:lnTo>
                  <a:lnTo>
                    <a:pt x="207835" y="35229"/>
                  </a:lnTo>
                  <a:lnTo>
                    <a:pt x="204647" y="36055"/>
                  </a:lnTo>
                  <a:lnTo>
                    <a:pt x="196748" y="36055"/>
                  </a:lnTo>
                  <a:lnTo>
                    <a:pt x="193433" y="31750"/>
                  </a:lnTo>
                  <a:lnTo>
                    <a:pt x="193433" y="21234"/>
                  </a:lnTo>
                  <a:lnTo>
                    <a:pt x="195630" y="15494"/>
                  </a:lnTo>
                  <a:lnTo>
                    <a:pt x="204952" y="15494"/>
                  </a:lnTo>
                  <a:lnTo>
                    <a:pt x="206946" y="15963"/>
                  </a:lnTo>
                  <a:lnTo>
                    <a:pt x="210197" y="18122"/>
                  </a:lnTo>
                  <a:lnTo>
                    <a:pt x="210896" y="14249"/>
                  </a:lnTo>
                  <a:lnTo>
                    <a:pt x="207416" y="12242"/>
                  </a:lnTo>
                  <a:lnTo>
                    <a:pt x="205422" y="11709"/>
                  </a:lnTo>
                  <a:lnTo>
                    <a:pt x="193624" y="11709"/>
                  </a:lnTo>
                  <a:lnTo>
                    <a:pt x="188836" y="18897"/>
                  </a:lnTo>
                  <a:lnTo>
                    <a:pt x="188836" y="33375"/>
                  </a:lnTo>
                  <a:lnTo>
                    <a:pt x="194208" y="39827"/>
                  </a:lnTo>
                  <a:lnTo>
                    <a:pt x="204762" y="39827"/>
                  </a:lnTo>
                  <a:lnTo>
                    <a:pt x="208013" y="39014"/>
                  </a:lnTo>
                  <a:lnTo>
                    <a:pt x="211188" y="36830"/>
                  </a:lnTo>
                  <a:close/>
                </a:path>
                <a:path w="287655" h="50800">
                  <a:moveTo>
                    <a:pt x="241236" y="18072"/>
                  </a:moveTo>
                  <a:lnTo>
                    <a:pt x="238683" y="15316"/>
                  </a:lnTo>
                  <a:lnTo>
                    <a:pt x="236639" y="13119"/>
                  </a:lnTo>
                  <a:lnTo>
                    <a:pt x="236639" y="18427"/>
                  </a:lnTo>
                  <a:lnTo>
                    <a:pt x="236639" y="32524"/>
                  </a:lnTo>
                  <a:lnTo>
                    <a:pt x="232638" y="36055"/>
                  </a:lnTo>
                  <a:lnTo>
                    <a:pt x="224193" y="36055"/>
                  </a:lnTo>
                  <a:lnTo>
                    <a:pt x="219951" y="32715"/>
                  </a:lnTo>
                  <a:lnTo>
                    <a:pt x="219951" y="18237"/>
                  </a:lnTo>
                  <a:lnTo>
                    <a:pt x="224434" y="15316"/>
                  </a:lnTo>
                  <a:lnTo>
                    <a:pt x="232397" y="15316"/>
                  </a:lnTo>
                  <a:lnTo>
                    <a:pt x="236639" y="18427"/>
                  </a:lnTo>
                  <a:lnTo>
                    <a:pt x="236639" y="13119"/>
                  </a:lnTo>
                  <a:lnTo>
                    <a:pt x="235343" y="11709"/>
                  </a:lnTo>
                  <a:lnTo>
                    <a:pt x="221068" y="11709"/>
                  </a:lnTo>
                  <a:lnTo>
                    <a:pt x="215341" y="18237"/>
                  </a:lnTo>
                  <a:lnTo>
                    <a:pt x="215341" y="33972"/>
                  </a:lnTo>
                  <a:lnTo>
                    <a:pt x="221361" y="39827"/>
                  </a:lnTo>
                  <a:lnTo>
                    <a:pt x="235343" y="39827"/>
                  </a:lnTo>
                  <a:lnTo>
                    <a:pt x="239064" y="36055"/>
                  </a:lnTo>
                  <a:lnTo>
                    <a:pt x="241122" y="33972"/>
                  </a:lnTo>
                  <a:lnTo>
                    <a:pt x="241236" y="18072"/>
                  </a:lnTo>
                  <a:close/>
                </a:path>
                <a:path w="287655" h="50800">
                  <a:moveTo>
                    <a:pt x="261378" y="11709"/>
                  </a:moveTo>
                  <a:lnTo>
                    <a:pt x="256133" y="11785"/>
                  </a:lnTo>
                  <a:lnTo>
                    <a:pt x="252882" y="14719"/>
                  </a:lnTo>
                  <a:lnTo>
                    <a:pt x="251053" y="17487"/>
                  </a:lnTo>
                  <a:lnTo>
                    <a:pt x="251053" y="12014"/>
                  </a:lnTo>
                  <a:lnTo>
                    <a:pt x="246926" y="12014"/>
                  </a:lnTo>
                  <a:lnTo>
                    <a:pt x="246926" y="39039"/>
                  </a:lnTo>
                  <a:lnTo>
                    <a:pt x="251345" y="39039"/>
                  </a:lnTo>
                  <a:lnTo>
                    <a:pt x="251345" y="20193"/>
                  </a:lnTo>
                  <a:lnTo>
                    <a:pt x="255587" y="15862"/>
                  </a:lnTo>
                  <a:lnTo>
                    <a:pt x="261378" y="15735"/>
                  </a:lnTo>
                  <a:lnTo>
                    <a:pt x="261378" y="11709"/>
                  </a:lnTo>
                  <a:close/>
                </a:path>
                <a:path w="287655" h="50800">
                  <a:moveTo>
                    <a:pt x="287235" y="25895"/>
                  </a:moveTo>
                  <a:lnTo>
                    <a:pt x="287223" y="22644"/>
                  </a:lnTo>
                  <a:lnTo>
                    <a:pt x="287185" y="19507"/>
                  </a:lnTo>
                  <a:lnTo>
                    <a:pt x="284416" y="15316"/>
                  </a:lnTo>
                  <a:lnTo>
                    <a:pt x="283883" y="14516"/>
                  </a:lnTo>
                  <a:lnTo>
                    <a:pt x="283883" y="22644"/>
                  </a:lnTo>
                  <a:lnTo>
                    <a:pt x="269316" y="22644"/>
                  </a:lnTo>
                  <a:lnTo>
                    <a:pt x="270256" y="18224"/>
                  </a:lnTo>
                  <a:lnTo>
                    <a:pt x="273392" y="15316"/>
                  </a:lnTo>
                  <a:lnTo>
                    <a:pt x="279806" y="15316"/>
                  </a:lnTo>
                  <a:lnTo>
                    <a:pt x="283108" y="17297"/>
                  </a:lnTo>
                  <a:lnTo>
                    <a:pt x="283883" y="22644"/>
                  </a:lnTo>
                  <a:lnTo>
                    <a:pt x="283883" y="14516"/>
                  </a:lnTo>
                  <a:lnTo>
                    <a:pt x="282460" y="12369"/>
                  </a:lnTo>
                  <a:lnTo>
                    <a:pt x="278866" y="11709"/>
                  </a:lnTo>
                  <a:lnTo>
                    <a:pt x="270205" y="11709"/>
                  </a:lnTo>
                  <a:lnTo>
                    <a:pt x="264896" y="17932"/>
                  </a:lnTo>
                  <a:lnTo>
                    <a:pt x="264896" y="33540"/>
                  </a:lnTo>
                  <a:lnTo>
                    <a:pt x="270560" y="39827"/>
                  </a:lnTo>
                  <a:lnTo>
                    <a:pt x="281343" y="39827"/>
                  </a:lnTo>
                  <a:lnTo>
                    <a:pt x="284708" y="38417"/>
                  </a:lnTo>
                  <a:lnTo>
                    <a:pt x="287007" y="36766"/>
                  </a:lnTo>
                  <a:lnTo>
                    <a:pt x="286956" y="36233"/>
                  </a:lnTo>
                  <a:lnTo>
                    <a:pt x="286651" y="32804"/>
                  </a:lnTo>
                  <a:lnTo>
                    <a:pt x="282943" y="35991"/>
                  </a:lnTo>
                  <a:lnTo>
                    <a:pt x="279044" y="36233"/>
                  </a:lnTo>
                  <a:lnTo>
                    <a:pt x="272973" y="36233"/>
                  </a:lnTo>
                  <a:lnTo>
                    <a:pt x="269189" y="31889"/>
                  </a:lnTo>
                  <a:lnTo>
                    <a:pt x="269011" y="25895"/>
                  </a:lnTo>
                  <a:lnTo>
                    <a:pt x="287235" y="2589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2359493" y="2370544"/>
              <a:ext cx="566420" cy="189230"/>
            </a:xfrm>
            <a:custGeom>
              <a:avLst/>
              <a:gdLst/>
              <a:ahLst/>
              <a:cxnLst/>
              <a:rect l="l" t="t" r="r" b="b"/>
              <a:pathLst>
                <a:path w="566419" h="189230">
                  <a:moveTo>
                    <a:pt x="566018" y="0"/>
                  </a:moveTo>
                  <a:lnTo>
                    <a:pt x="0" y="0"/>
                  </a:lnTo>
                  <a:lnTo>
                    <a:pt x="0" y="188673"/>
                  </a:lnTo>
                  <a:lnTo>
                    <a:pt x="566018" y="188673"/>
                  </a:lnTo>
                  <a:lnTo>
                    <a:pt x="566018" y="0"/>
                  </a:lnTo>
                  <a:close/>
                </a:path>
              </a:pathLst>
            </a:custGeom>
            <a:solidFill>
              <a:srgbClr val="C5E38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2359493" y="2370544"/>
              <a:ext cx="566420" cy="189230"/>
            </a:xfrm>
            <a:custGeom>
              <a:avLst/>
              <a:gdLst/>
              <a:ahLst/>
              <a:cxnLst/>
              <a:rect l="l" t="t" r="r" b="b"/>
              <a:pathLst>
                <a:path w="566419" h="189230">
                  <a:moveTo>
                    <a:pt x="0" y="188673"/>
                  </a:moveTo>
                  <a:lnTo>
                    <a:pt x="566018" y="188673"/>
                  </a:lnTo>
                  <a:lnTo>
                    <a:pt x="566018" y="0"/>
                  </a:lnTo>
                  <a:lnTo>
                    <a:pt x="0" y="0"/>
                  </a:lnTo>
                  <a:lnTo>
                    <a:pt x="0" y="188673"/>
                  </a:lnTo>
                  <a:close/>
                </a:path>
              </a:pathLst>
            </a:custGeom>
            <a:ln w="9433">
              <a:solidFill>
                <a:srgbClr val="6A8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2477528" y="2449753"/>
              <a:ext cx="329565" cy="52705"/>
            </a:xfrm>
            <a:custGeom>
              <a:avLst/>
              <a:gdLst/>
              <a:ahLst/>
              <a:cxnLst/>
              <a:rect l="l" t="t" r="r" b="b"/>
              <a:pathLst>
                <a:path w="329564" h="52705">
                  <a:moveTo>
                    <a:pt x="14439" y="13271"/>
                  </a:moveTo>
                  <a:lnTo>
                    <a:pt x="9194" y="13347"/>
                  </a:lnTo>
                  <a:lnTo>
                    <a:pt x="5956" y="16281"/>
                  </a:lnTo>
                  <a:lnTo>
                    <a:pt x="4114" y="19037"/>
                  </a:lnTo>
                  <a:lnTo>
                    <a:pt x="4114" y="13576"/>
                  </a:lnTo>
                  <a:lnTo>
                    <a:pt x="0" y="13576"/>
                  </a:lnTo>
                  <a:lnTo>
                    <a:pt x="0" y="40601"/>
                  </a:lnTo>
                  <a:lnTo>
                    <a:pt x="4419" y="40601"/>
                  </a:lnTo>
                  <a:lnTo>
                    <a:pt x="4419" y="21755"/>
                  </a:lnTo>
                  <a:lnTo>
                    <a:pt x="8661" y="17411"/>
                  </a:lnTo>
                  <a:lnTo>
                    <a:pt x="14439" y="17297"/>
                  </a:lnTo>
                  <a:lnTo>
                    <a:pt x="14439" y="13271"/>
                  </a:lnTo>
                  <a:close/>
                </a:path>
                <a:path w="329564" h="52705">
                  <a:moveTo>
                    <a:pt x="40297" y="27457"/>
                  </a:moveTo>
                  <a:lnTo>
                    <a:pt x="40284" y="24206"/>
                  </a:lnTo>
                  <a:lnTo>
                    <a:pt x="40259" y="21069"/>
                  </a:lnTo>
                  <a:lnTo>
                    <a:pt x="37477" y="16865"/>
                  </a:lnTo>
                  <a:lnTo>
                    <a:pt x="36944" y="16065"/>
                  </a:lnTo>
                  <a:lnTo>
                    <a:pt x="36944" y="24206"/>
                  </a:lnTo>
                  <a:lnTo>
                    <a:pt x="22377" y="24206"/>
                  </a:lnTo>
                  <a:lnTo>
                    <a:pt x="23317" y="19786"/>
                  </a:lnTo>
                  <a:lnTo>
                    <a:pt x="26454" y="16865"/>
                  </a:lnTo>
                  <a:lnTo>
                    <a:pt x="32867" y="16865"/>
                  </a:lnTo>
                  <a:lnTo>
                    <a:pt x="36182" y="18859"/>
                  </a:lnTo>
                  <a:lnTo>
                    <a:pt x="36944" y="24206"/>
                  </a:lnTo>
                  <a:lnTo>
                    <a:pt x="36944" y="16065"/>
                  </a:lnTo>
                  <a:lnTo>
                    <a:pt x="35534" y="13931"/>
                  </a:lnTo>
                  <a:lnTo>
                    <a:pt x="31927" y="13271"/>
                  </a:lnTo>
                  <a:lnTo>
                    <a:pt x="23266" y="13271"/>
                  </a:lnTo>
                  <a:lnTo>
                    <a:pt x="17957" y="19494"/>
                  </a:lnTo>
                  <a:lnTo>
                    <a:pt x="17957" y="35102"/>
                  </a:lnTo>
                  <a:lnTo>
                    <a:pt x="23622" y="41389"/>
                  </a:lnTo>
                  <a:lnTo>
                    <a:pt x="34404" y="41389"/>
                  </a:lnTo>
                  <a:lnTo>
                    <a:pt x="37782" y="39979"/>
                  </a:lnTo>
                  <a:lnTo>
                    <a:pt x="40068" y="38315"/>
                  </a:lnTo>
                  <a:lnTo>
                    <a:pt x="40017" y="37795"/>
                  </a:lnTo>
                  <a:lnTo>
                    <a:pt x="39712" y="34366"/>
                  </a:lnTo>
                  <a:lnTo>
                    <a:pt x="36004" y="37553"/>
                  </a:lnTo>
                  <a:lnTo>
                    <a:pt x="32118" y="37795"/>
                  </a:lnTo>
                  <a:lnTo>
                    <a:pt x="26035" y="37795"/>
                  </a:lnTo>
                  <a:lnTo>
                    <a:pt x="22250" y="33451"/>
                  </a:lnTo>
                  <a:lnTo>
                    <a:pt x="22085" y="27457"/>
                  </a:lnTo>
                  <a:lnTo>
                    <a:pt x="40297" y="27457"/>
                  </a:lnTo>
                  <a:close/>
                </a:path>
                <a:path w="329564" h="52705">
                  <a:moveTo>
                    <a:pt x="67221" y="38379"/>
                  </a:moveTo>
                  <a:lnTo>
                    <a:pt x="66865" y="34391"/>
                  </a:lnTo>
                  <a:lnTo>
                    <a:pt x="63868" y="36791"/>
                  </a:lnTo>
                  <a:lnTo>
                    <a:pt x="60680" y="37617"/>
                  </a:lnTo>
                  <a:lnTo>
                    <a:pt x="52781" y="37617"/>
                  </a:lnTo>
                  <a:lnTo>
                    <a:pt x="49466" y="33312"/>
                  </a:lnTo>
                  <a:lnTo>
                    <a:pt x="49466" y="22783"/>
                  </a:lnTo>
                  <a:lnTo>
                    <a:pt x="51650" y="17056"/>
                  </a:lnTo>
                  <a:lnTo>
                    <a:pt x="60972" y="17056"/>
                  </a:lnTo>
                  <a:lnTo>
                    <a:pt x="62979" y="17526"/>
                  </a:lnTo>
                  <a:lnTo>
                    <a:pt x="66230" y="19672"/>
                  </a:lnTo>
                  <a:lnTo>
                    <a:pt x="66929" y="15811"/>
                  </a:lnTo>
                  <a:lnTo>
                    <a:pt x="63461" y="13804"/>
                  </a:lnTo>
                  <a:lnTo>
                    <a:pt x="61455" y="13271"/>
                  </a:lnTo>
                  <a:lnTo>
                    <a:pt x="49657" y="13271"/>
                  </a:lnTo>
                  <a:lnTo>
                    <a:pt x="44869" y="20459"/>
                  </a:lnTo>
                  <a:lnTo>
                    <a:pt x="44869" y="34925"/>
                  </a:lnTo>
                  <a:lnTo>
                    <a:pt x="50241" y="41389"/>
                  </a:lnTo>
                  <a:lnTo>
                    <a:pt x="60794" y="41389"/>
                  </a:lnTo>
                  <a:lnTo>
                    <a:pt x="64033" y="40563"/>
                  </a:lnTo>
                  <a:lnTo>
                    <a:pt x="67221" y="38379"/>
                  </a:lnTo>
                  <a:close/>
                </a:path>
                <a:path w="329564" h="52705">
                  <a:moveTo>
                    <a:pt x="78803" y="14058"/>
                  </a:moveTo>
                  <a:lnTo>
                    <a:pt x="74396" y="14058"/>
                  </a:lnTo>
                  <a:lnTo>
                    <a:pt x="74396" y="40601"/>
                  </a:lnTo>
                  <a:lnTo>
                    <a:pt x="78803" y="40601"/>
                  </a:lnTo>
                  <a:lnTo>
                    <a:pt x="78803" y="14058"/>
                  </a:lnTo>
                  <a:close/>
                </a:path>
                <a:path w="329564" h="52705">
                  <a:moveTo>
                    <a:pt x="79286" y="1562"/>
                  </a:moveTo>
                  <a:lnTo>
                    <a:pt x="74041" y="1562"/>
                  </a:lnTo>
                  <a:lnTo>
                    <a:pt x="74041" y="6819"/>
                  </a:lnTo>
                  <a:lnTo>
                    <a:pt x="79286" y="6819"/>
                  </a:lnTo>
                  <a:lnTo>
                    <a:pt x="79286" y="1562"/>
                  </a:lnTo>
                  <a:close/>
                </a:path>
                <a:path w="329564" h="52705">
                  <a:moveTo>
                    <a:pt x="112293" y="19964"/>
                  </a:moveTo>
                  <a:lnTo>
                    <a:pt x="110680" y="17056"/>
                  </a:lnTo>
                  <a:lnTo>
                    <a:pt x="110540" y="16814"/>
                  </a:lnTo>
                  <a:lnTo>
                    <a:pt x="108585" y="13271"/>
                  </a:lnTo>
                  <a:lnTo>
                    <a:pt x="107683" y="13271"/>
                  </a:lnTo>
                  <a:lnTo>
                    <a:pt x="107683" y="21678"/>
                  </a:lnTo>
                  <a:lnTo>
                    <a:pt x="107683" y="33540"/>
                  </a:lnTo>
                  <a:lnTo>
                    <a:pt x="103505" y="37795"/>
                  </a:lnTo>
                  <a:lnTo>
                    <a:pt x="96774" y="37795"/>
                  </a:lnTo>
                  <a:lnTo>
                    <a:pt x="95186" y="36576"/>
                  </a:lnTo>
                  <a:lnTo>
                    <a:pt x="94005" y="34925"/>
                  </a:lnTo>
                  <a:lnTo>
                    <a:pt x="93421" y="34023"/>
                  </a:lnTo>
                  <a:lnTo>
                    <a:pt x="93421" y="20574"/>
                  </a:lnTo>
                  <a:lnTo>
                    <a:pt x="94843" y="18440"/>
                  </a:lnTo>
                  <a:lnTo>
                    <a:pt x="97129" y="17056"/>
                  </a:lnTo>
                  <a:lnTo>
                    <a:pt x="104152" y="17056"/>
                  </a:lnTo>
                  <a:lnTo>
                    <a:pt x="107683" y="21678"/>
                  </a:lnTo>
                  <a:lnTo>
                    <a:pt x="107683" y="13271"/>
                  </a:lnTo>
                  <a:lnTo>
                    <a:pt x="99377" y="13271"/>
                  </a:lnTo>
                  <a:lnTo>
                    <a:pt x="95961" y="14516"/>
                  </a:lnTo>
                  <a:lnTo>
                    <a:pt x="93243" y="16814"/>
                  </a:lnTo>
                  <a:lnTo>
                    <a:pt x="93243" y="13931"/>
                  </a:lnTo>
                  <a:lnTo>
                    <a:pt x="88823" y="13931"/>
                  </a:lnTo>
                  <a:lnTo>
                    <a:pt x="88823" y="52324"/>
                  </a:lnTo>
                  <a:lnTo>
                    <a:pt x="93421" y="52324"/>
                  </a:lnTo>
                  <a:lnTo>
                    <a:pt x="93421" y="38023"/>
                  </a:lnTo>
                  <a:lnTo>
                    <a:pt x="95250" y="39738"/>
                  </a:lnTo>
                  <a:lnTo>
                    <a:pt x="97840" y="41389"/>
                  </a:lnTo>
                  <a:lnTo>
                    <a:pt x="107099" y="41389"/>
                  </a:lnTo>
                  <a:lnTo>
                    <a:pt x="110083" y="38023"/>
                  </a:lnTo>
                  <a:lnTo>
                    <a:pt x="110286" y="37795"/>
                  </a:lnTo>
                  <a:lnTo>
                    <a:pt x="112293" y="35534"/>
                  </a:lnTo>
                  <a:lnTo>
                    <a:pt x="112293" y="19964"/>
                  </a:lnTo>
                  <a:close/>
                </a:path>
                <a:path w="329564" h="52705">
                  <a:moveTo>
                    <a:pt x="141147" y="27457"/>
                  </a:moveTo>
                  <a:lnTo>
                    <a:pt x="141135" y="24206"/>
                  </a:lnTo>
                  <a:lnTo>
                    <a:pt x="141097" y="21069"/>
                  </a:lnTo>
                  <a:lnTo>
                    <a:pt x="138328" y="16865"/>
                  </a:lnTo>
                  <a:lnTo>
                    <a:pt x="137795" y="16065"/>
                  </a:lnTo>
                  <a:lnTo>
                    <a:pt x="137795" y="24206"/>
                  </a:lnTo>
                  <a:lnTo>
                    <a:pt x="123228" y="24206"/>
                  </a:lnTo>
                  <a:lnTo>
                    <a:pt x="124167" y="19786"/>
                  </a:lnTo>
                  <a:lnTo>
                    <a:pt x="127292" y="16865"/>
                  </a:lnTo>
                  <a:lnTo>
                    <a:pt x="133718" y="16865"/>
                  </a:lnTo>
                  <a:lnTo>
                    <a:pt x="137020" y="18859"/>
                  </a:lnTo>
                  <a:lnTo>
                    <a:pt x="137795" y="24206"/>
                  </a:lnTo>
                  <a:lnTo>
                    <a:pt x="137795" y="16065"/>
                  </a:lnTo>
                  <a:lnTo>
                    <a:pt x="136372" y="13931"/>
                  </a:lnTo>
                  <a:lnTo>
                    <a:pt x="132778" y="13271"/>
                  </a:lnTo>
                  <a:lnTo>
                    <a:pt x="124117" y="13271"/>
                  </a:lnTo>
                  <a:lnTo>
                    <a:pt x="118808" y="19494"/>
                  </a:lnTo>
                  <a:lnTo>
                    <a:pt x="118808" y="35102"/>
                  </a:lnTo>
                  <a:lnTo>
                    <a:pt x="124460" y="41389"/>
                  </a:lnTo>
                  <a:lnTo>
                    <a:pt x="135255" y="41389"/>
                  </a:lnTo>
                  <a:lnTo>
                    <a:pt x="138620" y="39979"/>
                  </a:lnTo>
                  <a:lnTo>
                    <a:pt x="140919" y="38315"/>
                  </a:lnTo>
                  <a:lnTo>
                    <a:pt x="140868" y="37795"/>
                  </a:lnTo>
                  <a:lnTo>
                    <a:pt x="140563" y="34366"/>
                  </a:lnTo>
                  <a:lnTo>
                    <a:pt x="136855" y="37553"/>
                  </a:lnTo>
                  <a:lnTo>
                    <a:pt x="132956" y="37795"/>
                  </a:lnTo>
                  <a:lnTo>
                    <a:pt x="126885" y="37795"/>
                  </a:lnTo>
                  <a:lnTo>
                    <a:pt x="123101" y="33451"/>
                  </a:lnTo>
                  <a:lnTo>
                    <a:pt x="122923" y="27457"/>
                  </a:lnTo>
                  <a:lnTo>
                    <a:pt x="141147" y="27457"/>
                  </a:lnTo>
                  <a:close/>
                </a:path>
                <a:path w="329564" h="52705">
                  <a:moveTo>
                    <a:pt x="164820" y="29845"/>
                  </a:moveTo>
                  <a:lnTo>
                    <a:pt x="162648" y="27813"/>
                  </a:lnTo>
                  <a:lnTo>
                    <a:pt x="162534" y="27635"/>
                  </a:lnTo>
                  <a:lnTo>
                    <a:pt x="160223" y="25552"/>
                  </a:lnTo>
                  <a:lnTo>
                    <a:pt x="158635" y="25184"/>
                  </a:lnTo>
                  <a:lnTo>
                    <a:pt x="155676" y="24638"/>
                  </a:lnTo>
                  <a:lnTo>
                    <a:pt x="152438" y="23977"/>
                  </a:lnTo>
                  <a:lnTo>
                    <a:pt x="149733" y="23380"/>
                  </a:lnTo>
                  <a:lnTo>
                    <a:pt x="149733" y="16764"/>
                  </a:lnTo>
                  <a:lnTo>
                    <a:pt x="156629" y="16764"/>
                  </a:lnTo>
                  <a:lnTo>
                    <a:pt x="159753" y="16992"/>
                  </a:lnTo>
                  <a:lnTo>
                    <a:pt x="163118" y="19024"/>
                  </a:lnTo>
                  <a:lnTo>
                    <a:pt x="163817" y="15163"/>
                  </a:lnTo>
                  <a:lnTo>
                    <a:pt x="160756" y="13741"/>
                  </a:lnTo>
                  <a:lnTo>
                    <a:pt x="158343" y="13271"/>
                  </a:lnTo>
                  <a:lnTo>
                    <a:pt x="145542" y="13271"/>
                  </a:lnTo>
                  <a:lnTo>
                    <a:pt x="145542" y="23977"/>
                  </a:lnTo>
                  <a:lnTo>
                    <a:pt x="147256" y="25895"/>
                  </a:lnTo>
                  <a:lnTo>
                    <a:pt x="148729" y="27038"/>
                  </a:lnTo>
                  <a:lnTo>
                    <a:pt x="150558" y="28359"/>
                  </a:lnTo>
                  <a:lnTo>
                    <a:pt x="151853" y="28587"/>
                  </a:lnTo>
                  <a:lnTo>
                    <a:pt x="155092" y="29248"/>
                  </a:lnTo>
                  <a:lnTo>
                    <a:pt x="157226" y="29667"/>
                  </a:lnTo>
                  <a:lnTo>
                    <a:pt x="160642" y="30378"/>
                  </a:lnTo>
                  <a:lnTo>
                    <a:pt x="160642" y="37680"/>
                  </a:lnTo>
                  <a:lnTo>
                    <a:pt x="150317" y="37680"/>
                  </a:lnTo>
                  <a:lnTo>
                    <a:pt x="147015" y="35471"/>
                  </a:lnTo>
                  <a:lnTo>
                    <a:pt x="145961" y="34747"/>
                  </a:lnTo>
                  <a:lnTo>
                    <a:pt x="145249" y="38798"/>
                  </a:lnTo>
                  <a:lnTo>
                    <a:pt x="147129" y="39738"/>
                  </a:lnTo>
                  <a:lnTo>
                    <a:pt x="150380" y="41389"/>
                  </a:lnTo>
                  <a:lnTo>
                    <a:pt x="159461" y="41389"/>
                  </a:lnTo>
                  <a:lnTo>
                    <a:pt x="161988" y="39509"/>
                  </a:lnTo>
                  <a:lnTo>
                    <a:pt x="163817" y="38087"/>
                  </a:lnTo>
                  <a:lnTo>
                    <a:pt x="164820" y="35699"/>
                  </a:lnTo>
                  <a:lnTo>
                    <a:pt x="164820" y="29845"/>
                  </a:lnTo>
                  <a:close/>
                </a:path>
                <a:path w="329564" h="52705">
                  <a:moveTo>
                    <a:pt x="182956" y="25768"/>
                  </a:moveTo>
                  <a:lnTo>
                    <a:pt x="167335" y="25768"/>
                  </a:lnTo>
                  <a:lnTo>
                    <a:pt x="167335" y="29197"/>
                  </a:lnTo>
                  <a:lnTo>
                    <a:pt x="182956" y="29197"/>
                  </a:lnTo>
                  <a:lnTo>
                    <a:pt x="182956" y="25768"/>
                  </a:lnTo>
                  <a:close/>
                </a:path>
                <a:path w="329564" h="52705">
                  <a:moveTo>
                    <a:pt x="214490" y="40601"/>
                  </a:moveTo>
                  <a:lnTo>
                    <a:pt x="203288" y="24688"/>
                  </a:lnTo>
                  <a:lnTo>
                    <a:pt x="213194" y="14643"/>
                  </a:lnTo>
                  <a:lnTo>
                    <a:pt x="207899" y="14643"/>
                  </a:lnTo>
                  <a:lnTo>
                    <a:pt x="195910" y="26797"/>
                  </a:lnTo>
                  <a:lnTo>
                    <a:pt x="195910" y="0"/>
                  </a:lnTo>
                  <a:lnTo>
                    <a:pt x="191668" y="0"/>
                  </a:lnTo>
                  <a:lnTo>
                    <a:pt x="191668" y="40601"/>
                  </a:lnTo>
                  <a:lnTo>
                    <a:pt x="195745" y="40601"/>
                  </a:lnTo>
                  <a:lnTo>
                    <a:pt x="195745" y="32359"/>
                  </a:lnTo>
                  <a:lnTo>
                    <a:pt x="200456" y="27495"/>
                  </a:lnTo>
                  <a:lnTo>
                    <a:pt x="209664" y="40601"/>
                  </a:lnTo>
                  <a:lnTo>
                    <a:pt x="214490" y="40601"/>
                  </a:lnTo>
                  <a:close/>
                </a:path>
                <a:path w="329564" h="52705">
                  <a:moveTo>
                    <a:pt x="238925" y="27457"/>
                  </a:moveTo>
                  <a:lnTo>
                    <a:pt x="238912" y="24206"/>
                  </a:lnTo>
                  <a:lnTo>
                    <a:pt x="238874" y="21069"/>
                  </a:lnTo>
                  <a:lnTo>
                    <a:pt x="236105" y="16865"/>
                  </a:lnTo>
                  <a:lnTo>
                    <a:pt x="235572" y="16065"/>
                  </a:lnTo>
                  <a:lnTo>
                    <a:pt x="235572" y="24206"/>
                  </a:lnTo>
                  <a:lnTo>
                    <a:pt x="221005" y="24206"/>
                  </a:lnTo>
                  <a:lnTo>
                    <a:pt x="221945" y="19786"/>
                  </a:lnTo>
                  <a:lnTo>
                    <a:pt x="225082" y="16865"/>
                  </a:lnTo>
                  <a:lnTo>
                    <a:pt x="231495" y="16865"/>
                  </a:lnTo>
                  <a:lnTo>
                    <a:pt x="234797" y="18859"/>
                  </a:lnTo>
                  <a:lnTo>
                    <a:pt x="235572" y="24206"/>
                  </a:lnTo>
                  <a:lnTo>
                    <a:pt x="235572" y="16065"/>
                  </a:lnTo>
                  <a:lnTo>
                    <a:pt x="234162" y="13931"/>
                  </a:lnTo>
                  <a:lnTo>
                    <a:pt x="230555" y="13271"/>
                  </a:lnTo>
                  <a:lnTo>
                    <a:pt x="221894" y="13271"/>
                  </a:lnTo>
                  <a:lnTo>
                    <a:pt x="216585" y="19494"/>
                  </a:lnTo>
                  <a:lnTo>
                    <a:pt x="216585" y="35102"/>
                  </a:lnTo>
                  <a:lnTo>
                    <a:pt x="222250" y="41389"/>
                  </a:lnTo>
                  <a:lnTo>
                    <a:pt x="233032" y="41389"/>
                  </a:lnTo>
                  <a:lnTo>
                    <a:pt x="236397" y="39979"/>
                  </a:lnTo>
                  <a:lnTo>
                    <a:pt x="238696" y="38315"/>
                  </a:lnTo>
                  <a:lnTo>
                    <a:pt x="238645" y="37795"/>
                  </a:lnTo>
                  <a:lnTo>
                    <a:pt x="238340" y="34366"/>
                  </a:lnTo>
                  <a:lnTo>
                    <a:pt x="234632" y="37553"/>
                  </a:lnTo>
                  <a:lnTo>
                    <a:pt x="230746" y="37795"/>
                  </a:lnTo>
                  <a:lnTo>
                    <a:pt x="224663" y="37795"/>
                  </a:lnTo>
                  <a:lnTo>
                    <a:pt x="220878" y="33451"/>
                  </a:lnTo>
                  <a:lnTo>
                    <a:pt x="220713" y="27457"/>
                  </a:lnTo>
                  <a:lnTo>
                    <a:pt x="238925" y="27457"/>
                  </a:lnTo>
                  <a:close/>
                </a:path>
                <a:path w="329564" h="52705">
                  <a:moveTo>
                    <a:pt x="260667" y="13271"/>
                  </a:moveTo>
                  <a:lnTo>
                    <a:pt x="255422" y="13347"/>
                  </a:lnTo>
                  <a:lnTo>
                    <a:pt x="252171" y="16281"/>
                  </a:lnTo>
                  <a:lnTo>
                    <a:pt x="250342" y="19037"/>
                  </a:lnTo>
                  <a:lnTo>
                    <a:pt x="250342" y="13576"/>
                  </a:lnTo>
                  <a:lnTo>
                    <a:pt x="246214" y="13576"/>
                  </a:lnTo>
                  <a:lnTo>
                    <a:pt x="246214" y="40601"/>
                  </a:lnTo>
                  <a:lnTo>
                    <a:pt x="250634" y="40601"/>
                  </a:lnTo>
                  <a:lnTo>
                    <a:pt x="250634" y="21755"/>
                  </a:lnTo>
                  <a:lnTo>
                    <a:pt x="254876" y="17411"/>
                  </a:lnTo>
                  <a:lnTo>
                    <a:pt x="260667" y="17297"/>
                  </a:lnTo>
                  <a:lnTo>
                    <a:pt x="260667" y="13271"/>
                  </a:lnTo>
                  <a:close/>
                </a:path>
                <a:path w="329564" h="52705">
                  <a:moveTo>
                    <a:pt x="287769" y="18681"/>
                  </a:moveTo>
                  <a:lnTo>
                    <a:pt x="286880" y="13271"/>
                  </a:lnTo>
                  <a:lnTo>
                    <a:pt x="274383" y="13271"/>
                  </a:lnTo>
                  <a:lnTo>
                    <a:pt x="271487" y="17297"/>
                  </a:lnTo>
                  <a:lnTo>
                    <a:pt x="271132" y="17780"/>
                  </a:lnTo>
                  <a:lnTo>
                    <a:pt x="271132" y="13576"/>
                  </a:lnTo>
                  <a:lnTo>
                    <a:pt x="266890" y="13576"/>
                  </a:lnTo>
                  <a:lnTo>
                    <a:pt x="266890" y="40601"/>
                  </a:lnTo>
                  <a:lnTo>
                    <a:pt x="271487" y="40601"/>
                  </a:lnTo>
                  <a:lnTo>
                    <a:pt x="271487" y="21869"/>
                  </a:lnTo>
                  <a:lnTo>
                    <a:pt x="272961" y="16865"/>
                  </a:lnTo>
                  <a:lnTo>
                    <a:pt x="283108" y="16865"/>
                  </a:lnTo>
                  <a:lnTo>
                    <a:pt x="283171" y="21158"/>
                  </a:lnTo>
                  <a:lnTo>
                    <a:pt x="283171" y="40601"/>
                  </a:lnTo>
                  <a:lnTo>
                    <a:pt x="287769" y="40601"/>
                  </a:lnTo>
                  <a:lnTo>
                    <a:pt x="287769" y="18681"/>
                  </a:lnTo>
                  <a:close/>
                </a:path>
                <a:path w="329564" h="52705">
                  <a:moveTo>
                    <a:pt x="317627" y="27457"/>
                  </a:moveTo>
                  <a:lnTo>
                    <a:pt x="317614" y="24206"/>
                  </a:lnTo>
                  <a:lnTo>
                    <a:pt x="317576" y="21069"/>
                  </a:lnTo>
                  <a:lnTo>
                    <a:pt x="314807" y="16865"/>
                  </a:lnTo>
                  <a:lnTo>
                    <a:pt x="314274" y="16065"/>
                  </a:lnTo>
                  <a:lnTo>
                    <a:pt x="314274" y="24206"/>
                  </a:lnTo>
                  <a:lnTo>
                    <a:pt x="299694" y="24206"/>
                  </a:lnTo>
                  <a:lnTo>
                    <a:pt x="300634" y="19786"/>
                  </a:lnTo>
                  <a:lnTo>
                    <a:pt x="303771" y="16865"/>
                  </a:lnTo>
                  <a:lnTo>
                    <a:pt x="310197" y="16865"/>
                  </a:lnTo>
                  <a:lnTo>
                    <a:pt x="313499" y="18859"/>
                  </a:lnTo>
                  <a:lnTo>
                    <a:pt x="314274" y="24206"/>
                  </a:lnTo>
                  <a:lnTo>
                    <a:pt x="314274" y="16065"/>
                  </a:lnTo>
                  <a:lnTo>
                    <a:pt x="312851" y="13931"/>
                  </a:lnTo>
                  <a:lnTo>
                    <a:pt x="309257" y="13271"/>
                  </a:lnTo>
                  <a:lnTo>
                    <a:pt x="300596" y="13271"/>
                  </a:lnTo>
                  <a:lnTo>
                    <a:pt x="295287" y="19494"/>
                  </a:lnTo>
                  <a:lnTo>
                    <a:pt x="295287" y="35102"/>
                  </a:lnTo>
                  <a:lnTo>
                    <a:pt x="300939" y="41389"/>
                  </a:lnTo>
                  <a:lnTo>
                    <a:pt x="311734" y="41389"/>
                  </a:lnTo>
                  <a:lnTo>
                    <a:pt x="315099" y="39979"/>
                  </a:lnTo>
                  <a:lnTo>
                    <a:pt x="317398" y="38315"/>
                  </a:lnTo>
                  <a:lnTo>
                    <a:pt x="317347" y="37795"/>
                  </a:lnTo>
                  <a:lnTo>
                    <a:pt x="317042" y="34366"/>
                  </a:lnTo>
                  <a:lnTo>
                    <a:pt x="313334" y="37553"/>
                  </a:lnTo>
                  <a:lnTo>
                    <a:pt x="309435" y="37795"/>
                  </a:lnTo>
                  <a:lnTo>
                    <a:pt x="303364" y="37795"/>
                  </a:lnTo>
                  <a:lnTo>
                    <a:pt x="299580" y="33451"/>
                  </a:lnTo>
                  <a:lnTo>
                    <a:pt x="299402" y="27457"/>
                  </a:lnTo>
                  <a:lnTo>
                    <a:pt x="317627" y="27457"/>
                  </a:lnTo>
                  <a:close/>
                </a:path>
                <a:path w="329564" h="52705">
                  <a:moveTo>
                    <a:pt x="329272" y="0"/>
                  </a:moveTo>
                  <a:lnTo>
                    <a:pt x="324853" y="0"/>
                  </a:lnTo>
                  <a:lnTo>
                    <a:pt x="324853" y="40601"/>
                  </a:lnTo>
                  <a:lnTo>
                    <a:pt x="329272" y="40601"/>
                  </a:lnTo>
                  <a:lnTo>
                    <a:pt x="32927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1982147" y="2653553"/>
              <a:ext cx="566420" cy="189230"/>
            </a:xfrm>
            <a:custGeom>
              <a:avLst/>
              <a:gdLst/>
              <a:ahLst/>
              <a:cxnLst/>
              <a:rect l="l" t="t" r="r" b="b"/>
              <a:pathLst>
                <a:path w="566419" h="189230">
                  <a:moveTo>
                    <a:pt x="566018" y="0"/>
                  </a:moveTo>
                  <a:lnTo>
                    <a:pt x="0" y="0"/>
                  </a:lnTo>
                  <a:lnTo>
                    <a:pt x="0" y="188673"/>
                  </a:lnTo>
                  <a:lnTo>
                    <a:pt x="566018" y="188673"/>
                  </a:lnTo>
                  <a:lnTo>
                    <a:pt x="566018" y="0"/>
                  </a:lnTo>
                  <a:close/>
                </a:path>
              </a:pathLst>
            </a:custGeom>
            <a:solidFill>
              <a:srgbClr val="C5E38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1982147" y="2653553"/>
              <a:ext cx="566420" cy="189230"/>
            </a:xfrm>
            <a:custGeom>
              <a:avLst/>
              <a:gdLst/>
              <a:ahLst/>
              <a:cxnLst/>
              <a:rect l="l" t="t" r="r" b="b"/>
              <a:pathLst>
                <a:path w="566419" h="189230">
                  <a:moveTo>
                    <a:pt x="0" y="188673"/>
                  </a:moveTo>
                  <a:lnTo>
                    <a:pt x="566018" y="188673"/>
                  </a:lnTo>
                  <a:lnTo>
                    <a:pt x="566018" y="0"/>
                  </a:lnTo>
                  <a:lnTo>
                    <a:pt x="0" y="0"/>
                  </a:lnTo>
                  <a:lnTo>
                    <a:pt x="0" y="188673"/>
                  </a:lnTo>
                  <a:close/>
                </a:path>
              </a:pathLst>
            </a:custGeom>
            <a:ln w="9433">
              <a:solidFill>
                <a:srgbClr val="6A8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2070811" y="2732760"/>
              <a:ext cx="391795" cy="52705"/>
            </a:xfrm>
            <a:custGeom>
              <a:avLst/>
              <a:gdLst/>
              <a:ahLst/>
              <a:cxnLst/>
              <a:rect l="l" t="t" r="r" b="b"/>
              <a:pathLst>
                <a:path w="391794" h="52705">
                  <a:moveTo>
                    <a:pt x="14452" y="13271"/>
                  </a:moveTo>
                  <a:lnTo>
                    <a:pt x="9207" y="13347"/>
                  </a:lnTo>
                  <a:lnTo>
                    <a:pt x="5956" y="16281"/>
                  </a:lnTo>
                  <a:lnTo>
                    <a:pt x="4127" y="19050"/>
                  </a:lnTo>
                  <a:lnTo>
                    <a:pt x="4127" y="13576"/>
                  </a:lnTo>
                  <a:lnTo>
                    <a:pt x="0" y="13576"/>
                  </a:lnTo>
                  <a:lnTo>
                    <a:pt x="0" y="40601"/>
                  </a:lnTo>
                  <a:lnTo>
                    <a:pt x="4419" y="40601"/>
                  </a:lnTo>
                  <a:lnTo>
                    <a:pt x="4419" y="21755"/>
                  </a:lnTo>
                  <a:lnTo>
                    <a:pt x="8674" y="17424"/>
                  </a:lnTo>
                  <a:lnTo>
                    <a:pt x="14452" y="17297"/>
                  </a:lnTo>
                  <a:lnTo>
                    <a:pt x="14452" y="13271"/>
                  </a:lnTo>
                  <a:close/>
                </a:path>
                <a:path w="391794" h="52705">
                  <a:moveTo>
                    <a:pt x="40309" y="27457"/>
                  </a:moveTo>
                  <a:lnTo>
                    <a:pt x="40297" y="24206"/>
                  </a:lnTo>
                  <a:lnTo>
                    <a:pt x="40259" y="21069"/>
                  </a:lnTo>
                  <a:lnTo>
                    <a:pt x="37490" y="16878"/>
                  </a:lnTo>
                  <a:lnTo>
                    <a:pt x="36957" y="16078"/>
                  </a:lnTo>
                  <a:lnTo>
                    <a:pt x="36957" y="24206"/>
                  </a:lnTo>
                  <a:lnTo>
                    <a:pt x="22390" y="24206"/>
                  </a:lnTo>
                  <a:lnTo>
                    <a:pt x="23329" y="19786"/>
                  </a:lnTo>
                  <a:lnTo>
                    <a:pt x="26466" y="16878"/>
                  </a:lnTo>
                  <a:lnTo>
                    <a:pt x="32880" y="16878"/>
                  </a:lnTo>
                  <a:lnTo>
                    <a:pt x="36182" y="18859"/>
                  </a:lnTo>
                  <a:lnTo>
                    <a:pt x="36957" y="24206"/>
                  </a:lnTo>
                  <a:lnTo>
                    <a:pt x="36957" y="16078"/>
                  </a:lnTo>
                  <a:lnTo>
                    <a:pt x="35547" y="13931"/>
                  </a:lnTo>
                  <a:lnTo>
                    <a:pt x="31940" y="13271"/>
                  </a:lnTo>
                  <a:lnTo>
                    <a:pt x="23279" y="13271"/>
                  </a:lnTo>
                  <a:lnTo>
                    <a:pt x="17970" y="19494"/>
                  </a:lnTo>
                  <a:lnTo>
                    <a:pt x="17970" y="35102"/>
                  </a:lnTo>
                  <a:lnTo>
                    <a:pt x="23634" y="41389"/>
                  </a:lnTo>
                  <a:lnTo>
                    <a:pt x="34417" y="41389"/>
                  </a:lnTo>
                  <a:lnTo>
                    <a:pt x="37782" y="39979"/>
                  </a:lnTo>
                  <a:lnTo>
                    <a:pt x="40081" y="38328"/>
                  </a:lnTo>
                  <a:lnTo>
                    <a:pt x="40030" y="37795"/>
                  </a:lnTo>
                  <a:lnTo>
                    <a:pt x="39725" y="34366"/>
                  </a:lnTo>
                  <a:lnTo>
                    <a:pt x="36017" y="37553"/>
                  </a:lnTo>
                  <a:lnTo>
                    <a:pt x="32118" y="37795"/>
                  </a:lnTo>
                  <a:lnTo>
                    <a:pt x="26047" y="37795"/>
                  </a:lnTo>
                  <a:lnTo>
                    <a:pt x="22263" y="33451"/>
                  </a:lnTo>
                  <a:lnTo>
                    <a:pt x="22098" y="27457"/>
                  </a:lnTo>
                  <a:lnTo>
                    <a:pt x="40309" y="27457"/>
                  </a:lnTo>
                  <a:close/>
                </a:path>
                <a:path w="391794" h="52705">
                  <a:moveTo>
                    <a:pt x="67233" y="38392"/>
                  </a:moveTo>
                  <a:lnTo>
                    <a:pt x="66878" y="34391"/>
                  </a:lnTo>
                  <a:lnTo>
                    <a:pt x="63881" y="36791"/>
                  </a:lnTo>
                  <a:lnTo>
                    <a:pt x="60693" y="37617"/>
                  </a:lnTo>
                  <a:lnTo>
                    <a:pt x="52781" y="37617"/>
                  </a:lnTo>
                  <a:lnTo>
                    <a:pt x="49479" y="33312"/>
                  </a:lnTo>
                  <a:lnTo>
                    <a:pt x="49479" y="22796"/>
                  </a:lnTo>
                  <a:lnTo>
                    <a:pt x="51663" y="17056"/>
                  </a:lnTo>
                  <a:lnTo>
                    <a:pt x="60985" y="17056"/>
                  </a:lnTo>
                  <a:lnTo>
                    <a:pt x="62992" y="17526"/>
                  </a:lnTo>
                  <a:lnTo>
                    <a:pt x="66230" y="19685"/>
                  </a:lnTo>
                  <a:lnTo>
                    <a:pt x="66941" y="15811"/>
                  </a:lnTo>
                  <a:lnTo>
                    <a:pt x="63461" y="13804"/>
                  </a:lnTo>
                  <a:lnTo>
                    <a:pt x="61455" y="13271"/>
                  </a:lnTo>
                  <a:lnTo>
                    <a:pt x="49657" y="13271"/>
                  </a:lnTo>
                  <a:lnTo>
                    <a:pt x="44881" y="20459"/>
                  </a:lnTo>
                  <a:lnTo>
                    <a:pt x="44881" y="34937"/>
                  </a:lnTo>
                  <a:lnTo>
                    <a:pt x="50253" y="41389"/>
                  </a:lnTo>
                  <a:lnTo>
                    <a:pt x="60807" y="41389"/>
                  </a:lnTo>
                  <a:lnTo>
                    <a:pt x="64046" y="40576"/>
                  </a:lnTo>
                  <a:lnTo>
                    <a:pt x="67233" y="38392"/>
                  </a:lnTo>
                  <a:close/>
                </a:path>
                <a:path w="391794" h="52705">
                  <a:moveTo>
                    <a:pt x="78816" y="14058"/>
                  </a:moveTo>
                  <a:lnTo>
                    <a:pt x="74396" y="14058"/>
                  </a:lnTo>
                  <a:lnTo>
                    <a:pt x="74396" y="40601"/>
                  </a:lnTo>
                  <a:lnTo>
                    <a:pt x="78816" y="40601"/>
                  </a:lnTo>
                  <a:lnTo>
                    <a:pt x="78816" y="14058"/>
                  </a:lnTo>
                  <a:close/>
                </a:path>
                <a:path w="391794" h="52705">
                  <a:moveTo>
                    <a:pt x="79298" y="1562"/>
                  </a:moveTo>
                  <a:lnTo>
                    <a:pt x="74053" y="1562"/>
                  </a:lnTo>
                  <a:lnTo>
                    <a:pt x="74053" y="6819"/>
                  </a:lnTo>
                  <a:lnTo>
                    <a:pt x="79298" y="6819"/>
                  </a:lnTo>
                  <a:lnTo>
                    <a:pt x="79298" y="1562"/>
                  </a:lnTo>
                  <a:close/>
                </a:path>
                <a:path w="391794" h="52705">
                  <a:moveTo>
                    <a:pt x="112306" y="19977"/>
                  </a:moveTo>
                  <a:lnTo>
                    <a:pt x="110680" y="17056"/>
                  </a:lnTo>
                  <a:lnTo>
                    <a:pt x="110553" y="16814"/>
                  </a:lnTo>
                  <a:lnTo>
                    <a:pt x="108585" y="13271"/>
                  </a:lnTo>
                  <a:lnTo>
                    <a:pt x="107696" y="13271"/>
                  </a:lnTo>
                  <a:lnTo>
                    <a:pt x="107696" y="21678"/>
                  </a:lnTo>
                  <a:lnTo>
                    <a:pt x="107696" y="33540"/>
                  </a:lnTo>
                  <a:lnTo>
                    <a:pt x="103517" y="37795"/>
                  </a:lnTo>
                  <a:lnTo>
                    <a:pt x="96786" y="37795"/>
                  </a:lnTo>
                  <a:lnTo>
                    <a:pt x="95199" y="36576"/>
                  </a:lnTo>
                  <a:lnTo>
                    <a:pt x="94018" y="34937"/>
                  </a:lnTo>
                  <a:lnTo>
                    <a:pt x="93433" y="34036"/>
                  </a:lnTo>
                  <a:lnTo>
                    <a:pt x="93433" y="20586"/>
                  </a:lnTo>
                  <a:lnTo>
                    <a:pt x="94843" y="18453"/>
                  </a:lnTo>
                  <a:lnTo>
                    <a:pt x="97142" y="17056"/>
                  </a:lnTo>
                  <a:lnTo>
                    <a:pt x="104165" y="17056"/>
                  </a:lnTo>
                  <a:lnTo>
                    <a:pt x="107696" y="21678"/>
                  </a:lnTo>
                  <a:lnTo>
                    <a:pt x="107696" y="13271"/>
                  </a:lnTo>
                  <a:lnTo>
                    <a:pt x="99390" y="13271"/>
                  </a:lnTo>
                  <a:lnTo>
                    <a:pt x="95973" y="14516"/>
                  </a:lnTo>
                  <a:lnTo>
                    <a:pt x="93256" y="16814"/>
                  </a:lnTo>
                  <a:lnTo>
                    <a:pt x="93256" y="13931"/>
                  </a:lnTo>
                  <a:lnTo>
                    <a:pt x="88836" y="13931"/>
                  </a:lnTo>
                  <a:lnTo>
                    <a:pt x="88836" y="52324"/>
                  </a:lnTo>
                  <a:lnTo>
                    <a:pt x="93433" y="52324"/>
                  </a:lnTo>
                  <a:lnTo>
                    <a:pt x="93433" y="38036"/>
                  </a:lnTo>
                  <a:lnTo>
                    <a:pt x="95262" y="39738"/>
                  </a:lnTo>
                  <a:lnTo>
                    <a:pt x="97853" y="41389"/>
                  </a:lnTo>
                  <a:lnTo>
                    <a:pt x="107111" y="41389"/>
                  </a:lnTo>
                  <a:lnTo>
                    <a:pt x="110096" y="38036"/>
                  </a:lnTo>
                  <a:lnTo>
                    <a:pt x="110299" y="37795"/>
                  </a:lnTo>
                  <a:lnTo>
                    <a:pt x="112306" y="35547"/>
                  </a:lnTo>
                  <a:lnTo>
                    <a:pt x="112306" y="19977"/>
                  </a:lnTo>
                  <a:close/>
                </a:path>
                <a:path w="391794" h="52705">
                  <a:moveTo>
                    <a:pt x="141160" y="27457"/>
                  </a:moveTo>
                  <a:lnTo>
                    <a:pt x="141147" y="24206"/>
                  </a:lnTo>
                  <a:lnTo>
                    <a:pt x="141109" y="21069"/>
                  </a:lnTo>
                  <a:lnTo>
                    <a:pt x="138328" y="16878"/>
                  </a:lnTo>
                  <a:lnTo>
                    <a:pt x="137807" y="16090"/>
                  </a:lnTo>
                  <a:lnTo>
                    <a:pt x="137807" y="24206"/>
                  </a:lnTo>
                  <a:lnTo>
                    <a:pt x="123228" y="24206"/>
                  </a:lnTo>
                  <a:lnTo>
                    <a:pt x="137807" y="24206"/>
                  </a:lnTo>
                  <a:lnTo>
                    <a:pt x="137807" y="16090"/>
                  </a:lnTo>
                  <a:lnTo>
                    <a:pt x="136385" y="13931"/>
                  </a:lnTo>
                  <a:lnTo>
                    <a:pt x="132791" y="13271"/>
                  </a:lnTo>
                  <a:lnTo>
                    <a:pt x="124129" y="13271"/>
                  </a:lnTo>
                  <a:lnTo>
                    <a:pt x="118821" y="19494"/>
                  </a:lnTo>
                  <a:lnTo>
                    <a:pt x="118821" y="35102"/>
                  </a:lnTo>
                  <a:lnTo>
                    <a:pt x="124472" y="41389"/>
                  </a:lnTo>
                  <a:lnTo>
                    <a:pt x="135267" y="41389"/>
                  </a:lnTo>
                  <a:lnTo>
                    <a:pt x="138633" y="39979"/>
                  </a:lnTo>
                  <a:lnTo>
                    <a:pt x="140919" y="38328"/>
                  </a:lnTo>
                  <a:lnTo>
                    <a:pt x="140881" y="37795"/>
                  </a:lnTo>
                  <a:lnTo>
                    <a:pt x="140576" y="34366"/>
                  </a:lnTo>
                  <a:lnTo>
                    <a:pt x="136855" y="37553"/>
                  </a:lnTo>
                  <a:lnTo>
                    <a:pt x="132969" y="37795"/>
                  </a:lnTo>
                  <a:lnTo>
                    <a:pt x="126898" y="37795"/>
                  </a:lnTo>
                  <a:lnTo>
                    <a:pt x="123113" y="33451"/>
                  </a:lnTo>
                  <a:lnTo>
                    <a:pt x="122936" y="27457"/>
                  </a:lnTo>
                  <a:lnTo>
                    <a:pt x="141160" y="27457"/>
                  </a:lnTo>
                  <a:close/>
                </a:path>
                <a:path w="391794" h="52705">
                  <a:moveTo>
                    <a:pt x="164833" y="29845"/>
                  </a:moveTo>
                  <a:lnTo>
                    <a:pt x="162661" y="27813"/>
                  </a:lnTo>
                  <a:lnTo>
                    <a:pt x="162534" y="27635"/>
                  </a:lnTo>
                  <a:lnTo>
                    <a:pt x="160235" y="25552"/>
                  </a:lnTo>
                  <a:lnTo>
                    <a:pt x="158648" y="25184"/>
                  </a:lnTo>
                  <a:lnTo>
                    <a:pt x="155689" y="24650"/>
                  </a:lnTo>
                  <a:lnTo>
                    <a:pt x="152450" y="23990"/>
                  </a:lnTo>
                  <a:lnTo>
                    <a:pt x="149733" y="23393"/>
                  </a:lnTo>
                  <a:lnTo>
                    <a:pt x="149733" y="16764"/>
                  </a:lnTo>
                  <a:lnTo>
                    <a:pt x="156641" y="16764"/>
                  </a:lnTo>
                  <a:lnTo>
                    <a:pt x="159766" y="16992"/>
                  </a:lnTo>
                  <a:lnTo>
                    <a:pt x="163131" y="19037"/>
                  </a:lnTo>
                  <a:lnTo>
                    <a:pt x="163830" y="15163"/>
                  </a:lnTo>
                  <a:lnTo>
                    <a:pt x="160769" y="13754"/>
                  </a:lnTo>
                  <a:lnTo>
                    <a:pt x="158356" y="13271"/>
                  </a:lnTo>
                  <a:lnTo>
                    <a:pt x="145554" y="13271"/>
                  </a:lnTo>
                  <a:lnTo>
                    <a:pt x="145554" y="23990"/>
                  </a:lnTo>
                  <a:lnTo>
                    <a:pt x="147256" y="25908"/>
                  </a:lnTo>
                  <a:lnTo>
                    <a:pt x="148742" y="27038"/>
                  </a:lnTo>
                  <a:lnTo>
                    <a:pt x="150571" y="28359"/>
                  </a:lnTo>
                  <a:lnTo>
                    <a:pt x="151866" y="28587"/>
                  </a:lnTo>
                  <a:lnTo>
                    <a:pt x="157226" y="29679"/>
                  </a:lnTo>
                  <a:lnTo>
                    <a:pt x="160655" y="30378"/>
                  </a:lnTo>
                  <a:lnTo>
                    <a:pt x="160655" y="37680"/>
                  </a:lnTo>
                  <a:lnTo>
                    <a:pt x="150329" y="37680"/>
                  </a:lnTo>
                  <a:lnTo>
                    <a:pt x="147027" y="35471"/>
                  </a:lnTo>
                  <a:lnTo>
                    <a:pt x="145973" y="34747"/>
                  </a:lnTo>
                  <a:lnTo>
                    <a:pt x="145262" y="38798"/>
                  </a:lnTo>
                  <a:lnTo>
                    <a:pt x="147142" y="39738"/>
                  </a:lnTo>
                  <a:lnTo>
                    <a:pt x="150380" y="41389"/>
                  </a:lnTo>
                  <a:lnTo>
                    <a:pt x="159473" y="41389"/>
                  </a:lnTo>
                  <a:lnTo>
                    <a:pt x="162001" y="39509"/>
                  </a:lnTo>
                  <a:lnTo>
                    <a:pt x="163830" y="38087"/>
                  </a:lnTo>
                  <a:lnTo>
                    <a:pt x="164833" y="35699"/>
                  </a:lnTo>
                  <a:lnTo>
                    <a:pt x="164833" y="29845"/>
                  </a:lnTo>
                  <a:close/>
                </a:path>
                <a:path w="391794" h="52705">
                  <a:moveTo>
                    <a:pt x="182968" y="25768"/>
                  </a:moveTo>
                  <a:lnTo>
                    <a:pt x="167347" y="25768"/>
                  </a:lnTo>
                  <a:lnTo>
                    <a:pt x="167347" y="29197"/>
                  </a:lnTo>
                  <a:lnTo>
                    <a:pt x="182968" y="29197"/>
                  </a:lnTo>
                  <a:lnTo>
                    <a:pt x="182968" y="25768"/>
                  </a:lnTo>
                  <a:close/>
                </a:path>
                <a:path w="391794" h="52705">
                  <a:moveTo>
                    <a:pt x="215328" y="17119"/>
                  </a:moveTo>
                  <a:lnTo>
                    <a:pt x="215265" y="16637"/>
                  </a:lnTo>
                  <a:lnTo>
                    <a:pt x="215011" y="15163"/>
                  </a:lnTo>
                  <a:lnTo>
                    <a:pt x="214668" y="13271"/>
                  </a:lnTo>
                  <a:lnTo>
                    <a:pt x="210553" y="13271"/>
                  </a:lnTo>
                  <a:lnTo>
                    <a:pt x="207137" y="14401"/>
                  </a:lnTo>
                  <a:lnTo>
                    <a:pt x="205359" y="15163"/>
                  </a:lnTo>
                  <a:lnTo>
                    <a:pt x="205066" y="14935"/>
                  </a:lnTo>
                  <a:lnTo>
                    <a:pt x="205066" y="18300"/>
                  </a:lnTo>
                  <a:lnTo>
                    <a:pt x="205066" y="27800"/>
                  </a:lnTo>
                  <a:lnTo>
                    <a:pt x="202285" y="29438"/>
                  </a:lnTo>
                  <a:lnTo>
                    <a:pt x="199758" y="29438"/>
                  </a:lnTo>
                  <a:lnTo>
                    <a:pt x="197573" y="29260"/>
                  </a:lnTo>
                  <a:lnTo>
                    <a:pt x="194500" y="27889"/>
                  </a:lnTo>
                  <a:lnTo>
                    <a:pt x="194500" y="18008"/>
                  </a:lnTo>
                  <a:lnTo>
                    <a:pt x="197573" y="16637"/>
                  </a:lnTo>
                  <a:lnTo>
                    <a:pt x="202285" y="16637"/>
                  </a:lnTo>
                  <a:lnTo>
                    <a:pt x="205066" y="18300"/>
                  </a:lnTo>
                  <a:lnTo>
                    <a:pt x="205066" y="14935"/>
                  </a:lnTo>
                  <a:lnTo>
                    <a:pt x="204114" y="14160"/>
                  </a:lnTo>
                  <a:lnTo>
                    <a:pt x="202120" y="13271"/>
                  </a:lnTo>
                  <a:lnTo>
                    <a:pt x="194691" y="13271"/>
                  </a:lnTo>
                  <a:lnTo>
                    <a:pt x="190373" y="17526"/>
                  </a:lnTo>
                  <a:lnTo>
                    <a:pt x="190373" y="25069"/>
                  </a:lnTo>
                  <a:lnTo>
                    <a:pt x="191147" y="27190"/>
                  </a:lnTo>
                  <a:lnTo>
                    <a:pt x="192328" y="28740"/>
                  </a:lnTo>
                  <a:lnTo>
                    <a:pt x="190652" y="31089"/>
                  </a:lnTo>
                  <a:lnTo>
                    <a:pt x="190614" y="35280"/>
                  </a:lnTo>
                  <a:lnTo>
                    <a:pt x="191147" y="36982"/>
                  </a:lnTo>
                  <a:lnTo>
                    <a:pt x="192151" y="38227"/>
                  </a:lnTo>
                  <a:lnTo>
                    <a:pt x="189090" y="40373"/>
                  </a:lnTo>
                  <a:lnTo>
                    <a:pt x="188379" y="43078"/>
                  </a:lnTo>
                  <a:lnTo>
                    <a:pt x="188480" y="49085"/>
                  </a:lnTo>
                  <a:lnTo>
                    <a:pt x="194208" y="52565"/>
                  </a:lnTo>
                  <a:lnTo>
                    <a:pt x="208661" y="52565"/>
                  </a:lnTo>
                  <a:lnTo>
                    <a:pt x="214274" y="49225"/>
                  </a:lnTo>
                  <a:lnTo>
                    <a:pt x="214503" y="49085"/>
                  </a:lnTo>
                  <a:lnTo>
                    <a:pt x="214503" y="40601"/>
                  </a:lnTo>
                  <a:lnTo>
                    <a:pt x="214503" y="36372"/>
                  </a:lnTo>
                  <a:lnTo>
                    <a:pt x="210375" y="36372"/>
                  </a:lnTo>
                  <a:lnTo>
                    <a:pt x="210375" y="40601"/>
                  </a:lnTo>
                  <a:lnTo>
                    <a:pt x="210375" y="47231"/>
                  </a:lnTo>
                  <a:lnTo>
                    <a:pt x="206298" y="49199"/>
                  </a:lnTo>
                  <a:lnTo>
                    <a:pt x="196684" y="49225"/>
                  </a:lnTo>
                  <a:lnTo>
                    <a:pt x="192506" y="47396"/>
                  </a:lnTo>
                  <a:lnTo>
                    <a:pt x="192506" y="40601"/>
                  </a:lnTo>
                  <a:lnTo>
                    <a:pt x="210375" y="40601"/>
                  </a:lnTo>
                  <a:lnTo>
                    <a:pt x="210375" y="36372"/>
                  </a:lnTo>
                  <a:lnTo>
                    <a:pt x="193751" y="36372"/>
                  </a:lnTo>
                  <a:lnTo>
                    <a:pt x="193751" y="32562"/>
                  </a:lnTo>
                  <a:lnTo>
                    <a:pt x="193979" y="31623"/>
                  </a:lnTo>
                  <a:lnTo>
                    <a:pt x="194398" y="31089"/>
                  </a:lnTo>
                  <a:lnTo>
                    <a:pt x="195630" y="31978"/>
                  </a:lnTo>
                  <a:lnTo>
                    <a:pt x="197573" y="32804"/>
                  </a:lnTo>
                  <a:lnTo>
                    <a:pt x="205066" y="32804"/>
                  </a:lnTo>
                  <a:lnTo>
                    <a:pt x="206692" y="31089"/>
                  </a:lnTo>
                  <a:lnTo>
                    <a:pt x="208254" y="29438"/>
                  </a:lnTo>
                  <a:lnTo>
                    <a:pt x="209194" y="28448"/>
                  </a:lnTo>
                  <a:lnTo>
                    <a:pt x="209194" y="20358"/>
                  </a:lnTo>
                  <a:lnTo>
                    <a:pt x="207899" y="18173"/>
                  </a:lnTo>
                  <a:lnTo>
                    <a:pt x="207238" y="17284"/>
                  </a:lnTo>
                  <a:lnTo>
                    <a:pt x="207492" y="17348"/>
                  </a:lnTo>
                  <a:lnTo>
                    <a:pt x="208775" y="17348"/>
                  </a:lnTo>
                  <a:lnTo>
                    <a:pt x="209219" y="17284"/>
                  </a:lnTo>
                  <a:lnTo>
                    <a:pt x="210426" y="17119"/>
                  </a:lnTo>
                  <a:lnTo>
                    <a:pt x="212902" y="17119"/>
                  </a:lnTo>
                  <a:lnTo>
                    <a:pt x="215328" y="17284"/>
                  </a:lnTo>
                  <a:lnTo>
                    <a:pt x="215328" y="17119"/>
                  </a:lnTo>
                  <a:close/>
                </a:path>
                <a:path w="391794" h="52705">
                  <a:moveTo>
                    <a:pt x="236169" y="13271"/>
                  </a:moveTo>
                  <a:lnTo>
                    <a:pt x="230924" y="13347"/>
                  </a:lnTo>
                  <a:lnTo>
                    <a:pt x="227672" y="16281"/>
                  </a:lnTo>
                  <a:lnTo>
                    <a:pt x="225844" y="19050"/>
                  </a:lnTo>
                  <a:lnTo>
                    <a:pt x="225844" y="13576"/>
                  </a:lnTo>
                  <a:lnTo>
                    <a:pt x="221716" y="13576"/>
                  </a:lnTo>
                  <a:lnTo>
                    <a:pt x="221716" y="40601"/>
                  </a:lnTo>
                  <a:lnTo>
                    <a:pt x="226136" y="40601"/>
                  </a:lnTo>
                  <a:lnTo>
                    <a:pt x="226136" y="21755"/>
                  </a:lnTo>
                  <a:lnTo>
                    <a:pt x="230390" y="17424"/>
                  </a:lnTo>
                  <a:lnTo>
                    <a:pt x="236169" y="17297"/>
                  </a:lnTo>
                  <a:lnTo>
                    <a:pt x="236169" y="13271"/>
                  </a:lnTo>
                  <a:close/>
                </a:path>
                <a:path w="391794" h="52705">
                  <a:moveTo>
                    <a:pt x="261734" y="17399"/>
                  </a:moveTo>
                  <a:lnTo>
                    <a:pt x="261073" y="16764"/>
                  </a:lnTo>
                  <a:lnTo>
                    <a:pt x="257429" y="13271"/>
                  </a:lnTo>
                  <a:lnTo>
                    <a:pt x="248183" y="13271"/>
                  </a:lnTo>
                  <a:lnTo>
                    <a:pt x="245516" y="14224"/>
                  </a:lnTo>
                  <a:lnTo>
                    <a:pt x="242747" y="15811"/>
                  </a:lnTo>
                  <a:lnTo>
                    <a:pt x="243103" y="19672"/>
                  </a:lnTo>
                  <a:lnTo>
                    <a:pt x="246164" y="17526"/>
                  </a:lnTo>
                  <a:lnTo>
                    <a:pt x="249123" y="16764"/>
                  </a:lnTo>
                  <a:lnTo>
                    <a:pt x="254774" y="16764"/>
                  </a:lnTo>
                  <a:lnTo>
                    <a:pt x="257136" y="19075"/>
                  </a:lnTo>
                  <a:lnTo>
                    <a:pt x="257136" y="25895"/>
                  </a:lnTo>
                  <a:lnTo>
                    <a:pt x="257136" y="28905"/>
                  </a:lnTo>
                  <a:lnTo>
                    <a:pt x="257136" y="35445"/>
                  </a:lnTo>
                  <a:lnTo>
                    <a:pt x="255130" y="36614"/>
                  </a:lnTo>
                  <a:lnTo>
                    <a:pt x="253428" y="37744"/>
                  </a:lnTo>
                  <a:lnTo>
                    <a:pt x="251180" y="37795"/>
                  </a:lnTo>
                  <a:lnTo>
                    <a:pt x="247700" y="37795"/>
                  </a:lnTo>
                  <a:lnTo>
                    <a:pt x="245046" y="36372"/>
                  </a:lnTo>
                  <a:lnTo>
                    <a:pt x="245046" y="29451"/>
                  </a:lnTo>
                  <a:lnTo>
                    <a:pt x="257136" y="28905"/>
                  </a:lnTo>
                  <a:lnTo>
                    <a:pt x="257136" y="25895"/>
                  </a:lnTo>
                  <a:lnTo>
                    <a:pt x="248285" y="26009"/>
                  </a:lnTo>
                  <a:lnTo>
                    <a:pt x="240792" y="28486"/>
                  </a:lnTo>
                  <a:lnTo>
                    <a:pt x="240817" y="36614"/>
                  </a:lnTo>
                  <a:lnTo>
                    <a:pt x="242392" y="41389"/>
                  </a:lnTo>
                  <a:lnTo>
                    <a:pt x="248348" y="41389"/>
                  </a:lnTo>
                  <a:lnTo>
                    <a:pt x="253885" y="41275"/>
                  </a:lnTo>
                  <a:lnTo>
                    <a:pt x="257314" y="38620"/>
                  </a:lnTo>
                  <a:lnTo>
                    <a:pt x="257314" y="40741"/>
                  </a:lnTo>
                  <a:lnTo>
                    <a:pt x="261734" y="40741"/>
                  </a:lnTo>
                  <a:lnTo>
                    <a:pt x="261734" y="38620"/>
                  </a:lnTo>
                  <a:lnTo>
                    <a:pt x="261734" y="37795"/>
                  </a:lnTo>
                  <a:lnTo>
                    <a:pt x="261734" y="28905"/>
                  </a:lnTo>
                  <a:lnTo>
                    <a:pt x="261734" y="17399"/>
                  </a:lnTo>
                  <a:close/>
                </a:path>
                <a:path w="391794" h="52705">
                  <a:moveTo>
                    <a:pt x="294906" y="19977"/>
                  </a:moveTo>
                  <a:lnTo>
                    <a:pt x="293293" y="17056"/>
                  </a:lnTo>
                  <a:lnTo>
                    <a:pt x="293154" y="16814"/>
                  </a:lnTo>
                  <a:lnTo>
                    <a:pt x="291185" y="13271"/>
                  </a:lnTo>
                  <a:lnTo>
                    <a:pt x="290309" y="13271"/>
                  </a:lnTo>
                  <a:lnTo>
                    <a:pt x="290309" y="21678"/>
                  </a:lnTo>
                  <a:lnTo>
                    <a:pt x="290309" y="33540"/>
                  </a:lnTo>
                  <a:lnTo>
                    <a:pt x="286118" y="37795"/>
                  </a:lnTo>
                  <a:lnTo>
                    <a:pt x="279400" y="37795"/>
                  </a:lnTo>
                  <a:lnTo>
                    <a:pt x="277812" y="36576"/>
                  </a:lnTo>
                  <a:lnTo>
                    <a:pt x="276631" y="34937"/>
                  </a:lnTo>
                  <a:lnTo>
                    <a:pt x="276034" y="34036"/>
                  </a:lnTo>
                  <a:lnTo>
                    <a:pt x="276034" y="20586"/>
                  </a:lnTo>
                  <a:lnTo>
                    <a:pt x="277456" y="18453"/>
                  </a:lnTo>
                  <a:lnTo>
                    <a:pt x="279742" y="17056"/>
                  </a:lnTo>
                  <a:lnTo>
                    <a:pt x="286766" y="17056"/>
                  </a:lnTo>
                  <a:lnTo>
                    <a:pt x="290309" y="21678"/>
                  </a:lnTo>
                  <a:lnTo>
                    <a:pt x="290309" y="13271"/>
                  </a:lnTo>
                  <a:lnTo>
                    <a:pt x="281990" y="13271"/>
                  </a:lnTo>
                  <a:lnTo>
                    <a:pt x="278574" y="14516"/>
                  </a:lnTo>
                  <a:lnTo>
                    <a:pt x="275856" y="16814"/>
                  </a:lnTo>
                  <a:lnTo>
                    <a:pt x="275856" y="13931"/>
                  </a:lnTo>
                  <a:lnTo>
                    <a:pt x="271437" y="13931"/>
                  </a:lnTo>
                  <a:lnTo>
                    <a:pt x="271437" y="52324"/>
                  </a:lnTo>
                  <a:lnTo>
                    <a:pt x="276034" y="52324"/>
                  </a:lnTo>
                  <a:lnTo>
                    <a:pt x="276034" y="38036"/>
                  </a:lnTo>
                  <a:lnTo>
                    <a:pt x="277863" y="39738"/>
                  </a:lnTo>
                  <a:lnTo>
                    <a:pt x="280454" y="41389"/>
                  </a:lnTo>
                  <a:lnTo>
                    <a:pt x="289712" y="41389"/>
                  </a:lnTo>
                  <a:lnTo>
                    <a:pt x="292696" y="38036"/>
                  </a:lnTo>
                  <a:lnTo>
                    <a:pt x="292900" y="37795"/>
                  </a:lnTo>
                  <a:lnTo>
                    <a:pt x="294906" y="35547"/>
                  </a:lnTo>
                  <a:lnTo>
                    <a:pt x="294906" y="19977"/>
                  </a:lnTo>
                  <a:close/>
                </a:path>
                <a:path w="391794" h="52705">
                  <a:moveTo>
                    <a:pt x="323354" y="18681"/>
                  </a:moveTo>
                  <a:lnTo>
                    <a:pt x="322465" y="13271"/>
                  </a:lnTo>
                  <a:lnTo>
                    <a:pt x="311619" y="13271"/>
                  </a:lnTo>
                  <a:lnTo>
                    <a:pt x="308787" y="15100"/>
                  </a:lnTo>
                  <a:lnTo>
                    <a:pt x="306895" y="17526"/>
                  </a:lnTo>
                  <a:lnTo>
                    <a:pt x="306895" y="0"/>
                  </a:lnTo>
                  <a:lnTo>
                    <a:pt x="302475" y="0"/>
                  </a:lnTo>
                  <a:lnTo>
                    <a:pt x="302475" y="40601"/>
                  </a:lnTo>
                  <a:lnTo>
                    <a:pt x="307073" y="40601"/>
                  </a:lnTo>
                  <a:lnTo>
                    <a:pt x="307073" y="21882"/>
                  </a:lnTo>
                  <a:lnTo>
                    <a:pt x="308559" y="16878"/>
                  </a:lnTo>
                  <a:lnTo>
                    <a:pt x="318693" y="16878"/>
                  </a:lnTo>
                  <a:lnTo>
                    <a:pt x="318757" y="21158"/>
                  </a:lnTo>
                  <a:lnTo>
                    <a:pt x="318757" y="40601"/>
                  </a:lnTo>
                  <a:lnTo>
                    <a:pt x="323354" y="40601"/>
                  </a:lnTo>
                  <a:lnTo>
                    <a:pt x="323354" y="18681"/>
                  </a:lnTo>
                  <a:close/>
                </a:path>
                <a:path w="391794" h="52705">
                  <a:moveTo>
                    <a:pt x="337997" y="14058"/>
                  </a:moveTo>
                  <a:lnTo>
                    <a:pt x="333578" y="14058"/>
                  </a:lnTo>
                  <a:lnTo>
                    <a:pt x="333578" y="40601"/>
                  </a:lnTo>
                  <a:lnTo>
                    <a:pt x="337997" y="40601"/>
                  </a:lnTo>
                  <a:lnTo>
                    <a:pt x="337997" y="14058"/>
                  </a:lnTo>
                  <a:close/>
                </a:path>
                <a:path w="391794" h="52705">
                  <a:moveTo>
                    <a:pt x="338467" y="1562"/>
                  </a:moveTo>
                  <a:lnTo>
                    <a:pt x="333222" y="1562"/>
                  </a:lnTo>
                  <a:lnTo>
                    <a:pt x="333222" y="6819"/>
                  </a:lnTo>
                  <a:lnTo>
                    <a:pt x="338467" y="6819"/>
                  </a:lnTo>
                  <a:lnTo>
                    <a:pt x="338467" y="1562"/>
                  </a:lnTo>
                  <a:close/>
                </a:path>
                <a:path w="391794" h="52705">
                  <a:moveTo>
                    <a:pt x="367652" y="38392"/>
                  </a:moveTo>
                  <a:lnTo>
                    <a:pt x="367296" y="34391"/>
                  </a:lnTo>
                  <a:lnTo>
                    <a:pt x="364286" y="36791"/>
                  </a:lnTo>
                  <a:lnTo>
                    <a:pt x="361111" y="37617"/>
                  </a:lnTo>
                  <a:lnTo>
                    <a:pt x="353199" y="37617"/>
                  </a:lnTo>
                  <a:lnTo>
                    <a:pt x="349897" y="33312"/>
                  </a:lnTo>
                  <a:lnTo>
                    <a:pt x="349897" y="22796"/>
                  </a:lnTo>
                  <a:lnTo>
                    <a:pt x="352069" y="17056"/>
                  </a:lnTo>
                  <a:lnTo>
                    <a:pt x="361403" y="17056"/>
                  </a:lnTo>
                  <a:lnTo>
                    <a:pt x="363397" y="17526"/>
                  </a:lnTo>
                  <a:lnTo>
                    <a:pt x="366649" y="19685"/>
                  </a:lnTo>
                  <a:lnTo>
                    <a:pt x="367360" y="15811"/>
                  </a:lnTo>
                  <a:lnTo>
                    <a:pt x="363880" y="13804"/>
                  </a:lnTo>
                  <a:lnTo>
                    <a:pt x="361873" y="13271"/>
                  </a:lnTo>
                  <a:lnTo>
                    <a:pt x="350075" y="13271"/>
                  </a:lnTo>
                  <a:lnTo>
                    <a:pt x="345287" y="20459"/>
                  </a:lnTo>
                  <a:lnTo>
                    <a:pt x="345287" y="34937"/>
                  </a:lnTo>
                  <a:lnTo>
                    <a:pt x="350659" y="41389"/>
                  </a:lnTo>
                  <a:lnTo>
                    <a:pt x="361213" y="41389"/>
                  </a:lnTo>
                  <a:lnTo>
                    <a:pt x="364464" y="40576"/>
                  </a:lnTo>
                  <a:lnTo>
                    <a:pt x="367652" y="38392"/>
                  </a:lnTo>
                  <a:close/>
                </a:path>
                <a:path w="391794" h="52705">
                  <a:moveTo>
                    <a:pt x="391261" y="29845"/>
                  </a:moveTo>
                  <a:lnTo>
                    <a:pt x="389089" y="27813"/>
                  </a:lnTo>
                  <a:lnTo>
                    <a:pt x="388962" y="27635"/>
                  </a:lnTo>
                  <a:lnTo>
                    <a:pt x="386664" y="25552"/>
                  </a:lnTo>
                  <a:lnTo>
                    <a:pt x="385076" y="25184"/>
                  </a:lnTo>
                  <a:lnTo>
                    <a:pt x="382117" y="24650"/>
                  </a:lnTo>
                  <a:lnTo>
                    <a:pt x="378879" y="23990"/>
                  </a:lnTo>
                  <a:lnTo>
                    <a:pt x="376161" y="23393"/>
                  </a:lnTo>
                  <a:lnTo>
                    <a:pt x="376161" y="16764"/>
                  </a:lnTo>
                  <a:lnTo>
                    <a:pt x="383070" y="16764"/>
                  </a:lnTo>
                  <a:lnTo>
                    <a:pt x="386194" y="16992"/>
                  </a:lnTo>
                  <a:lnTo>
                    <a:pt x="389547" y="19037"/>
                  </a:lnTo>
                  <a:lnTo>
                    <a:pt x="390258" y="15163"/>
                  </a:lnTo>
                  <a:lnTo>
                    <a:pt x="387197" y="13754"/>
                  </a:lnTo>
                  <a:lnTo>
                    <a:pt x="384784" y="13271"/>
                  </a:lnTo>
                  <a:lnTo>
                    <a:pt x="371983" y="13271"/>
                  </a:lnTo>
                  <a:lnTo>
                    <a:pt x="371983" y="23990"/>
                  </a:lnTo>
                  <a:lnTo>
                    <a:pt x="373684" y="25908"/>
                  </a:lnTo>
                  <a:lnTo>
                    <a:pt x="375170" y="27038"/>
                  </a:lnTo>
                  <a:lnTo>
                    <a:pt x="376999" y="28359"/>
                  </a:lnTo>
                  <a:lnTo>
                    <a:pt x="378294" y="28587"/>
                  </a:lnTo>
                  <a:lnTo>
                    <a:pt x="383654" y="29679"/>
                  </a:lnTo>
                  <a:lnTo>
                    <a:pt x="387070" y="30378"/>
                  </a:lnTo>
                  <a:lnTo>
                    <a:pt x="387070" y="37680"/>
                  </a:lnTo>
                  <a:lnTo>
                    <a:pt x="376758" y="37680"/>
                  </a:lnTo>
                  <a:lnTo>
                    <a:pt x="373456" y="35471"/>
                  </a:lnTo>
                  <a:lnTo>
                    <a:pt x="372402" y="34747"/>
                  </a:lnTo>
                  <a:lnTo>
                    <a:pt x="371690" y="38798"/>
                  </a:lnTo>
                  <a:lnTo>
                    <a:pt x="373570" y="39738"/>
                  </a:lnTo>
                  <a:lnTo>
                    <a:pt x="376809" y="41389"/>
                  </a:lnTo>
                  <a:lnTo>
                    <a:pt x="385902" y="41389"/>
                  </a:lnTo>
                  <a:lnTo>
                    <a:pt x="388429" y="39509"/>
                  </a:lnTo>
                  <a:lnTo>
                    <a:pt x="390258" y="38087"/>
                  </a:lnTo>
                  <a:lnTo>
                    <a:pt x="391261" y="35699"/>
                  </a:lnTo>
                  <a:lnTo>
                    <a:pt x="391261" y="2984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1038783" y="2653553"/>
              <a:ext cx="377825" cy="189230"/>
            </a:xfrm>
            <a:custGeom>
              <a:avLst/>
              <a:gdLst/>
              <a:ahLst/>
              <a:cxnLst/>
              <a:rect l="l" t="t" r="r" b="b"/>
              <a:pathLst>
                <a:path w="377825" h="189230">
                  <a:moveTo>
                    <a:pt x="377345" y="0"/>
                  </a:moveTo>
                  <a:lnTo>
                    <a:pt x="0" y="0"/>
                  </a:lnTo>
                  <a:lnTo>
                    <a:pt x="0" y="188673"/>
                  </a:lnTo>
                  <a:lnTo>
                    <a:pt x="377345" y="188673"/>
                  </a:lnTo>
                  <a:lnTo>
                    <a:pt x="377345" y="0"/>
                  </a:lnTo>
                  <a:close/>
                </a:path>
              </a:pathLst>
            </a:custGeom>
            <a:solidFill>
              <a:srgbClr val="C5E38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1038783" y="2653553"/>
              <a:ext cx="377825" cy="189230"/>
            </a:xfrm>
            <a:custGeom>
              <a:avLst/>
              <a:gdLst/>
              <a:ahLst/>
              <a:cxnLst/>
              <a:rect l="l" t="t" r="r" b="b"/>
              <a:pathLst>
                <a:path w="377825" h="189230">
                  <a:moveTo>
                    <a:pt x="0" y="188673"/>
                  </a:moveTo>
                  <a:lnTo>
                    <a:pt x="377345" y="188673"/>
                  </a:lnTo>
                  <a:lnTo>
                    <a:pt x="377345" y="0"/>
                  </a:lnTo>
                  <a:lnTo>
                    <a:pt x="0" y="0"/>
                  </a:lnTo>
                  <a:lnTo>
                    <a:pt x="0" y="188673"/>
                  </a:lnTo>
                  <a:close/>
                </a:path>
              </a:pathLst>
            </a:custGeom>
            <a:ln w="9433">
              <a:solidFill>
                <a:srgbClr val="6A8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1118374" y="2734322"/>
              <a:ext cx="218440" cy="50800"/>
            </a:xfrm>
            <a:custGeom>
              <a:avLst/>
              <a:gdLst/>
              <a:ahLst/>
              <a:cxnLst/>
              <a:rect l="l" t="t" r="r" b="b"/>
              <a:pathLst>
                <a:path w="218440" h="50800">
                  <a:moveTo>
                    <a:pt x="14439" y="11709"/>
                  </a:moveTo>
                  <a:lnTo>
                    <a:pt x="9194" y="11785"/>
                  </a:lnTo>
                  <a:lnTo>
                    <a:pt x="5956" y="14719"/>
                  </a:lnTo>
                  <a:lnTo>
                    <a:pt x="4114" y="17487"/>
                  </a:lnTo>
                  <a:lnTo>
                    <a:pt x="4114" y="12014"/>
                  </a:lnTo>
                  <a:lnTo>
                    <a:pt x="0" y="12014"/>
                  </a:lnTo>
                  <a:lnTo>
                    <a:pt x="0" y="39039"/>
                  </a:lnTo>
                  <a:lnTo>
                    <a:pt x="4419" y="39039"/>
                  </a:lnTo>
                  <a:lnTo>
                    <a:pt x="4419" y="20193"/>
                  </a:lnTo>
                  <a:lnTo>
                    <a:pt x="8661" y="15862"/>
                  </a:lnTo>
                  <a:lnTo>
                    <a:pt x="14439" y="15735"/>
                  </a:lnTo>
                  <a:lnTo>
                    <a:pt x="14439" y="11709"/>
                  </a:lnTo>
                  <a:close/>
                </a:path>
                <a:path w="218440" h="50800">
                  <a:moveTo>
                    <a:pt x="40309" y="25895"/>
                  </a:moveTo>
                  <a:lnTo>
                    <a:pt x="40284" y="22644"/>
                  </a:lnTo>
                  <a:lnTo>
                    <a:pt x="40259" y="19507"/>
                  </a:lnTo>
                  <a:lnTo>
                    <a:pt x="37477" y="15316"/>
                  </a:lnTo>
                  <a:lnTo>
                    <a:pt x="36944" y="14516"/>
                  </a:lnTo>
                  <a:lnTo>
                    <a:pt x="36944" y="22644"/>
                  </a:lnTo>
                  <a:lnTo>
                    <a:pt x="22377" y="22644"/>
                  </a:lnTo>
                  <a:lnTo>
                    <a:pt x="23317" y="18224"/>
                  </a:lnTo>
                  <a:lnTo>
                    <a:pt x="26454" y="15316"/>
                  </a:lnTo>
                  <a:lnTo>
                    <a:pt x="32867" y="15316"/>
                  </a:lnTo>
                  <a:lnTo>
                    <a:pt x="36182" y="17297"/>
                  </a:lnTo>
                  <a:lnTo>
                    <a:pt x="36944" y="22644"/>
                  </a:lnTo>
                  <a:lnTo>
                    <a:pt x="36944" y="14516"/>
                  </a:lnTo>
                  <a:lnTo>
                    <a:pt x="35534" y="12369"/>
                  </a:lnTo>
                  <a:lnTo>
                    <a:pt x="31927" y="11709"/>
                  </a:lnTo>
                  <a:lnTo>
                    <a:pt x="23266" y="11709"/>
                  </a:lnTo>
                  <a:lnTo>
                    <a:pt x="17957" y="17932"/>
                  </a:lnTo>
                  <a:lnTo>
                    <a:pt x="17957" y="33540"/>
                  </a:lnTo>
                  <a:lnTo>
                    <a:pt x="23622" y="39827"/>
                  </a:lnTo>
                  <a:lnTo>
                    <a:pt x="34404" y="39827"/>
                  </a:lnTo>
                  <a:lnTo>
                    <a:pt x="37782" y="38417"/>
                  </a:lnTo>
                  <a:lnTo>
                    <a:pt x="40068" y="36766"/>
                  </a:lnTo>
                  <a:lnTo>
                    <a:pt x="40030" y="36233"/>
                  </a:lnTo>
                  <a:lnTo>
                    <a:pt x="39712" y="32804"/>
                  </a:lnTo>
                  <a:lnTo>
                    <a:pt x="36004" y="35991"/>
                  </a:lnTo>
                  <a:lnTo>
                    <a:pt x="32118" y="36233"/>
                  </a:lnTo>
                  <a:lnTo>
                    <a:pt x="26035" y="36233"/>
                  </a:lnTo>
                  <a:lnTo>
                    <a:pt x="22250" y="31889"/>
                  </a:lnTo>
                  <a:lnTo>
                    <a:pt x="22085" y="25895"/>
                  </a:lnTo>
                  <a:lnTo>
                    <a:pt x="40309" y="25895"/>
                  </a:lnTo>
                  <a:close/>
                </a:path>
                <a:path w="218440" h="50800">
                  <a:moveTo>
                    <a:pt x="67221" y="36830"/>
                  </a:moveTo>
                  <a:lnTo>
                    <a:pt x="66878" y="32829"/>
                  </a:lnTo>
                  <a:lnTo>
                    <a:pt x="63868" y="35229"/>
                  </a:lnTo>
                  <a:lnTo>
                    <a:pt x="60680" y="36055"/>
                  </a:lnTo>
                  <a:lnTo>
                    <a:pt x="52781" y="36055"/>
                  </a:lnTo>
                  <a:lnTo>
                    <a:pt x="49466" y="31750"/>
                  </a:lnTo>
                  <a:lnTo>
                    <a:pt x="49466" y="21234"/>
                  </a:lnTo>
                  <a:lnTo>
                    <a:pt x="51650" y="15494"/>
                  </a:lnTo>
                  <a:lnTo>
                    <a:pt x="60972" y="15494"/>
                  </a:lnTo>
                  <a:lnTo>
                    <a:pt x="62979" y="15963"/>
                  </a:lnTo>
                  <a:lnTo>
                    <a:pt x="66230" y="18122"/>
                  </a:lnTo>
                  <a:lnTo>
                    <a:pt x="66929" y="14249"/>
                  </a:lnTo>
                  <a:lnTo>
                    <a:pt x="63449" y="12242"/>
                  </a:lnTo>
                  <a:lnTo>
                    <a:pt x="61455" y="11709"/>
                  </a:lnTo>
                  <a:lnTo>
                    <a:pt x="49657" y="11709"/>
                  </a:lnTo>
                  <a:lnTo>
                    <a:pt x="44869" y="18897"/>
                  </a:lnTo>
                  <a:lnTo>
                    <a:pt x="44869" y="33375"/>
                  </a:lnTo>
                  <a:lnTo>
                    <a:pt x="50241" y="39827"/>
                  </a:lnTo>
                  <a:lnTo>
                    <a:pt x="60794" y="39827"/>
                  </a:lnTo>
                  <a:lnTo>
                    <a:pt x="64046" y="39014"/>
                  </a:lnTo>
                  <a:lnTo>
                    <a:pt x="67221" y="36830"/>
                  </a:lnTo>
                  <a:close/>
                </a:path>
                <a:path w="218440" h="50800">
                  <a:moveTo>
                    <a:pt x="78803" y="12496"/>
                  </a:moveTo>
                  <a:lnTo>
                    <a:pt x="74396" y="12496"/>
                  </a:lnTo>
                  <a:lnTo>
                    <a:pt x="74396" y="39039"/>
                  </a:lnTo>
                  <a:lnTo>
                    <a:pt x="78803" y="39039"/>
                  </a:lnTo>
                  <a:lnTo>
                    <a:pt x="78803" y="12496"/>
                  </a:lnTo>
                  <a:close/>
                </a:path>
                <a:path w="218440" h="50800">
                  <a:moveTo>
                    <a:pt x="79286" y="0"/>
                  </a:moveTo>
                  <a:lnTo>
                    <a:pt x="74041" y="0"/>
                  </a:lnTo>
                  <a:lnTo>
                    <a:pt x="74041" y="5257"/>
                  </a:lnTo>
                  <a:lnTo>
                    <a:pt x="79286" y="5257"/>
                  </a:lnTo>
                  <a:lnTo>
                    <a:pt x="79286" y="0"/>
                  </a:lnTo>
                  <a:close/>
                </a:path>
                <a:path w="218440" h="50800">
                  <a:moveTo>
                    <a:pt x="112293" y="18415"/>
                  </a:moveTo>
                  <a:lnTo>
                    <a:pt x="110680" y="15494"/>
                  </a:lnTo>
                  <a:lnTo>
                    <a:pt x="110540" y="15252"/>
                  </a:lnTo>
                  <a:lnTo>
                    <a:pt x="108585" y="11709"/>
                  </a:lnTo>
                  <a:lnTo>
                    <a:pt x="107696" y="11709"/>
                  </a:lnTo>
                  <a:lnTo>
                    <a:pt x="107696" y="20116"/>
                  </a:lnTo>
                  <a:lnTo>
                    <a:pt x="107696" y="31978"/>
                  </a:lnTo>
                  <a:lnTo>
                    <a:pt x="103505" y="36233"/>
                  </a:lnTo>
                  <a:lnTo>
                    <a:pt x="96786" y="36233"/>
                  </a:lnTo>
                  <a:lnTo>
                    <a:pt x="95199" y="35013"/>
                  </a:lnTo>
                  <a:lnTo>
                    <a:pt x="94005" y="33375"/>
                  </a:lnTo>
                  <a:lnTo>
                    <a:pt x="93421" y="32473"/>
                  </a:lnTo>
                  <a:lnTo>
                    <a:pt x="93421" y="19024"/>
                  </a:lnTo>
                  <a:lnTo>
                    <a:pt x="94843" y="16891"/>
                  </a:lnTo>
                  <a:lnTo>
                    <a:pt x="97129" y="15494"/>
                  </a:lnTo>
                  <a:lnTo>
                    <a:pt x="104152" y="15494"/>
                  </a:lnTo>
                  <a:lnTo>
                    <a:pt x="107696" y="20116"/>
                  </a:lnTo>
                  <a:lnTo>
                    <a:pt x="107696" y="11709"/>
                  </a:lnTo>
                  <a:lnTo>
                    <a:pt x="99377" y="11709"/>
                  </a:lnTo>
                  <a:lnTo>
                    <a:pt x="95961" y="12954"/>
                  </a:lnTo>
                  <a:lnTo>
                    <a:pt x="93243" y="15252"/>
                  </a:lnTo>
                  <a:lnTo>
                    <a:pt x="93243" y="12369"/>
                  </a:lnTo>
                  <a:lnTo>
                    <a:pt x="88823" y="12369"/>
                  </a:lnTo>
                  <a:lnTo>
                    <a:pt x="88823" y="50761"/>
                  </a:lnTo>
                  <a:lnTo>
                    <a:pt x="93421" y="50761"/>
                  </a:lnTo>
                  <a:lnTo>
                    <a:pt x="93421" y="36474"/>
                  </a:lnTo>
                  <a:lnTo>
                    <a:pt x="95250" y="38176"/>
                  </a:lnTo>
                  <a:lnTo>
                    <a:pt x="97840" y="39827"/>
                  </a:lnTo>
                  <a:lnTo>
                    <a:pt x="107099" y="39827"/>
                  </a:lnTo>
                  <a:lnTo>
                    <a:pt x="110083" y="36474"/>
                  </a:lnTo>
                  <a:lnTo>
                    <a:pt x="110286" y="36233"/>
                  </a:lnTo>
                  <a:lnTo>
                    <a:pt x="112293" y="33985"/>
                  </a:lnTo>
                  <a:lnTo>
                    <a:pt x="112293" y="18415"/>
                  </a:lnTo>
                  <a:close/>
                </a:path>
                <a:path w="218440" h="50800">
                  <a:moveTo>
                    <a:pt x="141147" y="25895"/>
                  </a:moveTo>
                  <a:lnTo>
                    <a:pt x="141135" y="22644"/>
                  </a:lnTo>
                  <a:lnTo>
                    <a:pt x="141097" y="19507"/>
                  </a:lnTo>
                  <a:lnTo>
                    <a:pt x="138328" y="15316"/>
                  </a:lnTo>
                  <a:lnTo>
                    <a:pt x="137795" y="14516"/>
                  </a:lnTo>
                  <a:lnTo>
                    <a:pt x="137795" y="22644"/>
                  </a:lnTo>
                  <a:lnTo>
                    <a:pt x="123228" y="22644"/>
                  </a:lnTo>
                  <a:lnTo>
                    <a:pt x="124167" y="18224"/>
                  </a:lnTo>
                  <a:lnTo>
                    <a:pt x="127304" y="15316"/>
                  </a:lnTo>
                  <a:lnTo>
                    <a:pt x="133718" y="15316"/>
                  </a:lnTo>
                  <a:lnTo>
                    <a:pt x="137020" y="17297"/>
                  </a:lnTo>
                  <a:lnTo>
                    <a:pt x="137795" y="22644"/>
                  </a:lnTo>
                  <a:lnTo>
                    <a:pt x="137795" y="14516"/>
                  </a:lnTo>
                  <a:lnTo>
                    <a:pt x="136372" y="12369"/>
                  </a:lnTo>
                  <a:lnTo>
                    <a:pt x="132778" y="11709"/>
                  </a:lnTo>
                  <a:lnTo>
                    <a:pt x="124117" y="11709"/>
                  </a:lnTo>
                  <a:lnTo>
                    <a:pt x="118808" y="17932"/>
                  </a:lnTo>
                  <a:lnTo>
                    <a:pt x="118808" y="33540"/>
                  </a:lnTo>
                  <a:lnTo>
                    <a:pt x="124472" y="39827"/>
                  </a:lnTo>
                  <a:lnTo>
                    <a:pt x="135255" y="39827"/>
                  </a:lnTo>
                  <a:lnTo>
                    <a:pt x="138620" y="38417"/>
                  </a:lnTo>
                  <a:lnTo>
                    <a:pt x="140919" y="36766"/>
                  </a:lnTo>
                  <a:lnTo>
                    <a:pt x="140868" y="36233"/>
                  </a:lnTo>
                  <a:lnTo>
                    <a:pt x="140563" y="32804"/>
                  </a:lnTo>
                  <a:lnTo>
                    <a:pt x="136855" y="35991"/>
                  </a:lnTo>
                  <a:lnTo>
                    <a:pt x="132956" y="36233"/>
                  </a:lnTo>
                  <a:lnTo>
                    <a:pt x="126885" y="36233"/>
                  </a:lnTo>
                  <a:lnTo>
                    <a:pt x="123101" y="31889"/>
                  </a:lnTo>
                  <a:lnTo>
                    <a:pt x="122936" y="25895"/>
                  </a:lnTo>
                  <a:lnTo>
                    <a:pt x="141147" y="25895"/>
                  </a:lnTo>
                  <a:close/>
                </a:path>
                <a:path w="218440" h="50800">
                  <a:moveTo>
                    <a:pt x="164820" y="28282"/>
                  </a:moveTo>
                  <a:lnTo>
                    <a:pt x="162648" y="26250"/>
                  </a:lnTo>
                  <a:lnTo>
                    <a:pt x="162534" y="26073"/>
                  </a:lnTo>
                  <a:lnTo>
                    <a:pt x="160223" y="23990"/>
                  </a:lnTo>
                  <a:lnTo>
                    <a:pt x="158635" y="23622"/>
                  </a:lnTo>
                  <a:lnTo>
                    <a:pt x="155689" y="23088"/>
                  </a:lnTo>
                  <a:lnTo>
                    <a:pt x="152438" y="22428"/>
                  </a:lnTo>
                  <a:lnTo>
                    <a:pt x="149733" y="21831"/>
                  </a:lnTo>
                  <a:lnTo>
                    <a:pt x="149733" y="15201"/>
                  </a:lnTo>
                  <a:lnTo>
                    <a:pt x="156641" y="15201"/>
                  </a:lnTo>
                  <a:lnTo>
                    <a:pt x="159766" y="15430"/>
                  </a:lnTo>
                  <a:lnTo>
                    <a:pt x="163118" y="17475"/>
                  </a:lnTo>
                  <a:lnTo>
                    <a:pt x="163830" y="13601"/>
                  </a:lnTo>
                  <a:lnTo>
                    <a:pt x="160756" y="12192"/>
                  </a:lnTo>
                  <a:lnTo>
                    <a:pt x="158343" y="11709"/>
                  </a:lnTo>
                  <a:lnTo>
                    <a:pt x="145542" y="11709"/>
                  </a:lnTo>
                  <a:lnTo>
                    <a:pt x="145542" y="22428"/>
                  </a:lnTo>
                  <a:lnTo>
                    <a:pt x="147256" y="24345"/>
                  </a:lnTo>
                  <a:lnTo>
                    <a:pt x="148729" y="25476"/>
                  </a:lnTo>
                  <a:lnTo>
                    <a:pt x="150558" y="26797"/>
                  </a:lnTo>
                  <a:lnTo>
                    <a:pt x="151853" y="27025"/>
                  </a:lnTo>
                  <a:lnTo>
                    <a:pt x="157226" y="28117"/>
                  </a:lnTo>
                  <a:lnTo>
                    <a:pt x="160642" y="28816"/>
                  </a:lnTo>
                  <a:lnTo>
                    <a:pt x="160642" y="36118"/>
                  </a:lnTo>
                  <a:lnTo>
                    <a:pt x="150317" y="36118"/>
                  </a:lnTo>
                  <a:lnTo>
                    <a:pt x="147015" y="33909"/>
                  </a:lnTo>
                  <a:lnTo>
                    <a:pt x="145961" y="33185"/>
                  </a:lnTo>
                  <a:lnTo>
                    <a:pt x="145249" y="37236"/>
                  </a:lnTo>
                  <a:lnTo>
                    <a:pt x="147129" y="38176"/>
                  </a:lnTo>
                  <a:lnTo>
                    <a:pt x="150380" y="39827"/>
                  </a:lnTo>
                  <a:lnTo>
                    <a:pt x="159473" y="39827"/>
                  </a:lnTo>
                  <a:lnTo>
                    <a:pt x="161988" y="37947"/>
                  </a:lnTo>
                  <a:lnTo>
                    <a:pt x="163830" y="36525"/>
                  </a:lnTo>
                  <a:lnTo>
                    <a:pt x="164820" y="34137"/>
                  </a:lnTo>
                  <a:lnTo>
                    <a:pt x="164820" y="28282"/>
                  </a:lnTo>
                  <a:close/>
                </a:path>
                <a:path w="218440" h="50800">
                  <a:moveTo>
                    <a:pt x="182956" y="24206"/>
                  </a:moveTo>
                  <a:lnTo>
                    <a:pt x="167347" y="24206"/>
                  </a:lnTo>
                  <a:lnTo>
                    <a:pt x="167347" y="27635"/>
                  </a:lnTo>
                  <a:lnTo>
                    <a:pt x="182956" y="27635"/>
                  </a:lnTo>
                  <a:lnTo>
                    <a:pt x="182956" y="24206"/>
                  </a:lnTo>
                  <a:close/>
                </a:path>
                <a:path w="218440" h="50800">
                  <a:moveTo>
                    <a:pt x="206298" y="37592"/>
                  </a:moveTo>
                  <a:lnTo>
                    <a:pt x="205359" y="34061"/>
                  </a:lnTo>
                  <a:lnTo>
                    <a:pt x="203822" y="35331"/>
                  </a:lnTo>
                  <a:lnTo>
                    <a:pt x="201930" y="36055"/>
                  </a:lnTo>
                  <a:lnTo>
                    <a:pt x="197866" y="36055"/>
                  </a:lnTo>
                  <a:lnTo>
                    <a:pt x="197040" y="34251"/>
                  </a:lnTo>
                  <a:lnTo>
                    <a:pt x="197040" y="15925"/>
                  </a:lnTo>
                  <a:lnTo>
                    <a:pt x="205359" y="15925"/>
                  </a:lnTo>
                  <a:lnTo>
                    <a:pt x="205359" y="12496"/>
                  </a:lnTo>
                  <a:lnTo>
                    <a:pt x="197040" y="12496"/>
                  </a:lnTo>
                  <a:lnTo>
                    <a:pt x="197040" y="4686"/>
                  </a:lnTo>
                  <a:lnTo>
                    <a:pt x="192976" y="4686"/>
                  </a:lnTo>
                  <a:lnTo>
                    <a:pt x="192976" y="12496"/>
                  </a:lnTo>
                  <a:lnTo>
                    <a:pt x="187833" y="12496"/>
                  </a:lnTo>
                  <a:lnTo>
                    <a:pt x="187833" y="15925"/>
                  </a:lnTo>
                  <a:lnTo>
                    <a:pt x="192786" y="15925"/>
                  </a:lnTo>
                  <a:lnTo>
                    <a:pt x="192786" y="35687"/>
                  </a:lnTo>
                  <a:lnTo>
                    <a:pt x="193611" y="39827"/>
                  </a:lnTo>
                  <a:lnTo>
                    <a:pt x="201815" y="39827"/>
                  </a:lnTo>
                  <a:lnTo>
                    <a:pt x="204812" y="38366"/>
                  </a:lnTo>
                  <a:lnTo>
                    <a:pt x="206298" y="37592"/>
                  </a:lnTo>
                  <a:close/>
                </a:path>
                <a:path w="218440" h="50800">
                  <a:moveTo>
                    <a:pt x="217589" y="12496"/>
                  </a:moveTo>
                  <a:lnTo>
                    <a:pt x="213169" y="12496"/>
                  </a:lnTo>
                  <a:lnTo>
                    <a:pt x="213169" y="39039"/>
                  </a:lnTo>
                  <a:lnTo>
                    <a:pt x="217589" y="39039"/>
                  </a:lnTo>
                  <a:lnTo>
                    <a:pt x="217589" y="12496"/>
                  </a:lnTo>
                  <a:close/>
                </a:path>
                <a:path w="218440" h="50800">
                  <a:moveTo>
                    <a:pt x="218059" y="0"/>
                  </a:moveTo>
                  <a:lnTo>
                    <a:pt x="212813" y="0"/>
                  </a:lnTo>
                  <a:lnTo>
                    <a:pt x="212813" y="5257"/>
                  </a:lnTo>
                  <a:lnTo>
                    <a:pt x="218059" y="5257"/>
                  </a:lnTo>
                  <a:lnTo>
                    <a:pt x="21805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9" name="object 79"/>
          <p:cNvGrpSpPr/>
          <p:nvPr/>
        </p:nvGrpSpPr>
        <p:grpSpPr>
          <a:xfrm>
            <a:off x="3109468" y="2177155"/>
            <a:ext cx="575945" cy="764540"/>
            <a:chOff x="3109468" y="2177155"/>
            <a:chExt cx="575945" cy="764540"/>
          </a:xfrm>
        </p:grpSpPr>
        <p:sp>
          <p:nvSpPr>
            <p:cNvPr id="80" name="object 80"/>
            <p:cNvSpPr/>
            <p:nvPr/>
          </p:nvSpPr>
          <p:spPr>
            <a:xfrm>
              <a:off x="3114185" y="2181871"/>
              <a:ext cx="566420" cy="755015"/>
            </a:xfrm>
            <a:custGeom>
              <a:avLst/>
              <a:gdLst/>
              <a:ahLst/>
              <a:cxnLst/>
              <a:rect l="l" t="t" r="r" b="b"/>
              <a:pathLst>
                <a:path w="566420" h="755014">
                  <a:moveTo>
                    <a:pt x="566018" y="0"/>
                  </a:moveTo>
                  <a:lnTo>
                    <a:pt x="0" y="0"/>
                  </a:lnTo>
                  <a:lnTo>
                    <a:pt x="0" y="754691"/>
                  </a:lnTo>
                  <a:lnTo>
                    <a:pt x="566018" y="754691"/>
                  </a:lnTo>
                  <a:lnTo>
                    <a:pt x="566018" y="0"/>
                  </a:lnTo>
                  <a:close/>
                </a:path>
              </a:pathLst>
            </a:custGeom>
            <a:solidFill>
              <a:srgbClr val="E5E5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3114185" y="2181871"/>
              <a:ext cx="566420" cy="755015"/>
            </a:xfrm>
            <a:custGeom>
              <a:avLst/>
              <a:gdLst/>
              <a:ahLst/>
              <a:cxnLst/>
              <a:rect l="l" t="t" r="r" b="b"/>
              <a:pathLst>
                <a:path w="566420" h="755014">
                  <a:moveTo>
                    <a:pt x="0" y="754691"/>
                  </a:moveTo>
                  <a:lnTo>
                    <a:pt x="566018" y="754691"/>
                  </a:lnTo>
                  <a:lnTo>
                    <a:pt x="566018" y="0"/>
                  </a:lnTo>
                  <a:lnTo>
                    <a:pt x="0" y="0"/>
                  </a:lnTo>
                  <a:lnTo>
                    <a:pt x="0" y="754691"/>
                  </a:lnTo>
                  <a:close/>
                </a:path>
              </a:pathLst>
            </a:custGeom>
            <a:ln w="9433">
              <a:solidFill>
                <a:srgbClr val="85858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3213290" y="2237168"/>
              <a:ext cx="220345" cy="50800"/>
            </a:xfrm>
            <a:custGeom>
              <a:avLst/>
              <a:gdLst/>
              <a:ahLst/>
              <a:cxnLst/>
              <a:rect l="l" t="t" r="r" b="b"/>
              <a:pathLst>
                <a:path w="220345" h="50800">
                  <a:moveTo>
                    <a:pt x="37261" y="17056"/>
                  </a:moveTo>
                  <a:lnTo>
                    <a:pt x="36322" y="11709"/>
                  </a:lnTo>
                  <a:lnTo>
                    <a:pt x="25641" y="11709"/>
                  </a:lnTo>
                  <a:lnTo>
                    <a:pt x="22580" y="13373"/>
                  </a:lnTo>
                  <a:lnTo>
                    <a:pt x="20396" y="16586"/>
                  </a:lnTo>
                  <a:lnTo>
                    <a:pt x="18872" y="12065"/>
                  </a:lnTo>
                  <a:lnTo>
                    <a:pt x="14732" y="11709"/>
                  </a:lnTo>
                  <a:lnTo>
                    <a:pt x="8610" y="11709"/>
                  </a:lnTo>
                  <a:lnTo>
                    <a:pt x="5829" y="14135"/>
                  </a:lnTo>
                  <a:lnTo>
                    <a:pt x="4241" y="16281"/>
                  </a:lnTo>
                  <a:lnTo>
                    <a:pt x="4241" y="12014"/>
                  </a:lnTo>
                  <a:lnTo>
                    <a:pt x="0" y="12014"/>
                  </a:lnTo>
                  <a:lnTo>
                    <a:pt x="0" y="39052"/>
                  </a:lnTo>
                  <a:lnTo>
                    <a:pt x="4597" y="39052"/>
                  </a:lnTo>
                  <a:lnTo>
                    <a:pt x="4597" y="20193"/>
                  </a:lnTo>
                  <a:lnTo>
                    <a:pt x="6184" y="15316"/>
                  </a:lnTo>
                  <a:lnTo>
                    <a:pt x="16040" y="15316"/>
                  </a:lnTo>
                  <a:lnTo>
                    <a:pt x="16332" y="19227"/>
                  </a:lnTo>
                  <a:lnTo>
                    <a:pt x="16332" y="39052"/>
                  </a:lnTo>
                  <a:lnTo>
                    <a:pt x="20942" y="39052"/>
                  </a:lnTo>
                  <a:lnTo>
                    <a:pt x="20942" y="20193"/>
                  </a:lnTo>
                  <a:lnTo>
                    <a:pt x="22517" y="15316"/>
                  </a:lnTo>
                  <a:lnTo>
                    <a:pt x="32372" y="15316"/>
                  </a:lnTo>
                  <a:lnTo>
                    <a:pt x="32664" y="19227"/>
                  </a:lnTo>
                  <a:lnTo>
                    <a:pt x="32664" y="39052"/>
                  </a:lnTo>
                  <a:lnTo>
                    <a:pt x="37261" y="39052"/>
                  </a:lnTo>
                  <a:lnTo>
                    <a:pt x="37261" y="17056"/>
                  </a:lnTo>
                  <a:close/>
                </a:path>
                <a:path w="220345" h="50800">
                  <a:moveTo>
                    <a:pt x="67462" y="25895"/>
                  </a:moveTo>
                  <a:lnTo>
                    <a:pt x="67449" y="22644"/>
                  </a:lnTo>
                  <a:lnTo>
                    <a:pt x="67411" y="19507"/>
                  </a:lnTo>
                  <a:lnTo>
                    <a:pt x="64643" y="15316"/>
                  </a:lnTo>
                  <a:lnTo>
                    <a:pt x="64109" y="14516"/>
                  </a:lnTo>
                  <a:lnTo>
                    <a:pt x="64109" y="22644"/>
                  </a:lnTo>
                  <a:lnTo>
                    <a:pt x="49542" y="22644"/>
                  </a:lnTo>
                  <a:lnTo>
                    <a:pt x="50482" y="18224"/>
                  </a:lnTo>
                  <a:lnTo>
                    <a:pt x="53606" y="15316"/>
                  </a:lnTo>
                  <a:lnTo>
                    <a:pt x="60032" y="15316"/>
                  </a:lnTo>
                  <a:lnTo>
                    <a:pt x="63334" y="17297"/>
                  </a:lnTo>
                  <a:lnTo>
                    <a:pt x="64109" y="22644"/>
                  </a:lnTo>
                  <a:lnTo>
                    <a:pt x="64109" y="14516"/>
                  </a:lnTo>
                  <a:lnTo>
                    <a:pt x="62687" y="12369"/>
                  </a:lnTo>
                  <a:lnTo>
                    <a:pt x="59093" y="11709"/>
                  </a:lnTo>
                  <a:lnTo>
                    <a:pt x="50431" y="11709"/>
                  </a:lnTo>
                  <a:lnTo>
                    <a:pt x="45123" y="17932"/>
                  </a:lnTo>
                  <a:lnTo>
                    <a:pt x="45123" y="33540"/>
                  </a:lnTo>
                  <a:lnTo>
                    <a:pt x="50774" y="39827"/>
                  </a:lnTo>
                  <a:lnTo>
                    <a:pt x="61569" y="39827"/>
                  </a:lnTo>
                  <a:lnTo>
                    <a:pt x="64935" y="38430"/>
                  </a:lnTo>
                  <a:lnTo>
                    <a:pt x="67233" y="36766"/>
                  </a:lnTo>
                  <a:lnTo>
                    <a:pt x="67183" y="36233"/>
                  </a:lnTo>
                  <a:lnTo>
                    <a:pt x="66878" y="32804"/>
                  </a:lnTo>
                  <a:lnTo>
                    <a:pt x="63169" y="35991"/>
                  </a:lnTo>
                  <a:lnTo>
                    <a:pt x="59270" y="36233"/>
                  </a:lnTo>
                  <a:lnTo>
                    <a:pt x="53200" y="36233"/>
                  </a:lnTo>
                  <a:lnTo>
                    <a:pt x="49415" y="31889"/>
                  </a:lnTo>
                  <a:lnTo>
                    <a:pt x="49237" y="25895"/>
                  </a:lnTo>
                  <a:lnTo>
                    <a:pt x="67462" y="25895"/>
                  </a:lnTo>
                  <a:close/>
                </a:path>
                <a:path w="220345" h="50800">
                  <a:moveTo>
                    <a:pt x="89496" y="37592"/>
                  </a:moveTo>
                  <a:lnTo>
                    <a:pt x="88544" y="34074"/>
                  </a:lnTo>
                  <a:lnTo>
                    <a:pt x="87020" y="35331"/>
                  </a:lnTo>
                  <a:lnTo>
                    <a:pt x="85128" y="36055"/>
                  </a:lnTo>
                  <a:lnTo>
                    <a:pt x="81064" y="36055"/>
                  </a:lnTo>
                  <a:lnTo>
                    <a:pt x="80225" y="34251"/>
                  </a:lnTo>
                  <a:lnTo>
                    <a:pt x="80225" y="15925"/>
                  </a:lnTo>
                  <a:lnTo>
                    <a:pt x="88544" y="15925"/>
                  </a:lnTo>
                  <a:lnTo>
                    <a:pt x="88544" y="12496"/>
                  </a:lnTo>
                  <a:lnTo>
                    <a:pt x="80225" y="12496"/>
                  </a:lnTo>
                  <a:lnTo>
                    <a:pt x="80225" y="4686"/>
                  </a:lnTo>
                  <a:lnTo>
                    <a:pt x="76161" y="4686"/>
                  </a:lnTo>
                  <a:lnTo>
                    <a:pt x="76161" y="12496"/>
                  </a:lnTo>
                  <a:lnTo>
                    <a:pt x="71031" y="12496"/>
                  </a:lnTo>
                  <a:lnTo>
                    <a:pt x="71031" y="15925"/>
                  </a:lnTo>
                  <a:lnTo>
                    <a:pt x="75984" y="15925"/>
                  </a:lnTo>
                  <a:lnTo>
                    <a:pt x="75984" y="35687"/>
                  </a:lnTo>
                  <a:lnTo>
                    <a:pt x="76809" y="39827"/>
                  </a:lnTo>
                  <a:lnTo>
                    <a:pt x="85013" y="39827"/>
                  </a:lnTo>
                  <a:lnTo>
                    <a:pt x="88011" y="38366"/>
                  </a:lnTo>
                  <a:lnTo>
                    <a:pt x="89496" y="37592"/>
                  </a:lnTo>
                  <a:close/>
                </a:path>
                <a:path w="220345" h="50800">
                  <a:moveTo>
                    <a:pt x="115709" y="15836"/>
                  </a:moveTo>
                  <a:lnTo>
                    <a:pt x="115049" y="15201"/>
                  </a:lnTo>
                  <a:lnTo>
                    <a:pt x="111404" y="11709"/>
                  </a:lnTo>
                  <a:lnTo>
                    <a:pt x="102146" y="11709"/>
                  </a:lnTo>
                  <a:lnTo>
                    <a:pt x="99491" y="12661"/>
                  </a:lnTo>
                  <a:lnTo>
                    <a:pt x="96723" y="14249"/>
                  </a:lnTo>
                  <a:lnTo>
                    <a:pt x="97078" y="18110"/>
                  </a:lnTo>
                  <a:lnTo>
                    <a:pt x="100139" y="15951"/>
                  </a:lnTo>
                  <a:lnTo>
                    <a:pt x="103085" y="15201"/>
                  </a:lnTo>
                  <a:lnTo>
                    <a:pt x="108750" y="15201"/>
                  </a:lnTo>
                  <a:lnTo>
                    <a:pt x="111112" y="17526"/>
                  </a:lnTo>
                  <a:lnTo>
                    <a:pt x="111112" y="24333"/>
                  </a:lnTo>
                  <a:lnTo>
                    <a:pt x="111112" y="27343"/>
                  </a:lnTo>
                  <a:lnTo>
                    <a:pt x="111112" y="33883"/>
                  </a:lnTo>
                  <a:lnTo>
                    <a:pt x="109105" y="35052"/>
                  </a:lnTo>
                  <a:lnTo>
                    <a:pt x="107391" y="36182"/>
                  </a:lnTo>
                  <a:lnTo>
                    <a:pt x="105156" y="36233"/>
                  </a:lnTo>
                  <a:lnTo>
                    <a:pt x="101676" y="36233"/>
                  </a:lnTo>
                  <a:lnTo>
                    <a:pt x="99009" y="34810"/>
                  </a:lnTo>
                  <a:lnTo>
                    <a:pt x="99009" y="27889"/>
                  </a:lnTo>
                  <a:lnTo>
                    <a:pt x="111112" y="27343"/>
                  </a:lnTo>
                  <a:lnTo>
                    <a:pt x="111112" y="24333"/>
                  </a:lnTo>
                  <a:lnTo>
                    <a:pt x="102260" y="24447"/>
                  </a:lnTo>
                  <a:lnTo>
                    <a:pt x="94767" y="26924"/>
                  </a:lnTo>
                  <a:lnTo>
                    <a:pt x="94792" y="35052"/>
                  </a:lnTo>
                  <a:lnTo>
                    <a:pt x="96367" y="39827"/>
                  </a:lnTo>
                  <a:lnTo>
                    <a:pt x="102323" y="39827"/>
                  </a:lnTo>
                  <a:lnTo>
                    <a:pt x="107861" y="39712"/>
                  </a:lnTo>
                  <a:lnTo>
                    <a:pt x="111290" y="37058"/>
                  </a:lnTo>
                  <a:lnTo>
                    <a:pt x="111290" y="39179"/>
                  </a:lnTo>
                  <a:lnTo>
                    <a:pt x="115709" y="39179"/>
                  </a:lnTo>
                  <a:lnTo>
                    <a:pt x="115709" y="37058"/>
                  </a:lnTo>
                  <a:lnTo>
                    <a:pt x="115709" y="36233"/>
                  </a:lnTo>
                  <a:lnTo>
                    <a:pt x="115709" y="27343"/>
                  </a:lnTo>
                  <a:lnTo>
                    <a:pt x="115709" y="15836"/>
                  </a:lnTo>
                  <a:close/>
                </a:path>
                <a:path w="220345" h="50800">
                  <a:moveTo>
                    <a:pt x="136842" y="24206"/>
                  </a:moveTo>
                  <a:lnTo>
                    <a:pt x="121221" y="24206"/>
                  </a:lnTo>
                  <a:lnTo>
                    <a:pt x="121221" y="27635"/>
                  </a:lnTo>
                  <a:lnTo>
                    <a:pt x="136842" y="27635"/>
                  </a:lnTo>
                  <a:lnTo>
                    <a:pt x="136842" y="24206"/>
                  </a:lnTo>
                  <a:close/>
                </a:path>
                <a:path w="220345" h="50800">
                  <a:moveTo>
                    <a:pt x="166192" y="11709"/>
                  </a:moveTo>
                  <a:lnTo>
                    <a:pt x="161772" y="11709"/>
                  </a:lnTo>
                  <a:lnTo>
                    <a:pt x="161772" y="15735"/>
                  </a:lnTo>
                  <a:lnTo>
                    <a:pt x="161772" y="31978"/>
                  </a:lnTo>
                  <a:lnTo>
                    <a:pt x="161175" y="32778"/>
                  </a:lnTo>
                  <a:lnTo>
                    <a:pt x="159651" y="35204"/>
                  </a:lnTo>
                  <a:lnTo>
                    <a:pt x="157467" y="36233"/>
                  </a:lnTo>
                  <a:lnTo>
                    <a:pt x="150850" y="36233"/>
                  </a:lnTo>
                  <a:lnTo>
                    <a:pt x="147307" y="31496"/>
                  </a:lnTo>
                  <a:lnTo>
                    <a:pt x="147307" y="19634"/>
                  </a:lnTo>
                  <a:lnTo>
                    <a:pt x="151561" y="15494"/>
                  </a:lnTo>
                  <a:lnTo>
                    <a:pt x="159943" y="15494"/>
                  </a:lnTo>
                  <a:lnTo>
                    <a:pt x="161696" y="19634"/>
                  </a:lnTo>
                  <a:lnTo>
                    <a:pt x="161772" y="31978"/>
                  </a:lnTo>
                  <a:lnTo>
                    <a:pt x="161772" y="15735"/>
                  </a:lnTo>
                  <a:lnTo>
                    <a:pt x="161582" y="15494"/>
                  </a:lnTo>
                  <a:lnTo>
                    <a:pt x="161175" y="14960"/>
                  </a:lnTo>
                  <a:lnTo>
                    <a:pt x="158280" y="11709"/>
                  </a:lnTo>
                  <a:lnTo>
                    <a:pt x="147789" y="11709"/>
                  </a:lnTo>
                  <a:lnTo>
                    <a:pt x="142709" y="17614"/>
                  </a:lnTo>
                  <a:lnTo>
                    <a:pt x="142709" y="33553"/>
                  </a:lnTo>
                  <a:lnTo>
                    <a:pt x="147015" y="39827"/>
                  </a:lnTo>
                  <a:lnTo>
                    <a:pt x="155994" y="39827"/>
                  </a:lnTo>
                  <a:lnTo>
                    <a:pt x="159118" y="38468"/>
                  </a:lnTo>
                  <a:lnTo>
                    <a:pt x="161594" y="36233"/>
                  </a:lnTo>
                  <a:lnTo>
                    <a:pt x="161594" y="50761"/>
                  </a:lnTo>
                  <a:lnTo>
                    <a:pt x="166192" y="50761"/>
                  </a:lnTo>
                  <a:lnTo>
                    <a:pt x="166192" y="15735"/>
                  </a:lnTo>
                  <a:lnTo>
                    <a:pt x="166192" y="11709"/>
                  </a:lnTo>
                  <a:close/>
                </a:path>
                <a:path w="220345" h="50800">
                  <a:moveTo>
                    <a:pt x="191274" y="37592"/>
                  </a:moveTo>
                  <a:lnTo>
                    <a:pt x="190334" y="34074"/>
                  </a:lnTo>
                  <a:lnTo>
                    <a:pt x="188798" y="35331"/>
                  </a:lnTo>
                  <a:lnTo>
                    <a:pt x="186905" y="36055"/>
                  </a:lnTo>
                  <a:lnTo>
                    <a:pt x="182841" y="36055"/>
                  </a:lnTo>
                  <a:lnTo>
                    <a:pt x="182016" y="34251"/>
                  </a:lnTo>
                  <a:lnTo>
                    <a:pt x="182016" y="15925"/>
                  </a:lnTo>
                  <a:lnTo>
                    <a:pt x="190334" y="15925"/>
                  </a:lnTo>
                  <a:lnTo>
                    <a:pt x="190334" y="12496"/>
                  </a:lnTo>
                  <a:lnTo>
                    <a:pt x="182016" y="12496"/>
                  </a:lnTo>
                  <a:lnTo>
                    <a:pt x="182016" y="4686"/>
                  </a:lnTo>
                  <a:lnTo>
                    <a:pt x="177952" y="4686"/>
                  </a:lnTo>
                  <a:lnTo>
                    <a:pt x="177952" y="12496"/>
                  </a:lnTo>
                  <a:lnTo>
                    <a:pt x="172821" y="12496"/>
                  </a:lnTo>
                  <a:lnTo>
                    <a:pt x="172821" y="15925"/>
                  </a:lnTo>
                  <a:lnTo>
                    <a:pt x="177761" y="15925"/>
                  </a:lnTo>
                  <a:lnTo>
                    <a:pt x="177761" y="35687"/>
                  </a:lnTo>
                  <a:lnTo>
                    <a:pt x="178600" y="39827"/>
                  </a:lnTo>
                  <a:lnTo>
                    <a:pt x="186804" y="39827"/>
                  </a:lnTo>
                  <a:lnTo>
                    <a:pt x="189801" y="38366"/>
                  </a:lnTo>
                  <a:lnTo>
                    <a:pt x="191274" y="37592"/>
                  </a:lnTo>
                  <a:close/>
                </a:path>
                <a:path w="220345" h="50800">
                  <a:moveTo>
                    <a:pt x="219862" y="19481"/>
                  </a:moveTo>
                  <a:lnTo>
                    <a:pt x="214782" y="13589"/>
                  </a:lnTo>
                  <a:lnTo>
                    <a:pt x="206349" y="13589"/>
                  </a:lnTo>
                  <a:lnTo>
                    <a:pt x="204114" y="14465"/>
                  </a:lnTo>
                  <a:lnTo>
                    <a:pt x="202399" y="16002"/>
                  </a:lnTo>
                  <a:lnTo>
                    <a:pt x="202399" y="3784"/>
                  </a:lnTo>
                  <a:lnTo>
                    <a:pt x="217906" y="3784"/>
                  </a:lnTo>
                  <a:lnTo>
                    <a:pt x="217906" y="0"/>
                  </a:lnTo>
                  <a:lnTo>
                    <a:pt x="198158" y="0"/>
                  </a:lnTo>
                  <a:lnTo>
                    <a:pt x="198158" y="21971"/>
                  </a:lnTo>
                  <a:lnTo>
                    <a:pt x="202044" y="21971"/>
                  </a:lnTo>
                  <a:lnTo>
                    <a:pt x="203047" y="19545"/>
                  </a:lnTo>
                  <a:lnTo>
                    <a:pt x="205232" y="17183"/>
                  </a:lnTo>
                  <a:lnTo>
                    <a:pt x="211416" y="17183"/>
                  </a:lnTo>
                  <a:lnTo>
                    <a:pt x="214604" y="19672"/>
                  </a:lnTo>
                  <a:lnTo>
                    <a:pt x="214604" y="37020"/>
                  </a:lnTo>
                  <a:lnTo>
                    <a:pt x="202920" y="37020"/>
                  </a:lnTo>
                  <a:lnTo>
                    <a:pt x="199339" y="34658"/>
                  </a:lnTo>
                  <a:lnTo>
                    <a:pt x="197612" y="31381"/>
                  </a:lnTo>
                  <a:lnTo>
                    <a:pt x="195681" y="34772"/>
                  </a:lnTo>
                  <a:lnTo>
                    <a:pt x="198094" y="38188"/>
                  </a:lnTo>
                  <a:lnTo>
                    <a:pt x="202171" y="40601"/>
                  </a:lnTo>
                  <a:lnTo>
                    <a:pt x="213956" y="40601"/>
                  </a:lnTo>
                  <a:lnTo>
                    <a:pt x="219862" y="34709"/>
                  </a:lnTo>
                  <a:lnTo>
                    <a:pt x="219862" y="19481"/>
                  </a:lnTo>
                  <a:close/>
                </a:path>
              </a:pathLst>
            </a:custGeom>
            <a:solidFill>
              <a:srgbClr val="8585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3208521" y="2370544"/>
              <a:ext cx="377825" cy="189230"/>
            </a:xfrm>
            <a:custGeom>
              <a:avLst/>
              <a:gdLst/>
              <a:ahLst/>
              <a:cxnLst/>
              <a:rect l="l" t="t" r="r" b="b"/>
              <a:pathLst>
                <a:path w="377825" h="189230">
                  <a:moveTo>
                    <a:pt x="0" y="188673"/>
                  </a:moveTo>
                  <a:lnTo>
                    <a:pt x="377345" y="188673"/>
                  </a:lnTo>
                  <a:lnTo>
                    <a:pt x="377345" y="0"/>
                  </a:lnTo>
                  <a:lnTo>
                    <a:pt x="0" y="0"/>
                  </a:lnTo>
                  <a:lnTo>
                    <a:pt x="0" y="188673"/>
                  </a:lnTo>
                  <a:close/>
                </a:path>
              </a:pathLst>
            </a:custGeom>
            <a:ln w="9433">
              <a:solidFill>
                <a:srgbClr val="85858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3279737" y="2451315"/>
              <a:ext cx="237490" cy="50800"/>
            </a:xfrm>
            <a:custGeom>
              <a:avLst/>
              <a:gdLst/>
              <a:ahLst/>
              <a:cxnLst/>
              <a:rect l="l" t="t" r="r" b="b"/>
              <a:pathLst>
                <a:path w="237489" h="50800">
                  <a:moveTo>
                    <a:pt x="14452" y="11709"/>
                  </a:moveTo>
                  <a:lnTo>
                    <a:pt x="9207" y="11785"/>
                  </a:lnTo>
                  <a:lnTo>
                    <a:pt x="5956" y="14719"/>
                  </a:lnTo>
                  <a:lnTo>
                    <a:pt x="4127" y="17475"/>
                  </a:lnTo>
                  <a:lnTo>
                    <a:pt x="4127" y="12014"/>
                  </a:lnTo>
                  <a:lnTo>
                    <a:pt x="0" y="12014"/>
                  </a:lnTo>
                  <a:lnTo>
                    <a:pt x="0" y="39039"/>
                  </a:lnTo>
                  <a:lnTo>
                    <a:pt x="4419" y="39039"/>
                  </a:lnTo>
                  <a:lnTo>
                    <a:pt x="4419" y="20193"/>
                  </a:lnTo>
                  <a:lnTo>
                    <a:pt x="8661" y="15849"/>
                  </a:lnTo>
                  <a:lnTo>
                    <a:pt x="14452" y="15735"/>
                  </a:lnTo>
                  <a:lnTo>
                    <a:pt x="14452" y="11709"/>
                  </a:lnTo>
                  <a:close/>
                </a:path>
                <a:path w="237489" h="50800">
                  <a:moveTo>
                    <a:pt x="40309" y="25895"/>
                  </a:moveTo>
                  <a:lnTo>
                    <a:pt x="40297" y="22644"/>
                  </a:lnTo>
                  <a:lnTo>
                    <a:pt x="40259" y="19507"/>
                  </a:lnTo>
                  <a:lnTo>
                    <a:pt x="37490" y="15303"/>
                  </a:lnTo>
                  <a:lnTo>
                    <a:pt x="36957" y="14503"/>
                  </a:lnTo>
                  <a:lnTo>
                    <a:pt x="36957" y="22644"/>
                  </a:lnTo>
                  <a:lnTo>
                    <a:pt x="22377" y="22644"/>
                  </a:lnTo>
                  <a:lnTo>
                    <a:pt x="23317" y="18224"/>
                  </a:lnTo>
                  <a:lnTo>
                    <a:pt x="26454" y="15303"/>
                  </a:lnTo>
                  <a:lnTo>
                    <a:pt x="32880" y="15303"/>
                  </a:lnTo>
                  <a:lnTo>
                    <a:pt x="36182" y="17297"/>
                  </a:lnTo>
                  <a:lnTo>
                    <a:pt x="36957" y="22644"/>
                  </a:lnTo>
                  <a:lnTo>
                    <a:pt x="36957" y="14503"/>
                  </a:lnTo>
                  <a:lnTo>
                    <a:pt x="35534" y="12369"/>
                  </a:lnTo>
                  <a:lnTo>
                    <a:pt x="31940" y="11709"/>
                  </a:lnTo>
                  <a:lnTo>
                    <a:pt x="23279" y="11709"/>
                  </a:lnTo>
                  <a:lnTo>
                    <a:pt x="17970" y="17932"/>
                  </a:lnTo>
                  <a:lnTo>
                    <a:pt x="17970" y="33540"/>
                  </a:lnTo>
                  <a:lnTo>
                    <a:pt x="23622" y="39827"/>
                  </a:lnTo>
                  <a:lnTo>
                    <a:pt x="34417" y="39827"/>
                  </a:lnTo>
                  <a:lnTo>
                    <a:pt x="37782" y="38417"/>
                  </a:lnTo>
                  <a:lnTo>
                    <a:pt x="40081" y="36753"/>
                  </a:lnTo>
                  <a:lnTo>
                    <a:pt x="40030" y="36233"/>
                  </a:lnTo>
                  <a:lnTo>
                    <a:pt x="39725" y="32804"/>
                  </a:lnTo>
                  <a:lnTo>
                    <a:pt x="36017" y="35991"/>
                  </a:lnTo>
                  <a:lnTo>
                    <a:pt x="32118" y="36233"/>
                  </a:lnTo>
                  <a:lnTo>
                    <a:pt x="26047" y="36233"/>
                  </a:lnTo>
                  <a:lnTo>
                    <a:pt x="22263" y="31889"/>
                  </a:lnTo>
                  <a:lnTo>
                    <a:pt x="22085" y="25895"/>
                  </a:lnTo>
                  <a:lnTo>
                    <a:pt x="40309" y="25895"/>
                  </a:lnTo>
                  <a:close/>
                </a:path>
                <a:path w="237489" h="50800">
                  <a:moveTo>
                    <a:pt x="67233" y="36817"/>
                  </a:moveTo>
                  <a:lnTo>
                    <a:pt x="66878" y="32829"/>
                  </a:lnTo>
                  <a:lnTo>
                    <a:pt x="63868" y="35229"/>
                  </a:lnTo>
                  <a:lnTo>
                    <a:pt x="60693" y="36055"/>
                  </a:lnTo>
                  <a:lnTo>
                    <a:pt x="52781" y="36055"/>
                  </a:lnTo>
                  <a:lnTo>
                    <a:pt x="49479" y="31750"/>
                  </a:lnTo>
                  <a:lnTo>
                    <a:pt x="49479" y="21221"/>
                  </a:lnTo>
                  <a:lnTo>
                    <a:pt x="51663" y="15494"/>
                  </a:lnTo>
                  <a:lnTo>
                    <a:pt x="60985" y="15494"/>
                  </a:lnTo>
                  <a:lnTo>
                    <a:pt x="62979" y="15963"/>
                  </a:lnTo>
                  <a:lnTo>
                    <a:pt x="66230" y="18110"/>
                  </a:lnTo>
                  <a:lnTo>
                    <a:pt x="66941" y="14249"/>
                  </a:lnTo>
                  <a:lnTo>
                    <a:pt x="63461" y="12242"/>
                  </a:lnTo>
                  <a:lnTo>
                    <a:pt x="61455" y="11709"/>
                  </a:lnTo>
                  <a:lnTo>
                    <a:pt x="49657" y="11709"/>
                  </a:lnTo>
                  <a:lnTo>
                    <a:pt x="44869" y="18897"/>
                  </a:lnTo>
                  <a:lnTo>
                    <a:pt x="44869" y="33362"/>
                  </a:lnTo>
                  <a:lnTo>
                    <a:pt x="50241" y="39827"/>
                  </a:lnTo>
                  <a:lnTo>
                    <a:pt x="60807" y="39827"/>
                  </a:lnTo>
                  <a:lnTo>
                    <a:pt x="64046" y="39001"/>
                  </a:lnTo>
                  <a:lnTo>
                    <a:pt x="67233" y="36817"/>
                  </a:lnTo>
                  <a:close/>
                </a:path>
                <a:path w="237489" h="50800">
                  <a:moveTo>
                    <a:pt x="78816" y="12496"/>
                  </a:moveTo>
                  <a:lnTo>
                    <a:pt x="74396" y="12496"/>
                  </a:lnTo>
                  <a:lnTo>
                    <a:pt x="74396" y="39039"/>
                  </a:lnTo>
                  <a:lnTo>
                    <a:pt x="78816" y="39039"/>
                  </a:lnTo>
                  <a:lnTo>
                    <a:pt x="78816" y="12496"/>
                  </a:lnTo>
                  <a:close/>
                </a:path>
                <a:path w="237489" h="50800">
                  <a:moveTo>
                    <a:pt x="79286" y="0"/>
                  </a:moveTo>
                  <a:lnTo>
                    <a:pt x="74041" y="0"/>
                  </a:lnTo>
                  <a:lnTo>
                    <a:pt x="74041" y="5257"/>
                  </a:lnTo>
                  <a:lnTo>
                    <a:pt x="79286" y="5257"/>
                  </a:lnTo>
                  <a:lnTo>
                    <a:pt x="79286" y="0"/>
                  </a:lnTo>
                  <a:close/>
                </a:path>
                <a:path w="237489" h="50800">
                  <a:moveTo>
                    <a:pt x="112293" y="18402"/>
                  </a:moveTo>
                  <a:lnTo>
                    <a:pt x="110680" y="15494"/>
                  </a:lnTo>
                  <a:lnTo>
                    <a:pt x="110540" y="15252"/>
                  </a:lnTo>
                  <a:lnTo>
                    <a:pt x="108585" y="11709"/>
                  </a:lnTo>
                  <a:lnTo>
                    <a:pt x="107696" y="11709"/>
                  </a:lnTo>
                  <a:lnTo>
                    <a:pt x="107696" y="20116"/>
                  </a:lnTo>
                  <a:lnTo>
                    <a:pt x="107696" y="31978"/>
                  </a:lnTo>
                  <a:lnTo>
                    <a:pt x="103505" y="36233"/>
                  </a:lnTo>
                  <a:lnTo>
                    <a:pt x="96786" y="36233"/>
                  </a:lnTo>
                  <a:lnTo>
                    <a:pt x="95199" y="35013"/>
                  </a:lnTo>
                  <a:lnTo>
                    <a:pt x="94018" y="33362"/>
                  </a:lnTo>
                  <a:lnTo>
                    <a:pt x="93433" y="32461"/>
                  </a:lnTo>
                  <a:lnTo>
                    <a:pt x="93433" y="19011"/>
                  </a:lnTo>
                  <a:lnTo>
                    <a:pt x="94843" y="16878"/>
                  </a:lnTo>
                  <a:lnTo>
                    <a:pt x="97142" y="15494"/>
                  </a:lnTo>
                  <a:lnTo>
                    <a:pt x="104152" y="15494"/>
                  </a:lnTo>
                  <a:lnTo>
                    <a:pt x="107696" y="20116"/>
                  </a:lnTo>
                  <a:lnTo>
                    <a:pt x="107696" y="11709"/>
                  </a:lnTo>
                  <a:lnTo>
                    <a:pt x="99377" y="11709"/>
                  </a:lnTo>
                  <a:lnTo>
                    <a:pt x="95973" y="12954"/>
                  </a:lnTo>
                  <a:lnTo>
                    <a:pt x="93243" y="15252"/>
                  </a:lnTo>
                  <a:lnTo>
                    <a:pt x="93243" y="12369"/>
                  </a:lnTo>
                  <a:lnTo>
                    <a:pt x="88836" y="12369"/>
                  </a:lnTo>
                  <a:lnTo>
                    <a:pt x="88836" y="50761"/>
                  </a:lnTo>
                  <a:lnTo>
                    <a:pt x="93433" y="50761"/>
                  </a:lnTo>
                  <a:lnTo>
                    <a:pt x="93433" y="36461"/>
                  </a:lnTo>
                  <a:lnTo>
                    <a:pt x="95262" y="38176"/>
                  </a:lnTo>
                  <a:lnTo>
                    <a:pt x="97840" y="39827"/>
                  </a:lnTo>
                  <a:lnTo>
                    <a:pt x="107111" y="39827"/>
                  </a:lnTo>
                  <a:lnTo>
                    <a:pt x="110083" y="36461"/>
                  </a:lnTo>
                  <a:lnTo>
                    <a:pt x="110286" y="36233"/>
                  </a:lnTo>
                  <a:lnTo>
                    <a:pt x="112293" y="33972"/>
                  </a:lnTo>
                  <a:lnTo>
                    <a:pt x="112293" y="18402"/>
                  </a:lnTo>
                  <a:close/>
                </a:path>
                <a:path w="237489" h="50800">
                  <a:moveTo>
                    <a:pt x="141147" y="25895"/>
                  </a:moveTo>
                  <a:lnTo>
                    <a:pt x="141135" y="22644"/>
                  </a:lnTo>
                  <a:lnTo>
                    <a:pt x="141109" y="19507"/>
                  </a:lnTo>
                  <a:lnTo>
                    <a:pt x="138328" y="15303"/>
                  </a:lnTo>
                  <a:lnTo>
                    <a:pt x="137795" y="14503"/>
                  </a:lnTo>
                  <a:lnTo>
                    <a:pt x="137795" y="22644"/>
                  </a:lnTo>
                  <a:lnTo>
                    <a:pt x="123228" y="22644"/>
                  </a:lnTo>
                  <a:lnTo>
                    <a:pt x="124167" y="18224"/>
                  </a:lnTo>
                  <a:lnTo>
                    <a:pt x="127304" y="15303"/>
                  </a:lnTo>
                  <a:lnTo>
                    <a:pt x="133718" y="15303"/>
                  </a:lnTo>
                  <a:lnTo>
                    <a:pt x="137033" y="17297"/>
                  </a:lnTo>
                  <a:lnTo>
                    <a:pt x="137795" y="22644"/>
                  </a:lnTo>
                  <a:lnTo>
                    <a:pt x="137795" y="14503"/>
                  </a:lnTo>
                  <a:lnTo>
                    <a:pt x="136385" y="12369"/>
                  </a:lnTo>
                  <a:lnTo>
                    <a:pt x="132778" y="11709"/>
                  </a:lnTo>
                  <a:lnTo>
                    <a:pt x="124117" y="11709"/>
                  </a:lnTo>
                  <a:lnTo>
                    <a:pt x="118808" y="17932"/>
                  </a:lnTo>
                  <a:lnTo>
                    <a:pt x="118808" y="33540"/>
                  </a:lnTo>
                  <a:lnTo>
                    <a:pt x="124472" y="39827"/>
                  </a:lnTo>
                  <a:lnTo>
                    <a:pt x="135255" y="39827"/>
                  </a:lnTo>
                  <a:lnTo>
                    <a:pt x="138633" y="38417"/>
                  </a:lnTo>
                  <a:lnTo>
                    <a:pt x="140919" y="36753"/>
                  </a:lnTo>
                  <a:lnTo>
                    <a:pt x="140868" y="36233"/>
                  </a:lnTo>
                  <a:lnTo>
                    <a:pt x="140563" y="32804"/>
                  </a:lnTo>
                  <a:lnTo>
                    <a:pt x="136855" y="35991"/>
                  </a:lnTo>
                  <a:lnTo>
                    <a:pt x="132969" y="36233"/>
                  </a:lnTo>
                  <a:lnTo>
                    <a:pt x="126885" y="36233"/>
                  </a:lnTo>
                  <a:lnTo>
                    <a:pt x="123101" y="31889"/>
                  </a:lnTo>
                  <a:lnTo>
                    <a:pt x="122936" y="25895"/>
                  </a:lnTo>
                  <a:lnTo>
                    <a:pt x="141147" y="25895"/>
                  </a:lnTo>
                  <a:close/>
                </a:path>
                <a:path w="237489" h="50800">
                  <a:moveTo>
                    <a:pt x="164833" y="28282"/>
                  </a:moveTo>
                  <a:lnTo>
                    <a:pt x="162661" y="26250"/>
                  </a:lnTo>
                  <a:lnTo>
                    <a:pt x="162534" y="26073"/>
                  </a:lnTo>
                  <a:lnTo>
                    <a:pt x="160235" y="23990"/>
                  </a:lnTo>
                  <a:lnTo>
                    <a:pt x="158648" y="23622"/>
                  </a:lnTo>
                  <a:lnTo>
                    <a:pt x="155689" y="23075"/>
                  </a:lnTo>
                  <a:lnTo>
                    <a:pt x="152438" y="22415"/>
                  </a:lnTo>
                  <a:lnTo>
                    <a:pt x="149733" y="21818"/>
                  </a:lnTo>
                  <a:lnTo>
                    <a:pt x="149733" y="15201"/>
                  </a:lnTo>
                  <a:lnTo>
                    <a:pt x="156641" y="15201"/>
                  </a:lnTo>
                  <a:lnTo>
                    <a:pt x="159766" y="15430"/>
                  </a:lnTo>
                  <a:lnTo>
                    <a:pt x="163118" y="17462"/>
                  </a:lnTo>
                  <a:lnTo>
                    <a:pt x="163830" y="13601"/>
                  </a:lnTo>
                  <a:lnTo>
                    <a:pt x="160769" y="12179"/>
                  </a:lnTo>
                  <a:lnTo>
                    <a:pt x="158343" y="11709"/>
                  </a:lnTo>
                  <a:lnTo>
                    <a:pt x="145554" y="11709"/>
                  </a:lnTo>
                  <a:lnTo>
                    <a:pt x="145554" y="22415"/>
                  </a:lnTo>
                  <a:lnTo>
                    <a:pt x="147256" y="24333"/>
                  </a:lnTo>
                  <a:lnTo>
                    <a:pt x="148729" y="25476"/>
                  </a:lnTo>
                  <a:lnTo>
                    <a:pt x="150571" y="26797"/>
                  </a:lnTo>
                  <a:lnTo>
                    <a:pt x="151853" y="27025"/>
                  </a:lnTo>
                  <a:lnTo>
                    <a:pt x="157226" y="28105"/>
                  </a:lnTo>
                  <a:lnTo>
                    <a:pt x="160642" y="28816"/>
                  </a:lnTo>
                  <a:lnTo>
                    <a:pt x="160642" y="36118"/>
                  </a:lnTo>
                  <a:lnTo>
                    <a:pt x="150317" y="36118"/>
                  </a:lnTo>
                  <a:lnTo>
                    <a:pt x="145961" y="33185"/>
                  </a:lnTo>
                  <a:lnTo>
                    <a:pt x="145262" y="37236"/>
                  </a:lnTo>
                  <a:lnTo>
                    <a:pt x="147129" y="38176"/>
                  </a:lnTo>
                  <a:lnTo>
                    <a:pt x="150380" y="39827"/>
                  </a:lnTo>
                  <a:lnTo>
                    <a:pt x="159473" y="39827"/>
                  </a:lnTo>
                  <a:lnTo>
                    <a:pt x="162001" y="37947"/>
                  </a:lnTo>
                  <a:lnTo>
                    <a:pt x="163830" y="36525"/>
                  </a:lnTo>
                  <a:lnTo>
                    <a:pt x="164833" y="34137"/>
                  </a:lnTo>
                  <a:lnTo>
                    <a:pt x="164833" y="28282"/>
                  </a:lnTo>
                  <a:close/>
                </a:path>
                <a:path w="237489" h="50800">
                  <a:moveTo>
                    <a:pt x="182968" y="24206"/>
                  </a:moveTo>
                  <a:lnTo>
                    <a:pt x="167347" y="24206"/>
                  </a:lnTo>
                  <a:lnTo>
                    <a:pt x="167347" y="27635"/>
                  </a:lnTo>
                  <a:lnTo>
                    <a:pt x="182968" y="27635"/>
                  </a:lnTo>
                  <a:lnTo>
                    <a:pt x="182968" y="24206"/>
                  </a:lnTo>
                  <a:close/>
                </a:path>
                <a:path w="237489" h="50800">
                  <a:moveTo>
                    <a:pt x="212318" y="11709"/>
                  </a:moveTo>
                  <a:lnTo>
                    <a:pt x="207899" y="11709"/>
                  </a:lnTo>
                  <a:lnTo>
                    <a:pt x="207899" y="15735"/>
                  </a:lnTo>
                  <a:lnTo>
                    <a:pt x="207899" y="31978"/>
                  </a:lnTo>
                  <a:lnTo>
                    <a:pt x="207302" y="32766"/>
                  </a:lnTo>
                  <a:lnTo>
                    <a:pt x="205778" y="35204"/>
                  </a:lnTo>
                  <a:lnTo>
                    <a:pt x="203593" y="36233"/>
                  </a:lnTo>
                  <a:lnTo>
                    <a:pt x="196977" y="36233"/>
                  </a:lnTo>
                  <a:lnTo>
                    <a:pt x="193433" y="31483"/>
                  </a:lnTo>
                  <a:lnTo>
                    <a:pt x="193433" y="19634"/>
                  </a:lnTo>
                  <a:lnTo>
                    <a:pt x="197688" y="15494"/>
                  </a:lnTo>
                  <a:lnTo>
                    <a:pt x="206070" y="15494"/>
                  </a:lnTo>
                  <a:lnTo>
                    <a:pt x="207822" y="19634"/>
                  </a:lnTo>
                  <a:lnTo>
                    <a:pt x="207899" y="31978"/>
                  </a:lnTo>
                  <a:lnTo>
                    <a:pt x="207899" y="15735"/>
                  </a:lnTo>
                  <a:lnTo>
                    <a:pt x="207708" y="15494"/>
                  </a:lnTo>
                  <a:lnTo>
                    <a:pt x="207302" y="14947"/>
                  </a:lnTo>
                  <a:lnTo>
                    <a:pt x="204406" y="11709"/>
                  </a:lnTo>
                  <a:lnTo>
                    <a:pt x="193916" y="11709"/>
                  </a:lnTo>
                  <a:lnTo>
                    <a:pt x="188836" y="17614"/>
                  </a:lnTo>
                  <a:lnTo>
                    <a:pt x="188836" y="33553"/>
                  </a:lnTo>
                  <a:lnTo>
                    <a:pt x="193141" y="39827"/>
                  </a:lnTo>
                  <a:lnTo>
                    <a:pt x="202107" y="39827"/>
                  </a:lnTo>
                  <a:lnTo>
                    <a:pt x="205244" y="38468"/>
                  </a:lnTo>
                  <a:lnTo>
                    <a:pt x="207708" y="36233"/>
                  </a:lnTo>
                  <a:lnTo>
                    <a:pt x="207708" y="50761"/>
                  </a:lnTo>
                  <a:lnTo>
                    <a:pt x="212318" y="50761"/>
                  </a:lnTo>
                  <a:lnTo>
                    <a:pt x="212318" y="15735"/>
                  </a:lnTo>
                  <a:lnTo>
                    <a:pt x="212318" y="11709"/>
                  </a:lnTo>
                  <a:close/>
                </a:path>
                <a:path w="237489" h="50800">
                  <a:moveTo>
                    <a:pt x="237401" y="37592"/>
                  </a:moveTo>
                  <a:lnTo>
                    <a:pt x="236461" y="34061"/>
                  </a:lnTo>
                  <a:lnTo>
                    <a:pt x="234924" y="35331"/>
                  </a:lnTo>
                  <a:lnTo>
                    <a:pt x="233032" y="36055"/>
                  </a:lnTo>
                  <a:lnTo>
                    <a:pt x="228968" y="36055"/>
                  </a:lnTo>
                  <a:lnTo>
                    <a:pt x="228142" y="34251"/>
                  </a:lnTo>
                  <a:lnTo>
                    <a:pt x="228142" y="15913"/>
                  </a:lnTo>
                  <a:lnTo>
                    <a:pt x="236461" y="15913"/>
                  </a:lnTo>
                  <a:lnTo>
                    <a:pt x="236461" y="12496"/>
                  </a:lnTo>
                  <a:lnTo>
                    <a:pt x="228142" y="12496"/>
                  </a:lnTo>
                  <a:lnTo>
                    <a:pt x="228142" y="4686"/>
                  </a:lnTo>
                  <a:lnTo>
                    <a:pt x="224078" y="4686"/>
                  </a:lnTo>
                  <a:lnTo>
                    <a:pt x="224078" y="12496"/>
                  </a:lnTo>
                  <a:lnTo>
                    <a:pt x="218935" y="12496"/>
                  </a:lnTo>
                  <a:lnTo>
                    <a:pt x="218935" y="15913"/>
                  </a:lnTo>
                  <a:lnTo>
                    <a:pt x="223888" y="15913"/>
                  </a:lnTo>
                  <a:lnTo>
                    <a:pt x="223888" y="35687"/>
                  </a:lnTo>
                  <a:lnTo>
                    <a:pt x="224726" y="39827"/>
                  </a:lnTo>
                  <a:lnTo>
                    <a:pt x="232918" y="39827"/>
                  </a:lnTo>
                  <a:lnTo>
                    <a:pt x="235927" y="38354"/>
                  </a:lnTo>
                  <a:lnTo>
                    <a:pt x="237401" y="37592"/>
                  </a:lnTo>
                  <a:close/>
                </a:path>
              </a:pathLst>
            </a:custGeom>
            <a:solidFill>
              <a:srgbClr val="8585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3208521" y="2653553"/>
              <a:ext cx="283210" cy="189230"/>
            </a:xfrm>
            <a:custGeom>
              <a:avLst/>
              <a:gdLst/>
              <a:ahLst/>
              <a:cxnLst/>
              <a:rect l="l" t="t" r="r" b="b"/>
              <a:pathLst>
                <a:path w="283210" h="189230">
                  <a:moveTo>
                    <a:pt x="0" y="188673"/>
                  </a:moveTo>
                  <a:lnTo>
                    <a:pt x="283009" y="188673"/>
                  </a:lnTo>
                  <a:lnTo>
                    <a:pt x="283009" y="0"/>
                  </a:lnTo>
                  <a:lnTo>
                    <a:pt x="0" y="0"/>
                  </a:lnTo>
                  <a:lnTo>
                    <a:pt x="0" y="188673"/>
                  </a:lnTo>
                  <a:close/>
                </a:path>
              </a:pathLst>
            </a:custGeom>
            <a:ln w="9433">
              <a:solidFill>
                <a:srgbClr val="85858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3330613" y="2768472"/>
              <a:ext cx="38735" cy="5080"/>
            </a:xfrm>
            <a:custGeom>
              <a:avLst/>
              <a:gdLst/>
              <a:ahLst/>
              <a:cxnLst/>
              <a:rect l="l" t="t" r="r" b="b"/>
              <a:pathLst>
                <a:path w="38735" h="5080">
                  <a:moveTo>
                    <a:pt x="4902" y="0"/>
                  </a:moveTo>
                  <a:lnTo>
                    <a:pt x="0" y="0"/>
                  </a:lnTo>
                  <a:lnTo>
                    <a:pt x="0" y="4889"/>
                  </a:lnTo>
                  <a:lnTo>
                    <a:pt x="4902" y="4889"/>
                  </a:lnTo>
                  <a:lnTo>
                    <a:pt x="4902" y="0"/>
                  </a:lnTo>
                  <a:close/>
                </a:path>
                <a:path w="38735" h="5080">
                  <a:moveTo>
                    <a:pt x="21628" y="0"/>
                  </a:moveTo>
                  <a:lnTo>
                    <a:pt x="16725" y="0"/>
                  </a:lnTo>
                  <a:lnTo>
                    <a:pt x="16725" y="4889"/>
                  </a:lnTo>
                  <a:lnTo>
                    <a:pt x="21628" y="4889"/>
                  </a:lnTo>
                  <a:lnTo>
                    <a:pt x="21628" y="0"/>
                  </a:lnTo>
                  <a:close/>
                </a:path>
                <a:path w="38735" h="5080">
                  <a:moveTo>
                    <a:pt x="38354" y="0"/>
                  </a:moveTo>
                  <a:lnTo>
                    <a:pt x="33464" y="0"/>
                  </a:lnTo>
                  <a:lnTo>
                    <a:pt x="33464" y="4889"/>
                  </a:lnTo>
                  <a:lnTo>
                    <a:pt x="38354" y="4889"/>
                  </a:lnTo>
                  <a:lnTo>
                    <a:pt x="38354" y="0"/>
                  </a:lnTo>
                  <a:close/>
                </a:path>
              </a:pathLst>
            </a:custGeom>
            <a:solidFill>
              <a:srgbClr val="8585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7" name="object 87"/>
          <p:cNvGrpSpPr/>
          <p:nvPr/>
        </p:nvGrpSpPr>
        <p:grpSpPr>
          <a:xfrm>
            <a:off x="4430182" y="479099"/>
            <a:ext cx="387350" cy="198120"/>
            <a:chOff x="4430182" y="479099"/>
            <a:chExt cx="387350" cy="198120"/>
          </a:xfrm>
        </p:grpSpPr>
        <p:sp>
          <p:nvSpPr>
            <p:cNvPr id="88" name="object 88"/>
            <p:cNvSpPr/>
            <p:nvPr/>
          </p:nvSpPr>
          <p:spPr>
            <a:xfrm>
              <a:off x="4434899" y="483816"/>
              <a:ext cx="377825" cy="189230"/>
            </a:xfrm>
            <a:custGeom>
              <a:avLst/>
              <a:gdLst/>
              <a:ahLst/>
              <a:cxnLst/>
              <a:rect l="l" t="t" r="r" b="b"/>
              <a:pathLst>
                <a:path w="377825" h="189229">
                  <a:moveTo>
                    <a:pt x="377345" y="0"/>
                  </a:moveTo>
                  <a:lnTo>
                    <a:pt x="0" y="0"/>
                  </a:lnTo>
                  <a:lnTo>
                    <a:pt x="0" y="188672"/>
                  </a:lnTo>
                  <a:lnTo>
                    <a:pt x="377345" y="188672"/>
                  </a:lnTo>
                  <a:lnTo>
                    <a:pt x="377345" y="0"/>
                  </a:lnTo>
                  <a:close/>
                </a:path>
              </a:pathLst>
            </a:custGeom>
            <a:solidFill>
              <a:srgbClr val="FFAB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4434899" y="483816"/>
              <a:ext cx="377825" cy="189230"/>
            </a:xfrm>
            <a:custGeom>
              <a:avLst/>
              <a:gdLst/>
              <a:ahLst/>
              <a:cxnLst/>
              <a:rect l="l" t="t" r="r" b="b"/>
              <a:pathLst>
                <a:path w="377825" h="189229">
                  <a:moveTo>
                    <a:pt x="0" y="188672"/>
                  </a:moveTo>
                  <a:lnTo>
                    <a:pt x="377345" y="188672"/>
                  </a:lnTo>
                  <a:lnTo>
                    <a:pt x="377345" y="0"/>
                  </a:lnTo>
                  <a:lnTo>
                    <a:pt x="0" y="0"/>
                  </a:lnTo>
                  <a:lnTo>
                    <a:pt x="0" y="188672"/>
                  </a:lnTo>
                  <a:close/>
                </a:path>
              </a:pathLst>
            </a:custGeom>
            <a:ln w="9433">
              <a:solidFill>
                <a:srgbClr val="CC1F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4541291" y="553732"/>
              <a:ext cx="168275" cy="58419"/>
            </a:xfrm>
            <a:custGeom>
              <a:avLst/>
              <a:gdLst/>
              <a:ahLst/>
              <a:cxnLst/>
              <a:rect l="l" t="t" r="r" b="b"/>
              <a:pathLst>
                <a:path w="168275" h="58420">
                  <a:moveTo>
                    <a:pt x="27889" y="40614"/>
                  </a:moveTo>
                  <a:lnTo>
                    <a:pt x="5854" y="40614"/>
                  </a:lnTo>
                  <a:lnTo>
                    <a:pt x="5854" y="24206"/>
                  </a:lnTo>
                  <a:lnTo>
                    <a:pt x="26492" y="24206"/>
                  </a:lnTo>
                  <a:lnTo>
                    <a:pt x="26492" y="19519"/>
                  </a:lnTo>
                  <a:lnTo>
                    <a:pt x="5854" y="19519"/>
                  </a:lnTo>
                  <a:lnTo>
                    <a:pt x="5854" y="7035"/>
                  </a:lnTo>
                  <a:lnTo>
                    <a:pt x="27355" y="7035"/>
                  </a:lnTo>
                  <a:lnTo>
                    <a:pt x="27355" y="2349"/>
                  </a:lnTo>
                  <a:lnTo>
                    <a:pt x="0" y="2349"/>
                  </a:lnTo>
                  <a:lnTo>
                    <a:pt x="0" y="45300"/>
                  </a:lnTo>
                  <a:lnTo>
                    <a:pt x="27889" y="45300"/>
                  </a:lnTo>
                  <a:lnTo>
                    <a:pt x="27889" y="40614"/>
                  </a:lnTo>
                  <a:close/>
                </a:path>
                <a:path w="168275" h="58420">
                  <a:moveTo>
                    <a:pt x="64935" y="20777"/>
                  </a:moveTo>
                  <a:lnTo>
                    <a:pt x="63995" y="17424"/>
                  </a:lnTo>
                  <a:lnTo>
                    <a:pt x="62064" y="15138"/>
                  </a:lnTo>
                  <a:lnTo>
                    <a:pt x="60172" y="12852"/>
                  </a:lnTo>
                  <a:lnTo>
                    <a:pt x="57340" y="11722"/>
                  </a:lnTo>
                  <a:lnTo>
                    <a:pt x="51346" y="11722"/>
                  </a:lnTo>
                  <a:lnTo>
                    <a:pt x="49352" y="12166"/>
                  </a:lnTo>
                  <a:lnTo>
                    <a:pt x="45897" y="13982"/>
                  </a:lnTo>
                  <a:lnTo>
                    <a:pt x="44399" y="15354"/>
                  </a:lnTo>
                  <a:lnTo>
                    <a:pt x="43091" y="17183"/>
                  </a:lnTo>
                  <a:lnTo>
                    <a:pt x="43091" y="12496"/>
                  </a:lnTo>
                  <a:lnTo>
                    <a:pt x="37744" y="12496"/>
                  </a:lnTo>
                  <a:lnTo>
                    <a:pt x="37744" y="45300"/>
                  </a:lnTo>
                  <a:lnTo>
                    <a:pt x="43091" y="45300"/>
                  </a:lnTo>
                  <a:lnTo>
                    <a:pt x="43091" y="23368"/>
                  </a:lnTo>
                  <a:lnTo>
                    <a:pt x="43929" y="20904"/>
                  </a:lnTo>
                  <a:lnTo>
                    <a:pt x="45593" y="19113"/>
                  </a:lnTo>
                  <a:lnTo>
                    <a:pt x="47256" y="17310"/>
                  </a:lnTo>
                  <a:lnTo>
                    <a:pt x="49555" y="16395"/>
                  </a:lnTo>
                  <a:lnTo>
                    <a:pt x="54813" y="16395"/>
                  </a:lnTo>
                  <a:lnTo>
                    <a:pt x="56603" y="17145"/>
                  </a:lnTo>
                  <a:lnTo>
                    <a:pt x="59004" y="20142"/>
                  </a:lnTo>
                  <a:lnTo>
                    <a:pt x="59601" y="22377"/>
                  </a:lnTo>
                  <a:lnTo>
                    <a:pt x="59601" y="45300"/>
                  </a:lnTo>
                  <a:lnTo>
                    <a:pt x="64935" y="45300"/>
                  </a:lnTo>
                  <a:lnTo>
                    <a:pt x="64935" y="20777"/>
                  </a:lnTo>
                  <a:close/>
                </a:path>
                <a:path w="168275" h="58420">
                  <a:moveTo>
                    <a:pt x="92379" y="12496"/>
                  </a:moveTo>
                  <a:lnTo>
                    <a:pt x="81407" y="12496"/>
                  </a:lnTo>
                  <a:lnTo>
                    <a:pt x="81407" y="3124"/>
                  </a:lnTo>
                  <a:lnTo>
                    <a:pt x="76047" y="3124"/>
                  </a:lnTo>
                  <a:lnTo>
                    <a:pt x="76047" y="12496"/>
                  </a:lnTo>
                  <a:lnTo>
                    <a:pt x="72123" y="12496"/>
                  </a:lnTo>
                  <a:lnTo>
                    <a:pt x="72123" y="16395"/>
                  </a:lnTo>
                  <a:lnTo>
                    <a:pt x="76047" y="16395"/>
                  </a:lnTo>
                  <a:lnTo>
                    <a:pt x="76047" y="38468"/>
                  </a:lnTo>
                  <a:lnTo>
                    <a:pt x="76809" y="41338"/>
                  </a:lnTo>
                  <a:lnTo>
                    <a:pt x="78371" y="42926"/>
                  </a:lnTo>
                  <a:lnTo>
                    <a:pt x="79933" y="44513"/>
                  </a:lnTo>
                  <a:lnTo>
                    <a:pt x="82804" y="45300"/>
                  </a:lnTo>
                  <a:lnTo>
                    <a:pt x="92379" y="45300"/>
                  </a:lnTo>
                  <a:lnTo>
                    <a:pt x="92379" y="40614"/>
                  </a:lnTo>
                  <a:lnTo>
                    <a:pt x="84696" y="40614"/>
                  </a:lnTo>
                  <a:lnTo>
                    <a:pt x="83197" y="40233"/>
                  </a:lnTo>
                  <a:lnTo>
                    <a:pt x="82499" y="39471"/>
                  </a:lnTo>
                  <a:lnTo>
                    <a:pt x="81762" y="38696"/>
                  </a:lnTo>
                  <a:lnTo>
                    <a:pt x="81407" y="36982"/>
                  </a:lnTo>
                  <a:lnTo>
                    <a:pt x="81407" y="16395"/>
                  </a:lnTo>
                  <a:lnTo>
                    <a:pt x="92379" y="16395"/>
                  </a:lnTo>
                  <a:lnTo>
                    <a:pt x="92379" y="12496"/>
                  </a:lnTo>
                  <a:close/>
                </a:path>
                <a:path w="168275" h="58420">
                  <a:moveTo>
                    <a:pt x="105003" y="12496"/>
                  </a:moveTo>
                  <a:lnTo>
                    <a:pt x="99669" y="12496"/>
                  </a:lnTo>
                  <a:lnTo>
                    <a:pt x="99669" y="45300"/>
                  </a:lnTo>
                  <a:lnTo>
                    <a:pt x="105003" y="45300"/>
                  </a:lnTo>
                  <a:lnTo>
                    <a:pt x="105003" y="12496"/>
                  </a:lnTo>
                  <a:close/>
                </a:path>
                <a:path w="168275" h="58420">
                  <a:moveTo>
                    <a:pt x="105003" y="0"/>
                  </a:moveTo>
                  <a:lnTo>
                    <a:pt x="99669" y="0"/>
                  </a:lnTo>
                  <a:lnTo>
                    <a:pt x="99669" y="7035"/>
                  </a:lnTo>
                  <a:lnTo>
                    <a:pt x="105003" y="7035"/>
                  </a:lnTo>
                  <a:lnTo>
                    <a:pt x="105003" y="0"/>
                  </a:lnTo>
                  <a:close/>
                </a:path>
                <a:path w="168275" h="58420">
                  <a:moveTo>
                    <a:pt x="132689" y="12496"/>
                  </a:moveTo>
                  <a:lnTo>
                    <a:pt x="121704" y="12496"/>
                  </a:lnTo>
                  <a:lnTo>
                    <a:pt x="121704" y="3124"/>
                  </a:lnTo>
                  <a:lnTo>
                    <a:pt x="116319" y="3124"/>
                  </a:lnTo>
                  <a:lnTo>
                    <a:pt x="116319" y="12496"/>
                  </a:lnTo>
                  <a:lnTo>
                    <a:pt x="112420" y="12496"/>
                  </a:lnTo>
                  <a:lnTo>
                    <a:pt x="112420" y="16395"/>
                  </a:lnTo>
                  <a:lnTo>
                    <a:pt x="116319" y="16395"/>
                  </a:lnTo>
                  <a:lnTo>
                    <a:pt x="116319" y="38468"/>
                  </a:lnTo>
                  <a:lnTo>
                    <a:pt x="117106" y="41338"/>
                  </a:lnTo>
                  <a:lnTo>
                    <a:pt x="118681" y="42926"/>
                  </a:lnTo>
                  <a:lnTo>
                    <a:pt x="120243" y="44513"/>
                  </a:lnTo>
                  <a:lnTo>
                    <a:pt x="123075" y="45300"/>
                  </a:lnTo>
                  <a:lnTo>
                    <a:pt x="132689" y="45300"/>
                  </a:lnTo>
                  <a:lnTo>
                    <a:pt x="132689" y="40614"/>
                  </a:lnTo>
                  <a:lnTo>
                    <a:pt x="124968" y="40614"/>
                  </a:lnTo>
                  <a:lnTo>
                    <a:pt x="123507" y="40233"/>
                  </a:lnTo>
                  <a:lnTo>
                    <a:pt x="122034" y="38696"/>
                  </a:lnTo>
                  <a:lnTo>
                    <a:pt x="121704" y="36982"/>
                  </a:lnTo>
                  <a:lnTo>
                    <a:pt x="121704" y="16395"/>
                  </a:lnTo>
                  <a:lnTo>
                    <a:pt x="132689" y="16395"/>
                  </a:lnTo>
                  <a:lnTo>
                    <a:pt x="132689" y="12496"/>
                  </a:lnTo>
                  <a:close/>
                </a:path>
                <a:path w="168275" h="58420">
                  <a:moveTo>
                    <a:pt x="167728" y="12496"/>
                  </a:moveTo>
                  <a:lnTo>
                    <a:pt x="162077" y="12496"/>
                  </a:lnTo>
                  <a:lnTo>
                    <a:pt x="151917" y="38138"/>
                  </a:lnTo>
                  <a:lnTo>
                    <a:pt x="141808" y="12496"/>
                  </a:lnTo>
                  <a:lnTo>
                    <a:pt x="136144" y="12496"/>
                  </a:lnTo>
                  <a:lnTo>
                    <a:pt x="149263" y="44742"/>
                  </a:lnTo>
                  <a:lnTo>
                    <a:pt x="148323" y="47193"/>
                  </a:lnTo>
                  <a:lnTo>
                    <a:pt x="147332" y="49758"/>
                  </a:lnTo>
                  <a:lnTo>
                    <a:pt x="146431" y="51371"/>
                  </a:lnTo>
                  <a:lnTo>
                    <a:pt x="145605" y="52070"/>
                  </a:lnTo>
                  <a:lnTo>
                    <a:pt x="144805" y="52755"/>
                  </a:lnTo>
                  <a:lnTo>
                    <a:pt x="143675" y="53111"/>
                  </a:lnTo>
                  <a:lnTo>
                    <a:pt x="139077" y="53111"/>
                  </a:lnTo>
                  <a:lnTo>
                    <a:pt x="139077" y="57797"/>
                  </a:lnTo>
                  <a:lnTo>
                    <a:pt x="145732" y="57797"/>
                  </a:lnTo>
                  <a:lnTo>
                    <a:pt x="147624" y="57188"/>
                  </a:lnTo>
                  <a:lnTo>
                    <a:pt x="150495" y="54762"/>
                  </a:lnTo>
                  <a:lnTo>
                    <a:pt x="151955" y="52171"/>
                  </a:lnTo>
                  <a:lnTo>
                    <a:pt x="153492" y="48196"/>
                  </a:lnTo>
                  <a:lnTo>
                    <a:pt x="167728" y="1249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1" name="object 91"/>
          <p:cNvGrpSpPr/>
          <p:nvPr/>
        </p:nvGrpSpPr>
        <p:grpSpPr>
          <a:xfrm>
            <a:off x="4430182" y="1328128"/>
            <a:ext cx="387350" cy="198120"/>
            <a:chOff x="4430182" y="1328128"/>
            <a:chExt cx="387350" cy="198120"/>
          </a:xfrm>
        </p:grpSpPr>
        <p:sp>
          <p:nvSpPr>
            <p:cNvPr id="92" name="object 92"/>
            <p:cNvSpPr/>
            <p:nvPr/>
          </p:nvSpPr>
          <p:spPr>
            <a:xfrm>
              <a:off x="4434899" y="1332844"/>
              <a:ext cx="377825" cy="189230"/>
            </a:xfrm>
            <a:custGeom>
              <a:avLst/>
              <a:gdLst/>
              <a:ahLst/>
              <a:cxnLst/>
              <a:rect l="l" t="t" r="r" b="b"/>
              <a:pathLst>
                <a:path w="377825" h="189230">
                  <a:moveTo>
                    <a:pt x="0" y="188672"/>
                  </a:moveTo>
                  <a:lnTo>
                    <a:pt x="377345" y="188672"/>
                  </a:lnTo>
                  <a:lnTo>
                    <a:pt x="377345" y="0"/>
                  </a:lnTo>
                  <a:lnTo>
                    <a:pt x="0" y="0"/>
                  </a:lnTo>
                  <a:lnTo>
                    <a:pt x="0" y="188672"/>
                  </a:lnTo>
                  <a:close/>
                </a:path>
              </a:pathLst>
            </a:custGeom>
            <a:ln w="94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4554474" y="1410487"/>
              <a:ext cx="140335" cy="43815"/>
            </a:xfrm>
            <a:custGeom>
              <a:avLst/>
              <a:gdLst/>
              <a:ahLst/>
              <a:cxnLst/>
              <a:rect l="l" t="t" r="r" b="b"/>
              <a:pathLst>
                <a:path w="140335" h="43815">
                  <a:moveTo>
                    <a:pt x="36741" y="21983"/>
                  </a:moveTo>
                  <a:lnTo>
                    <a:pt x="35242" y="13296"/>
                  </a:lnTo>
                  <a:lnTo>
                    <a:pt x="31483" y="6756"/>
                  </a:lnTo>
                  <a:lnTo>
                    <a:pt x="31483" y="10477"/>
                  </a:lnTo>
                  <a:lnTo>
                    <a:pt x="31483" y="32664"/>
                  </a:lnTo>
                  <a:lnTo>
                    <a:pt x="25120" y="39903"/>
                  </a:lnTo>
                  <a:lnTo>
                    <a:pt x="11442" y="39903"/>
                  </a:lnTo>
                  <a:lnTo>
                    <a:pt x="5219" y="32499"/>
                  </a:lnTo>
                  <a:lnTo>
                    <a:pt x="5219" y="10248"/>
                  </a:lnTo>
                  <a:lnTo>
                    <a:pt x="11709" y="3784"/>
                  </a:lnTo>
                  <a:lnTo>
                    <a:pt x="25158" y="3784"/>
                  </a:lnTo>
                  <a:lnTo>
                    <a:pt x="31483" y="10477"/>
                  </a:lnTo>
                  <a:lnTo>
                    <a:pt x="31483" y="6756"/>
                  </a:lnTo>
                  <a:lnTo>
                    <a:pt x="31242" y="6324"/>
                  </a:lnTo>
                  <a:lnTo>
                    <a:pt x="28041" y="3784"/>
                  </a:lnTo>
                  <a:lnTo>
                    <a:pt x="25387" y="1676"/>
                  </a:lnTo>
                  <a:lnTo>
                    <a:pt x="0" y="21983"/>
                  </a:lnTo>
                  <a:lnTo>
                    <a:pt x="1511" y="30695"/>
                  </a:lnTo>
                  <a:lnTo>
                    <a:pt x="5562" y="37579"/>
                  </a:lnTo>
                  <a:lnTo>
                    <a:pt x="11404" y="42100"/>
                  </a:lnTo>
                  <a:lnTo>
                    <a:pt x="18338" y="43738"/>
                  </a:lnTo>
                  <a:lnTo>
                    <a:pt x="25361" y="42087"/>
                  </a:lnTo>
                  <a:lnTo>
                    <a:pt x="28181" y="39903"/>
                  </a:lnTo>
                  <a:lnTo>
                    <a:pt x="31229" y="37528"/>
                  </a:lnTo>
                  <a:lnTo>
                    <a:pt x="35242" y="30645"/>
                  </a:lnTo>
                  <a:lnTo>
                    <a:pt x="36741" y="21983"/>
                  </a:lnTo>
                  <a:close/>
                </a:path>
                <a:path w="140335" h="43815">
                  <a:moveTo>
                    <a:pt x="60566" y="40716"/>
                  </a:moveTo>
                  <a:lnTo>
                    <a:pt x="59601" y="37185"/>
                  </a:lnTo>
                  <a:lnTo>
                    <a:pt x="58064" y="38455"/>
                  </a:lnTo>
                  <a:lnTo>
                    <a:pt x="56172" y="39179"/>
                  </a:lnTo>
                  <a:lnTo>
                    <a:pt x="52108" y="39179"/>
                  </a:lnTo>
                  <a:lnTo>
                    <a:pt x="51282" y="37376"/>
                  </a:lnTo>
                  <a:lnTo>
                    <a:pt x="51282" y="19050"/>
                  </a:lnTo>
                  <a:lnTo>
                    <a:pt x="59601" y="19050"/>
                  </a:lnTo>
                  <a:lnTo>
                    <a:pt x="59601" y="15621"/>
                  </a:lnTo>
                  <a:lnTo>
                    <a:pt x="51282" y="15621"/>
                  </a:lnTo>
                  <a:lnTo>
                    <a:pt x="51282" y="7810"/>
                  </a:lnTo>
                  <a:lnTo>
                    <a:pt x="47218" y="7810"/>
                  </a:lnTo>
                  <a:lnTo>
                    <a:pt x="47218" y="15621"/>
                  </a:lnTo>
                  <a:lnTo>
                    <a:pt x="42100" y="15621"/>
                  </a:lnTo>
                  <a:lnTo>
                    <a:pt x="42100" y="19050"/>
                  </a:lnTo>
                  <a:lnTo>
                    <a:pt x="47053" y="19050"/>
                  </a:lnTo>
                  <a:lnTo>
                    <a:pt x="47053" y="38811"/>
                  </a:lnTo>
                  <a:lnTo>
                    <a:pt x="47891" y="42951"/>
                  </a:lnTo>
                  <a:lnTo>
                    <a:pt x="56070" y="42951"/>
                  </a:lnTo>
                  <a:lnTo>
                    <a:pt x="59067" y="41490"/>
                  </a:lnTo>
                  <a:lnTo>
                    <a:pt x="60566" y="40716"/>
                  </a:lnTo>
                  <a:close/>
                </a:path>
                <a:path w="140335" h="43815">
                  <a:moveTo>
                    <a:pt x="88315" y="20243"/>
                  </a:moveTo>
                  <a:lnTo>
                    <a:pt x="87426" y="14833"/>
                  </a:lnTo>
                  <a:lnTo>
                    <a:pt x="76568" y="14833"/>
                  </a:lnTo>
                  <a:lnTo>
                    <a:pt x="73748" y="16662"/>
                  </a:lnTo>
                  <a:lnTo>
                    <a:pt x="71843" y="19088"/>
                  </a:lnTo>
                  <a:lnTo>
                    <a:pt x="71843" y="1562"/>
                  </a:lnTo>
                  <a:lnTo>
                    <a:pt x="67424" y="1562"/>
                  </a:lnTo>
                  <a:lnTo>
                    <a:pt x="67424" y="42164"/>
                  </a:lnTo>
                  <a:lnTo>
                    <a:pt x="72047" y="42164"/>
                  </a:lnTo>
                  <a:lnTo>
                    <a:pt x="72047" y="23444"/>
                  </a:lnTo>
                  <a:lnTo>
                    <a:pt x="73507" y="18427"/>
                  </a:lnTo>
                  <a:lnTo>
                    <a:pt x="83667" y="18427"/>
                  </a:lnTo>
                  <a:lnTo>
                    <a:pt x="83693" y="22720"/>
                  </a:lnTo>
                  <a:lnTo>
                    <a:pt x="83693" y="42164"/>
                  </a:lnTo>
                  <a:lnTo>
                    <a:pt x="88315" y="42164"/>
                  </a:lnTo>
                  <a:lnTo>
                    <a:pt x="88315" y="20243"/>
                  </a:lnTo>
                  <a:close/>
                </a:path>
                <a:path w="140335" h="43815">
                  <a:moveTo>
                    <a:pt x="118173" y="29019"/>
                  </a:moveTo>
                  <a:lnTo>
                    <a:pt x="118160" y="25768"/>
                  </a:lnTo>
                  <a:lnTo>
                    <a:pt x="118110" y="22631"/>
                  </a:lnTo>
                  <a:lnTo>
                    <a:pt x="115328" y="18427"/>
                  </a:lnTo>
                  <a:lnTo>
                    <a:pt x="114808" y="17653"/>
                  </a:lnTo>
                  <a:lnTo>
                    <a:pt x="114808" y="25768"/>
                  </a:lnTo>
                  <a:lnTo>
                    <a:pt x="100241" y="25768"/>
                  </a:lnTo>
                  <a:lnTo>
                    <a:pt x="101168" y="21348"/>
                  </a:lnTo>
                  <a:lnTo>
                    <a:pt x="104330" y="18427"/>
                  </a:lnTo>
                  <a:lnTo>
                    <a:pt x="110756" y="18427"/>
                  </a:lnTo>
                  <a:lnTo>
                    <a:pt x="114046" y="20421"/>
                  </a:lnTo>
                  <a:lnTo>
                    <a:pt x="114808" y="25768"/>
                  </a:lnTo>
                  <a:lnTo>
                    <a:pt x="114808" y="17653"/>
                  </a:lnTo>
                  <a:lnTo>
                    <a:pt x="113385" y="15494"/>
                  </a:lnTo>
                  <a:lnTo>
                    <a:pt x="109791" y="14833"/>
                  </a:lnTo>
                  <a:lnTo>
                    <a:pt x="101130" y="14833"/>
                  </a:lnTo>
                  <a:lnTo>
                    <a:pt x="95808" y="21056"/>
                  </a:lnTo>
                  <a:lnTo>
                    <a:pt x="95808" y="36664"/>
                  </a:lnTo>
                  <a:lnTo>
                    <a:pt x="101498" y="42951"/>
                  </a:lnTo>
                  <a:lnTo>
                    <a:pt x="112280" y="42951"/>
                  </a:lnTo>
                  <a:lnTo>
                    <a:pt x="115646" y="41541"/>
                  </a:lnTo>
                  <a:lnTo>
                    <a:pt x="117944" y="39890"/>
                  </a:lnTo>
                  <a:lnTo>
                    <a:pt x="117894" y="39370"/>
                  </a:lnTo>
                  <a:lnTo>
                    <a:pt x="117576" y="35941"/>
                  </a:lnTo>
                  <a:lnTo>
                    <a:pt x="113880" y="39116"/>
                  </a:lnTo>
                  <a:lnTo>
                    <a:pt x="109982" y="39370"/>
                  </a:lnTo>
                  <a:lnTo>
                    <a:pt x="103898" y="39370"/>
                  </a:lnTo>
                  <a:lnTo>
                    <a:pt x="100139" y="35026"/>
                  </a:lnTo>
                  <a:lnTo>
                    <a:pt x="99936" y="29019"/>
                  </a:lnTo>
                  <a:lnTo>
                    <a:pt x="118173" y="29019"/>
                  </a:lnTo>
                  <a:close/>
                </a:path>
                <a:path w="140335" h="43815">
                  <a:moveTo>
                    <a:pt x="139903" y="14833"/>
                  </a:moveTo>
                  <a:lnTo>
                    <a:pt x="134645" y="14909"/>
                  </a:lnTo>
                  <a:lnTo>
                    <a:pt x="131419" y="17856"/>
                  </a:lnTo>
                  <a:lnTo>
                    <a:pt x="129590" y="20612"/>
                  </a:lnTo>
                  <a:lnTo>
                    <a:pt x="129590" y="15138"/>
                  </a:lnTo>
                  <a:lnTo>
                    <a:pt x="125463" y="15138"/>
                  </a:lnTo>
                  <a:lnTo>
                    <a:pt x="125463" y="42164"/>
                  </a:lnTo>
                  <a:lnTo>
                    <a:pt x="129882" y="42164"/>
                  </a:lnTo>
                  <a:lnTo>
                    <a:pt x="129882" y="23317"/>
                  </a:lnTo>
                  <a:lnTo>
                    <a:pt x="134112" y="18986"/>
                  </a:lnTo>
                  <a:lnTo>
                    <a:pt x="139903" y="18859"/>
                  </a:lnTo>
                  <a:lnTo>
                    <a:pt x="139903" y="1483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4" name="object 94"/>
          <p:cNvGrpSpPr/>
          <p:nvPr/>
        </p:nvGrpSpPr>
        <p:grpSpPr>
          <a:xfrm>
            <a:off x="4430182" y="762107"/>
            <a:ext cx="387350" cy="198120"/>
            <a:chOff x="4430182" y="762107"/>
            <a:chExt cx="387350" cy="198120"/>
          </a:xfrm>
        </p:grpSpPr>
        <p:sp>
          <p:nvSpPr>
            <p:cNvPr id="95" name="object 95"/>
            <p:cNvSpPr/>
            <p:nvPr/>
          </p:nvSpPr>
          <p:spPr>
            <a:xfrm>
              <a:off x="4434899" y="766824"/>
              <a:ext cx="377825" cy="189230"/>
            </a:xfrm>
            <a:custGeom>
              <a:avLst/>
              <a:gdLst/>
              <a:ahLst/>
              <a:cxnLst/>
              <a:rect l="l" t="t" r="r" b="b"/>
              <a:pathLst>
                <a:path w="377825" h="189230">
                  <a:moveTo>
                    <a:pt x="377345" y="0"/>
                  </a:moveTo>
                  <a:lnTo>
                    <a:pt x="0" y="0"/>
                  </a:lnTo>
                  <a:lnTo>
                    <a:pt x="0" y="188673"/>
                  </a:lnTo>
                  <a:lnTo>
                    <a:pt x="377345" y="188673"/>
                  </a:lnTo>
                  <a:lnTo>
                    <a:pt x="377345" y="0"/>
                  </a:lnTo>
                  <a:close/>
                </a:path>
              </a:pathLst>
            </a:custGeom>
            <a:solidFill>
              <a:srgbClr val="ACD8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4434899" y="766824"/>
              <a:ext cx="377825" cy="189230"/>
            </a:xfrm>
            <a:custGeom>
              <a:avLst/>
              <a:gdLst/>
              <a:ahLst/>
              <a:cxnLst/>
              <a:rect l="l" t="t" r="r" b="b"/>
              <a:pathLst>
                <a:path w="377825" h="189230">
                  <a:moveTo>
                    <a:pt x="0" y="188673"/>
                  </a:moveTo>
                  <a:lnTo>
                    <a:pt x="377345" y="188673"/>
                  </a:lnTo>
                  <a:lnTo>
                    <a:pt x="377345" y="0"/>
                  </a:lnTo>
                  <a:lnTo>
                    <a:pt x="0" y="0"/>
                  </a:lnTo>
                  <a:lnTo>
                    <a:pt x="0" y="188673"/>
                  </a:lnTo>
                  <a:close/>
                </a:path>
              </a:pathLst>
            </a:custGeom>
            <a:ln w="9433">
              <a:solidFill>
                <a:srgbClr val="5CAB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4544949" y="839088"/>
              <a:ext cx="162560" cy="55880"/>
            </a:xfrm>
            <a:custGeom>
              <a:avLst/>
              <a:gdLst/>
              <a:ahLst/>
              <a:cxnLst/>
              <a:rect l="l" t="t" r="r" b="b"/>
              <a:pathLst>
                <a:path w="162560" h="55880">
                  <a:moveTo>
                    <a:pt x="26924" y="38265"/>
                  </a:moveTo>
                  <a:lnTo>
                    <a:pt x="5854" y="38265"/>
                  </a:lnTo>
                  <a:lnTo>
                    <a:pt x="5854" y="0"/>
                  </a:lnTo>
                  <a:lnTo>
                    <a:pt x="0" y="0"/>
                  </a:lnTo>
                  <a:lnTo>
                    <a:pt x="0" y="42951"/>
                  </a:lnTo>
                  <a:lnTo>
                    <a:pt x="26924" y="42951"/>
                  </a:lnTo>
                  <a:lnTo>
                    <a:pt x="26924" y="38265"/>
                  </a:lnTo>
                  <a:close/>
                </a:path>
                <a:path w="162560" h="55880">
                  <a:moveTo>
                    <a:pt x="58877" y="19405"/>
                  </a:moveTo>
                  <a:lnTo>
                    <a:pt x="57708" y="15621"/>
                  </a:lnTo>
                  <a:lnTo>
                    <a:pt x="56248" y="14058"/>
                  </a:lnTo>
                  <a:lnTo>
                    <a:pt x="53047" y="10617"/>
                  </a:lnTo>
                  <a:lnTo>
                    <a:pt x="49555" y="9372"/>
                  </a:lnTo>
                  <a:lnTo>
                    <a:pt x="43129" y="9372"/>
                  </a:lnTo>
                  <a:lnTo>
                    <a:pt x="41338" y="9563"/>
                  </a:lnTo>
                  <a:lnTo>
                    <a:pt x="37680" y="10350"/>
                  </a:lnTo>
                  <a:lnTo>
                    <a:pt x="35775" y="10934"/>
                  </a:lnTo>
                  <a:lnTo>
                    <a:pt x="33820" y="11709"/>
                  </a:lnTo>
                  <a:lnTo>
                    <a:pt x="33820" y="16395"/>
                  </a:lnTo>
                  <a:lnTo>
                    <a:pt x="35445" y="15621"/>
                  </a:lnTo>
                  <a:lnTo>
                    <a:pt x="37147" y="15036"/>
                  </a:lnTo>
                  <a:lnTo>
                    <a:pt x="40640" y="14249"/>
                  </a:lnTo>
                  <a:lnTo>
                    <a:pt x="42468" y="14058"/>
                  </a:lnTo>
                  <a:lnTo>
                    <a:pt x="47231" y="14058"/>
                  </a:lnTo>
                  <a:lnTo>
                    <a:pt x="49491" y="14757"/>
                  </a:lnTo>
                  <a:lnTo>
                    <a:pt x="51092" y="16154"/>
                  </a:lnTo>
                  <a:lnTo>
                    <a:pt x="52717" y="17538"/>
                  </a:lnTo>
                  <a:lnTo>
                    <a:pt x="53479" y="19405"/>
                  </a:lnTo>
                  <a:lnTo>
                    <a:pt x="53517" y="22644"/>
                  </a:lnTo>
                  <a:lnTo>
                    <a:pt x="53517" y="26543"/>
                  </a:lnTo>
                  <a:lnTo>
                    <a:pt x="53517" y="31178"/>
                  </a:lnTo>
                  <a:lnTo>
                    <a:pt x="52616" y="33909"/>
                  </a:lnTo>
                  <a:lnTo>
                    <a:pt x="50850" y="35966"/>
                  </a:lnTo>
                  <a:lnTo>
                    <a:pt x="49060" y="38023"/>
                  </a:lnTo>
                  <a:lnTo>
                    <a:pt x="46697" y="39039"/>
                  </a:lnTo>
                  <a:lnTo>
                    <a:pt x="41567" y="39039"/>
                  </a:lnTo>
                  <a:lnTo>
                    <a:pt x="39878" y="38493"/>
                  </a:lnTo>
                  <a:lnTo>
                    <a:pt x="37414" y="36309"/>
                  </a:lnTo>
                  <a:lnTo>
                    <a:pt x="36779" y="34836"/>
                  </a:lnTo>
                  <a:lnTo>
                    <a:pt x="36779" y="30619"/>
                  </a:lnTo>
                  <a:lnTo>
                    <a:pt x="37604" y="28968"/>
                  </a:lnTo>
                  <a:lnTo>
                    <a:pt x="40932" y="27038"/>
                  </a:lnTo>
                  <a:lnTo>
                    <a:pt x="43903" y="26543"/>
                  </a:lnTo>
                  <a:lnTo>
                    <a:pt x="53517" y="26543"/>
                  </a:lnTo>
                  <a:lnTo>
                    <a:pt x="53517" y="22644"/>
                  </a:lnTo>
                  <a:lnTo>
                    <a:pt x="41198" y="22644"/>
                  </a:lnTo>
                  <a:lnTo>
                    <a:pt x="37541" y="23558"/>
                  </a:lnTo>
                  <a:lnTo>
                    <a:pt x="35115" y="25400"/>
                  </a:lnTo>
                  <a:lnTo>
                    <a:pt x="32651" y="27228"/>
                  </a:lnTo>
                  <a:lnTo>
                    <a:pt x="31457" y="29959"/>
                  </a:lnTo>
                  <a:lnTo>
                    <a:pt x="31457" y="36664"/>
                  </a:lnTo>
                  <a:lnTo>
                    <a:pt x="32423" y="39128"/>
                  </a:lnTo>
                  <a:lnTo>
                    <a:pt x="36347" y="42811"/>
                  </a:lnTo>
                  <a:lnTo>
                    <a:pt x="38976" y="43726"/>
                  </a:lnTo>
                  <a:lnTo>
                    <a:pt x="44932" y="43726"/>
                  </a:lnTo>
                  <a:lnTo>
                    <a:pt x="47155" y="43294"/>
                  </a:lnTo>
                  <a:lnTo>
                    <a:pt x="50787" y="41516"/>
                  </a:lnTo>
                  <a:lnTo>
                    <a:pt x="52324" y="40132"/>
                  </a:lnTo>
                  <a:lnTo>
                    <a:pt x="53009" y="39039"/>
                  </a:lnTo>
                  <a:lnTo>
                    <a:pt x="53517" y="38265"/>
                  </a:lnTo>
                  <a:lnTo>
                    <a:pt x="53517" y="42951"/>
                  </a:lnTo>
                  <a:lnTo>
                    <a:pt x="58877" y="42951"/>
                  </a:lnTo>
                  <a:lnTo>
                    <a:pt x="58877" y="38265"/>
                  </a:lnTo>
                  <a:lnTo>
                    <a:pt x="58877" y="26543"/>
                  </a:lnTo>
                  <a:lnTo>
                    <a:pt x="58877" y="19405"/>
                  </a:lnTo>
                  <a:close/>
                </a:path>
                <a:path w="162560" h="55880">
                  <a:moveTo>
                    <a:pt x="98247" y="10147"/>
                  </a:moveTo>
                  <a:lnTo>
                    <a:pt x="92583" y="10147"/>
                  </a:lnTo>
                  <a:lnTo>
                    <a:pt x="82435" y="35801"/>
                  </a:lnTo>
                  <a:lnTo>
                    <a:pt x="72288" y="10147"/>
                  </a:lnTo>
                  <a:lnTo>
                    <a:pt x="66624" y="10147"/>
                  </a:lnTo>
                  <a:lnTo>
                    <a:pt x="79781" y="42392"/>
                  </a:lnTo>
                  <a:lnTo>
                    <a:pt x="77812" y="47396"/>
                  </a:lnTo>
                  <a:lnTo>
                    <a:pt x="76911" y="49034"/>
                  </a:lnTo>
                  <a:lnTo>
                    <a:pt x="76111" y="49720"/>
                  </a:lnTo>
                  <a:lnTo>
                    <a:pt x="75285" y="50419"/>
                  </a:lnTo>
                  <a:lnTo>
                    <a:pt x="74155" y="50761"/>
                  </a:lnTo>
                  <a:lnTo>
                    <a:pt x="69557" y="50761"/>
                  </a:lnTo>
                  <a:lnTo>
                    <a:pt x="69557" y="55448"/>
                  </a:lnTo>
                  <a:lnTo>
                    <a:pt x="76212" y="55448"/>
                  </a:lnTo>
                  <a:lnTo>
                    <a:pt x="78143" y="54838"/>
                  </a:lnTo>
                  <a:lnTo>
                    <a:pt x="81000" y="52412"/>
                  </a:lnTo>
                  <a:lnTo>
                    <a:pt x="82473" y="49822"/>
                  </a:lnTo>
                  <a:lnTo>
                    <a:pt x="83972" y="45859"/>
                  </a:lnTo>
                  <a:lnTo>
                    <a:pt x="98247" y="10147"/>
                  </a:lnTo>
                  <a:close/>
                </a:path>
                <a:path w="162560" h="55880">
                  <a:moveTo>
                    <a:pt x="134061" y="20104"/>
                  </a:moveTo>
                  <a:lnTo>
                    <a:pt x="132753" y="16319"/>
                  </a:lnTo>
                  <a:lnTo>
                    <a:pt x="130695" y="14058"/>
                  </a:lnTo>
                  <a:lnTo>
                    <a:pt x="128701" y="11874"/>
                  </a:lnTo>
                  <a:lnTo>
                    <a:pt x="128701" y="23431"/>
                  </a:lnTo>
                  <a:lnTo>
                    <a:pt x="109689" y="23469"/>
                  </a:lnTo>
                  <a:lnTo>
                    <a:pt x="109956" y="20472"/>
                  </a:lnTo>
                  <a:lnTo>
                    <a:pt x="110998" y="18161"/>
                  </a:lnTo>
                  <a:lnTo>
                    <a:pt x="114592" y="14871"/>
                  </a:lnTo>
                  <a:lnTo>
                    <a:pt x="116954" y="14058"/>
                  </a:lnTo>
                  <a:lnTo>
                    <a:pt x="122542" y="14058"/>
                  </a:lnTo>
                  <a:lnTo>
                    <a:pt x="124675" y="14909"/>
                  </a:lnTo>
                  <a:lnTo>
                    <a:pt x="127863" y="18300"/>
                  </a:lnTo>
                  <a:lnTo>
                    <a:pt x="128625" y="20472"/>
                  </a:lnTo>
                  <a:lnTo>
                    <a:pt x="128701" y="23431"/>
                  </a:lnTo>
                  <a:lnTo>
                    <a:pt x="128701" y="11874"/>
                  </a:lnTo>
                  <a:lnTo>
                    <a:pt x="127698" y="10756"/>
                  </a:lnTo>
                  <a:lnTo>
                    <a:pt x="124231" y="9372"/>
                  </a:lnTo>
                  <a:lnTo>
                    <a:pt x="114985" y="9372"/>
                  </a:lnTo>
                  <a:lnTo>
                    <a:pt x="111125" y="10947"/>
                  </a:lnTo>
                  <a:lnTo>
                    <a:pt x="105397" y="17233"/>
                  </a:lnTo>
                  <a:lnTo>
                    <a:pt x="103974" y="21475"/>
                  </a:lnTo>
                  <a:lnTo>
                    <a:pt x="103974" y="32029"/>
                  </a:lnTo>
                  <a:lnTo>
                    <a:pt x="105473" y="36131"/>
                  </a:lnTo>
                  <a:lnTo>
                    <a:pt x="111518" y="42214"/>
                  </a:lnTo>
                  <a:lnTo>
                    <a:pt x="115620" y="43726"/>
                  </a:lnTo>
                  <a:lnTo>
                    <a:pt x="122872" y="43726"/>
                  </a:lnTo>
                  <a:lnTo>
                    <a:pt x="124904" y="43459"/>
                  </a:lnTo>
                  <a:lnTo>
                    <a:pt x="128930" y="42405"/>
                  </a:lnTo>
                  <a:lnTo>
                    <a:pt x="130898" y="41630"/>
                  </a:lnTo>
                  <a:lnTo>
                    <a:pt x="132791" y="40601"/>
                  </a:lnTo>
                  <a:lnTo>
                    <a:pt x="132791" y="39039"/>
                  </a:lnTo>
                  <a:lnTo>
                    <a:pt x="132791" y="35915"/>
                  </a:lnTo>
                  <a:lnTo>
                    <a:pt x="130898" y="36957"/>
                  </a:lnTo>
                  <a:lnTo>
                    <a:pt x="128993" y="37744"/>
                  </a:lnTo>
                  <a:lnTo>
                    <a:pt x="125133" y="38785"/>
                  </a:lnTo>
                  <a:lnTo>
                    <a:pt x="123177" y="39039"/>
                  </a:lnTo>
                  <a:lnTo>
                    <a:pt x="117576" y="39039"/>
                  </a:lnTo>
                  <a:lnTo>
                    <a:pt x="109524" y="27330"/>
                  </a:lnTo>
                  <a:lnTo>
                    <a:pt x="134061" y="27330"/>
                  </a:lnTo>
                  <a:lnTo>
                    <a:pt x="134061" y="23469"/>
                  </a:lnTo>
                  <a:lnTo>
                    <a:pt x="134061" y="20104"/>
                  </a:lnTo>
                  <a:close/>
                </a:path>
                <a:path w="162560" h="55880">
                  <a:moveTo>
                    <a:pt x="162306" y="14833"/>
                  </a:moveTo>
                  <a:lnTo>
                    <a:pt x="162280" y="9372"/>
                  </a:lnTo>
                  <a:lnTo>
                    <a:pt x="157022" y="9372"/>
                  </a:lnTo>
                  <a:lnTo>
                    <a:pt x="154851" y="9817"/>
                  </a:lnTo>
                  <a:lnTo>
                    <a:pt x="153060" y="10718"/>
                  </a:lnTo>
                  <a:lnTo>
                    <a:pt x="151257" y="11620"/>
                  </a:lnTo>
                  <a:lnTo>
                    <a:pt x="149796" y="12992"/>
                  </a:lnTo>
                  <a:lnTo>
                    <a:pt x="148666" y="14833"/>
                  </a:lnTo>
                  <a:lnTo>
                    <a:pt x="148666" y="10147"/>
                  </a:lnTo>
                  <a:lnTo>
                    <a:pt x="143306" y="10147"/>
                  </a:lnTo>
                  <a:lnTo>
                    <a:pt x="143306" y="42951"/>
                  </a:lnTo>
                  <a:lnTo>
                    <a:pt x="148666" y="42951"/>
                  </a:lnTo>
                  <a:lnTo>
                    <a:pt x="148666" y="21755"/>
                  </a:lnTo>
                  <a:lnTo>
                    <a:pt x="149466" y="18948"/>
                  </a:lnTo>
                  <a:lnTo>
                    <a:pt x="151066" y="16992"/>
                  </a:lnTo>
                  <a:lnTo>
                    <a:pt x="152692" y="15036"/>
                  </a:lnTo>
                  <a:lnTo>
                    <a:pt x="155016" y="14058"/>
                  </a:lnTo>
                  <a:lnTo>
                    <a:pt x="158877" y="14058"/>
                  </a:lnTo>
                  <a:lnTo>
                    <a:pt x="159651" y="14122"/>
                  </a:lnTo>
                  <a:lnTo>
                    <a:pt x="161048" y="14376"/>
                  </a:lnTo>
                  <a:lnTo>
                    <a:pt x="161709" y="14566"/>
                  </a:lnTo>
                  <a:lnTo>
                    <a:pt x="162306" y="1483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8" name="object 98"/>
          <p:cNvGrpSpPr/>
          <p:nvPr/>
        </p:nvGrpSpPr>
        <p:grpSpPr>
          <a:xfrm>
            <a:off x="4430182" y="1045117"/>
            <a:ext cx="387350" cy="198120"/>
            <a:chOff x="4430182" y="1045117"/>
            <a:chExt cx="387350" cy="198120"/>
          </a:xfrm>
        </p:grpSpPr>
        <p:sp>
          <p:nvSpPr>
            <p:cNvPr id="99" name="object 99"/>
            <p:cNvSpPr/>
            <p:nvPr/>
          </p:nvSpPr>
          <p:spPr>
            <a:xfrm>
              <a:off x="4434899" y="1049834"/>
              <a:ext cx="377825" cy="189230"/>
            </a:xfrm>
            <a:custGeom>
              <a:avLst/>
              <a:gdLst/>
              <a:ahLst/>
              <a:cxnLst/>
              <a:rect l="l" t="t" r="r" b="b"/>
              <a:pathLst>
                <a:path w="377825" h="189230">
                  <a:moveTo>
                    <a:pt x="377345" y="0"/>
                  </a:moveTo>
                  <a:lnTo>
                    <a:pt x="0" y="0"/>
                  </a:lnTo>
                  <a:lnTo>
                    <a:pt x="0" y="188673"/>
                  </a:lnTo>
                  <a:lnTo>
                    <a:pt x="377345" y="188673"/>
                  </a:lnTo>
                  <a:lnTo>
                    <a:pt x="377345" y="0"/>
                  </a:lnTo>
                  <a:close/>
                </a:path>
              </a:pathLst>
            </a:custGeom>
            <a:solidFill>
              <a:srgbClr val="C5E38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4434899" y="1049834"/>
              <a:ext cx="377825" cy="189230"/>
            </a:xfrm>
            <a:custGeom>
              <a:avLst/>
              <a:gdLst/>
              <a:ahLst/>
              <a:cxnLst/>
              <a:rect l="l" t="t" r="r" b="b"/>
              <a:pathLst>
                <a:path w="377825" h="189230">
                  <a:moveTo>
                    <a:pt x="0" y="188673"/>
                  </a:moveTo>
                  <a:lnTo>
                    <a:pt x="377345" y="188673"/>
                  </a:lnTo>
                  <a:lnTo>
                    <a:pt x="377345" y="0"/>
                  </a:lnTo>
                  <a:lnTo>
                    <a:pt x="0" y="0"/>
                  </a:lnTo>
                  <a:lnTo>
                    <a:pt x="0" y="188673"/>
                  </a:lnTo>
                  <a:close/>
                </a:path>
              </a:pathLst>
            </a:custGeom>
            <a:ln w="9433">
              <a:solidFill>
                <a:srgbClr val="6A8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4534306" y="1129029"/>
              <a:ext cx="182245" cy="52705"/>
            </a:xfrm>
            <a:custGeom>
              <a:avLst/>
              <a:gdLst/>
              <a:ahLst/>
              <a:cxnLst/>
              <a:rect l="l" t="t" r="r" b="b"/>
              <a:pathLst>
                <a:path w="182245" h="52705">
                  <a:moveTo>
                    <a:pt x="30708" y="40614"/>
                  </a:moveTo>
                  <a:lnTo>
                    <a:pt x="19342" y="21869"/>
                  </a:lnTo>
                  <a:lnTo>
                    <a:pt x="19037" y="21348"/>
                  </a:lnTo>
                  <a:lnTo>
                    <a:pt x="25120" y="19583"/>
                  </a:lnTo>
                  <a:lnTo>
                    <a:pt x="26352" y="18288"/>
                  </a:lnTo>
                  <a:lnTo>
                    <a:pt x="29044" y="15468"/>
                  </a:lnTo>
                  <a:lnTo>
                    <a:pt x="29044" y="5092"/>
                  </a:lnTo>
                  <a:lnTo>
                    <a:pt x="26797" y="3314"/>
                  </a:lnTo>
                  <a:lnTo>
                    <a:pt x="24295" y="1333"/>
                  </a:lnTo>
                  <a:lnTo>
                    <a:pt x="24295" y="6705"/>
                  </a:lnTo>
                  <a:lnTo>
                    <a:pt x="24295" y="14884"/>
                  </a:lnTo>
                  <a:lnTo>
                    <a:pt x="20497" y="18288"/>
                  </a:lnTo>
                  <a:lnTo>
                    <a:pt x="5054" y="18288"/>
                  </a:lnTo>
                  <a:lnTo>
                    <a:pt x="5054" y="3314"/>
                  </a:lnTo>
                  <a:lnTo>
                    <a:pt x="20396" y="3314"/>
                  </a:lnTo>
                  <a:lnTo>
                    <a:pt x="24295" y="6705"/>
                  </a:lnTo>
                  <a:lnTo>
                    <a:pt x="24295" y="1333"/>
                  </a:lnTo>
                  <a:lnTo>
                    <a:pt x="22631" y="0"/>
                  </a:lnTo>
                  <a:lnTo>
                    <a:pt x="0" y="0"/>
                  </a:lnTo>
                  <a:lnTo>
                    <a:pt x="0" y="40614"/>
                  </a:lnTo>
                  <a:lnTo>
                    <a:pt x="5054" y="40614"/>
                  </a:lnTo>
                  <a:lnTo>
                    <a:pt x="5054" y="21869"/>
                  </a:lnTo>
                  <a:lnTo>
                    <a:pt x="14376" y="21869"/>
                  </a:lnTo>
                  <a:lnTo>
                    <a:pt x="25450" y="40614"/>
                  </a:lnTo>
                  <a:lnTo>
                    <a:pt x="30708" y="40614"/>
                  </a:lnTo>
                  <a:close/>
                </a:path>
                <a:path w="182245" h="52705">
                  <a:moveTo>
                    <a:pt x="57607" y="27457"/>
                  </a:moveTo>
                  <a:lnTo>
                    <a:pt x="57581" y="24218"/>
                  </a:lnTo>
                  <a:lnTo>
                    <a:pt x="57569" y="21082"/>
                  </a:lnTo>
                  <a:lnTo>
                    <a:pt x="54787" y="16878"/>
                  </a:lnTo>
                  <a:lnTo>
                    <a:pt x="54241" y="16065"/>
                  </a:lnTo>
                  <a:lnTo>
                    <a:pt x="54241" y="24218"/>
                  </a:lnTo>
                  <a:lnTo>
                    <a:pt x="39700" y="24218"/>
                  </a:lnTo>
                  <a:lnTo>
                    <a:pt x="40627" y="19799"/>
                  </a:lnTo>
                  <a:lnTo>
                    <a:pt x="43764" y="16878"/>
                  </a:lnTo>
                  <a:lnTo>
                    <a:pt x="50177" y="16878"/>
                  </a:lnTo>
                  <a:lnTo>
                    <a:pt x="53479" y="18872"/>
                  </a:lnTo>
                  <a:lnTo>
                    <a:pt x="54241" y="24218"/>
                  </a:lnTo>
                  <a:lnTo>
                    <a:pt x="54241" y="16065"/>
                  </a:lnTo>
                  <a:lnTo>
                    <a:pt x="52844" y="13944"/>
                  </a:lnTo>
                  <a:lnTo>
                    <a:pt x="49250" y="13284"/>
                  </a:lnTo>
                  <a:lnTo>
                    <a:pt x="40563" y="13284"/>
                  </a:lnTo>
                  <a:lnTo>
                    <a:pt x="35267" y="19507"/>
                  </a:lnTo>
                  <a:lnTo>
                    <a:pt x="35267" y="35115"/>
                  </a:lnTo>
                  <a:lnTo>
                    <a:pt x="40932" y="41402"/>
                  </a:lnTo>
                  <a:lnTo>
                    <a:pt x="51714" y="41402"/>
                  </a:lnTo>
                  <a:lnTo>
                    <a:pt x="55079" y="39992"/>
                  </a:lnTo>
                  <a:lnTo>
                    <a:pt x="57365" y="38341"/>
                  </a:lnTo>
                  <a:lnTo>
                    <a:pt x="57327" y="37807"/>
                  </a:lnTo>
                  <a:lnTo>
                    <a:pt x="57035" y="34378"/>
                  </a:lnTo>
                  <a:lnTo>
                    <a:pt x="53314" y="37566"/>
                  </a:lnTo>
                  <a:lnTo>
                    <a:pt x="49415" y="37807"/>
                  </a:lnTo>
                  <a:lnTo>
                    <a:pt x="43357" y="37807"/>
                  </a:lnTo>
                  <a:lnTo>
                    <a:pt x="39560" y="33464"/>
                  </a:lnTo>
                  <a:lnTo>
                    <a:pt x="39395" y="27457"/>
                  </a:lnTo>
                  <a:lnTo>
                    <a:pt x="57607" y="27457"/>
                  </a:lnTo>
                  <a:close/>
                </a:path>
                <a:path w="182245" h="52705">
                  <a:moveTo>
                    <a:pt x="84531" y="38392"/>
                  </a:moveTo>
                  <a:lnTo>
                    <a:pt x="84188" y="34404"/>
                  </a:lnTo>
                  <a:lnTo>
                    <a:pt x="81165" y="36791"/>
                  </a:lnTo>
                  <a:lnTo>
                    <a:pt x="78003" y="37630"/>
                  </a:lnTo>
                  <a:lnTo>
                    <a:pt x="70078" y="37630"/>
                  </a:lnTo>
                  <a:lnTo>
                    <a:pt x="66789" y="33324"/>
                  </a:lnTo>
                  <a:lnTo>
                    <a:pt x="66789" y="22796"/>
                  </a:lnTo>
                  <a:lnTo>
                    <a:pt x="68948" y="17068"/>
                  </a:lnTo>
                  <a:lnTo>
                    <a:pt x="78308" y="17068"/>
                  </a:lnTo>
                  <a:lnTo>
                    <a:pt x="80302" y="17538"/>
                  </a:lnTo>
                  <a:lnTo>
                    <a:pt x="83527" y="19685"/>
                  </a:lnTo>
                  <a:lnTo>
                    <a:pt x="84226" y="15824"/>
                  </a:lnTo>
                  <a:lnTo>
                    <a:pt x="80772" y="13817"/>
                  </a:lnTo>
                  <a:lnTo>
                    <a:pt x="78765" y="13284"/>
                  </a:lnTo>
                  <a:lnTo>
                    <a:pt x="66954" y="13284"/>
                  </a:lnTo>
                  <a:lnTo>
                    <a:pt x="62191" y="20472"/>
                  </a:lnTo>
                  <a:lnTo>
                    <a:pt x="62191" y="34937"/>
                  </a:lnTo>
                  <a:lnTo>
                    <a:pt x="67551" y="41402"/>
                  </a:lnTo>
                  <a:lnTo>
                    <a:pt x="78105" y="41402"/>
                  </a:lnTo>
                  <a:lnTo>
                    <a:pt x="81368" y="40576"/>
                  </a:lnTo>
                  <a:lnTo>
                    <a:pt x="84531" y="38392"/>
                  </a:lnTo>
                  <a:close/>
                </a:path>
                <a:path w="182245" h="52705">
                  <a:moveTo>
                    <a:pt x="96113" y="14071"/>
                  </a:moveTo>
                  <a:lnTo>
                    <a:pt x="91719" y="14071"/>
                  </a:lnTo>
                  <a:lnTo>
                    <a:pt x="91719" y="40614"/>
                  </a:lnTo>
                  <a:lnTo>
                    <a:pt x="96113" y="40614"/>
                  </a:lnTo>
                  <a:lnTo>
                    <a:pt x="96113" y="14071"/>
                  </a:lnTo>
                  <a:close/>
                </a:path>
                <a:path w="182245" h="52705">
                  <a:moveTo>
                    <a:pt x="96608" y="1574"/>
                  </a:moveTo>
                  <a:lnTo>
                    <a:pt x="91351" y="1574"/>
                  </a:lnTo>
                  <a:lnTo>
                    <a:pt x="91351" y="6832"/>
                  </a:lnTo>
                  <a:lnTo>
                    <a:pt x="96608" y="6832"/>
                  </a:lnTo>
                  <a:lnTo>
                    <a:pt x="96608" y="1574"/>
                  </a:lnTo>
                  <a:close/>
                </a:path>
                <a:path w="182245" h="52705">
                  <a:moveTo>
                    <a:pt x="129590" y="19977"/>
                  </a:moveTo>
                  <a:lnTo>
                    <a:pt x="127977" y="17068"/>
                  </a:lnTo>
                  <a:lnTo>
                    <a:pt x="127850" y="16827"/>
                  </a:lnTo>
                  <a:lnTo>
                    <a:pt x="125895" y="13284"/>
                  </a:lnTo>
                  <a:lnTo>
                    <a:pt x="124993" y="13284"/>
                  </a:lnTo>
                  <a:lnTo>
                    <a:pt x="124993" y="21691"/>
                  </a:lnTo>
                  <a:lnTo>
                    <a:pt x="124993" y="33553"/>
                  </a:lnTo>
                  <a:lnTo>
                    <a:pt x="120802" y="37807"/>
                  </a:lnTo>
                  <a:lnTo>
                    <a:pt x="114084" y="37807"/>
                  </a:lnTo>
                  <a:lnTo>
                    <a:pt x="112522" y="36588"/>
                  </a:lnTo>
                  <a:lnTo>
                    <a:pt x="111315" y="34937"/>
                  </a:lnTo>
                  <a:lnTo>
                    <a:pt x="110718" y="34036"/>
                  </a:lnTo>
                  <a:lnTo>
                    <a:pt x="110718" y="20586"/>
                  </a:lnTo>
                  <a:lnTo>
                    <a:pt x="112153" y="18453"/>
                  </a:lnTo>
                  <a:lnTo>
                    <a:pt x="114452" y="17068"/>
                  </a:lnTo>
                  <a:lnTo>
                    <a:pt x="121462" y="17068"/>
                  </a:lnTo>
                  <a:lnTo>
                    <a:pt x="124993" y="21691"/>
                  </a:lnTo>
                  <a:lnTo>
                    <a:pt x="124993" y="13284"/>
                  </a:lnTo>
                  <a:lnTo>
                    <a:pt x="116674" y="13284"/>
                  </a:lnTo>
                  <a:lnTo>
                    <a:pt x="113284" y="14528"/>
                  </a:lnTo>
                  <a:lnTo>
                    <a:pt x="110553" y="16827"/>
                  </a:lnTo>
                  <a:lnTo>
                    <a:pt x="110553" y="13944"/>
                  </a:lnTo>
                  <a:lnTo>
                    <a:pt x="106121" y="13944"/>
                  </a:lnTo>
                  <a:lnTo>
                    <a:pt x="106121" y="52336"/>
                  </a:lnTo>
                  <a:lnTo>
                    <a:pt x="110718" y="52336"/>
                  </a:lnTo>
                  <a:lnTo>
                    <a:pt x="110718" y="38036"/>
                  </a:lnTo>
                  <a:lnTo>
                    <a:pt x="112547" y="39751"/>
                  </a:lnTo>
                  <a:lnTo>
                    <a:pt x="115150" y="41402"/>
                  </a:lnTo>
                  <a:lnTo>
                    <a:pt x="124434" y="41402"/>
                  </a:lnTo>
                  <a:lnTo>
                    <a:pt x="127393" y="38036"/>
                  </a:lnTo>
                  <a:lnTo>
                    <a:pt x="127596" y="37807"/>
                  </a:lnTo>
                  <a:lnTo>
                    <a:pt x="129590" y="35560"/>
                  </a:lnTo>
                  <a:lnTo>
                    <a:pt x="129590" y="19977"/>
                  </a:lnTo>
                  <a:close/>
                </a:path>
                <a:path w="182245" h="52705">
                  <a:moveTo>
                    <a:pt x="158470" y="27457"/>
                  </a:moveTo>
                  <a:lnTo>
                    <a:pt x="158457" y="24218"/>
                  </a:lnTo>
                  <a:lnTo>
                    <a:pt x="158407" y="21082"/>
                  </a:lnTo>
                  <a:lnTo>
                    <a:pt x="155625" y="16878"/>
                  </a:lnTo>
                  <a:lnTo>
                    <a:pt x="155117" y="16116"/>
                  </a:lnTo>
                  <a:lnTo>
                    <a:pt x="155117" y="24218"/>
                  </a:lnTo>
                  <a:lnTo>
                    <a:pt x="140538" y="24218"/>
                  </a:lnTo>
                  <a:lnTo>
                    <a:pt x="141465" y="19799"/>
                  </a:lnTo>
                  <a:lnTo>
                    <a:pt x="144602" y="16878"/>
                  </a:lnTo>
                  <a:lnTo>
                    <a:pt x="151015" y="16878"/>
                  </a:lnTo>
                  <a:lnTo>
                    <a:pt x="154343" y="18872"/>
                  </a:lnTo>
                  <a:lnTo>
                    <a:pt x="155117" y="24218"/>
                  </a:lnTo>
                  <a:lnTo>
                    <a:pt x="155117" y="16116"/>
                  </a:lnTo>
                  <a:lnTo>
                    <a:pt x="153682" y="13944"/>
                  </a:lnTo>
                  <a:lnTo>
                    <a:pt x="150088" y="13284"/>
                  </a:lnTo>
                  <a:lnTo>
                    <a:pt x="141439" y="13284"/>
                  </a:lnTo>
                  <a:lnTo>
                    <a:pt x="136105" y="19507"/>
                  </a:lnTo>
                  <a:lnTo>
                    <a:pt x="136105" y="35115"/>
                  </a:lnTo>
                  <a:lnTo>
                    <a:pt x="141770" y="41402"/>
                  </a:lnTo>
                  <a:lnTo>
                    <a:pt x="152552" y="41402"/>
                  </a:lnTo>
                  <a:lnTo>
                    <a:pt x="155943" y="39992"/>
                  </a:lnTo>
                  <a:lnTo>
                    <a:pt x="158242" y="38341"/>
                  </a:lnTo>
                  <a:lnTo>
                    <a:pt x="158191" y="37807"/>
                  </a:lnTo>
                  <a:lnTo>
                    <a:pt x="157873" y="34378"/>
                  </a:lnTo>
                  <a:lnTo>
                    <a:pt x="154152" y="37566"/>
                  </a:lnTo>
                  <a:lnTo>
                    <a:pt x="150253" y="37807"/>
                  </a:lnTo>
                  <a:lnTo>
                    <a:pt x="144195" y="37807"/>
                  </a:lnTo>
                  <a:lnTo>
                    <a:pt x="140398" y="33464"/>
                  </a:lnTo>
                  <a:lnTo>
                    <a:pt x="140233" y="27457"/>
                  </a:lnTo>
                  <a:lnTo>
                    <a:pt x="158470" y="27457"/>
                  </a:lnTo>
                  <a:close/>
                </a:path>
                <a:path w="182245" h="52705">
                  <a:moveTo>
                    <a:pt x="182143" y="29857"/>
                  </a:moveTo>
                  <a:lnTo>
                    <a:pt x="179971" y="27825"/>
                  </a:lnTo>
                  <a:lnTo>
                    <a:pt x="179844" y="27647"/>
                  </a:lnTo>
                  <a:lnTo>
                    <a:pt x="177546" y="25552"/>
                  </a:lnTo>
                  <a:lnTo>
                    <a:pt x="175945" y="25196"/>
                  </a:lnTo>
                  <a:lnTo>
                    <a:pt x="172986" y="24650"/>
                  </a:lnTo>
                  <a:lnTo>
                    <a:pt x="169760" y="24003"/>
                  </a:lnTo>
                  <a:lnTo>
                    <a:pt x="167030" y="23393"/>
                  </a:lnTo>
                  <a:lnTo>
                    <a:pt x="167030" y="16776"/>
                  </a:lnTo>
                  <a:lnTo>
                    <a:pt x="173951" y="16776"/>
                  </a:lnTo>
                  <a:lnTo>
                    <a:pt x="177076" y="17005"/>
                  </a:lnTo>
                  <a:lnTo>
                    <a:pt x="180441" y="19037"/>
                  </a:lnTo>
                  <a:lnTo>
                    <a:pt x="181140" y="15176"/>
                  </a:lnTo>
                  <a:lnTo>
                    <a:pt x="178079" y="13754"/>
                  </a:lnTo>
                  <a:lnTo>
                    <a:pt x="175653" y="13284"/>
                  </a:lnTo>
                  <a:lnTo>
                    <a:pt x="162864" y="13284"/>
                  </a:lnTo>
                  <a:lnTo>
                    <a:pt x="162864" y="24003"/>
                  </a:lnTo>
                  <a:lnTo>
                    <a:pt x="164566" y="25908"/>
                  </a:lnTo>
                  <a:lnTo>
                    <a:pt x="166027" y="27051"/>
                  </a:lnTo>
                  <a:lnTo>
                    <a:pt x="167855" y="28371"/>
                  </a:lnTo>
                  <a:lnTo>
                    <a:pt x="169164" y="28600"/>
                  </a:lnTo>
                  <a:lnTo>
                    <a:pt x="172415" y="29260"/>
                  </a:lnTo>
                  <a:lnTo>
                    <a:pt x="177939" y="30391"/>
                  </a:lnTo>
                  <a:lnTo>
                    <a:pt x="177939" y="37693"/>
                  </a:lnTo>
                  <a:lnTo>
                    <a:pt x="167627" y="37693"/>
                  </a:lnTo>
                  <a:lnTo>
                    <a:pt x="163271" y="34759"/>
                  </a:lnTo>
                  <a:lnTo>
                    <a:pt x="162572" y="38811"/>
                  </a:lnTo>
                  <a:lnTo>
                    <a:pt x="167690" y="41402"/>
                  </a:lnTo>
                  <a:lnTo>
                    <a:pt x="176784" y="41402"/>
                  </a:lnTo>
                  <a:lnTo>
                    <a:pt x="179311" y="39522"/>
                  </a:lnTo>
                  <a:lnTo>
                    <a:pt x="181140" y="38100"/>
                  </a:lnTo>
                  <a:lnTo>
                    <a:pt x="182143" y="35712"/>
                  </a:lnTo>
                  <a:lnTo>
                    <a:pt x="182143" y="2985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5" name="object 105"/>
          <p:cNvSpPr txBox="1">
            <a:spLocks noGrp="1"/>
          </p:cNvSpPr>
          <p:nvPr>
            <p:ph type="ftr" sz="quarter" idx="11"/>
          </p:nvPr>
        </p:nvSpPr>
        <p:spPr>
          <a:xfrm>
            <a:off x="273532" y="3143455"/>
            <a:ext cx="2518410" cy="82074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lang="en-US" spc="-5" dirty="0"/>
              <a:t>Remake by Mao Huynh</a:t>
            </a:r>
            <a:endParaRPr spc="-5" dirty="0">
              <a:latin typeface="Noto Sans Mono CJK JP Bold"/>
              <a:cs typeface="Noto Sans Mono CJK JP Bold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2F38B40-6274-0EBE-3738-BA5976BCA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60"/>
              </a:spcBef>
            </a:pPr>
            <a:fld id="{81D60167-4931-47E6-BA6A-407CBD079E47}" type="slidenum">
              <a:rPr lang="en-US" spc="-5" smtClean="0"/>
              <a:t>144</a:t>
            </a:fld>
            <a:r>
              <a:rPr lang="en-US" spc="-5"/>
              <a:t>/300</a:t>
            </a:r>
            <a:endParaRPr lang="en-US" spc="-5" dirty="0"/>
          </a:p>
        </p:txBody>
      </p:sp>
    </p:spTree>
  </p:cSld>
  <p:clrMapOvr>
    <a:masterClrMapping/>
  </p:clrMapOvr>
  <p:transition>
    <p:cut/>
  </p:transition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28051"/>
            <a:ext cx="1171867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5" dirty="0"/>
              <a:t>Overview</a:t>
            </a:r>
            <a:endParaRPr sz="1400"/>
          </a:p>
        </p:txBody>
      </p:sp>
      <p:sp>
        <p:nvSpPr>
          <p:cNvPr id="25" name="object 25"/>
          <p:cNvSpPr txBox="1">
            <a:spLocks noGrp="1"/>
          </p:cNvSpPr>
          <p:nvPr>
            <p:ph idx="1"/>
          </p:nvPr>
        </p:nvSpPr>
        <p:spPr>
          <a:xfrm>
            <a:off x="596900" y="555625"/>
            <a:ext cx="4756785" cy="1903645"/>
          </a:xfrm>
          <a:prstGeom prst="rect">
            <a:avLst/>
          </a:prstGeom>
        </p:spPr>
        <p:txBody>
          <a:bodyPr vert="horz" wrap="square" lIns="0" tIns="197828" rIns="0" bIns="0" rtlCol="0">
            <a:spAutoFit/>
          </a:bodyPr>
          <a:lstStyle/>
          <a:p>
            <a:pPr marL="214629" marR="272415" indent="-177165">
              <a:lnSpc>
                <a:spcPct val="102600"/>
              </a:lnSpc>
              <a:spcBef>
                <a:spcPts val="55"/>
              </a:spcBef>
              <a:buClr>
                <a:srgbClr val="F47F19"/>
              </a:buClr>
              <a:buFont typeface="MathJax_AMS"/>
              <a:buChar char="▶"/>
              <a:tabLst>
                <a:tab pos="215265" algn="l"/>
              </a:tabLst>
            </a:pPr>
            <a:r>
              <a:rPr sz="1100" spc="-10" dirty="0"/>
              <a:t>BSP </a:t>
            </a:r>
            <a:r>
              <a:rPr sz="1100" spc="-15" dirty="0"/>
              <a:t>layers are </a:t>
            </a:r>
            <a:r>
              <a:rPr sz="1100" spc="-5" dirty="0"/>
              <a:t>device specific </a:t>
            </a:r>
            <a:r>
              <a:rPr sz="1100" spc="-15" dirty="0"/>
              <a:t>layers. </a:t>
            </a:r>
            <a:r>
              <a:rPr sz="1100" spc="-5" dirty="0"/>
              <a:t>They hold metadata with the </a:t>
            </a:r>
            <a:r>
              <a:rPr sz="1100" dirty="0"/>
              <a:t>purpose </a:t>
            </a:r>
            <a:r>
              <a:rPr sz="1100" spc="-5" dirty="0"/>
              <a:t>of  supporting specific </a:t>
            </a:r>
            <a:r>
              <a:rPr sz="1100" spc="-20" dirty="0"/>
              <a:t>hardware</a:t>
            </a:r>
            <a:r>
              <a:rPr sz="1100" spc="-10" dirty="0"/>
              <a:t> </a:t>
            </a:r>
            <a:r>
              <a:rPr sz="1100" spc="-5" dirty="0"/>
              <a:t>devices.</a:t>
            </a:r>
            <a:endParaRPr sz="1100" dirty="0"/>
          </a:p>
          <a:p>
            <a:pPr marL="214629" marR="94615" indent="-177165">
              <a:lnSpc>
                <a:spcPct val="102699"/>
              </a:lnSpc>
              <a:spcBef>
                <a:spcPts val="300"/>
              </a:spcBef>
              <a:buClr>
                <a:srgbClr val="F47F19"/>
              </a:buClr>
              <a:buFont typeface="MathJax_AMS"/>
              <a:buChar char="▶"/>
              <a:tabLst>
                <a:tab pos="215265" algn="l"/>
              </a:tabLst>
            </a:pPr>
            <a:r>
              <a:rPr sz="1100" spc="-10" dirty="0"/>
              <a:t>BSP </a:t>
            </a:r>
            <a:r>
              <a:rPr sz="1100" spc="-15" dirty="0"/>
              <a:t>layers </a:t>
            </a:r>
            <a:r>
              <a:rPr sz="1100" dirty="0"/>
              <a:t>describe </a:t>
            </a:r>
            <a:r>
              <a:rPr sz="1100" spc="-5" dirty="0"/>
              <a:t>the </a:t>
            </a:r>
            <a:r>
              <a:rPr sz="1100" spc="-20" dirty="0"/>
              <a:t>hardware </a:t>
            </a:r>
            <a:r>
              <a:rPr sz="1100" spc="-5" dirty="0"/>
              <a:t>features and often </a:t>
            </a:r>
            <a:r>
              <a:rPr sz="1100" spc="-10" dirty="0"/>
              <a:t>provide </a:t>
            </a:r>
            <a:r>
              <a:rPr sz="1100" spc="-5" dirty="0"/>
              <a:t>a custom </a:t>
            </a:r>
            <a:r>
              <a:rPr sz="1100" spc="-10" dirty="0"/>
              <a:t>kernel </a:t>
            </a:r>
            <a:r>
              <a:rPr sz="1100" spc="-5" dirty="0"/>
              <a:t>and  </a:t>
            </a:r>
            <a:r>
              <a:rPr sz="1100" dirty="0"/>
              <a:t>bootloader </a:t>
            </a:r>
            <a:r>
              <a:rPr sz="1100" spc="-5" dirty="0"/>
              <a:t>with the required modules and</a:t>
            </a:r>
            <a:r>
              <a:rPr sz="1100" spc="-15" dirty="0"/>
              <a:t> </a:t>
            </a:r>
            <a:r>
              <a:rPr sz="1100" spc="-5" dirty="0"/>
              <a:t>drivers.</a:t>
            </a:r>
            <a:endParaRPr sz="1100" dirty="0"/>
          </a:p>
          <a:p>
            <a:pPr marL="214629" marR="30480" indent="-177165">
              <a:lnSpc>
                <a:spcPct val="102600"/>
              </a:lnSpc>
              <a:spcBef>
                <a:spcPts val="300"/>
              </a:spcBef>
              <a:buClr>
                <a:srgbClr val="F47F19"/>
              </a:buClr>
              <a:buFont typeface="MathJax_AMS"/>
              <a:buChar char="▶"/>
              <a:tabLst>
                <a:tab pos="215265" algn="l"/>
              </a:tabLst>
            </a:pPr>
            <a:r>
              <a:rPr sz="1100" spc="-10" dirty="0"/>
              <a:t>BSP </a:t>
            </a:r>
            <a:r>
              <a:rPr sz="1100" spc="-15" dirty="0"/>
              <a:t>layers </a:t>
            </a:r>
            <a:r>
              <a:rPr sz="1100" spc="-5" dirty="0"/>
              <a:t>can also </a:t>
            </a:r>
            <a:r>
              <a:rPr sz="1100" spc="-10" dirty="0"/>
              <a:t>provide </a:t>
            </a:r>
            <a:r>
              <a:rPr sz="1100" spc="-5" dirty="0"/>
              <a:t>additional </a:t>
            </a:r>
            <a:r>
              <a:rPr sz="1100" spc="-15" dirty="0"/>
              <a:t>software, </a:t>
            </a:r>
            <a:r>
              <a:rPr sz="1100" spc="-5" dirty="0"/>
              <a:t>designed to </a:t>
            </a:r>
            <a:r>
              <a:rPr sz="1100" spc="-15" dirty="0"/>
              <a:t>take </a:t>
            </a:r>
            <a:r>
              <a:rPr sz="1100" spc="-5" dirty="0"/>
              <a:t>advantage of</a:t>
            </a:r>
            <a:r>
              <a:rPr sz="1100" spc="-145" dirty="0"/>
              <a:t> </a:t>
            </a:r>
            <a:r>
              <a:rPr sz="1100" spc="-5" dirty="0"/>
              <a:t>the  </a:t>
            </a:r>
            <a:r>
              <a:rPr sz="1100" spc="-20" dirty="0"/>
              <a:t>hardware</a:t>
            </a:r>
            <a:r>
              <a:rPr sz="1100" spc="-10" dirty="0"/>
              <a:t> </a:t>
            </a:r>
            <a:r>
              <a:rPr sz="1100" spc="-5" dirty="0"/>
              <a:t>features.</a:t>
            </a:r>
            <a:endParaRPr sz="1100" dirty="0"/>
          </a:p>
          <a:p>
            <a:pPr marL="214629" indent="-177165">
              <a:lnSpc>
                <a:spcPct val="100000"/>
              </a:lnSpc>
              <a:spcBef>
                <a:spcPts val="330"/>
              </a:spcBef>
              <a:buClr>
                <a:srgbClr val="F47F19"/>
              </a:buClr>
              <a:buFont typeface="MathJax_AMS"/>
              <a:buChar char="▶"/>
              <a:tabLst>
                <a:tab pos="215265" algn="l"/>
              </a:tabLst>
            </a:pPr>
            <a:r>
              <a:rPr sz="1100" spc="-5" dirty="0"/>
              <a:t>As a </a:t>
            </a:r>
            <a:r>
              <a:rPr sz="1100" spc="-15" dirty="0"/>
              <a:t>layer, </a:t>
            </a:r>
            <a:r>
              <a:rPr sz="1100" spc="-5" dirty="0"/>
              <a:t>it is integrated into the build system as </a:t>
            </a:r>
            <a:r>
              <a:rPr sz="1100" spc="-25" dirty="0"/>
              <a:t>we </a:t>
            </a:r>
            <a:r>
              <a:rPr sz="1100" spc="-10" dirty="0"/>
              <a:t>previously</a:t>
            </a:r>
            <a:r>
              <a:rPr sz="1100" spc="25" dirty="0"/>
              <a:t> </a:t>
            </a:r>
            <a:r>
              <a:rPr sz="1100" spc="-15" dirty="0"/>
              <a:t>saw.</a:t>
            </a:r>
            <a:endParaRPr sz="1100" dirty="0"/>
          </a:p>
          <a:p>
            <a:pPr marL="214629" indent="-177165">
              <a:lnSpc>
                <a:spcPct val="100000"/>
              </a:lnSpc>
              <a:spcBef>
                <a:spcPts val="335"/>
              </a:spcBef>
              <a:buClr>
                <a:srgbClr val="F47F19"/>
              </a:buClr>
              <a:buFont typeface="MathJax_AMS"/>
              <a:buChar char="▶"/>
              <a:tabLst>
                <a:tab pos="215265" algn="l"/>
              </a:tabLst>
            </a:pPr>
            <a:r>
              <a:rPr sz="1100" spc="-10" dirty="0"/>
              <a:t>A </a:t>
            </a:r>
            <a:r>
              <a:rPr sz="1100" spc="10" dirty="0"/>
              <a:t>good </a:t>
            </a:r>
            <a:r>
              <a:rPr sz="1100" spc="-10" dirty="0"/>
              <a:t>practice </a:t>
            </a:r>
            <a:r>
              <a:rPr sz="1100" spc="-5" dirty="0"/>
              <a:t>is to </a:t>
            </a:r>
            <a:r>
              <a:rPr sz="1100" spc="-10" dirty="0"/>
              <a:t>name </a:t>
            </a:r>
            <a:r>
              <a:rPr sz="1100" spc="-5" dirty="0"/>
              <a:t>it </a:t>
            </a:r>
            <a:r>
              <a:rPr sz="1100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meta-&lt;bsp_name&gt;</a:t>
            </a:r>
            <a:r>
              <a:rPr sz="1100" dirty="0"/>
              <a:t>.</a:t>
            </a:r>
            <a:endParaRPr sz="1100" dirty="0">
              <a:latin typeface="Noto Sans Mono CJK JP Bold"/>
              <a:cs typeface="Noto Sans Mono CJK JP Bold"/>
            </a:endParaRPr>
          </a:p>
        </p:txBody>
      </p:sp>
      <p:sp>
        <p:nvSpPr>
          <p:cNvPr id="29" name="object 29"/>
          <p:cNvSpPr txBox="1">
            <a:spLocks noGrp="1"/>
          </p:cNvSpPr>
          <p:nvPr>
            <p:ph type="ftr" sz="quarter" idx="11"/>
          </p:nvPr>
        </p:nvSpPr>
        <p:spPr>
          <a:xfrm>
            <a:off x="273532" y="3143455"/>
            <a:ext cx="2518410" cy="82074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lang="en-US" spc="-5" dirty="0"/>
              <a:t>Remake by Mao Huynh</a:t>
            </a:r>
            <a:endParaRPr spc="-5" dirty="0">
              <a:latin typeface="Noto Sans Mono CJK JP Bold"/>
              <a:cs typeface="Noto Sans Mono CJK JP Bold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CA1F45-8E97-6F1E-0BBB-E82D9AEE6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60"/>
              </a:spcBef>
            </a:pPr>
            <a:fld id="{81D60167-4931-47E6-BA6A-407CBD079E47}" type="slidenum">
              <a:rPr lang="en-US" spc="-5" smtClean="0"/>
              <a:t>145</a:t>
            </a:fld>
            <a:r>
              <a:rPr lang="en-US" spc="-5"/>
              <a:t>/300</a:t>
            </a:r>
            <a:endParaRPr lang="en-US" spc="-5" dirty="0"/>
          </a:p>
        </p:txBody>
      </p:sp>
    </p:spTree>
  </p:cSld>
  <p:clrMapOvr>
    <a:masterClrMapping/>
  </p:clrMapOvr>
  <p:transition>
    <p:cut/>
  </p:transition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28051"/>
            <a:ext cx="1959267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20" dirty="0"/>
              <a:t>BSP </a:t>
            </a:r>
            <a:r>
              <a:rPr sz="1400" spc="-5" dirty="0"/>
              <a:t>layers</a:t>
            </a:r>
            <a:r>
              <a:rPr sz="1400" spc="-65" dirty="0"/>
              <a:t> </a:t>
            </a:r>
            <a:r>
              <a:rPr sz="1400" spc="15" dirty="0"/>
              <a:t>Specifics</a:t>
            </a:r>
            <a:endParaRPr sz="1400"/>
          </a:p>
        </p:txBody>
      </p:sp>
      <p:sp>
        <p:nvSpPr>
          <p:cNvPr id="29" name="object 29"/>
          <p:cNvSpPr txBox="1">
            <a:spLocks noGrp="1"/>
          </p:cNvSpPr>
          <p:nvPr>
            <p:ph type="ftr" sz="quarter" idx="11"/>
          </p:nvPr>
        </p:nvSpPr>
        <p:spPr>
          <a:xfrm>
            <a:off x="273532" y="3143455"/>
            <a:ext cx="2518410" cy="82074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lang="en-US" spc="-5" dirty="0"/>
              <a:t>Remake by Mao Huynh</a:t>
            </a:r>
            <a:endParaRPr spc="-5" dirty="0">
              <a:latin typeface="Noto Sans Mono CJK JP Bold"/>
              <a:cs typeface="Noto Sans Mono CJK JP Bold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83857" y="1103360"/>
            <a:ext cx="4161154" cy="883919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252729" indent="-177165">
              <a:lnSpc>
                <a:spcPct val="100000"/>
              </a:lnSpc>
              <a:spcBef>
                <a:spcPts val="275"/>
              </a:spcBef>
              <a:buClr>
                <a:srgbClr val="F47F19"/>
              </a:buClr>
              <a:buFont typeface="MathJax_AMS"/>
              <a:buChar char="▶"/>
              <a:tabLst>
                <a:tab pos="253365" algn="l"/>
              </a:tabLst>
            </a:pPr>
            <a:r>
              <a:rPr sz="1100" spc="-10" dirty="0">
                <a:latin typeface="LM Sans 10"/>
                <a:cs typeface="LM Sans 10"/>
              </a:rPr>
              <a:t>BSP </a:t>
            </a:r>
            <a:r>
              <a:rPr sz="1100" spc="-15" dirty="0">
                <a:latin typeface="LM Sans 10"/>
                <a:cs typeface="LM Sans 10"/>
              </a:rPr>
              <a:t>layers are </a:t>
            </a:r>
            <a:r>
              <a:rPr sz="1100" spc="-5" dirty="0">
                <a:latin typeface="LM Sans 10"/>
                <a:cs typeface="LM Sans 10"/>
              </a:rPr>
              <a:t>a subset of the</a:t>
            </a:r>
            <a:r>
              <a:rPr sz="1100" spc="10" dirty="0">
                <a:latin typeface="LM Sans 10"/>
                <a:cs typeface="LM Sans 10"/>
              </a:rPr>
              <a:t> </a:t>
            </a:r>
            <a:r>
              <a:rPr sz="1100" spc="-15" dirty="0">
                <a:latin typeface="LM Sans 10"/>
                <a:cs typeface="LM Sans 10"/>
              </a:rPr>
              <a:t>layers.</a:t>
            </a:r>
            <a:endParaRPr sz="1100">
              <a:latin typeface="LM Sans 10"/>
              <a:cs typeface="LM Sans 10"/>
            </a:endParaRPr>
          </a:p>
          <a:p>
            <a:pPr marL="252729" indent="-177165">
              <a:lnSpc>
                <a:spcPct val="100000"/>
              </a:lnSpc>
              <a:spcBef>
                <a:spcPts val="175"/>
              </a:spcBef>
              <a:buClr>
                <a:srgbClr val="F47F19"/>
              </a:buClr>
              <a:buFont typeface="MathJax_AMS"/>
              <a:buChar char="▶"/>
              <a:tabLst>
                <a:tab pos="253365" algn="l"/>
              </a:tabLst>
            </a:pPr>
            <a:r>
              <a:rPr sz="1100" spc="-5" dirty="0">
                <a:latin typeface="LM Sans 10"/>
                <a:cs typeface="LM Sans 10"/>
              </a:rPr>
              <a:t>In addition to package </a:t>
            </a:r>
            <a:r>
              <a:rPr sz="1100" dirty="0">
                <a:latin typeface="LM Sans 10"/>
                <a:cs typeface="LM Sans 10"/>
              </a:rPr>
              <a:t>recipes </a:t>
            </a:r>
            <a:r>
              <a:rPr sz="1100" spc="-5" dirty="0">
                <a:latin typeface="LM Sans 10"/>
                <a:cs typeface="LM Sans 10"/>
              </a:rPr>
              <a:t>and build tasks, they often</a:t>
            </a:r>
            <a:r>
              <a:rPr sz="1100" spc="-40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provide:</a:t>
            </a:r>
            <a:endParaRPr sz="1100">
              <a:latin typeface="LM Sans 10"/>
              <a:cs typeface="LM Sans 10"/>
            </a:endParaRPr>
          </a:p>
          <a:p>
            <a:pPr marL="530225" lvl="1" indent="-133350">
              <a:lnSpc>
                <a:spcPts val="1200"/>
              </a:lnSpc>
              <a:spcBef>
                <a:spcPts val="175"/>
              </a:spcBef>
              <a:buClr>
                <a:srgbClr val="F47F19"/>
              </a:buClr>
              <a:buFont typeface="Times New Roman"/>
              <a:buChar char="•"/>
              <a:tabLst>
                <a:tab pos="530860" algn="l"/>
              </a:tabLst>
            </a:pPr>
            <a:r>
              <a:rPr sz="1000" spc="-15" dirty="0">
                <a:latin typeface="LM Sans 10"/>
                <a:cs typeface="LM Sans 10"/>
              </a:rPr>
              <a:t>Hardware </a:t>
            </a:r>
            <a:r>
              <a:rPr sz="1000" spc="-5" dirty="0">
                <a:latin typeface="LM Sans 10"/>
                <a:cs typeface="LM Sans 10"/>
              </a:rPr>
              <a:t>configuration files</a:t>
            </a:r>
            <a:r>
              <a:rPr sz="1000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(</a:t>
            </a:r>
            <a:r>
              <a:rPr sz="10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machines</a:t>
            </a:r>
            <a:r>
              <a:rPr sz="1000" spc="-5" dirty="0">
                <a:latin typeface="LM Sans 10"/>
                <a:cs typeface="LM Sans 10"/>
              </a:rPr>
              <a:t>).</a:t>
            </a:r>
            <a:endParaRPr sz="1000">
              <a:latin typeface="LM Sans 10"/>
              <a:cs typeface="LM Sans 10"/>
            </a:endParaRPr>
          </a:p>
          <a:p>
            <a:pPr marL="530225" lvl="1" indent="-133350">
              <a:lnSpc>
                <a:spcPts val="1195"/>
              </a:lnSpc>
              <a:buClr>
                <a:srgbClr val="F47F19"/>
              </a:buClr>
              <a:buFont typeface="Times New Roman"/>
              <a:buChar char="•"/>
              <a:tabLst>
                <a:tab pos="530860" algn="l"/>
              </a:tabLst>
            </a:pPr>
            <a:r>
              <a:rPr sz="1000" dirty="0">
                <a:latin typeface="LM Sans 10"/>
                <a:cs typeface="LM Sans 10"/>
              </a:rPr>
              <a:t>Bootloader, </a:t>
            </a:r>
            <a:r>
              <a:rPr sz="1000" spc="-10" dirty="0">
                <a:latin typeface="LM Sans 10"/>
                <a:cs typeface="LM Sans 10"/>
              </a:rPr>
              <a:t>kernel </a:t>
            </a:r>
            <a:r>
              <a:rPr sz="1000" spc="-5" dirty="0">
                <a:latin typeface="LM Sans 10"/>
                <a:cs typeface="LM Sans 10"/>
              </a:rPr>
              <a:t>and </a:t>
            </a:r>
            <a:r>
              <a:rPr sz="1000" spc="-10" dirty="0">
                <a:latin typeface="LM Sans 10"/>
                <a:cs typeface="LM Sans 10"/>
              </a:rPr>
              <a:t>display </a:t>
            </a:r>
            <a:r>
              <a:rPr sz="1000" spc="-5" dirty="0">
                <a:latin typeface="LM Sans 10"/>
                <a:cs typeface="LM Sans 10"/>
              </a:rPr>
              <a:t>support and</a:t>
            </a:r>
            <a:r>
              <a:rPr sz="1000" spc="5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configuration.</a:t>
            </a:r>
            <a:endParaRPr sz="1000">
              <a:latin typeface="LM Sans 10"/>
              <a:cs typeface="LM Sans 10"/>
            </a:endParaRPr>
          </a:p>
          <a:p>
            <a:pPr marL="530225" lvl="1" indent="-133350">
              <a:lnSpc>
                <a:spcPts val="1200"/>
              </a:lnSpc>
              <a:buClr>
                <a:srgbClr val="F47F19"/>
              </a:buClr>
              <a:buFont typeface="Times New Roman"/>
              <a:buChar char="•"/>
              <a:tabLst>
                <a:tab pos="530860" algn="l"/>
              </a:tabLst>
            </a:pPr>
            <a:r>
              <a:rPr sz="1000" spc="-5" dirty="0">
                <a:latin typeface="LM Sans 10"/>
                <a:cs typeface="LM Sans 10"/>
              </a:rPr>
              <a:t>Pre-built user</a:t>
            </a:r>
            <a:r>
              <a:rPr sz="1000" spc="-10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binaries.</a:t>
            </a:r>
            <a:endParaRPr sz="1000">
              <a:latin typeface="LM Sans 10"/>
              <a:cs typeface="LM Sans 1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1A67A3C-19BE-F536-173B-852DA9F83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60"/>
              </a:spcBef>
            </a:pPr>
            <a:fld id="{81D60167-4931-47E6-BA6A-407CBD079E47}" type="slidenum">
              <a:rPr lang="en-US" spc="-5" smtClean="0"/>
              <a:t>146</a:t>
            </a:fld>
            <a:r>
              <a:rPr lang="en-US" spc="-5"/>
              <a:t>/300</a:t>
            </a:r>
            <a:endParaRPr lang="en-US" spc="-5" dirty="0"/>
          </a:p>
        </p:txBody>
      </p:sp>
    </p:spTree>
  </p:cSld>
  <p:clrMapOvr>
    <a:masterClrMapping/>
  </p:clrMapOvr>
  <p:transition>
    <p:cut/>
  </p:transition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28051"/>
            <a:ext cx="1340141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20" dirty="0">
                <a:latin typeface="LM Sans 17"/>
                <a:cs typeface="LM Sans 17"/>
                <a:hlinkClick r:id="rId2" action="ppaction://hlinksldjump"/>
              </a:rPr>
              <a:t>BSP</a:t>
            </a:r>
            <a:r>
              <a:rPr sz="1400" spc="-65" dirty="0">
                <a:latin typeface="LM Sans 17"/>
                <a:cs typeface="LM Sans 17"/>
                <a:hlinkClick r:id="rId2" action="ppaction://hlinksldjump"/>
              </a:rPr>
              <a:t> </a:t>
            </a:r>
            <a:r>
              <a:rPr sz="1400" dirty="0">
                <a:latin typeface="LM Sans 17"/>
                <a:cs typeface="LM Sans 17"/>
                <a:hlinkClick r:id="rId2" action="ppaction://hlinksldjump"/>
              </a:rPr>
              <a:t>Layers</a:t>
            </a:r>
            <a:endParaRPr sz="1400" dirty="0">
              <a:latin typeface="LM Sans 17"/>
              <a:cs typeface="LM Sans 17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title"/>
          </p:nvPr>
        </p:nvSpPr>
        <p:spPr>
          <a:xfrm>
            <a:off x="1434909" y="1352137"/>
            <a:ext cx="2890520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spc="-15" dirty="0">
                <a:hlinkClick r:id="rId3" action="ppaction://hlinksldjump"/>
              </a:rPr>
              <a:t>Hardware </a:t>
            </a:r>
            <a:r>
              <a:rPr sz="2050" spc="5" dirty="0">
                <a:hlinkClick r:id="rId3" action="ppaction://hlinksldjump"/>
              </a:rPr>
              <a:t>configuration</a:t>
            </a:r>
            <a:r>
              <a:rPr sz="2050" spc="-45" dirty="0">
                <a:hlinkClick r:id="rId3" action="ppaction://hlinksldjump"/>
              </a:rPr>
              <a:t> </a:t>
            </a:r>
            <a:r>
              <a:rPr sz="2050" dirty="0">
                <a:hlinkClick r:id="rId3" action="ppaction://hlinksldjump"/>
              </a:rPr>
              <a:t>files</a:t>
            </a:r>
            <a:endParaRPr sz="2050" dirty="0"/>
          </a:p>
        </p:txBody>
      </p:sp>
      <p:sp>
        <p:nvSpPr>
          <p:cNvPr id="29" name="object 29"/>
          <p:cNvSpPr txBox="1">
            <a:spLocks noGrp="1"/>
          </p:cNvSpPr>
          <p:nvPr>
            <p:ph type="ftr" sz="quarter" idx="11"/>
          </p:nvPr>
        </p:nvSpPr>
        <p:spPr>
          <a:xfrm>
            <a:off x="273532" y="3143455"/>
            <a:ext cx="2518410" cy="82074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lang="en-US" spc="-5" dirty="0"/>
              <a:t>Remake by Mao Huynh</a:t>
            </a:r>
            <a:endParaRPr spc="-5" dirty="0">
              <a:latin typeface="Noto Sans Mono CJK JP Bold"/>
              <a:cs typeface="Noto Sans Mono CJK JP Bold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182FED2-7ECA-33B9-725B-146BD947B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60"/>
              </a:spcBef>
            </a:pPr>
            <a:fld id="{81D60167-4931-47E6-BA6A-407CBD079E47}" type="slidenum">
              <a:rPr lang="en-US" spc="-5" smtClean="0"/>
              <a:t>147</a:t>
            </a:fld>
            <a:r>
              <a:rPr lang="en-US" spc="-5"/>
              <a:t>/300</a:t>
            </a:r>
            <a:endParaRPr lang="en-US" spc="-5" dirty="0"/>
          </a:p>
        </p:txBody>
      </p:sp>
    </p:spTree>
  </p:cSld>
  <p:clrMapOvr>
    <a:masterClrMapping/>
  </p:clrMapOvr>
  <p:transition>
    <p:cut/>
  </p:transition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358" y="13654"/>
            <a:ext cx="99123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5" dirty="0"/>
              <a:t>Overview</a:t>
            </a:r>
            <a:r>
              <a:rPr sz="1400" spc="-70" dirty="0"/>
              <a:t> </a:t>
            </a:r>
            <a:r>
              <a:rPr sz="1400" spc="15" dirty="0"/>
              <a:t>1/2</a:t>
            </a:r>
            <a:endParaRPr sz="1400" dirty="0"/>
          </a:p>
        </p:txBody>
      </p:sp>
      <p:sp>
        <p:nvSpPr>
          <p:cNvPr id="29" name="object 29"/>
          <p:cNvSpPr txBox="1">
            <a:spLocks noGrp="1"/>
          </p:cNvSpPr>
          <p:nvPr>
            <p:ph type="ftr" sz="quarter" idx="11"/>
          </p:nvPr>
        </p:nvSpPr>
        <p:spPr>
          <a:xfrm>
            <a:off x="273532" y="3143455"/>
            <a:ext cx="2518410" cy="82074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lang="en-US" spc="-5" dirty="0"/>
              <a:t>Remake by Mao Huynh</a:t>
            </a:r>
            <a:endParaRPr spc="-5" dirty="0">
              <a:latin typeface="Noto Sans Mono CJK JP Bold"/>
              <a:cs typeface="Noto Sans Mono CJK JP Bold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96557" y="881277"/>
            <a:ext cx="5007610" cy="147510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40029" marR="287655" indent="-177165">
              <a:lnSpc>
                <a:spcPct val="102699"/>
              </a:lnSpc>
              <a:spcBef>
                <a:spcPts val="55"/>
              </a:spcBef>
              <a:buClr>
                <a:srgbClr val="F47F19"/>
              </a:buClr>
              <a:buFont typeface="MathJax_AMS"/>
              <a:buChar char="▶"/>
              <a:tabLst>
                <a:tab pos="240665" algn="l"/>
              </a:tabLst>
            </a:pPr>
            <a:r>
              <a:rPr sz="1100" spc="-10" dirty="0">
                <a:latin typeface="LM Sans 10"/>
                <a:cs typeface="LM Sans 10"/>
              </a:rPr>
              <a:t>A </a:t>
            </a:r>
            <a:r>
              <a:rPr sz="1100" spc="-20" dirty="0">
                <a:latin typeface="LM Sans 10"/>
                <a:cs typeface="LM Sans 10"/>
              </a:rPr>
              <a:t>layer </a:t>
            </a:r>
            <a:r>
              <a:rPr sz="1100" spc="-10" dirty="0">
                <a:latin typeface="LM Sans 10"/>
                <a:cs typeface="LM Sans 10"/>
              </a:rPr>
              <a:t>provides </a:t>
            </a:r>
            <a:r>
              <a:rPr sz="1100" spc="-5" dirty="0">
                <a:latin typeface="LM Sans 10"/>
                <a:cs typeface="LM Sans 10"/>
              </a:rPr>
              <a:t>one machine </a:t>
            </a:r>
            <a:r>
              <a:rPr sz="1100" spc="-10" dirty="0">
                <a:latin typeface="LM Sans 10"/>
                <a:cs typeface="LM Sans 10"/>
              </a:rPr>
              <a:t>file </a:t>
            </a:r>
            <a:r>
              <a:rPr sz="1100" spc="-20" dirty="0">
                <a:latin typeface="LM Sans 10"/>
                <a:cs typeface="LM Sans 10"/>
              </a:rPr>
              <a:t>(hardware </a:t>
            </a:r>
            <a:r>
              <a:rPr sz="1100" spc="-5" dirty="0">
                <a:latin typeface="LM Sans 10"/>
                <a:cs typeface="LM Sans 10"/>
              </a:rPr>
              <a:t>configuration file) </a:t>
            </a:r>
            <a:r>
              <a:rPr sz="1100" spc="5" dirty="0">
                <a:latin typeface="LM Sans 10"/>
                <a:cs typeface="LM Sans 10"/>
              </a:rPr>
              <a:t>per </a:t>
            </a:r>
            <a:r>
              <a:rPr sz="1100" spc="-5" dirty="0">
                <a:latin typeface="LM Sans 10"/>
                <a:cs typeface="LM Sans 10"/>
              </a:rPr>
              <a:t>machine it  supports.</a:t>
            </a:r>
            <a:endParaRPr sz="1100">
              <a:latin typeface="LM Sans 10"/>
              <a:cs typeface="LM Sans 10"/>
            </a:endParaRPr>
          </a:p>
          <a:p>
            <a:pPr marL="240029" indent="-177165">
              <a:lnSpc>
                <a:spcPct val="100000"/>
              </a:lnSpc>
              <a:spcBef>
                <a:spcPts val="334"/>
              </a:spcBef>
              <a:buClr>
                <a:srgbClr val="F47F19"/>
              </a:buClr>
              <a:buFont typeface="MathJax_AMS"/>
              <a:buChar char="▶"/>
              <a:tabLst>
                <a:tab pos="240665" algn="l"/>
              </a:tabLst>
            </a:pPr>
            <a:r>
              <a:rPr sz="1100" spc="-5" dirty="0">
                <a:latin typeface="LM Sans 10"/>
                <a:cs typeface="LM Sans 10"/>
              </a:rPr>
              <a:t>These configuration files </a:t>
            </a:r>
            <a:r>
              <a:rPr sz="1100" spc="-15" dirty="0">
                <a:latin typeface="LM Sans 10"/>
                <a:cs typeface="LM Sans 10"/>
              </a:rPr>
              <a:t>are </a:t>
            </a:r>
            <a:r>
              <a:rPr sz="1100" spc="-10" dirty="0">
                <a:latin typeface="LM Sans 10"/>
                <a:cs typeface="LM Sans 10"/>
              </a:rPr>
              <a:t>stored</a:t>
            </a:r>
            <a:r>
              <a:rPr sz="1100" spc="-5" dirty="0">
                <a:latin typeface="LM Sans 10"/>
                <a:cs typeface="LM Sans 10"/>
              </a:rPr>
              <a:t> under</a:t>
            </a:r>
            <a:endParaRPr sz="1100">
              <a:latin typeface="LM Sans 10"/>
              <a:cs typeface="LM Sans 10"/>
            </a:endParaRPr>
          </a:p>
          <a:p>
            <a:pPr marL="240029">
              <a:lnSpc>
                <a:spcPct val="100000"/>
              </a:lnSpc>
              <a:spcBef>
                <a:spcPts val="30"/>
              </a:spcBef>
            </a:pPr>
            <a:r>
              <a:rPr sz="11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meta-&lt;bsp_name&gt;/conf/machine/*.conf</a:t>
            </a:r>
            <a:endParaRPr sz="1100">
              <a:latin typeface="Noto Sans Mono CJK JP Bold"/>
              <a:cs typeface="Noto Sans Mono CJK JP Bold"/>
            </a:endParaRPr>
          </a:p>
          <a:p>
            <a:pPr marL="240029" indent="-177165">
              <a:lnSpc>
                <a:spcPct val="100000"/>
              </a:lnSpc>
              <a:spcBef>
                <a:spcPts val="175"/>
              </a:spcBef>
              <a:buClr>
                <a:srgbClr val="F47F19"/>
              </a:buClr>
              <a:buFont typeface="MathJax_AMS"/>
              <a:buChar char="▶"/>
              <a:tabLst>
                <a:tab pos="240665" algn="l"/>
              </a:tabLst>
            </a:pPr>
            <a:r>
              <a:rPr sz="1100" spc="-5" dirty="0">
                <a:latin typeface="LM Sans 10"/>
                <a:cs typeface="LM Sans 10"/>
              </a:rPr>
              <a:t>The</a:t>
            </a:r>
            <a:r>
              <a:rPr sz="1100" spc="-50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file</a:t>
            </a:r>
            <a:r>
              <a:rPr sz="1100" spc="-4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names</a:t>
            </a:r>
            <a:r>
              <a:rPr sz="1100" spc="-4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correspond</a:t>
            </a:r>
            <a:r>
              <a:rPr sz="1100" spc="-4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to</a:t>
            </a:r>
            <a:r>
              <a:rPr sz="1100" spc="-5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the</a:t>
            </a:r>
            <a:r>
              <a:rPr sz="1100" spc="-4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values</a:t>
            </a:r>
            <a:r>
              <a:rPr sz="1100" spc="-4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set</a:t>
            </a:r>
            <a:r>
              <a:rPr sz="1100" spc="-4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in</a:t>
            </a:r>
            <a:r>
              <a:rPr sz="1100" spc="-5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the</a:t>
            </a:r>
            <a:r>
              <a:rPr sz="1100" spc="-45" dirty="0">
                <a:latin typeface="LM Sans 10"/>
                <a:cs typeface="LM Sans 10"/>
              </a:rPr>
              <a:t> </a:t>
            </a:r>
            <a:r>
              <a:rPr sz="11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MACHINE</a:t>
            </a:r>
            <a:r>
              <a:rPr sz="1100" spc="-22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 </a:t>
            </a:r>
            <a:r>
              <a:rPr sz="1100" spc="-5" dirty="0">
                <a:latin typeface="LM Sans 10"/>
                <a:cs typeface="LM Sans 10"/>
              </a:rPr>
              <a:t>configuration</a:t>
            </a:r>
            <a:r>
              <a:rPr sz="1100" spc="-45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variable.</a:t>
            </a:r>
            <a:endParaRPr sz="1100">
              <a:latin typeface="LM Sans 10"/>
              <a:cs typeface="LM Sans 10"/>
            </a:endParaRPr>
          </a:p>
          <a:p>
            <a:pPr marL="517525" lvl="1" indent="-133350">
              <a:lnSpc>
                <a:spcPts val="1200"/>
              </a:lnSpc>
              <a:spcBef>
                <a:spcPts val="175"/>
              </a:spcBef>
              <a:buClr>
                <a:srgbClr val="F47F19"/>
              </a:buClr>
              <a:buFont typeface="Times New Roman"/>
              <a:buChar char="•"/>
              <a:tabLst>
                <a:tab pos="518159" algn="l"/>
              </a:tabLst>
            </a:pPr>
            <a:r>
              <a:rPr sz="10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meta-ti/conf/machine/beaglebone.conf</a:t>
            </a:r>
            <a:endParaRPr sz="1000">
              <a:latin typeface="Noto Sans Mono CJK JP Bold"/>
              <a:cs typeface="Noto Sans Mono CJK JP Bold"/>
            </a:endParaRPr>
          </a:p>
          <a:p>
            <a:pPr marL="517525" lvl="1" indent="-133350">
              <a:lnSpc>
                <a:spcPts val="1200"/>
              </a:lnSpc>
              <a:buClr>
                <a:srgbClr val="F47F19"/>
              </a:buClr>
              <a:buFont typeface="Times New Roman"/>
              <a:buChar char="•"/>
              <a:tabLst>
                <a:tab pos="518159" algn="l"/>
              </a:tabLst>
            </a:pPr>
            <a:r>
              <a:rPr sz="10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MACHINE =</a:t>
            </a:r>
            <a:r>
              <a:rPr sz="1000" spc="-10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 </a:t>
            </a:r>
            <a:r>
              <a:rPr sz="10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"beaglebone"</a:t>
            </a:r>
            <a:endParaRPr sz="1000">
              <a:latin typeface="Noto Sans Mono CJK JP Bold"/>
              <a:cs typeface="Noto Sans Mono CJK JP Bold"/>
            </a:endParaRPr>
          </a:p>
          <a:p>
            <a:pPr marL="240029" indent="-177165">
              <a:lnSpc>
                <a:spcPct val="100000"/>
              </a:lnSpc>
              <a:spcBef>
                <a:spcPts val="355"/>
              </a:spcBef>
              <a:buClr>
                <a:srgbClr val="F47F19"/>
              </a:buClr>
              <a:buFont typeface="MathJax_AMS"/>
              <a:buChar char="▶"/>
              <a:tabLst>
                <a:tab pos="240665" algn="l"/>
              </a:tabLst>
            </a:pPr>
            <a:r>
              <a:rPr sz="1100" spc="-5" dirty="0">
                <a:latin typeface="LM Sans 10"/>
                <a:cs typeface="LM Sans 10"/>
              </a:rPr>
              <a:t>Each machine should </a:t>
            </a:r>
            <a:r>
              <a:rPr sz="1100" spc="10" dirty="0">
                <a:latin typeface="LM Sans 10"/>
                <a:cs typeface="LM Sans 10"/>
              </a:rPr>
              <a:t>be </a:t>
            </a:r>
            <a:r>
              <a:rPr sz="1100" spc="-5" dirty="0">
                <a:latin typeface="LM Sans 10"/>
                <a:cs typeface="LM Sans 10"/>
              </a:rPr>
              <a:t>described in the </a:t>
            </a:r>
            <a:r>
              <a:rPr sz="11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README </a:t>
            </a:r>
            <a:r>
              <a:rPr sz="1100" spc="-10" dirty="0">
                <a:latin typeface="LM Sans 10"/>
                <a:cs typeface="LM Sans 10"/>
              </a:rPr>
              <a:t>file </a:t>
            </a:r>
            <a:r>
              <a:rPr sz="1100" spc="-5" dirty="0">
                <a:latin typeface="LM Sans 10"/>
                <a:cs typeface="LM Sans 10"/>
              </a:rPr>
              <a:t>of the</a:t>
            </a:r>
            <a:r>
              <a:rPr sz="1100" spc="-204" dirty="0">
                <a:latin typeface="LM Sans 10"/>
                <a:cs typeface="LM Sans 10"/>
              </a:rPr>
              <a:t> </a:t>
            </a:r>
            <a:r>
              <a:rPr sz="1100" spc="-30" dirty="0">
                <a:latin typeface="LM Sans 10"/>
                <a:cs typeface="LM Sans 10"/>
              </a:rPr>
              <a:t>BSP.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95CBA5A-996C-CD83-FEA6-6F427564F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60"/>
              </a:spcBef>
            </a:pPr>
            <a:fld id="{81D60167-4931-47E6-BA6A-407CBD079E47}" type="slidenum">
              <a:rPr lang="en-US" spc="-5" smtClean="0"/>
              <a:t>148</a:t>
            </a:fld>
            <a:r>
              <a:rPr lang="en-US" spc="-5"/>
              <a:t>/300</a:t>
            </a:r>
            <a:endParaRPr lang="en-US" spc="-5" dirty="0"/>
          </a:p>
        </p:txBody>
      </p:sp>
    </p:spTree>
  </p:cSld>
  <p:clrMapOvr>
    <a:masterClrMapping/>
  </p:clrMapOvr>
  <p:transition>
    <p:cut/>
  </p:transition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19321"/>
            <a:ext cx="99123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5" dirty="0"/>
              <a:t>Overview</a:t>
            </a:r>
            <a:r>
              <a:rPr sz="1400" spc="-70" dirty="0"/>
              <a:t> </a:t>
            </a:r>
            <a:r>
              <a:rPr sz="1400" spc="15" dirty="0"/>
              <a:t>2/2</a:t>
            </a:r>
            <a:endParaRPr sz="1400" dirty="0"/>
          </a:p>
        </p:txBody>
      </p:sp>
      <p:sp>
        <p:nvSpPr>
          <p:cNvPr id="29" name="object 29"/>
          <p:cNvSpPr txBox="1">
            <a:spLocks noGrp="1"/>
          </p:cNvSpPr>
          <p:nvPr>
            <p:ph type="ftr" sz="quarter" idx="11"/>
          </p:nvPr>
        </p:nvSpPr>
        <p:spPr>
          <a:xfrm>
            <a:off x="273532" y="3143455"/>
            <a:ext cx="2518410" cy="82074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lang="en-US" spc="-5" dirty="0"/>
              <a:t>Remake by Mao Huynh</a:t>
            </a:r>
            <a:endParaRPr spc="-5" dirty="0">
              <a:latin typeface="Noto Sans Mono CJK JP Bold"/>
              <a:cs typeface="Noto Sans Mono CJK JP Bold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21957" y="1231428"/>
            <a:ext cx="4756150" cy="57404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14629" marR="30480" indent="-177165">
              <a:lnSpc>
                <a:spcPct val="102600"/>
              </a:lnSpc>
              <a:spcBef>
                <a:spcPts val="55"/>
              </a:spcBef>
              <a:buClr>
                <a:srgbClr val="F47F19"/>
              </a:buClr>
              <a:buFont typeface="MathJax_AMS"/>
              <a:buChar char="▶"/>
              <a:tabLst>
                <a:tab pos="215265" algn="l"/>
              </a:tabLst>
            </a:pPr>
            <a:r>
              <a:rPr sz="1100" spc="-5" dirty="0">
                <a:latin typeface="LM Sans 10"/>
                <a:cs typeface="LM Sans 10"/>
              </a:rPr>
              <a:t>The </a:t>
            </a:r>
            <a:r>
              <a:rPr sz="1100" spc="-20" dirty="0">
                <a:latin typeface="LM Sans 10"/>
                <a:cs typeface="LM Sans 10"/>
              </a:rPr>
              <a:t>hardware </a:t>
            </a:r>
            <a:r>
              <a:rPr sz="1100" spc="-5" dirty="0">
                <a:latin typeface="LM Sans 10"/>
                <a:cs typeface="LM Sans 10"/>
              </a:rPr>
              <a:t>configuration </a:t>
            </a:r>
            <a:r>
              <a:rPr sz="1100" spc="-10" dirty="0">
                <a:latin typeface="LM Sans 10"/>
                <a:cs typeface="LM Sans 10"/>
              </a:rPr>
              <a:t>file </a:t>
            </a:r>
            <a:r>
              <a:rPr sz="1100" spc="-5" dirty="0">
                <a:latin typeface="LM Sans 10"/>
                <a:cs typeface="LM Sans 10"/>
              </a:rPr>
              <a:t>contains configuration </a:t>
            </a:r>
            <a:r>
              <a:rPr sz="1100" spc="-10" dirty="0">
                <a:latin typeface="LM Sans 10"/>
                <a:cs typeface="LM Sans 10"/>
              </a:rPr>
              <a:t>variables </a:t>
            </a:r>
            <a:r>
              <a:rPr sz="1100" spc="-5" dirty="0">
                <a:latin typeface="LM Sans 10"/>
                <a:cs typeface="LM Sans 10"/>
              </a:rPr>
              <a:t>related to the  </a:t>
            </a:r>
            <a:r>
              <a:rPr sz="1100" spc="-10" dirty="0">
                <a:latin typeface="LM Sans 10"/>
                <a:cs typeface="LM Sans 10"/>
              </a:rPr>
              <a:t>architecture </a:t>
            </a:r>
            <a:r>
              <a:rPr sz="1100" spc="-5" dirty="0">
                <a:latin typeface="LM Sans 10"/>
                <a:cs typeface="LM Sans 10"/>
              </a:rPr>
              <a:t>and to the machine features.</a:t>
            </a:r>
            <a:endParaRPr sz="1100">
              <a:latin typeface="LM Sans 10"/>
              <a:cs typeface="LM Sans 10"/>
            </a:endParaRPr>
          </a:p>
          <a:p>
            <a:pPr marL="214629" indent="-177165">
              <a:lnSpc>
                <a:spcPct val="100000"/>
              </a:lnSpc>
              <a:spcBef>
                <a:spcPts val="335"/>
              </a:spcBef>
              <a:buClr>
                <a:srgbClr val="F47F19"/>
              </a:buClr>
              <a:buFont typeface="MathJax_AMS"/>
              <a:buChar char="▶"/>
              <a:tabLst>
                <a:tab pos="215265" algn="l"/>
              </a:tabLst>
            </a:pPr>
            <a:r>
              <a:rPr sz="1100" spc="-10" dirty="0">
                <a:latin typeface="LM Sans 10"/>
                <a:cs typeface="LM Sans 10"/>
              </a:rPr>
              <a:t>Some </a:t>
            </a:r>
            <a:r>
              <a:rPr sz="1100" spc="-5" dirty="0">
                <a:latin typeface="LM Sans 10"/>
                <a:cs typeface="LM Sans 10"/>
              </a:rPr>
              <a:t>other </a:t>
            </a:r>
            <a:r>
              <a:rPr sz="1100" spc="-10" dirty="0">
                <a:latin typeface="LM Sans 10"/>
                <a:cs typeface="LM Sans 10"/>
              </a:rPr>
              <a:t>variables </a:t>
            </a:r>
            <a:r>
              <a:rPr sz="1100" spc="-5" dirty="0">
                <a:latin typeface="LM Sans 10"/>
                <a:cs typeface="LM Sans 10"/>
              </a:rPr>
              <a:t>help customize the </a:t>
            </a:r>
            <a:r>
              <a:rPr sz="1100" spc="-10" dirty="0">
                <a:latin typeface="LM Sans 10"/>
                <a:cs typeface="LM Sans 10"/>
              </a:rPr>
              <a:t>kernel </a:t>
            </a:r>
            <a:r>
              <a:rPr sz="1100" spc="-5" dirty="0">
                <a:latin typeface="LM Sans 10"/>
                <a:cs typeface="LM Sans 10"/>
              </a:rPr>
              <a:t>image </a:t>
            </a:r>
            <a:r>
              <a:rPr sz="1100" spc="-20" dirty="0">
                <a:latin typeface="LM Sans 10"/>
                <a:cs typeface="LM Sans 10"/>
              </a:rPr>
              <a:t>or </a:t>
            </a:r>
            <a:r>
              <a:rPr sz="1100" spc="-5" dirty="0">
                <a:latin typeface="LM Sans 10"/>
                <a:cs typeface="LM Sans 10"/>
              </a:rPr>
              <a:t>the filesystems</a:t>
            </a:r>
            <a:r>
              <a:rPr sz="1100" spc="1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used.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8119BB4-DAE7-0873-D827-E95328692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60"/>
              </a:spcBef>
            </a:pPr>
            <a:fld id="{81D60167-4931-47E6-BA6A-407CBD079E47}" type="slidenum">
              <a:rPr lang="en-US" spc="-5" smtClean="0"/>
              <a:t>149</a:t>
            </a:fld>
            <a:r>
              <a:rPr lang="en-US" spc="-5"/>
              <a:t>/300</a:t>
            </a:r>
            <a:endParaRPr lang="en-US" spc="-5" dirty="0"/>
          </a:p>
        </p:txBody>
      </p:sp>
    </p:spTree>
  </p:cSld>
  <p:clrMapOvr>
    <a:masterClrMapping/>
  </p:clrMapOvr>
  <p:transition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962" y="28051"/>
            <a:ext cx="2346756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5" dirty="0"/>
              <a:t>The </a:t>
            </a:r>
            <a:r>
              <a:rPr sz="1400" dirty="0"/>
              <a:t>Yocto </a:t>
            </a:r>
            <a:r>
              <a:rPr sz="1400" spc="10" dirty="0"/>
              <a:t>Project</a:t>
            </a:r>
            <a:r>
              <a:rPr sz="1400" spc="-25" dirty="0"/>
              <a:t> </a:t>
            </a:r>
            <a:r>
              <a:rPr sz="1400" spc="10" dirty="0"/>
              <a:t>lexicon</a:t>
            </a:r>
            <a:endParaRPr sz="1400" dirty="0"/>
          </a:p>
        </p:txBody>
      </p:sp>
      <p:sp>
        <p:nvSpPr>
          <p:cNvPr id="29" name="object 29"/>
          <p:cNvSpPr txBox="1">
            <a:spLocks noGrp="1"/>
          </p:cNvSpPr>
          <p:nvPr>
            <p:ph type="ftr" sz="quarter" idx="11"/>
          </p:nvPr>
        </p:nvSpPr>
        <p:spPr>
          <a:xfrm>
            <a:off x="273532" y="3143455"/>
            <a:ext cx="2518410" cy="82074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lang="en-US" spc="-5" dirty="0"/>
              <a:t>Remake by Mao Huynh</a:t>
            </a:r>
            <a:endParaRPr spc="-5" dirty="0">
              <a:latin typeface="Noto Sans Mono CJK JP Bold"/>
              <a:cs typeface="Noto Sans Mono CJK JP Bold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21957" y="976792"/>
            <a:ext cx="4900295" cy="117221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214629" indent="-177165">
              <a:lnSpc>
                <a:spcPct val="100000"/>
              </a:lnSpc>
              <a:spcBef>
                <a:spcPts val="434"/>
              </a:spcBef>
              <a:buClr>
                <a:srgbClr val="F47F19"/>
              </a:buClr>
              <a:buFont typeface="MathJax_AMS"/>
              <a:buChar char="▶"/>
              <a:tabLst>
                <a:tab pos="215265" algn="l"/>
              </a:tabLst>
            </a:pPr>
            <a:r>
              <a:rPr sz="1100" spc="-5" dirty="0">
                <a:latin typeface="LM Sans 10"/>
                <a:cs typeface="LM Sans 10"/>
              </a:rPr>
              <a:t>The </a:t>
            </a:r>
            <a:r>
              <a:rPr sz="1100" spc="-20" dirty="0">
                <a:latin typeface="LM Sans 10"/>
                <a:cs typeface="LM Sans 10"/>
              </a:rPr>
              <a:t>Yocto </a:t>
            </a:r>
            <a:r>
              <a:rPr sz="1100" spc="-5" dirty="0">
                <a:latin typeface="LM Sans 10"/>
                <a:cs typeface="LM Sans 10"/>
              </a:rPr>
              <a:t>Project is </a:t>
            </a:r>
            <a:r>
              <a:rPr sz="1100" b="1" spc="-5" dirty="0">
                <a:latin typeface="LM Sans 10"/>
                <a:cs typeface="LM Sans 10"/>
              </a:rPr>
              <a:t>not used as </a:t>
            </a:r>
            <a:r>
              <a:rPr sz="1100" spc="-5" dirty="0">
                <a:latin typeface="LM Sans 10"/>
                <a:cs typeface="LM Sans 10"/>
              </a:rPr>
              <a:t>a finite set of </a:t>
            </a:r>
            <a:r>
              <a:rPr sz="1100" spc="-15" dirty="0">
                <a:latin typeface="LM Sans 10"/>
                <a:cs typeface="LM Sans 10"/>
              </a:rPr>
              <a:t>layers </a:t>
            </a:r>
            <a:r>
              <a:rPr sz="1100" spc="-5" dirty="0">
                <a:latin typeface="LM Sans 10"/>
                <a:cs typeface="LM Sans 10"/>
              </a:rPr>
              <a:t>and</a:t>
            </a:r>
            <a:r>
              <a:rPr sz="1100" spc="-40" dirty="0">
                <a:latin typeface="LM Sans 10"/>
                <a:cs typeface="LM Sans 10"/>
              </a:rPr>
              <a:t> </a:t>
            </a:r>
            <a:r>
              <a:rPr sz="1100" dirty="0">
                <a:latin typeface="LM Sans 10"/>
                <a:cs typeface="LM Sans 10"/>
              </a:rPr>
              <a:t>tools.</a:t>
            </a:r>
            <a:endParaRPr sz="1100">
              <a:latin typeface="LM Sans 10"/>
              <a:cs typeface="LM Sans 10"/>
            </a:endParaRPr>
          </a:p>
          <a:p>
            <a:pPr marL="214629" marR="30480" indent="-177165">
              <a:lnSpc>
                <a:spcPct val="102600"/>
              </a:lnSpc>
              <a:spcBef>
                <a:spcPts val="300"/>
              </a:spcBef>
              <a:buClr>
                <a:srgbClr val="F47F19"/>
              </a:buClr>
              <a:buFont typeface="MathJax_AMS"/>
              <a:buChar char="▶"/>
              <a:tabLst>
                <a:tab pos="215265" algn="l"/>
              </a:tabLst>
            </a:pPr>
            <a:r>
              <a:rPr sz="1100" spc="-5" dirty="0">
                <a:latin typeface="LM Sans 10"/>
                <a:cs typeface="LM Sans 10"/>
              </a:rPr>
              <a:t>Instead, it </a:t>
            </a:r>
            <a:r>
              <a:rPr sz="1100" spc="-10" dirty="0">
                <a:latin typeface="LM Sans 10"/>
                <a:cs typeface="LM Sans 10"/>
              </a:rPr>
              <a:t>provides </a:t>
            </a:r>
            <a:r>
              <a:rPr sz="1100" spc="-5" dirty="0">
                <a:latin typeface="LM Sans 10"/>
                <a:cs typeface="LM Sans 10"/>
              </a:rPr>
              <a:t>a </a:t>
            </a:r>
            <a:r>
              <a:rPr sz="1100" b="1" spc="-10" dirty="0">
                <a:latin typeface="LM Sans 10"/>
                <a:cs typeface="LM Sans 10"/>
              </a:rPr>
              <a:t>common </a:t>
            </a:r>
            <a:r>
              <a:rPr sz="1100" b="1" spc="-5" dirty="0">
                <a:latin typeface="LM Sans 10"/>
                <a:cs typeface="LM Sans 10"/>
              </a:rPr>
              <a:t>base </a:t>
            </a:r>
            <a:r>
              <a:rPr sz="1100" spc="-5" dirty="0">
                <a:latin typeface="LM Sans 10"/>
                <a:cs typeface="LM Sans 10"/>
              </a:rPr>
              <a:t>of </a:t>
            </a:r>
            <a:r>
              <a:rPr sz="1100" dirty="0">
                <a:latin typeface="LM Sans 10"/>
                <a:cs typeface="LM Sans 10"/>
              </a:rPr>
              <a:t>tools </a:t>
            </a:r>
            <a:r>
              <a:rPr sz="1100" spc="-5" dirty="0">
                <a:latin typeface="LM Sans 10"/>
                <a:cs typeface="LM Sans 10"/>
              </a:rPr>
              <a:t>and </a:t>
            </a:r>
            <a:r>
              <a:rPr sz="1100" spc="-15" dirty="0">
                <a:latin typeface="LM Sans 10"/>
                <a:cs typeface="LM Sans 10"/>
              </a:rPr>
              <a:t>layers </a:t>
            </a:r>
            <a:r>
              <a:rPr sz="1100" spc="-5" dirty="0">
                <a:latin typeface="LM Sans 10"/>
                <a:cs typeface="LM Sans 10"/>
              </a:rPr>
              <a:t>on top of which custom  and specific </a:t>
            </a:r>
            <a:r>
              <a:rPr sz="1100" spc="-15" dirty="0">
                <a:latin typeface="LM Sans 10"/>
                <a:cs typeface="LM Sans 10"/>
              </a:rPr>
              <a:t>layers are </a:t>
            </a:r>
            <a:r>
              <a:rPr sz="1100" spc="-5" dirty="0">
                <a:latin typeface="LM Sans 10"/>
                <a:cs typeface="LM Sans 10"/>
              </a:rPr>
              <a:t>added, depending on </a:t>
            </a:r>
            <a:r>
              <a:rPr sz="1100" spc="-15" dirty="0">
                <a:latin typeface="LM Sans 10"/>
                <a:cs typeface="LM Sans 10"/>
              </a:rPr>
              <a:t>your</a:t>
            </a:r>
            <a:r>
              <a:rPr sz="1100" spc="15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target.</a:t>
            </a:r>
            <a:endParaRPr sz="1100">
              <a:latin typeface="LM Sans 10"/>
              <a:cs typeface="LM Sans 10"/>
            </a:endParaRPr>
          </a:p>
          <a:p>
            <a:pPr marL="214629" marR="148590" indent="-177165">
              <a:lnSpc>
                <a:spcPct val="102600"/>
              </a:lnSpc>
              <a:spcBef>
                <a:spcPts val="300"/>
              </a:spcBef>
              <a:buClr>
                <a:srgbClr val="F47F19"/>
              </a:buClr>
              <a:buFont typeface="MathJax_AMS"/>
              <a:buChar char="▶"/>
              <a:tabLst>
                <a:tab pos="215265" algn="l"/>
              </a:tabLst>
            </a:pPr>
            <a:r>
              <a:rPr sz="1100" spc="-5" dirty="0">
                <a:latin typeface="LM Sans 10"/>
                <a:cs typeface="LM Sans 10"/>
              </a:rPr>
              <a:t>The main required element is </a:t>
            </a:r>
            <a:r>
              <a:rPr sz="1100" b="1" spc="-15" dirty="0">
                <a:latin typeface="LM Sans 10"/>
                <a:cs typeface="LM Sans 10"/>
              </a:rPr>
              <a:t>Poky</a:t>
            </a:r>
            <a:r>
              <a:rPr sz="1100" spc="-15" dirty="0">
                <a:latin typeface="LM Sans 10"/>
                <a:cs typeface="LM Sans 10"/>
              </a:rPr>
              <a:t>, </a:t>
            </a:r>
            <a:r>
              <a:rPr sz="1100" spc="-5" dirty="0">
                <a:latin typeface="LM Sans 10"/>
                <a:cs typeface="LM Sans 10"/>
              </a:rPr>
              <a:t>the reference system which includes  OpenEmbedded-Core. Other available </a:t>
            </a:r>
            <a:r>
              <a:rPr sz="1100" dirty="0">
                <a:latin typeface="LM Sans 10"/>
                <a:cs typeface="LM Sans 10"/>
              </a:rPr>
              <a:t>tools </a:t>
            </a:r>
            <a:r>
              <a:rPr sz="1100" spc="-15" dirty="0">
                <a:latin typeface="LM Sans 10"/>
                <a:cs typeface="LM Sans 10"/>
              </a:rPr>
              <a:t>are </a:t>
            </a:r>
            <a:r>
              <a:rPr sz="1100" spc="-5" dirty="0">
                <a:latin typeface="LM Sans 10"/>
                <a:cs typeface="LM Sans 10"/>
              </a:rPr>
              <a:t>optional, but </a:t>
            </a:r>
            <a:r>
              <a:rPr sz="1100" spc="-20" dirty="0">
                <a:latin typeface="LM Sans 10"/>
                <a:cs typeface="LM Sans 10"/>
              </a:rPr>
              <a:t>may </a:t>
            </a:r>
            <a:r>
              <a:rPr sz="1100" spc="10" dirty="0">
                <a:latin typeface="LM Sans 10"/>
                <a:cs typeface="LM Sans 10"/>
              </a:rPr>
              <a:t>be </a:t>
            </a:r>
            <a:r>
              <a:rPr sz="1100" spc="-5" dirty="0">
                <a:latin typeface="LM Sans 10"/>
                <a:cs typeface="LM Sans 10"/>
              </a:rPr>
              <a:t>useful in  some</a:t>
            </a:r>
            <a:r>
              <a:rPr sz="1100" spc="-1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cases.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C2EDDA-67AD-8F12-E90A-707485880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60"/>
              </a:spcBef>
            </a:pPr>
            <a:fld id="{81D60167-4931-47E6-BA6A-407CBD079E47}" type="slidenum">
              <a:rPr lang="en-US" spc="-5" smtClean="0"/>
              <a:t>15</a:t>
            </a:fld>
            <a:r>
              <a:rPr lang="en-US" spc="-5"/>
              <a:t>/300</a:t>
            </a:r>
            <a:endParaRPr lang="en-US" spc="-5" dirty="0"/>
          </a:p>
        </p:txBody>
      </p:sp>
    </p:spTree>
  </p:cSld>
  <p:clrMapOvr>
    <a:masterClrMapping/>
  </p:clrMapOvr>
  <p:transition>
    <p:cut/>
  </p:transition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28051"/>
            <a:ext cx="2110397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5" dirty="0"/>
              <a:t>Machine</a:t>
            </a:r>
            <a:r>
              <a:rPr sz="1400" spc="-35" dirty="0"/>
              <a:t> </a:t>
            </a:r>
            <a:r>
              <a:rPr sz="1400" spc="10" dirty="0"/>
              <a:t>configuration</a:t>
            </a:r>
            <a:endParaRPr sz="1400" dirty="0"/>
          </a:p>
        </p:txBody>
      </p:sp>
      <p:sp>
        <p:nvSpPr>
          <p:cNvPr id="29" name="object 29"/>
          <p:cNvSpPr txBox="1">
            <a:spLocks noGrp="1"/>
          </p:cNvSpPr>
          <p:nvPr>
            <p:ph type="ftr" sz="quarter" idx="11"/>
          </p:nvPr>
        </p:nvSpPr>
        <p:spPr>
          <a:xfrm>
            <a:off x="273532" y="3143455"/>
            <a:ext cx="2518410" cy="82074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lang="en-US" spc="-5" dirty="0"/>
              <a:t>Remake by Mao Huynh</a:t>
            </a:r>
            <a:endParaRPr spc="-5" dirty="0">
              <a:latin typeface="Noto Sans Mono CJK JP Bold"/>
              <a:cs typeface="Noto Sans Mono CJK JP Bold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47294" y="866785"/>
            <a:ext cx="4897806" cy="141179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44450">
              <a:lnSpc>
                <a:spcPct val="125299"/>
              </a:lnSpc>
              <a:spcBef>
                <a:spcPts val="100"/>
              </a:spcBef>
            </a:pPr>
            <a:r>
              <a:rPr sz="1100" spc="-15" dirty="0">
                <a:solidFill>
                  <a:srgbClr val="3333B2"/>
                </a:solidFill>
                <a:latin typeface="LM Sans 10"/>
                <a:cs typeface="LM Sans 10"/>
              </a:rPr>
              <a:t>TARGET_ARCH </a:t>
            </a:r>
            <a:r>
              <a:rPr sz="1100" spc="-5" dirty="0">
                <a:latin typeface="LM Sans 10"/>
                <a:cs typeface="LM Sans 10"/>
              </a:rPr>
              <a:t>The </a:t>
            </a:r>
            <a:r>
              <a:rPr sz="1100" spc="-10" dirty="0">
                <a:latin typeface="LM Sans 10"/>
                <a:cs typeface="LM Sans 10"/>
              </a:rPr>
              <a:t>architecture </a:t>
            </a:r>
            <a:r>
              <a:rPr sz="1100" spc="-5" dirty="0">
                <a:latin typeface="LM Sans 10"/>
                <a:cs typeface="LM Sans 10"/>
              </a:rPr>
              <a:t>of the device </a:t>
            </a:r>
            <a:r>
              <a:rPr sz="1100" dirty="0">
                <a:latin typeface="LM Sans 10"/>
                <a:cs typeface="LM Sans 10"/>
              </a:rPr>
              <a:t>being </a:t>
            </a:r>
            <a:r>
              <a:rPr sz="1100" spc="-5" dirty="0">
                <a:latin typeface="LM Sans 10"/>
                <a:cs typeface="LM Sans 10"/>
              </a:rPr>
              <a:t>built.  </a:t>
            </a:r>
            <a:r>
              <a:rPr sz="1100" spc="-10" dirty="0">
                <a:solidFill>
                  <a:srgbClr val="3333B2"/>
                </a:solidFill>
                <a:latin typeface="LM Sans 10"/>
                <a:cs typeface="LM Sans 10"/>
              </a:rPr>
              <a:t>PREFERRED_PROVIDER_virtual/kernel </a:t>
            </a:r>
            <a:r>
              <a:rPr sz="1100" spc="-5" dirty="0">
                <a:latin typeface="LM Sans 10"/>
                <a:cs typeface="LM Sans 10"/>
              </a:rPr>
              <a:t>The default </a:t>
            </a:r>
            <a:r>
              <a:rPr sz="1100" spc="-10" dirty="0">
                <a:latin typeface="LM Sans 10"/>
                <a:cs typeface="LM Sans 10"/>
              </a:rPr>
              <a:t>kernel.  </a:t>
            </a:r>
            <a:r>
              <a:rPr sz="1100" spc="-15" dirty="0">
                <a:solidFill>
                  <a:srgbClr val="3333B2"/>
                </a:solidFill>
                <a:latin typeface="LM Sans 10"/>
                <a:cs typeface="LM Sans 10"/>
              </a:rPr>
              <a:t>MACHINE_FEATURES </a:t>
            </a:r>
            <a:r>
              <a:rPr sz="1100" spc="-5" dirty="0">
                <a:latin typeface="LM Sans 10"/>
                <a:cs typeface="LM Sans 10"/>
              </a:rPr>
              <a:t>List of </a:t>
            </a:r>
            <a:r>
              <a:rPr sz="1100" spc="-20" dirty="0">
                <a:latin typeface="LM Sans 10"/>
                <a:cs typeface="LM Sans 10"/>
              </a:rPr>
              <a:t>hardware </a:t>
            </a:r>
            <a:r>
              <a:rPr sz="1100" spc="-5" dirty="0">
                <a:latin typeface="LM Sans 10"/>
                <a:cs typeface="LM Sans 10"/>
              </a:rPr>
              <a:t>features </a:t>
            </a:r>
            <a:r>
              <a:rPr sz="1100" spc="-10" dirty="0">
                <a:latin typeface="LM Sans 10"/>
                <a:cs typeface="LM Sans 10"/>
              </a:rPr>
              <a:t>provided </a:t>
            </a:r>
            <a:r>
              <a:rPr sz="1100" spc="-20" dirty="0">
                <a:latin typeface="LM Sans 10"/>
                <a:cs typeface="LM Sans 10"/>
              </a:rPr>
              <a:t>by </a:t>
            </a:r>
            <a:r>
              <a:rPr sz="1100" spc="-5" dirty="0">
                <a:latin typeface="LM Sans 10"/>
                <a:cs typeface="LM Sans 10"/>
              </a:rPr>
              <a:t>the machine,</a:t>
            </a:r>
            <a:r>
              <a:rPr sz="1100" spc="-13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e.g.</a:t>
            </a:r>
            <a:endParaRPr sz="1100" dirty="0">
              <a:latin typeface="LM Sans 10"/>
              <a:cs typeface="LM Sans 10"/>
            </a:endParaRPr>
          </a:p>
          <a:p>
            <a:pPr marL="801370">
              <a:lnSpc>
                <a:spcPct val="100000"/>
              </a:lnSpc>
              <a:spcBef>
                <a:spcPts val="35"/>
              </a:spcBef>
            </a:pPr>
            <a:r>
              <a:rPr sz="11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usbgadget usbhost screen</a:t>
            </a:r>
            <a:r>
              <a:rPr sz="1100" spc="-1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 </a:t>
            </a:r>
            <a:r>
              <a:rPr sz="11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wifi</a:t>
            </a:r>
            <a:endParaRPr sz="1100" dirty="0">
              <a:latin typeface="Noto Sans Mono CJK JP Bold"/>
              <a:cs typeface="Noto Sans Mono CJK JP Bold"/>
            </a:endParaRPr>
          </a:p>
          <a:p>
            <a:pPr marL="801370" marR="5080" indent="-789305">
              <a:lnSpc>
                <a:spcPct val="102600"/>
              </a:lnSpc>
              <a:spcBef>
                <a:spcPts val="300"/>
              </a:spcBef>
            </a:pPr>
            <a:r>
              <a:rPr sz="1100" spc="-10" dirty="0">
                <a:solidFill>
                  <a:srgbClr val="3333B2"/>
                </a:solidFill>
                <a:latin typeface="LM Sans 10"/>
                <a:cs typeface="LM Sans 10"/>
              </a:rPr>
              <a:t>SERIAL_CONSOLES </a:t>
            </a:r>
            <a:r>
              <a:rPr sz="1100" dirty="0">
                <a:latin typeface="LM Sans 10"/>
                <a:cs typeface="LM Sans 10"/>
              </a:rPr>
              <a:t>Speed </a:t>
            </a:r>
            <a:r>
              <a:rPr sz="1100" spc="-5" dirty="0">
                <a:latin typeface="LM Sans 10"/>
                <a:cs typeface="LM Sans 10"/>
              </a:rPr>
              <a:t>and device </a:t>
            </a:r>
            <a:r>
              <a:rPr sz="1100" spc="-15" dirty="0">
                <a:latin typeface="LM Sans 10"/>
                <a:cs typeface="LM Sans 10"/>
              </a:rPr>
              <a:t>for </a:t>
            </a:r>
            <a:r>
              <a:rPr sz="1100" spc="-5" dirty="0">
                <a:latin typeface="LM Sans 10"/>
                <a:cs typeface="LM Sans 10"/>
              </a:rPr>
              <a:t>the serial console to attach. Used to  configure </a:t>
            </a:r>
            <a:r>
              <a:rPr sz="11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getty</a:t>
            </a:r>
            <a:r>
              <a:rPr sz="1100" spc="-5" dirty="0">
                <a:latin typeface="LM Sans 10"/>
                <a:cs typeface="LM Sans 10"/>
              </a:rPr>
              <a:t>, e.g.</a:t>
            </a:r>
            <a:r>
              <a:rPr sz="1100" spc="105" dirty="0">
                <a:latin typeface="LM Sans 10"/>
                <a:cs typeface="LM Sans 10"/>
              </a:rPr>
              <a:t> </a:t>
            </a:r>
            <a:r>
              <a:rPr sz="11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115200;ttyS0</a:t>
            </a:r>
            <a:endParaRPr sz="1100" dirty="0">
              <a:latin typeface="Noto Sans Mono CJK JP Bold"/>
              <a:cs typeface="Noto Sans Mono CJK JP Bold"/>
            </a:endParaRPr>
          </a:p>
          <a:p>
            <a:pPr marL="12700">
              <a:lnSpc>
                <a:spcPct val="100000"/>
              </a:lnSpc>
              <a:spcBef>
                <a:spcPts val="334"/>
              </a:spcBef>
            </a:pPr>
            <a:r>
              <a:rPr sz="1100" spc="-10" dirty="0">
                <a:solidFill>
                  <a:srgbClr val="3333B2"/>
                </a:solidFill>
                <a:latin typeface="LM Sans 10"/>
                <a:cs typeface="LM Sans 10"/>
              </a:rPr>
              <a:t>KERNEL_IMAGETYPE </a:t>
            </a:r>
            <a:r>
              <a:rPr sz="1100" spc="-5" dirty="0">
                <a:latin typeface="LM Sans 10"/>
                <a:cs typeface="LM Sans 10"/>
              </a:rPr>
              <a:t>The </a:t>
            </a:r>
            <a:r>
              <a:rPr sz="1100" spc="-10" dirty="0">
                <a:latin typeface="LM Sans 10"/>
                <a:cs typeface="LM Sans 10"/>
              </a:rPr>
              <a:t>type </a:t>
            </a:r>
            <a:r>
              <a:rPr sz="1100" spc="-5" dirty="0">
                <a:latin typeface="LM Sans 10"/>
                <a:cs typeface="LM Sans 10"/>
              </a:rPr>
              <a:t>of </a:t>
            </a:r>
            <a:r>
              <a:rPr sz="1100" spc="-10" dirty="0">
                <a:latin typeface="LM Sans 10"/>
                <a:cs typeface="LM Sans 10"/>
              </a:rPr>
              <a:t>kernel </a:t>
            </a:r>
            <a:r>
              <a:rPr sz="1100" spc="-5" dirty="0">
                <a:latin typeface="LM Sans 10"/>
                <a:cs typeface="LM Sans 10"/>
              </a:rPr>
              <a:t>image to build, e.g.</a:t>
            </a:r>
            <a:r>
              <a:rPr sz="1100" spc="-55" dirty="0">
                <a:latin typeface="LM Sans 10"/>
                <a:cs typeface="LM Sans 10"/>
              </a:rPr>
              <a:t> </a:t>
            </a:r>
            <a:r>
              <a:rPr sz="1100" spc="-5" dirty="0" err="1">
                <a:solidFill>
                  <a:srgbClr val="7F7F7F"/>
                </a:solidFill>
                <a:latin typeface="Noto Sans Mono CJK JP Bold"/>
                <a:cs typeface="Noto Sans Mono CJK JP Bold"/>
              </a:rPr>
              <a:t>zImage</a:t>
            </a:r>
            <a:r>
              <a:rPr lang="en-US" sz="11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, </a:t>
            </a:r>
            <a:r>
              <a:rPr lang="en-US" sz="1100" spc="-5" dirty="0" err="1">
                <a:solidFill>
                  <a:srgbClr val="7F7F7F"/>
                </a:solidFill>
                <a:latin typeface="Noto Sans Mono CJK JP Bold"/>
                <a:cs typeface="Noto Sans Mono CJK JP Bold"/>
              </a:rPr>
              <a:t>uImage,Image</a:t>
            </a:r>
            <a:r>
              <a:rPr lang="en-US" sz="11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,…</a:t>
            </a:r>
            <a:endParaRPr sz="1100" dirty="0">
              <a:latin typeface="Noto Sans Mono CJK JP Bold"/>
              <a:cs typeface="Noto Sans Mono CJK JP Bold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D0A82A0-C210-DEB8-28DA-E0419BA77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60"/>
              </a:spcBef>
            </a:pPr>
            <a:fld id="{81D60167-4931-47E6-BA6A-407CBD079E47}" type="slidenum">
              <a:rPr lang="en-US" spc="-5" smtClean="0"/>
              <a:t>150</a:t>
            </a:fld>
            <a:r>
              <a:rPr lang="en-US" spc="-5"/>
              <a:t>/300</a:t>
            </a:r>
            <a:endParaRPr lang="en-US" spc="-5" dirty="0"/>
          </a:p>
        </p:txBody>
      </p:sp>
    </p:spTree>
  </p:cSld>
  <p:clrMapOvr>
    <a:masterClrMapping/>
  </p:clrMapOvr>
  <p:transition>
    <p:cut/>
  </p:transition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28051"/>
            <a:ext cx="1977682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MACHINE_FEATURES</a:t>
            </a:r>
            <a:endParaRPr sz="1400" dirty="0">
              <a:latin typeface="Noto Sans Mono CJK JP Bold"/>
              <a:cs typeface="Noto Sans Mono CJK JP Bold"/>
            </a:endParaRPr>
          </a:p>
        </p:txBody>
      </p:sp>
      <p:sp>
        <p:nvSpPr>
          <p:cNvPr id="29" name="object 29"/>
          <p:cNvSpPr txBox="1">
            <a:spLocks noGrp="1"/>
          </p:cNvSpPr>
          <p:nvPr>
            <p:ph type="ftr" sz="quarter" idx="11"/>
          </p:nvPr>
        </p:nvSpPr>
        <p:spPr>
          <a:xfrm>
            <a:off x="273532" y="3143455"/>
            <a:ext cx="2518410" cy="82074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lang="en-US" spc="-5" dirty="0"/>
              <a:t>Remake by Mao Huynh</a:t>
            </a:r>
            <a:endParaRPr spc="-5" dirty="0">
              <a:latin typeface="Noto Sans Mono CJK JP Bold"/>
              <a:cs typeface="Noto Sans Mono CJK JP Bold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96557" y="897735"/>
            <a:ext cx="5067300" cy="134429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240029" indent="-177165">
              <a:lnSpc>
                <a:spcPct val="100000"/>
              </a:lnSpc>
              <a:spcBef>
                <a:spcPts val="434"/>
              </a:spcBef>
              <a:buClr>
                <a:srgbClr val="F47F19"/>
              </a:buClr>
              <a:buFont typeface="MathJax_AMS"/>
              <a:buChar char="▶"/>
              <a:tabLst>
                <a:tab pos="240665" algn="l"/>
              </a:tabLst>
            </a:pPr>
            <a:r>
              <a:rPr sz="1100" spc="-5" dirty="0">
                <a:latin typeface="LM Sans 10"/>
                <a:cs typeface="LM Sans 10"/>
              </a:rPr>
              <a:t>Lists the </a:t>
            </a:r>
            <a:r>
              <a:rPr sz="1100" spc="-20" dirty="0">
                <a:latin typeface="LM Sans 10"/>
                <a:cs typeface="LM Sans 10"/>
              </a:rPr>
              <a:t>hardware </a:t>
            </a:r>
            <a:r>
              <a:rPr sz="1100" spc="-5" dirty="0">
                <a:latin typeface="LM Sans 10"/>
                <a:cs typeface="LM Sans 10"/>
              </a:rPr>
              <a:t>features </a:t>
            </a:r>
            <a:r>
              <a:rPr sz="1100" spc="-10" dirty="0">
                <a:latin typeface="LM Sans 10"/>
                <a:cs typeface="LM Sans 10"/>
              </a:rPr>
              <a:t>provided </a:t>
            </a:r>
            <a:r>
              <a:rPr sz="1100" spc="-20" dirty="0">
                <a:latin typeface="LM Sans 10"/>
                <a:cs typeface="LM Sans 10"/>
              </a:rPr>
              <a:t>by </a:t>
            </a:r>
            <a:r>
              <a:rPr sz="1100" spc="-5" dirty="0">
                <a:latin typeface="LM Sans 10"/>
                <a:cs typeface="LM Sans 10"/>
              </a:rPr>
              <a:t>the</a:t>
            </a:r>
            <a:r>
              <a:rPr sz="1100" spc="2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machine.</a:t>
            </a:r>
            <a:endParaRPr sz="1100">
              <a:latin typeface="LM Sans 10"/>
              <a:cs typeface="LM Sans 10"/>
            </a:endParaRPr>
          </a:p>
          <a:p>
            <a:pPr marL="240029" indent="-177165">
              <a:lnSpc>
                <a:spcPct val="100000"/>
              </a:lnSpc>
              <a:spcBef>
                <a:spcPts val="334"/>
              </a:spcBef>
              <a:buClr>
                <a:srgbClr val="F47F19"/>
              </a:buClr>
              <a:buFont typeface="MathJax_AMS"/>
              <a:buChar char="▶"/>
              <a:tabLst>
                <a:tab pos="240665" algn="l"/>
              </a:tabLst>
            </a:pPr>
            <a:r>
              <a:rPr sz="1100" spc="-5" dirty="0">
                <a:latin typeface="LM Sans 10"/>
                <a:cs typeface="LM Sans 10"/>
              </a:rPr>
              <a:t>These features </a:t>
            </a:r>
            <a:r>
              <a:rPr sz="1100" spc="-15" dirty="0">
                <a:latin typeface="LM Sans 10"/>
                <a:cs typeface="LM Sans 10"/>
              </a:rPr>
              <a:t>are </a:t>
            </a:r>
            <a:r>
              <a:rPr sz="1100" spc="-5" dirty="0">
                <a:latin typeface="LM Sans 10"/>
                <a:cs typeface="LM Sans 10"/>
              </a:rPr>
              <a:t>used </a:t>
            </a:r>
            <a:r>
              <a:rPr sz="1100" spc="-20" dirty="0">
                <a:latin typeface="LM Sans 10"/>
                <a:cs typeface="LM Sans 10"/>
              </a:rPr>
              <a:t>by </a:t>
            </a:r>
            <a:r>
              <a:rPr sz="1100" spc="-5" dirty="0">
                <a:latin typeface="LM Sans 10"/>
                <a:cs typeface="LM Sans 10"/>
              </a:rPr>
              <a:t>package </a:t>
            </a:r>
            <a:r>
              <a:rPr sz="1100" dirty="0">
                <a:latin typeface="LM Sans 10"/>
                <a:cs typeface="LM Sans 10"/>
              </a:rPr>
              <a:t>recipes </a:t>
            </a:r>
            <a:r>
              <a:rPr sz="1100" spc="-5" dirty="0">
                <a:latin typeface="LM Sans 10"/>
                <a:cs typeface="LM Sans 10"/>
              </a:rPr>
              <a:t>to enable </a:t>
            </a:r>
            <a:r>
              <a:rPr sz="1100" spc="-20" dirty="0">
                <a:latin typeface="LM Sans 10"/>
                <a:cs typeface="LM Sans 10"/>
              </a:rPr>
              <a:t>or </a:t>
            </a:r>
            <a:r>
              <a:rPr sz="1100" spc="-5" dirty="0">
                <a:latin typeface="LM Sans 10"/>
                <a:cs typeface="LM Sans 10"/>
              </a:rPr>
              <a:t>disable</a:t>
            </a:r>
            <a:r>
              <a:rPr sz="1100" spc="1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functionalities.</a:t>
            </a:r>
            <a:endParaRPr sz="1100">
              <a:latin typeface="LM Sans 10"/>
              <a:cs typeface="LM Sans 10"/>
            </a:endParaRPr>
          </a:p>
          <a:p>
            <a:pPr marL="240029" marR="55880" indent="-177165">
              <a:lnSpc>
                <a:spcPct val="102600"/>
              </a:lnSpc>
              <a:spcBef>
                <a:spcPts val="295"/>
              </a:spcBef>
              <a:buClr>
                <a:srgbClr val="F47F19"/>
              </a:buClr>
              <a:buFont typeface="MathJax_AMS"/>
              <a:buChar char="▶"/>
              <a:tabLst>
                <a:tab pos="240665" algn="l"/>
              </a:tabLst>
            </a:pPr>
            <a:r>
              <a:rPr sz="1100" spc="-10" dirty="0">
                <a:latin typeface="LM Sans 10"/>
                <a:cs typeface="LM Sans 10"/>
              </a:rPr>
              <a:t>Some </a:t>
            </a:r>
            <a:r>
              <a:rPr sz="1100" spc="-5" dirty="0">
                <a:latin typeface="LM Sans 10"/>
                <a:cs typeface="LM Sans 10"/>
              </a:rPr>
              <a:t>packages </a:t>
            </a:r>
            <a:r>
              <a:rPr sz="1100" spc="-15" dirty="0">
                <a:latin typeface="LM Sans 10"/>
                <a:cs typeface="LM Sans 10"/>
              </a:rPr>
              <a:t>are </a:t>
            </a:r>
            <a:r>
              <a:rPr sz="1100" spc="-5" dirty="0">
                <a:latin typeface="LM Sans 10"/>
                <a:cs typeface="LM Sans 10"/>
              </a:rPr>
              <a:t>automatically added to the resulting </a:t>
            </a:r>
            <a:r>
              <a:rPr sz="1100" dirty="0">
                <a:latin typeface="LM Sans 10"/>
                <a:cs typeface="LM Sans 10"/>
              </a:rPr>
              <a:t>root </a:t>
            </a:r>
            <a:r>
              <a:rPr sz="1100" spc="-5" dirty="0">
                <a:latin typeface="LM Sans 10"/>
                <a:cs typeface="LM Sans 10"/>
              </a:rPr>
              <a:t>filesystem depending  on the feature</a:t>
            </a:r>
            <a:r>
              <a:rPr sz="1100" spc="-1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list.</a:t>
            </a:r>
            <a:endParaRPr sz="1100">
              <a:latin typeface="LM Sans 10"/>
              <a:cs typeface="LM Sans 10"/>
            </a:endParaRPr>
          </a:p>
          <a:p>
            <a:pPr marL="240029" indent="-177165">
              <a:lnSpc>
                <a:spcPct val="100000"/>
              </a:lnSpc>
              <a:spcBef>
                <a:spcPts val="175"/>
              </a:spcBef>
              <a:buClr>
                <a:srgbClr val="F47F19"/>
              </a:buClr>
              <a:buFont typeface="MathJax_AMS"/>
              <a:buChar char="▶"/>
              <a:tabLst>
                <a:tab pos="240665" algn="l"/>
              </a:tabLst>
            </a:pPr>
            <a:r>
              <a:rPr sz="1100" spc="-5" dirty="0">
                <a:latin typeface="LM Sans 10"/>
                <a:cs typeface="LM Sans 10"/>
              </a:rPr>
              <a:t>The feature</a:t>
            </a:r>
            <a:r>
              <a:rPr sz="1100" spc="-10" dirty="0">
                <a:latin typeface="LM Sans 10"/>
                <a:cs typeface="LM Sans 10"/>
              </a:rPr>
              <a:t> </a:t>
            </a:r>
            <a:r>
              <a:rPr sz="11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bluetooth</a:t>
            </a:r>
            <a:r>
              <a:rPr sz="1100" spc="-5" dirty="0">
                <a:latin typeface="LM Sans 10"/>
                <a:cs typeface="LM Sans 10"/>
              </a:rPr>
              <a:t>:</a:t>
            </a:r>
            <a:endParaRPr sz="1100">
              <a:latin typeface="LM Sans 10"/>
              <a:cs typeface="LM Sans 10"/>
            </a:endParaRPr>
          </a:p>
          <a:p>
            <a:pPr marL="517525" lvl="1" indent="-133350">
              <a:lnSpc>
                <a:spcPts val="1200"/>
              </a:lnSpc>
              <a:spcBef>
                <a:spcPts val="175"/>
              </a:spcBef>
              <a:buClr>
                <a:srgbClr val="F47F19"/>
              </a:buClr>
              <a:buFont typeface="Times New Roman"/>
              <a:buChar char="•"/>
              <a:tabLst>
                <a:tab pos="518159" algn="l"/>
              </a:tabLst>
            </a:pPr>
            <a:r>
              <a:rPr sz="1000" spc="-5" dirty="0">
                <a:latin typeface="LM Sans 10"/>
                <a:cs typeface="LM Sans 10"/>
              </a:rPr>
              <a:t>Asks the </a:t>
            </a:r>
            <a:r>
              <a:rPr sz="10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bluez </a:t>
            </a:r>
            <a:r>
              <a:rPr sz="1000" spc="-5" dirty="0">
                <a:latin typeface="LM Sans 10"/>
                <a:cs typeface="LM Sans 10"/>
              </a:rPr>
              <a:t>daemon to </a:t>
            </a:r>
            <a:r>
              <a:rPr sz="1000" spc="10" dirty="0">
                <a:latin typeface="LM Sans 10"/>
                <a:cs typeface="LM Sans 10"/>
              </a:rPr>
              <a:t>be </a:t>
            </a:r>
            <a:r>
              <a:rPr sz="1000" spc="-5" dirty="0">
                <a:latin typeface="LM Sans 10"/>
                <a:cs typeface="LM Sans 10"/>
              </a:rPr>
              <a:t>built and added to the</a:t>
            </a:r>
            <a:r>
              <a:rPr sz="1000" spc="-175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image.</a:t>
            </a:r>
            <a:endParaRPr sz="1000">
              <a:latin typeface="LM Sans 10"/>
              <a:cs typeface="LM Sans 10"/>
            </a:endParaRPr>
          </a:p>
          <a:p>
            <a:pPr marL="517525" lvl="1" indent="-133350">
              <a:lnSpc>
                <a:spcPts val="1200"/>
              </a:lnSpc>
              <a:buClr>
                <a:srgbClr val="F47F19"/>
              </a:buClr>
              <a:buFont typeface="Times New Roman"/>
              <a:buChar char="•"/>
              <a:tabLst>
                <a:tab pos="518159" algn="l"/>
              </a:tabLst>
            </a:pPr>
            <a:r>
              <a:rPr sz="1000" spc="-5" dirty="0">
                <a:latin typeface="LM Sans 10"/>
                <a:cs typeface="LM Sans 10"/>
              </a:rPr>
              <a:t>Enables </a:t>
            </a:r>
            <a:r>
              <a:rPr sz="1000" dirty="0">
                <a:latin typeface="LM Sans 10"/>
                <a:cs typeface="LM Sans 10"/>
              </a:rPr>
              <a:t>bluetooth </a:t>
            </a:r>
            <a:r>
              <a:rPr sz="1000" spc="-5" dirty="0">
                <a:latin typeface="LM Sans 10"/>
                <a:cs typeface="LM Sans 10"/>
              </a:rPr>
              <a:t>support in</a:t>
            </a:r>
            <a:r>
              <a:rPr sz="1000" spc="-15" dirty="0">
                <a:latin typeface="LM Sans 10"/>
                <a:cs typeface="LM Sans 10"/>
              </a:rPr>
              <a:t> </a:t>
            </a:r>
            <a:r>
              <a:rPr sz="10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ConnMan</a:t>
            </a:r>
            <a:r>
              <a:rPr sz="1000" spc="-5" dirty="0">
                <a:latin typeface="LM Sans 10"/>
                <a:cs typeface="LM Sans 10"/>
              </a:rPr>
              <a:t>.</a:t>
            </a:r>
            <a:endParaRPr sz="1000">
              <a:latin typeface="LM Sans 10"/>
              <a:cs typeface="LM Sans 1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6BF6549-1E51-C5D4-B03C-14853AF74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60"/>
              </a:spcBef>
            </a:pPr>
            <a:fld id="{81D60167-4931-47E6-BA6A-407CBD079E47}" type="slidenum">
              <a:rPr lang="en-US" spc="-5" smtClean="0"/>
              <a:t>151</a:t>
            </a:fld>
            <a:r>
              <a:rPr lang="en-US" spc="-5"/>
              <a:t>/300</a:t>
            </a:r>
            <a:endParaRPr lang="en-US" spc="-5" dirty="0"/>
          </a:p>
        </p:txBody>
      </p:sp>
    </p:spTree>
  </p:cSld>
  <p:clrMapOvr>
    <a:masterClrMapping/>
  </p:clrMapOvr>
  <p:transition>
    <p:cut/>
  </p:transition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962" y="28051"/>
            <a:ext cx="3488486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conf/machine/include/cfa10036.inc</a:t>
            </a:r>
            <a:endParaRPr sz="1400">
              <a:latin typeface="Noto Sans Mono CJK JP Bold"/>
              <a:cs typeface="Noto Sans Mono CJK JP Bold"/>
            </a:endParaRPr>
          </a:p>
        </p:txBody>
      </p:sp>
      <p:sp>
        <p:nvSpPr>
          <p:cNvPr id="30" name="object 30"/>
          <p:cNvSpPr txBox="1">
            <a:spLocks noGrp="1"/>
          </p:cNvSpPr>
          <p:nvPr>
            <p:ph type="ftr" sz="quarter" idx="11"/>
          </p:nvPr>
        </p:nvSpPr>
        <p:spPr>
          <a:xfrm>
            <a:off x="273532" y="3143455"/>
            <a:ext cx="2518410" cy="82074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lang="en-US" spc="-5" dirty="0"/>
              <a:t>Remake by Mao Huynh</a:t>
            </a:r>
            <a:endParaRPr spc="-5" dirty="0">
              <a:latin typeface="Noto Sans Mono CJK JP Bold"/>
              <a:cs typeface="Noto Sans Mono CJK JP Bold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309181" y="485851"/>
            <a:ext cx="5142230" cy="2483485"/>
          </a:xfrm>
          <a:custGeom>
            <a:avLst/>
            <a:gdLst/>
            <a:ahLst/>
            <a:cxnLst/>
            <a:rect l="l" t="t" r="r" b="b"/>
            <a:pathLst>
              <a:path w="5142230" h="2483485">
                <a:moveTo>
                  <a:pt x="5141671" y="44399"/>
                </a:moveTo>
                <a:lnTo>
                  <a:pt x="5140363" y="44399"/>
                </a:lnTo>
                <a:lnTo>
                  <a:pt x="5137670" y="31076"/>
                </a:lnTo>
                <a:lnTo>
                  <a:pt x="5126748" y="14922"/>
                </a:lnTo>
                <a:lnTo>
                  <a:pt x="5110607" y="4013"/>
                </a:lnTo>
                <a:lnTo>
                  <a:pt x="5090871" y="0"/>
                </a:lnTo>
                <a:lnTo>
                  <a:pt x="50800" y="0"/>
                </a:lnTo>
                <a:lnTo>
                  <a:pt x="31076" y="4013"/>
                </a:lnTo>
                <a:lnTo>
                  <a:pt x="14922" y="14922"/>
                </a:lnTo>
                <a:lnTo>
                  <a:pt x="4013" y="31076"/>
                </a:lnTo>
                <a:lnTo>
                  <a:pt x="1295" y="44399"/>
                </a:lnTo>
                <a:lnTo>
                  <a:pt x="0" y="44399"/>
                </a:lnTo>
                <a:lnTo>
                  <a:pt x="0" y="50800"/>
                </a:lnTo>
                <a:lnTo>
                  <a:pt x="0" y="82384"/>
                </a:lnTo>
                <a:lnTo>
                  <a:pt x="0" y="2432481"/>
                </a:lnTo>
                <a:lnTo>
                  <a:pt x="4013" y="2452217"/>
                </a:lnTo>
                <a:lnTo>
                  <a:pt x="14922" y="2468372"/>
                </a:lnTo>
                <a:lnTo>
                  <a:pt x="31076" y="2479281"/>
                </a:lnTo>
                <a:lnTo>
                  <a:pt x="50800" y="2483294"/>
                </a:lnTo>
                <a:lnTo>
                  <a:pt x="5090871" y="2483294"/>
                </a:lnTo>
                <a:lnTo>
                  <a:pt x="5110607" y="2479281"/>
                </a:lnTo>
                <a:lnTo>
                  <a:pt x="5126748" y="2468372"/>
                </a:lnTo>
                <a:lnTo>
                  <a:pt x="5137670" y="2452217"/>
                </a:lnTo>
                <a:lnTo>
                  <a:pt x="5141671" y="2432481"/>
                </a:lnTo>
                <a:lnTo>
                  <a:pt x="5141671" y="82384"/>
                </a:lnTo>
                <a:lnTo>
                  <a:pt x="5141671" y="50800"/>
                </a:lnTo>
                <a:lnTo>
                  <a:pt x="5141671" y="44399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347294" y="509484"/>
            <a:ext cx="3264535" cy="243078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864869">
              <a:lnSpc>
                <a:spcPts val="950"/>
              </a:lnSpc>
              <a:spcBef>
                <a:spcPts val="135"/>
              </a:spcBef>
            </a:pPr>
            <a:r>
              <a:rPr sz="800" spc="-5" dirty="0">
                <a:solidFill>
                  <a:srgbClr val="218C21"/>
                </a:solidFill>
                <a:latin typeface="Noto Sans Mono CJK JP Bold"/>
                <a:cs typeface="Noto Sans Mono CJK JP Bold"/>
              </a:rPr>
              <a:t># Common definitions for cfa-10036 boards  </a:t>
            </a:r>
            <a:r>
              <a:rPr sz="800" spc="-5" dirty="0">
                <a:solidFill>
                  <a:srgbClr val="3F3F3F"/>
                </a:solidFill>
                <a:latin typeface="Noto Sans Mono CJK JP Bold"/>
                <a:cs typeface="Noto Sans Mono CJK JP Bold"/>
              </a:rPr>
              <a:t>include conf/machine/include/imx-base.inc  include</a:t>
            </a:r>
            <a:r>
              <a:rPr sz="800" spc="50" dirty="0">
                <a:solidFill>
                  <a:srgbClr val="3F3F3F"/>
                </a:solidFill>
                <a:latin typeface="Noto Sans Mono CJK JP Bold"/>
                <a:cs typeface="Noto Sans Mono CJK JP Bold"/>
              </a:rPr>
              <a:t> </a:t>
            </a:r>
            <a:r>
              <a:rPr sz="800" spc="-5" dirty="0">
                <a:solidFill>
                  <a:srgbClr val="3F3F3F"/>
                </a:solidFill>
                <a:latin typeface="Noto Sans Mono CJK JP Bold"/>
                <a:cs typeface="Noto Sans Mono CJK JP Bold"/>
              </a:rPr>
              <a:t>conf/machine/include/tune-arm926ejs.inc</a:t>
            </a:r>
            <a:endParaRPr sz="800">
              <a:latin typeface="Noto Sans Mono CJK JP Bold"/>
              <a:cs typeface="Noto Sans Mono CJK JP Bold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400">
              <a:latin typeface="Noto Sans Mono CJK JP Bold"/>
              <a:cs typeface="Noto Sans Mono CJK JP Bold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800" spc="-5" dirty="0">
                <a:solidFill>
                  <a:srgbClr val="00688C"/>
                </a:solidFill>
                <a:latin typeface="Noto Sans Mono CJK JP Bold"/>
                <a:cs typeface="Noto Sans Mono CJK JP Bold"/>
              </a:rPr>
              <a:t>SOC_FAMILY </a:t>
            </a:r>
            <a:r>
              <a:rPr sz="800" spc="-5" dirty="0">
                <a:solidFill>
                  <a:srgbClr val="3F3F3F"/>
                </a:solidFill>
                <a:latin typeface="Noto Sans Mono CJK JP Bold"/>
                <a:cs typeface="Noto Sans Mono CJK JP Bold"/>
              </a:rPr>
              <a:t>= </a:t>
            </a:r>
            <a:r>
              <a:rPr sz="800" spc="-5" dirty="0">
                <a:solidFill>
                  <a:srgbClr val="CC5454"/>
                </a:solidFill>
                <a:latin typeface="Noto Sans Mono CJK JP Bold"/>
                <a:cs typeface="Noto Sans Mono CJK JP Bold"/>
              </a:rPr>
              <a:t>"mxs:mx28:cfa10036"</a:t>
            </a:r>
            <a:endParaRPr sz="800">
              <a:latin typeface="Noto Sans Mono CJK JP Bold"/>
              <a:cs typeface="Noto Sans Mono CJK JP Bold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450">
              <a:latin typeface="Noto Sans Mono CJK JP Bold"/>
              <a:cs typeface="Noto Sans Mono CJK JP Bold"/>
            </a:endParaRPr>
          </a:p>
          <a:p>
            <a:pPr marL="12700" marR="713105">
              <a:lnSpc>
                <a:spcPts val="950"/>
              </a:lnSpc>
            </a:pPr>
            <a:r>
              <a:rPr sz="800" spc="-5" dirty="0">
                <a:solidFill>
                  <a:srgbClr val="3F3F3F"/>
                </a:solidFill>
                <a:latin typeface="Noto Sans Mono CJK JP Bold"/>
                <a:cs typeface="Noto Sans Mono CJK JP Bold"/>
              </a:rPr>
              <a:t>PREFERRED_PROVIDER_virtual/kernel ?= </a:t>
            </a:r>
            <a:r>
              <a:rPr sz="800" spc="-5" dirty="0">
                <a:solidFill>
                  <a:srgbClr val="CC5454"/>
                </a:solidFill>
                <a:latin typeface="Noto Sans Mono CJK JP Bold"/>
                <a:cs typeface="Noto Sans Mono CJK JP Bold"/>
              </a:rPr>
              <a:t>"linux-cfa"  </a:t>
            </a:r>
            <a:r>
              <a:rPr sz="800" spc="-5" dirty="0">
                <a:solidFill>
                  <a:srgbClr val="3F3F3F"/>
                </a:solidFill>
                <a:latin typeface="Noto Sans Mono CJK JP Bold"/>
                <a:cs typeface="Noto Sans Mono CJK JP Bold"/>
              </a:rPr>
              <a:t>PREFERRED_PROVIDER_virtual/bootloader ?= </a:t>
            </a:r>
            <a:r>
              <a:rPr sz="800" spc="-5" dirty="0">
                <a:solidFill>
                  <a:srgbClr val="CC5454"/>
                </a:solidFill>
                <a:latin typeface="Noto Sans Mono CJK JP Bold"/>
                <a:cs typeface="Noto Sans Mono CJK JP Bold"/>
              </a:rPr>
              <a:t>"barebox"  </a:t>
            </a:r>
            <a:r>
              <a:rPr sz="800" spc="-5" dirty="0">
                <a:solidFill>
                  <a:srgbClr val="00688C"/>
                </a:solidFill>
                <a:latin typeface="Noto Sans Mono CJK JP Bold"/>
                <a:cs typeface="Noto Sans Mono CJK JP Bold"/>
              </a:rPr>
              <a:t>IMAGE_BOOTLOADER </a:t>
            </a:r>
            <a:r>
              <a:rPr sz="800" spc="-5" dirty="0">
                <a:solidFill>
                  <a:srgbClr val="3F3F3F"/>
                </a:solidFill>
                <a:latin typeface="Noto Sans Mono CJK JP Bold"/>
                <a:cs typeface="Noto Sans Mono CJK JP Bold"/>
              </a:rPr>
              <a:t>=</a:t>
            </a:r>
            <a:r>
              <a:rPr sz="800" spc="-10" dirty="0">
                <a:solidFill>
                  <a:srgbClr val="3F3F3F"/>
                </a:solidFill>
                <a:latin typeface="Noto Sans Mono CJK JP Bold"/>
                <a:cs typeface="Noto Sans Mono CJK JP Bold"/>
              </a:rPr>
              <a:t> </a:t>
            </a:r>
            <a:r>
              <a:rPr sz="800" spc="-5" dirty="0">
                <a:solidFill>
                  <a:srgbClr val="CC5454"/>
                </a:solidFill>
                <a:latin typeface="Noto Sans Mono CJK JP Bold"/>
                <a:cs typeface="Noto Sans Mono CJK JP Bold"/>
              </a:rPr>
              <a:t>"barebox"</a:t>
            </a:r>
            <a:endParaRPr sz="800">
              <a:latin typeface="Noto Sans Mono CJK JP Bold"/>
              <a:cs typeface="Noto Sans Mono CJK JP Bold"/>
            </a:endParaRPr>
          </a:p>
          <a:p>
            <a:pPr marL="12700">
              <a:lnSpc>
                <a:spcPts val="905"/>
              </a:lnSpc>
            </a:pPr>
            <a:r>
              <a:rPr sz="800" spc="-5" dirty="0">
                <a:solidFill>
                  <a:srgbClr val="00688C"/>
                </a:solidFill>
                <a:latin typeface="Noto Sans Mono CJK JP Bold"/>
                <a:cs typeface="Noto Sans Mono CJK JP Bold"/>
              </a:rPr>
              <a:t>BAREBOX_BINARY </a:t>
            </a:r>
            <a:r>
              <a:rPr sz="800" spc="-5" dirty="0">
                <a:solidFill>
                  <a:srgbClr val="3F3F3F"/>
                </a:solidFill>
                <a:latin typeface="Noto Sans Mono CJK JP Bold"/>
                <a:cs typeface="Noto Sans Mono CJK JP Bold"/>
              </a:rPr>
              <a:t>=</a:t>
            </a:r>
            <a:r>
              <a:rPr sz="800" spc="-10" dirty="0">
                <a:solidFill>
                  <a:srgbClr val="3F3F3F"/>
                </a:solidFill>
                <a:latin typeface="Noto Sans Mono CJK JP Bold"/>
                <a:cs typeface="Noto Sans Mono CJK JP Bold"/>
              </a:rPr>
              <a:t> </a:t>
            </a:r>
            <a:r>
              <a:rPr sz="800" spc="-5" dirty="0">
                <a:solidFill>
                  <a:srgbClr val="CC5454"/>
                </a:solidFill>
                <a:latin typeface="Noto Sans Mono CJK JP Bold"/>
                <a:cs typeface="Noto Sans Mono CJK JP Bold"/>
              </a:rPr>
              <a:t>"barebox"</a:t>
            </a:r>
            <a:endParaRPr sz="800">
              <a:latin typeface="Noto Sans Mono CJK JP Bold"/>
              <a:cs typeface="Noto Sans Mono CJK JP Bold"/>
            </a:endParaRPr>
          </a:p>
          <a:p>
            <a:pPr marL="12700" marR="106045">
              <a:lnSpc>
                <a:spcPts val="950"/>
              </a:lnSpc>
              <a:spcBef>
                <a:spcPts val="35"/>
              </a:spcBef>
            </a:pPr>
            <a:r>
              <a:rPr sz="800" spc="-5" dirty="0">
                <a:solidFill>
                  <a:srgbClr val="00688C"/>
                </a:solidFill>
                <a:latin typeface="Noto Sans Mono CJK JP Bold"/>
                <a:cs typeface="Noto Sans Mono CJK JP Bold"/>
              </a:rPr>
              <a:t>IMAGE_FSTYPES_mxs </a:t>
            </a:r>
            <a:r>
              <a:rPr sz="800" spc="-5" dirty="0">
                <a:solidFill>
                  <a:srgbClr val="3F3F3F"/>
                </a:solidFill>
                <a:latin typeface="Noto Sans Mono CJK JP Bold"/>
                <a:cs typeface="Noto Sans Mono CJK JP Bold"/>
              </a:rPr>
              <a:t>= </a:t>
            </a:r>
            <a:r>
              <a:rPr sz="800" spc="-5" dirty="0">
                <a:solidFill>
                  <a:srgbClr val="CC5454"/>
                </a:solidFill>
                <a:latin typeface="Noto Sans Mono CJK JP Bold"/>
                <a:cs typeface="Noto Sans Mono CJK JP Bold"/>
              </a:rPr>
              <a:t>"tar.bz2 barebox.mxsboot-sdcard sdcard.gz"  </a:t>
            </a:r>
            <a:r>
              <a:rPr sz="800" spc="-5" dirty="0">
                <a:solidFill>
                  <a:srgbClr val="00688C"/>
                </a:solidFill>
                <a:latin typeface="Noto Sans Mono CJK JP Bold"/>
                <a:cs typeface="Noto Sans Mono CJK JP Bold"/>
              </a:rPr>
              <a:t>IMXBOOTLETS_MACHINE </a:t>
            </a:r>
            <a:r>
              <a:rPr sz="800" spc="-5" dirty="0">
                <a:solidFill>
                  <a:srgbClr val="3F3F3F"/>
                </a:solidFill>
                <a:latin typeface="Noto Sans Mono CJK JP Bold"/>
                <a:cs typeface="Noto Sans Mono CJK JP Bold"/>
              </a:rPr>
              <a:t>= </a:t>
            </a:r>
            <a:r>
              <a:rPr sz="800" spc="-5" dirty="0">
                <a:solidFill>
                  <a:srgbClr val="CC5454"/>
                </a:solidFill>
                <a:latin typeface="Noto Sans Mono CJK JP Bold"/>
                <a:cs typeface="Noto Sans Mono CJK JP Bold"/>
              </a:rPr>
              <a:t>"cfa10036"</a:t>
            </a:r>
            <a:endParaRPr sz="800">
              <a:latin typeface="Noto Sans Mono CJK JP Bold"/>
              <a:cs typeface="Noto Sans Mono CJK JP Bold"/>
            </a:endParaRPr>
          </a:p>
          <a:p>
            <a:pPr>
              <a:lnSpc>
                <a:spcPct val="100000"/>
              </a:lnSpc>
              <a:spcBef>
                <a:spcPts val="90"/>
              </a:spcBef>
            </a:pPr>
            <a:endParaRPr sz="400">
              <a:latin typeface="Noto Sans Mono CJK JP Bold"/>
              <a:cs typeface="Noto Sans Mono CJK JP Bold"/>
            </a:endParaRPr>
          </a:p>
          <a:p>
            <a:pPr marL="12700" marR="1219200">
              <a:lnSpc>
                <a:spcPts val="950"/>
              </a:lnSpc>
            </a:pPr>
            <a:r>
              <a:rPr sz="800" spc="-5" dirty="0">
                <a:solidFill>
                  <a:srgbClr val="00688C"/>
                </a:solidFill>
                <a:latin typeface="Noto Sans Mono CJK JP Bold"/>
                <a:cs typeface="Noto Sans Mono CJK JP Bold"/>
              </a:rPr>
              <a:t>KERNEL_IMAGETYPE </a:t>
            </a:r>
            <a:r>
              <a:rPr sz="800" spc="-5" dirty="0">
                <a:solidFill>
                  <a:srgbClr val="3F3F3F"/>
                </a:solidFill>
                <a:latin typeface="Noto Sans Mono CJK JP Bold"/>
                <a:cs typeface="Noto Sans Mono CJK JP Bold"/>
              </a:rPr>
              <a:t>= </a:t>
            </a:r>
            <a:r>
              <a:rPr sz="800" spc="-5" dirty="0">
                <a:solidFill>
                  <a:srgbClr val="CC5454"/>
                </a:solidFill>
                <a:latin typeface="Noto Sans Mono CJK JP Bold"/>
                <a:cs typeface="Noto Sans Mono CJK JP Bold"/>
              </a:rPr>
              <a:t>"zImage"  </a:t>
            </a:r>
            <a:r>
              <a:rPr sz="800" spc="-5" dirty="0">
                <a:solidFill>
                  <a:srgbClr val="00688C"/>
                </a:solidFill>
                <a:latin typeface="Noto Sans Mono CJK JP Bold"/>
                <a:cs typeface="Noto Sans Mono CJK JP Bold"/>
              </a:rPr>
              <a:t>KERNEL_DEVICETREE </a:t>
            </a:r>
            <a:r>
              <a:rPr sz="800" spc="-5" dirty="0">
                <a:solidFill>
                  <a:srgbClr val="3F3F3F"/>
                </a:solidFill>
                <a:latin typeface="Noto Sans Mono CJK JP Bold"/>
                <a:cs typeface="Noto Sans Mono CJK JP Bold"/>
              </a:rPr>
              <a:t>=</a:t>
            </a:r>
            <a:r>
              <a:rPr sz="800" spc="25" dirty="0">
                <a:solidFill>
                  <a:srgbClr val="3F3F3F"/>
                </a:solidFill>
                <a:latin typeface="Noto Sans Mono CJK JP Bold"/>
                <a:cs typeface="Noto Sans Mono CJK JP Bold"/>
              </a:rPr>
              <a:t> </a:t>
            </a:r>
            <a:r>
              <a:rPr sz="800" spc="-5" dirty="0">
                <a:solidFill>
                  <a:srgbClr val="CC5454"/>
                </a:solidFill>
                <a:latin typeface="Noto Sans Mono CJK JP Bold"/>
                <a:cs typeface="Noto Sans Mono CJK JP Bold"/>
              </a:rPr>
              <a:t>"imx28-cfa10036.dtb"</a:t>
            </a:r>
            <a:endParaRPr sz="800">
              <a:latin typeface="Noto Sans Mono CJK JP Bold"/>
              <a:cs typeface="Noto Sans Mono CJK JP Bold"/>
            </a:endParaRPr>
          </a:p>
          <a:p>
            <a:pPr marL="12700">
              <a:lnSpc>
                <a:spcPts val="905"/>
              </a:lnSpc>
            </a:pPr>
            <a:r>
              <a:rPr sz="800" spc="-5" dirty="0">
                <a:solidFill>
                  <a:srgbClr val="218C21"/>
                </a:solidFill>
                <a:latin typeface="Noto Sans Mono CJK JP Bold"/>
                <a:cs typeface="Noto Sans Mono CJK JP Bold"/>
              </a:rPr>
              <a:t># we need the kernel to be installed in the final</a:t>
            </a:r>
            <a:r>
              <a:rPr sz="800" spc="20" dirty="0">
                <a:solidFill>
                  <a:srgbClr val="218C21"/>
                </a:solidFill>
                <a:latin typeface="Noto Sans Mono CJK JP Bold"/>
                <a:cs typeface="Noto Sans Mono CJK JP Bold"/>
              </a:rPr>
              <a:t> </a:t>
            </a:r>
            <a:r>
              <a:rPr sz="800" spc="-5" dirty="0">
                <a:solidFill>
                  <a:srgbClr val="218C21"/>
                </a:solidFill>
                <a:latin typeface="Noto Sans Mono CJK JP Bold"/>
                <a:cs typeface="Noto Sans Mono CJK JP Bold"/>
              </a:rPr>
              <a:t>image</a:t>
            </a:r>
            <a:endParaRPr sz="800">
              <a:latin typeface="Noto Sans Mono CJK JP Bold"/>
              <a:cs typeface="Noto Sans Mono CJK JP Bold"/>
            </a:endParaRPr>
          </a:p>
          <a:p>
            <a:pPr marL="12700" marR="5080">
              <a:lnSpc>
                <a:spcPts val="950"/>
              </a:lnSpc>
              <a:spcBef>
                <a:spcPts val="35"/>
              </a:spcBef>
            </a:pPr>
            <a:r>
              <a:rPr sz="800" spc="-5" dirty="0">
                <a:solidFill>
                  <a:srgbClr val="00688C"/>
                </a:solidFill>
                <a:latin typeface="Noto Sans Mono CJK JP Bold"/>
                <a:cs typeface="Noto Sans Mono CJK JP Bold"/>
              </a:rPr>
              <a:t>IMAGE_INSTALL_append </a:t>
            </a:r>
            <a:r>
              <a:rPr sz="800" spc="-5" dirty="0">
                <a:solidFill>
                  <a:srgbClr val="3F3F3F"/>
                </a:solidFill>
                <a:latin typeface="Noto Sans Mono CJK JP Bold"/>
                <a:cs typeface="Noto Sans Mono CJK JP Bold"/>
              </a:rPr>
              <a:t>= </a:t>
            </a:r>
            <a:r>
              <a:rPr sz="800" spc="-5" dirty="0">
                <a:solidFill>
                  <a:srgbClr val="CC5454"/>
                </a:solidFill>
                <a:latin typeface="Noto Sans Mono CJK JP Bold"/>
                <a:cs typeface="Noto Sans Mono CJK JP Bold"/>
              </a:rPr>
              <a:t>" kernel-image kernel-devicetree"  </a:t>
            </a:r>
            <a:r>
              <a:rPr sz="800" spc="-5" dirty="0">
                <a:solidFill>
                  <a:srgbClr val="3F3F3F"/>
                </a:solidFill>
                <a:latin typeface="Noto Sans Mono CJK JP Bold"/>
                <a:cs typeface="Noto Sans Mono CJK JP Bold"/>
              </a:rPr>
              <a:t>SDCARD_ROOTFS ?= </a:t>
            </a:r>
            <a:r>
              <a:rPr sz="800" spc="-5" dirty="0">
                <a:solidFill>
                  <a:srgbClr val="CC5454"/>
                </a:solidFill>
                <a:latin typeface="Noto Sans Mono CJK JP Bold"/>
                <a:cs typeface="Noto Sans Mono CJK JP Bold"/>
              </a:rPr>
              <a:t>"${</a:t>
            </a:r>
            <a:r>
              <a:rPr sz="800" spc="-5" dirty="0">
                <a:solidFill>
                  <a:srgbClr val="00688C"/>
                </a:solidFill>
                <a:latin typeface="Noto Sans Mono CJK JP Bold"/>
                <a:cs typeface="Noto Sans Mono CJK JP Bold"/>
              </a:rPr>
              <a:t>DEPLOY_DIR_IMAGE</a:t>
            </a:r>
            <a:r>
              <a:rPr sz="800" spc="-5" dirty="0">
                <a:solidFill>
                  <a:srgbClr val="CC5454"/>
                </a:solidFill>
                <a:latin typeface="Noto Sans Mono CJK JP Bold"/>
                <a:cs typeface="Noto Sans Mono CJK JP Bold"/>
              </a:rPr>
              <a:t>}/${</a:t>
            </a:r>
            <a:r>
              <a:rPr sz="800" spc="-5" dirty="0">
                <a:solidFill>
                  <a:srgbClr val="00688C"/>
                </a:solidFill>
                <a:latin typeface="Noto Sans Mono CJK JP Bold"/>
                <a:cs typeface="Noto Sans Mono CJK JP Bold"/>
              </a:rPr>
              <a:t>IMAGE_NAME</a:t>
            </a:r>
            <a:r>
              <a:rPr sz="800" spc="-5" dirty="0">
                <a:solidFill>
                  <a:srgbClr val="CC5454"/>
                </a:solidFill>
                <a:latin typeface="Noto Sans Mono CJK JP Bold"/>
                <a:cs typeface="Noto Sans Mono CJK JP Bold"/>
              </a:rPr>
              <a:t>}.rootfs.ext3"  </a:t>
            </a:r>
            <a:r>
              <a:rPr sz="800" spc="-5" dirty="0">
                <a:solidFill>
                  <a:srgbClr val="00688C"/>
                </a:solidFill>
                <a:latin typeface="Noto Sans Mono CJK JP Bold"/>
                <a:cs typeface="Noto Sans Mono CJK JP Bold"/>
              </a:rPr>
              <a:t>SERIAL_CONSOLE </a:t>
            </a:r>
            <a:r>
              <a:rPr sz="800" spc="-5" dirty="0">
                <a:solidFill>
                  <a:srgbClr val="3F3F3F"/>
                </a:solidFill>
                <a:latin typeface="Noto Sans Mono CJK JP Bold"/>
                <a:cs typeface="Noto Sans Mono CJK JP Bold"/>
              </a:rPr>
              <a:t>= </a:t>
            </a:r>
            <a:r>
              <a:rPr sz="800" spc="-5" dirty="0">
                <a:solidFill>
                  <a:srgbClr val="CC5454"/>
                </a:solidFill>
                <a:latin typeface="Noto Sans Mono CJK JP Bold"/>
                <a:cs typeface="Noto Sans Mono CJK JP Bold"/>
              </a:rPr>
              <a:t>"115200 ttyAMA0"</a:t>
            </a:r>
            <a:endParaRPr sz="800">
              <a:latin typeface="Noto Sans Mono CJK JP Bold"/>
              <a:cs typeface="Noto Sans Mono CJK JP Bold"/>
            </a:endParaRPr>
          </a:p>
          <a:p>
            <a:pPr marL="12700">
              <a:lnSpc>
                <a:spcPts val="910"/>
              </a:lnSpc>
            </a:pPr>
            <a:r>
              <a:rPr sz="800" spc="-5" dirty="0">
                <a:solidFill>
                  <a:srgbClr val="00688C"/>
                </a:solidFill>
                <a:latin typeface="Noto Sans Mono CJK JP Bold"/>
                <a:cs typeface="Noto Sans Mono CJK JP Bold"/>
              </a:rPr>
              <a:t>MACHINE_FEATURES </a:t>
            </a:r>
            <a:r>
              <a:rPr sz="800" spc="-5" dirty="0">
                <a:solidFill>
                  <a:srgbClr val="3F3F3F"/>
                </a:solidFill>
                <a:latin typeface="Noto Sans Mono CJK JP Bold"/>
                <a:cs typeface="Noto Sans Mono CJK JP Bold"/>
              </a:rPr>
              <a:t>= </a:t>
            </a:r>
            <a:r>
              <a:rPr sz="800" spc="-5" dirty="0">
                <a:solidFill>
                  <a:srgbClr val="CC5454"/>
                </a:solidFill>
                <a:latin typeface="Noto Sans Mono CJK JP Bold"/>
                <a:cs typeface="Noto Sans Mono CJK JP Bold"/>
              </a:rPr>
              <a:t>"usbgadget usbhost</a:t>
            </a:r>
            <a:r>
              <a:rPr sz="800" dirty="0">
                <a:solidFill>
                  <a:srgbClr val="CC5454"/>
                </a:solidFill>
                <a:latin typeface="Noto Sans Mono CJK JP Bold"/>
                <a:cs typeface="Noto Sans Mono CJK JP Bold"/>
              </a:rPr>
              <a:t> </a:t>
            </a:r>
            <a:r>
              <a:rPr sz="800" spc="-5" dirty="0">
                <a:solidFill>
                  <a:srgbClr val="CC5454"/>
                </a:solidFill>
                <a:latin typeface="Noto Sans Mono CJK JP Bold"/>
                <a:cs typeface="Noto Sans Mono CJK JP Bold"/>
              </a:rPr>
              <a:t>vfat"</a:t>
            </a:r>
            <a:endParaRPr sz="800">
              <a:latin typeface="Noto Sans Mono CJK JP Bold"/>
              <a:cs typeface="Noto Sans Mono CJK JP Bold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C0D35C1-5356-24A0-EC2C-2A32BA05E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60"/>
              </a:spcBef>
            </a:pPr>
            <a:fld id="{81D60167-4931-47E6-BA6A-407CBD079E47}" type="slidenum">
              <a:rPr lang="en-US" spc="-5" smtClean="0"/>
              <a:t>152</a:t>
            </a:fld>
            <a:r>
              <a:rPr lang="en-US" spc="-5"/>
              <a:t>/300</a:t>
            </a:r>
            <a:endParaRPr lang="en-US" spc="-5" dirty="0"/>
          </a:p>
        </p:txBody>
      </p:sp>
    </p:spTree>
  </p:cSld>
  <p:clrMapOvr>
    <a:masterClrMapping/>
  </p:clrMapOvr>
  <p:transition>
    <p:cut/>
  </p:transition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961" y="19321"/>
            <a:ext cx="239458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conf/machine/cfa10057.conf</a:t>
            </a:r>
            <a:endParaRPr sz="1400">
              <a:latin typeface="Noto Sans Mono CJK JP Bold"/>
              <a:cs typeface="Noto Sans Mono CJK JP Bold"/>
            </a:endParaRPr>
          </a:p>
        </p:txBody>
      </p:sp>
      <p:sp>
        <p:nvSpPr>
          <p:cNvPr id="30" name="object 30"/>
          <p:cNvSpPr txBox="1">
            <a:spLocks noGrp="1"/>
          </p:cNvSpPr>
          <p:nvPr>
            <p:ph type="ftr" sz="quarter" idx="11"/>
          </p:nvPr>
        </p:nvSpPr>
        <p:spPr>
          <a:xfrm>
            <a:off x="273532" y="3143455"/>
            <a:ext cx="2518410" cy="82074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lang="en-US" spc="-5" dirty="0"/>
              <a:t>Remake by Mao Huynh</a:t>
            </a:r>
            <a:endParaRPr spc="-5" dirty="0">
              <a:latin typeface="Noto Sans Mono CJK JP Bold"/>
              <a:cs typeface="Noto Sans Mono CJK JP Bold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309181" y="788479"/>
            <a:ext cx="5142230" cy="1727200"/>
          </a:xfrm>
          <a:custGeom>
            <a:avLst/>
            <a:gdLst/>
            <a:ahLst/>
            <a:cxnLst/>
            <a:rect l="l" t="t" r="r" b="b"/>
            <a:pathLst>
              <a:path w="5142230" h="1727200">
                <a:moveTo>
                  <a:pt x="5141671" y="44399"/>
                </a:moveTo>
                <a:lnTo>
                  <a:pt x="5140363" y="44399"/>
                </a:lnTo>
                <a:lnTo>
                  <a:pt x="5137670" y="31076"/>
                </a:lnTo>
                <a:lnTo>
                  <a:pt x="5126748" y="14922"/>
                </a:lnTo>
                <a:lnTo>
                  <a:pt x="5110607" y="4013"/>
                </a:lnTo>
                <a:lnTo>
                  <a:pt x="5090871" y="0"/>
                </a:lnTo>
                <a:lnTo>
                  <a:pt x="50800" y="0"/>
                </a:lnTo>
                <a:lnTo>
                  <a:pt x="31076" y="4013"/>
                </a:lnTo>
                <a:lnTo>
                  <a:pt x="14922" y="14922"/>
                </a:lnTo>
                <a:lnTo>
                  <a:pt x="4013" y="31076"/>
                </a:lnTo>
                <a:lnTo>
                  <a:pt x="1295" y="44399"/>
                </a:lnTo>
                <a:lnTo>
                  <a:pt x="0" y="44399"/>
                </a:lnTo>
                <a:lnTo>
                  <a:pt x="0" y="50800"/>
                </a:lnTo>
                <a:lnTo>
                  <a:pt x="0" y="82384"/>
                </a:lnTo>
                <a:lnTo>
                  <a:pt x="0" y="1675917"/>
                </a:lnTo>
                <a:lnTo>
                  <a:pt x="4013" y="1695653"/>
                </a:lnTo>
                <a:lnTo>
                  <a:pt x="14922" y="1711807"/>
                </a:lnTo>
                <a:lnTo>
                  <a:pt x="31076" y="1722716"/>
                </a:lnTo>
                <a:lnTo>
                  <a:pt x="50800" y="1726730"/>
                </a:lnTo>
                <a:lnTo>
                  <a:pt x="5090871" y="1726730"/>
                </a:lnTo>
                <a:lnTo>
                  <a:pt x="5110607" y="1722716"/>
                </a:lnTo>
                <a:lnTo>
                  <a:pt x="5126748" y="1711807"/>
                </a:lnTo>
                <a:lnTo>
                  <a:pt x="5137670" y="1695653"/>
                </a:lnTo>
                <a:lnTo>
                  <a:pt x="5141671" y="1675917"/>
                </a:lnTo>
                <a:lnTo>
                  <a:pt x="5141671" y="82384"/>
                </a:lnTo>
                <a:lnTo>
                  <a:pt x="5141671" y="50800"/>
                </a:lnTo>
                <a:lnTo>
                  <a:pt x="5141671" y="44399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347294" y="803000"/>
            <a:ext cx="4517390" cy="16960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200"/>
              </a:lnSpc>
              <a:spcBef>
                <a:spcPts val="95"/>
              </a:spcBef>
            </a:pPr>
            <a:r>
              <a:rPr sz="1000" spc="-5" dirty="0">
                <a:solidFill>
                  <a:srgbClr val="218C21"/>
                </a:solidFill>
                <a:latin typeface="Noto Sans Mono CJK JP Bold"/>
                <a:cs typeface="Noto Sans Mono CJK JP Bold"/>
              </a:rPr>
              <a:t>#@TYPE:</a:t>
            </a:r>
            <a:r>
              <a:rPr sz="1000" spc="-10" dirty="0">
                <a:solidFill>
                  <a:srgbClr val="218C21"/>
                </a:solidFill>
                <a:latin typeface="Noto Sans Mono CJK JP Bold"/>
                <a:cs typeface="Noto Sans Mono CJK JP Bold"/>
              </a:rPr>
              <a:t> </a:t>
            </a:r>
            <a:r>
              <a:rPr sz="1000" spc="-5" dirty="0">
                <a:solidFill>
                  <a:srgbClr val="218C21"/>
                </a:solidFill>
                <a:latin typeface="Noto Sans Mono CJK JP Bold"/>
                <a:cs typeface="Noto Sans Mono CJK JP Bold"/>
              </a:rPr>
              <a:t>Machine</a:t>
            </a:r>
            <a:endParaRPr sz="1000">
              <a:latin typeface="Noto Sans Mono CJK JP Bold"/>
              <a:cs typeface="Noto Sans Mono CJK JP Bold"/>
            </a:endParaRPr>
          </a:p>
          <a:p>
            <a:pPr marL="12700" marR="2598420">
              <a:lnSpc>
                <a:spcPts val="1200"/>
              </a:lnSpc>
              <a:spcBef>
                <a:spcPts val="40"/>
              </a:spcBef>
            </a:pPr>
            <a:r>
              <a:rPr sz="1000" spc="-5" dirty="0">
                <a:solidFill>
                  <a:srgbClr val="218C21"/>
                </a:solidFill>
                <a:latin typeface="Noto Sans Mono CJK JP Bold"/>
                <a:cs typeface="Noto Sans Mono CJK JP Bold"/>
              </a:rPr>
              <a:t>#@NAME: Crystalfontz</a:t>
            </a:r>
            <a:r>
              <a:rPr sz="1000" spc="-20" dirty="0">
                <a:solidFill>
                  <a:srgbClr val="218C21"/>
                </a:solidFill>
                <a:latin typeface="Noto Sans Mono CJK JP Bold"/>
                <a:cs typeface="Noto Sans Mono CJK JP Bold"/>
              </a:rPr>
              <a:t> </a:t>
            </a:r>
            <a:r>
              <a:rPr sz="1000" spc="-5" dirty="0">
                <a:solidFill>
                  <a:srgbClr val="218C21"/>
                </a:solidFill>
                <a:latin typeface="Noto Sans Mono CJK JP Bold"/>
                <a:cs typeface="Noto Sans Mono CJK JP Bold"/>
              </a:rPr>
              <a:t>CFA-10057  #@SOC:</a:t>
            </a:r>
            <a:r>
              <a:rPr sz="1000" spc="-10" dirty="0">
                <a:solidFill>
                  <a:srgbClr val="218C21"/>
                </a:solidFill>
                <a:latin typeface="Noto Sans Mono CJK JP Bold"/>
                <a:cs typeface="Noto Sans Mono CJK JP Bold"/>
              </a:rPr>
              <a:t> </a:t>
            </a:r>
            <a:r>
              <a:rPr sz="1000" spc="-5" dirty="0">
                <a:solidFill>
                  <a:srgbClr val="218C21"/>
                </a:solidFill>
                <a:latin typeface="Noto Sans Mono CJK JP Bold"/>
                <a:cs typeface="Noto Sans Mono CJK JP Bold"/>
              </a:rPr>
              <a:t>i.MX28</a:t>
            </a:r>
            <a:endParaRPr sz="1000">
              <a:latin typeface="Noto Sans Mono CJK JP Bold"/>
              <a:cs typeface="Noto Sans Mono CJK JP Bold"/>
            </a:endParaRPr>
          </a:p>
          <a:p>
            <a:pPr marL="12700">
              <a:lnSpc>
                <a:spcPts val="1150"/>
              </a:lnSpc>
            </a:pPr>
            <a:r>
              <a:rPr sz="1000" spc="-5" dirty="0">
                <a:solidFill>
                  <a:srgbClr val="218C21"/>
                </a:solidFill>
                <a:latin typeface="Noto Sans Mono CJK JP Bold"/>
                <a:cs typeface="Noto Sans Mono CJK JP Bold"/>
              </a:rPr>
              <a:t>#@DESCRIPTION: Machine configuration for CFA-10057, also called</a:t>
            </a:r>
            <a:r>
              <a:rPr sz="1000" spc="90" dirty="0">
                <a:solidFill>
                  <a:srgbClr val="218C21"/>
                </a:solidFill>
                <a:latin typeface="Noto Sans Mono CJK JP Bold"/>
                <a:cs typeface="Noto Sans Mono CJK JP Bold"/>
              </a:rPr>
              <a:t> </a:t>
            </a:r>
            <a:r>
              <a:rPr sz="1000" spc="-5" dirty="0">
                <a:solidFill>
                  <a:srgbClr val="218C21"/>
                </a:solidFill>
                <a:latin typeface="Noto Sans Mono CJK JP Bold"/>
                <a:cs typeface="Noto Sans Mono CJK JP Bold"/>
              </a:rPr>
              <a:t>CFA-920</a:t>
            </a:r>
            <a:endParaRPr sz="1000">
              <a:latin typeface="Noto Sans Mono CJK JP Bold"/>
              <a:cs typeface="Noto Sans Mono CJK JP Bold"/>
            </a:endParaRPr>
          </a:p>
          <a:p>
            <a:pPr marL="12700">
              <a:lnSpc>
                <a:spcPts val="1200"/>
              </a:lnSpc>
            </a:pPr>
            <a:r>
              <a:rPr sz="1000" spc="-5" dirty="0">
                <a:solidFill>
                  <a:srgbClr val="218C21"/>
                </a:solidFill>
                <a:latin typeface="Noto Sans Mono CJK JP Bold"/>
                <a:cs typeface="Noto Sans Mono CJK JP Bold"/>
              </a:rPr>
              <a:t>#@MAINTAINER: Alexandre Belloni</a:t>
            </a:r>
            <a:r>
              <a:rPr sz="1000" spc="15" dirty="0">
                <a:solidFill>
                  <a:srgbClr val="218C21"/>
                </a:solidFill>
                <a:latin typeface="Noto Sans Mono CJK JP Bold"/>
                <a:cs typeface="Noto Sans Mono CJK JP Bold"/>
              </a:rPr>
              <a:t> </a:t>
            </a:r>
            <a:r>
              <a:rPr sz="1000" spc="-5" dirty="0">
                <a:solidFill>
                  <a:srgbClr val="218C21"/>
                </a:solidFill>
                <a:latin typeface="Noto Sans Mono CJK JP Bold"/>
                <a:cs typeface="Noto Sans Mono CJK JP Bold"/>
                <a:hlinkClick r:id="rId2"/>
              </a:rPr>
              <a:t>&lt;alexandre.belloni@bootlin.com&gt;</a:t>
            </a:r>
            <a:endParaRPr sz="1000">
              <a:latin typeface="Noto Sans Mono CJK JP Bold"/>
              <a:cs typeface="Noto Sans Mono CJK JP Bold"/>
            </a:endParaRPr>
          </a:p>
          <a:p>
            <a:pPr marL="12700" marR="1902460">
              <a:lnSpc>
                <a:spcPct val="199200"/>
              </a:lnSpc>
            </a:pPr>
            <a:r>
              <a:rPr sz="1000" spc="-5" dirty="0">
                <a:solidFill>
                  <a:srgbClr val="3F3F3F"/>
                </a:solidFill>
                <a:latin typeface="Noto Sans Mono CJK JP Bold"/>
                <a:cs typeface="Noto Sans Mono CJK JP Bold"/>
              </a:rPr>
              <a:t>include conf/machine/include/cfa10036.inc  </a:t>
            </a:r>
            <a:r>
              <a:rPr sz="1000" spc="-5" dirty="0">
                <a:solidFill>
                  <a:srgbClr val="00688C"/>
                </a:solidFill>
                <a:latin typeface="Noto Sans Mono CJK JP Bold"/>
                <a:cs typeface="Noto Sans Mono CJK JP Bold"/>
              </a:rPr>
              <a:t>KERNEL_DEVICETREE </a:t>
            </a:r>
            <a:r>
              <a:rPr sz="1000" spc="-5" dirty="0">
                <a:solidFill>
                  <a:srgbClr val="3F3F3F"/>
                </a:solidFill>
                <a:latin typeface="Noto Sans Mono CJK JP Bold"/>
                <a:cs typeface="Noto Sans Mono CJK JP Bold"/>
              </a:rPr>
              <a:t>+=</a:t>
            </a:r>
            <a:r>
              <a:rPr sz="1000" spc="15" dirty="0">
                <a:solidFill>
                  <a:srgbClr val="3F3F3F"/>
                </a:solidFill>
                <a:latin typeface="Noto Sans Mono CJK JP Bold"/>
                <a:cs typeface="Noto Sans Mono CJK JP Bold"/>
              </a:rPr>
              <a:t> </a:t>
            </a:r>
            <a:r>
              <a:rPr sz="1000" spc="-5" dirty="0">
                <a:solidFill>
                  <a:srgbClr val="CC5454"/>
                </a:solidFill>
                <a:latin typeface="Noto Sans Mono CJK JP Bold"/>
                <a:cs typeface="Noto Sans Mono CJK JP Bold"/>
              </a:rPr>
              <a:t>"imx28-cfa10057.dtb"</a:t>
            </a:r>
            <a:endParaRPr sz="1000">
              <a:latin typeface="Noto Sans Mono CJK JP Bold"/>
              <a:cs typeface="Noto Sans Mono CJK JP Bold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550">
              <a:latin typeface="Noto Sans Mono CJK JP Bold"/>
              <a:cs typeface="Noto Sans Mono CJK JP Bold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spc="-5" dirty="0">
                <a:solidFill>
                  <a:srgbClr val="00688C"/>
                </a:solidFill>
                <a:latin typeface="Noto Sans Mono CJK JP Bold"/>
                <a:cs typeface="Noto Sans Mono CJK JP Bold"/>
              </a:rPr>
              <a:t>MACHINE_FEATURES </a:t>
            </a:r>
            <a:r>
              <a:rPr sz="1000" spc="-5" dirty="0">
                <a:solidFill>
                  <a:srgbClr val="3F3F3F"/>
                </a:solidFill>
                <a:latin typeface="Noto Sans Mono CJK JP Bold"/>
                <a:cs typeface="Noto Sans Mono CJK JP Bold"/>
              </a:rPr>
              <a:t>+=</a:t>
            </a:r>
            <a:r>
              <a:rPr sz="1000" spc="-10" dirty="0">
                <a:solidFill>
                  <a:srgbClr val="3F3F3F"/>
                </a:solidFill>
                <a:latin typeface="Noto Sans Mono CJK JP Bold"/>
                <a:cs typeface="Noto Sans Mono CJK JP Bold"/>
              </a:rPr>
              <a:t> </a:t>
            </a:r>
            <a:r>
              <a:rPr sz="1000" spc="-5" dirty="0">
                <a:solidFill>
                  <a:srgbClr val="CC5454"/>
                </a:solidFill>
                <a:latin typeface="Noto Sans Mono CJK JP Bold"/>
                <a:cs typeface="Noto Sans Mono CJK JP Bold"/>
              </a:rPr>
              <a:t>"touchscreen"</a:t>
            </a:r>
            <a:endParaRPr sz="1000">
              <a:latin typeface="Noto Sans Mono CJK JP Bold"/>
              <a:cs typeface="Noto Sans Mono CJK JP Bold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3E88EE2-77F4-470E-9E43-3B6978C86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60"/>
              </a:spcBef>
            </a:pPr>
            <a:fld id="{81D60167-4931-47E6-BA6A-407CBD079E47}" type="slidenum">
              <a:rPr lang="en-US" spc="-5" smtClean="0"/>
              <a:t>153</a:t>
            </a:fld>
            <a:r>
              <a:rPr lang="en-US" spc="-5"/>
              <a:t>/300</a:t>
            </a:r>
            <a:endParaRPr lang="en-US" spc="-5" dirty="0"/>
          </a:p>
        </p:txBody>
      </p:sp>
    </p:spTree>
  </p:cSld>
  <p:clrMapOvr>
    <a:masterClrMapping/>
  </p:clrMapOvr>
  <p:transition>
    <p:cut/>
  </p:transition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7962" y="28051"/>
            <a:ext cx="130218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20" dirty="0">
                <a:latin typeface="LM Sans 17"/>
                <a:cs typeface="LM Sans 17"/>
                <a:hlinkClick r:id="rId2" action="ppaction://hlinksldjump"/>
              </a:rPr>
              <a:t>BSP</a:t>
            </a:r>
            <a:r>
              <a:rPr sz="1400" spc="-65" dirty="0">
                <a:latin typeface="LM Sans 17"/>
                <a:cs typeface="LM Sans 17"/>
                <a:hlinkClick r:id="rId2" action="ppaction://hlinksldjump"/>
              </a:rPr>
              <a:t> </a:t>
            </a:r>
            <a:r>
              <a:rPr sz="1400" dirty="0">
                <a:latin typeface="LM Sans 17"/>
                <a:cs typeface="LM Sans 17"/>
                <a:hlinkClick r:id="rId2" action="ppaction://hlinksldjump"/>
              </a:rPr>
              <a:t>Layers</a:t>
            </a:r>
            <a:endParaRPr sz="1400" dirty="0">
              <a:latin typeface="LM Sans 17"/>
              <a:cs typeface="LM Sans 17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title"/>
          </p:nvPr>
        </p:nvSpPr>
        <p:spPr>
          <a:xfrm>
            <a:off x="2120901" y="1372711"/>
            <a:ext cx="1336268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spc="10" dirty="0">
                <a:hlinkClick r:id="rId3" action="ppaction://hlinksldjump"/>
              </a:rPr>
              <a:t>B</a:t>
            </a:r>
            <a:r>
              <a:rPr sz="2050" spc="55" dirty="0">
                <a:hlinkClick r:id="rId3" action="ppaction://hlinksldjump"/>
              </a:rPr>
              <a:t>o</a:t>
            </a:r>
            <a:r>
              <a:rPr sz="2050" spc="5" dirty="0">
                <a:hlinkClick r:id="rId3" action="ppaction://hlinksldjump"/>
              </a:rPr>
              <a:t>otloader</a:t>
            </a:r>
            <a:endParaRPr sz="2050"/>
          </a:p>
        </p:txBody>
      </p:sp>
      <p:sp>
        <p:nvSpPr>
          <p:cNvPr id="29" name="object 29"/>
          <p:cNvSpPr txBox="1">
            <a:spLocks noGrp="1"/>
          </p:cNvSpPr>
          <p:nvPr>
            <p:ph type="ftr" sz="quarter" idx="11"/>
          </p:nvPr>
        </p:nvSpPr>
        <p:spPr>
          <a:xfrm>
            <a:off x="273532" y="3143455"/>
            <a:ext cx="2518410" cy="82074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lang="en-US" spc="-5" dirty="0"/>
              <a:t>Remake by Mao Huynh</a:t>
            </a:r>
            <a:endParaRPr spc="-5" dirty="0">
              <a:latin typeface="Noto Sans Mono CJK JP Bold"/>
              <a:cs typeface="Noto Sans Mono CJK JP Bold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3CBB9A2-1E69-63FB-F845-CB58928C3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60"/>
              </a:spcBef>
            </a:pPr>
            <a:fld id="{81D60167-4931-47E6-BA6A-407CBD079E47}" type="slidenum">
              <a:rPr lang="en-US" spc="-5" smtClean="0"/>
              <a:t>154</a:t>
            </a:fld>
            <a:r>
              <a:rPr lang="en-US" spc="-5"/>
              <a:t>/300</a:t>
            </a:r>
            <a:endParaRPr lang="en-US" spc="-5" dirty="0"/>
          </a:p>
        </p:txBody>
      </p:sp>
    </p:spTree>
  </p:cSld>
  <p:clrMapOvr>
    <a:masterClrMapping/>
  </p:clrMapOvr>
  <p:transition>
    <p:cut/>
  </p:transition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770" y="0"/>
            <a:ext cx="168338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0" dirty="0"/>
              <a:t>Default </a:t>
            </a:r>
            <a:r>
              <a:rPr sz="1400" spc="20" dirty="0"/>
              <a:t>bootloader</a:t>
            </a:r>
            <a:r>
              <a:rPr sz="1400" spc="-40" dirty="0"/>
              <a:t> </a:t>
            </a:r>
            <a:r>
              <a:rPr sz="1400" spc="15" dirty="0"/>
              <a:t>1/2</a:t>
            </a:r>
            <a:endParaRPr sz="1400"/>
          </a:p>
        </p:txBody>
      </p:sp>
      <p:sp>
        <p:nvSpPr>
          <p:cNvPr id="25" name="object 25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445491" rIns="0" bIns="0" rtlCol="0">
            <a:spAutoFit/>
          </a:bodyPr>
          <a:lstStyle/>
          <a:p>
            <a:pPr marL="214629" marR="272415" indent="-177165">
              <a:lnSpc>
                <a:spcPct val="102600"/>
              </a:lnSpc>
              <a:spcBef>
                <a:spcPts val="55"/>
              </a:spcBef>
              <a:buClr>
                <a:srgbClr val="F47F19"/>
              </a:buClr>
              <a:buFont typeface="MathJax_AMS"/>
              <a:buChar char="▶"/>
              <a:tabLst>
                <a:tab pos="215265" algn="l"/>
              </a:tabLst>
            </a:pPr>
            <a:r>
              <a:rPr sz="1100" spc="-10" dirty="0"/>
              <a:t>By </a:t>
            </a:r>
            <a:r>
              <a:rPr sz="1100" spc="-5" dirty="0"/>
              <a:t>default the </a:t>
            </a:r>
            <a:r>
              <a:rPr sz="1100" dirty="0"/>
              <a:t>bootloader </a:t>
            </a:r>
            <a:r>
              <a:rPr sz="1100" spc="-5" dirty="0"/>
              <a:t>used is the mainline version of </a:t>
            </a:r>
            <a:r>
              <a:rPr sz="1100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U-Boot</a:t>
            </a:r>
            <a:r>
              <a:rPr sz="1100" dirty="0"/>
              <a:t>, </a:t>
            </a:r>
            <a:r>
              <a:rPr sz="1100" spc="-5" dirty="0"/>
              <a:t>with a </a:t>
            </a:r>
            <a:r>
              <a:rPr sz="1100" spc="-10" dirty="0"/>
              <a:t>fixed  </a:t>
            </a:r>
            <a:r>
              <a:rPr sz="1100" spc="-5" dirty="0"/>
              <a:t>version </a:t>
            </a:r>
            <a:r>
              <a:rPr sz="1100" dirty="0"/>
              <a:t>(per </a:t>
            </a:r>
            <a:r>
              <a:rPr sz="1100" spc="-15" dirty="0"/>
              <a:t>Poky </a:t>
            </a:r>
            <a:r>
              <a:rPr sz="1100" spc="-5" dirty="0"/>
              <a:t>release).</a:t>
            </a:r>
            <a:endParaRPr sz="1100">
              <a:latin typeface="Noto Sans Mono CJK JP Bold"/>
              <a:cs typeface="Noto Sans Mono CJK JP Bold"/>
            </a:endParaRPr>
          </a:p>
          <a:p>
            <a:pPr marL="214629" indent="-177165">
              <a:lnSpc>
                <a:spcPct val="100000"/>
              </a:lnSpc>
              <a:spcBef>
                <a:spcPts val="335"/>
              </a:spcBef>
              <a:buClr>
                <a:srgbClr val="F47F19"/>
              </a:buClr>
              <a:buFont typeface="MathJax_AMS"/>
              <a:buChar char="▶"/>
              <a:tabLst>
                <a:tab pos="215265" algn="l"/>
              </a:tabLst>
            </a:pPr>
            <a:r>
              <a:rPr sz="1100" spc="-5" dirty="0"/>
              <a:t>All the magic is done in</a:t>
            </a:r>
            <a:r>
              <a:rPr sz="1100" spc="10" dirty="0"/>
              <a:t> </a:t>
            </a:r>
            <a:r>
              <a:rPr sz="11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meta/recipes-bsp/u-boot/u-boot.inc</a:t>
            </a:r>
            <a:endParaRPr sz="1100">
              <a:latin typeface="Noto Sans Mono CJK JP Bold"/>
              <a:cs typeface="Noto Sans Mono CJK JP Bold"/>
            </a:endParaRPr>
          </a:p>
          <a:p>
            <a:pPr marL="214629" marR="30480" indent="-177165">
              <a:lnSpc>
                <a:spcPct val="102699"/>
              </a:lnSpc>
              <a:spcBef>
                <a:spcPts val="295"/>
              </a:spcBef>
              <a:buClr>
                <a:srgbClr val="F47F19"/>
              </a:buClr>
              <a:buFont typeface="MathJax_AMS"/>
              <a:buChar char="▶"/>
              <a:tabLst>
                <a:tab pos="215265" algn="l"/>
              </a:tabLst>
            </a:pPr>
            <a:r>
              <a:rPr sz="1100" spc="-10" dirty="0"/>
              <a:t>Some </a:t>
            </a:r>
            <a:r>
              <a:rPr sz="1100" spc="-5" dirty="0"/>
              <a:t>configuration </a:t>
            </a:r>
            <a:r>
              <a:rPr sz="1100" spc="-10" dirty="0"/>
              <a:t>variables </a:t>
            </a:r>
            <a:r>
              <a:rPr sz="1100" spc="-5" dirty="0"/>
              <a:t>used </a:t>
            </a:r>
            <a:r>
              <a:rPr sz="1100" spc="-20" dirty="0"/>
              <a:t>by </a:t>
            </a:r>
            <a:r>
              <a:rPr sz="1100" spc="-5" dirty="0"/>
              <a:t>the </a:t>
            </a:r>
            <a:r>
              <a:rPr sz="1100" dirty="0"/>
              <a:t>U-Boot recipe </a:t>
            </a:r>
            <a:r>
              <a:rPr sz="1100" spc="-5" dirty="0"/>
              <a:t>can </a:t>
            </a:r>
            <a:r>
              <a:rPr sz="1100" spc="10" dirty="0"/>
              <a:t>be </a:t>
            </a:r>
            <a:r>
              <a:rPr sz="1100" spc="-5" dirty="0"/>
              <a:t>customized, in the  machine</a:t>
            </a:r>
            <a:r>
              <a:rPr sz="1100" spc="-10" dirty="0"/>
              <a:t> </a:t>
            </a:r>
            <a:r>
              <a:rPr sz="1100" spc="-5" dirty="0"/>
              <a:t>file.</a:t>
            </a:r>
            <a:endParaRPr sz="1100"/>
          </a:p>
        </p:txBody>
      </p:sp>
      <p:sp>
        <p:nvSpPr>
          <p:cNvPr id="29" name="object 29"/>
          <p:cNvSpPr txBox="1">
            <a:spLocks noGrp="1"/>
          </p:cNvSpPr>
          <p:nvPr>
            <p:ph type="ftr" sz="quarter" idx="11"/>
          </p:nvPr>
        </p:nvSpPr>
        <p:spPr>
          <a:xfrm>
            <a:off x="273532" y="3143455"/>
            <a:ext cx="2518410" cy="82074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lang="en-US" spc="-5" dirty="0"/>
              <a:t>Remake by Mao Huynh</a:t>
            </a:r>
            <a:endParaRPr spc="-5" dirty="0">
              <a:latin typeface="Noto Sans Mono CJK JP Bold"/>
              <a:cs typeface="Noto Sans Mono CJK JP Bold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3FA902-007A-0546-A78D-1C30BF0B0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60"/>
              </a:spcBef>
            </a:pPr>
            <a:fld id="{81D60167-4931-47E6-BA6A-407CBD079E47}" type="slidenum">
              <a:rPr lang="en-US" spc="-5" smtClean="0"/>
              <a:t>155</a:t>
            </a:fld>
            <a:r>
              <a:rPr lang="en-US" spc="-5"/>
              <a:t>/300</a:t>
            </a:r>
            <a:endParaRPr lang="en-US" spc="-5" dirty="0"/>
          </a:p>
        </p:txBody>
      </p:sp>
    </p:spTree>
  </p:cSld>
  <p:clrMapOvr>
    <a:masterClrMapping/>
  </p:clrMapOvr>
  <p:transition>
    <p:cut/>
  </p:transition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8733"/>
            <a:ext cx="168338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0" dirty="0"/>
              <a:t>Default </a:t>
            </a:r>
            <a:r>
              <a:rPr sz="1400" spc="20" dirty="0"/>
              <a:t>bootloader</a:t>
            </a:r>
            <a:r>
              <a:rPr sz="1400" spc="-40" dirty="0"/>
              <a:t> </a:t>
            </a:r>
            <a:r>
              <a:rPr sz="1400" spc="15" dirty="0"/>
              <a:t>2/2</a:t>
            </a:r>
            <a:endParaRPr sz="1400" dirty="0"/>
          </a:p>
        </p:txBody>
      </p:sp>
      <p:sp>
        <p:nvSpPr>
          <p:cNvPr id="29" name="object 29"/>
          <p:cNvSpPr txBox="1">
            <a:spLocks noGrp="1"/>
          </p:cNvSpPr>
          <p:nvPr>
            <p:ph type="ftr" sz="quarter" idx="11"/>
          </p:nvPr>
        </p:nvSpPr>
        <p:spPr>
          <a:xfrm>
            <a:off x="273532" y="3143455"/>
            <a:ext cx="2518410" cy="82074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lang="en-US" spc="-5" dirty="0"/>
              <a:t>Remake by Mao Huynh</a:t>
            </a:r>
            <a:endParaRPr spc="-5" dirty="0">
              <a:latin typeface="Noto Sans Mono CJK JP Bold"/>
              <a:cs typeface="Noto Sans Mono CJK JP Bold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47294" y="837296"/>
            <a:ext cx="5055870" cy="15862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801370" marR="5080" indent="-789305">
              <a:lnSpc>
                <a:spcPct val="102600"/>
              </a:lnSpc>
              <a:spcBef>
                <a:spcPts val="55"/>
              </a:spcBef>
            </a:pPr>
            <a:r>
              <a:rPr sz="1100" spc="-10" dirty="0">
                <a:solidFill>
                  <a:srgbClr val="3333B2"/>
                </a:solidFill>
                <a:latin typeface="LM Sans 10"/>
                <a:cs typeface="LM Sans 10"/>
              </a:rPr>
              <a:t>SPL_BINARY </a:t>
            </a:r>
            <a:r>
              <a:rPr sz="1100" spc="-5" dirty="0">
                <a:latin typeface="LM Sans 10"/>
                <a:cs typeface="LM Sans 10"/>
              </a:rPr>
              <a:t>If an </a:t>
            </a:r>
            <a:r>
              <a:rPr sz="1100" spc="-10" dirty="0">
                <a:latin typeface="LM Sans 10"/>
                <a:cs typeface="LM Sans 10"/>
              </a:rPr>
              <a:t>SPL </a:t>
            </a:r>
            <a:r>
              <a:rPr sz="1100" spc="-5" dirty="0">
                <a:latin typeface="LM Sans 10"/>
                <a:cs typeface="LM Sans 10"/>
              </a:rPr>
              <a:t>is built, describes the </a:t>
            </a:r>
            <a:r>
              <a:rPr sz="1100" spc="-10" dirty="0">
                <a:latin typeface="LM Sans 10"/>
                <a:cs typeface="LM Sans 10"/>
              </a:rPr>
              <a:t>name </a:t>
            </a:r>
            <a:r>
              <a:rPr sz="1100" spc="-5" dirty="0">
                <a:latin typeface="LM Sans 10"/>
                <a:cs typeface="LM Sans 10"/>
              </a:rPr>
              <a:t>of the output </a:t>
            </a:r>
            <a:r>
              <a:rPr sz="1100" spc="-25" dirty="0">
                <a:latin typeface="LM Sans 10"/>
                <a:cs typeface="LM Sans 10"/>
              </a:rPr>
              <a:t>binary. </a:t>
            </a:r>
            <a:r>
              <a:rPr sz="1100" spc="-5" dirty="0">
                <a:latin typeface="LM Sans 10"/>
                <a:cs typeface="LM Sans 10"/>
              </a:rPr>
              <a:t>Defaults to  an </a:t>
            </a:r>
            <a:r>
              <a:rPr sz="1100" spc="-15" dirty="0">
                <a:latin typeface="LM Sans 10"/>
                <a:cs typeface="LM Sans 10"/>
              </a:rPr>
              <a:t>empty</a:t>
            </a:r>
            <a:r>
              <a:rPr sz="1100" spc="-1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string.</a:t>
            </a:r>
            <a:endParaRPr sz="1100">
              <a:latin typeface="LM Sans 10"/>
              <a:cs typeface="LM Sans 10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100" spc="-10" dirty="0">
                <a:solidFill>
                  <a:srgbClr val="3333B2"/>
                </a:solidFill>
                <a:latin typeface="LM Sans 10"/>
                <a:cs typeface="LM Sans 10"/>
              </a:rPr>
              <a:t>UBOOT_SUFFIX </a:t>
            </a:r>
            <a:r>
              <a:rPr sz="11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bin </a:t>
            </a:r>
            <a:r>
              <a:rPr sz="1100" spc="-5" dirty="0">
                <a:latin typeface="LM Sans 10"/>
                <a:cs typeface="LM Sans 10"/>
              </a:rPr>
              <a:t>(default) </a:t>
            </a:r>
            <a:r>
              <a:rPr sz="1100" spc="-20" dirty="0">
                <a:latin typeface="LM Sans 10"/>
                <a:cs typeface="LM Sans 10"/>
              </a:rPr>
              <a:t>or</a:t>
            </a:r>
            <a:r>
              <a:rPr sz="1100" spc="-10" dirty="0">
                <a:latin typeface="LM Sans 10"/>
                <a:cs typeface="LM Sans 10"/>
              </a:rPr>
              <a:t> </a:t>
            </a:r>
            <a:r>
              <a:rPr sz="1100" spc="-10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img</a:t>
            </a:r>
            <a:r>
              <a:rPr sz="1100" spc="-10" dirty="0">
                <a:latin typeface="LM Sans 10"/>
                <a:cs typeface="LM Sans 10"/>
              </a:rPr>
              <a:t>.</a:t>
            </a:r>
            <a:endParaRPr sz="1100">
              <a:latin typeface="LM Sans 10"/>
              <a:cs typeface="LM Sans 10"/>
            </a:endParaRPr>
          </a:p>
          <a:p>
            <a:pPr marL="12700" marR="1290955">
              <a:lnSpc>
                <a:spcPct val="125299"/>
              </a:lnSpc>
            </a:pPr>
            <a:r>
              <a:rPr sz="1100" spc="-10" dirty="0">
                <a:solidFill>
                  <a:srgbClr val="3333B2"/>
                </a:solidFill>
                <a:latin typeface="LM Sans 10"/>
                <a:cs typeface="LM Sans 10"/>
              </a:rPr>
              <a:t>UBOOT_MACHINE </a:t>
            </a:r>
            <a:r>
              <a:rPr sz="1100" spc="-5" dirty="0">
                <a:latin typeface="LM Sans 10"/>
                <a:cs typeface="LM Sans 10"/>
              </a:rPr>
              <a:t>The </a:t>
            </a:r>
            <a:r>
              <a:rPr sz="1100" spc="-10" dirty="0">
                <a:latin typeface="LM Sans 10"/>
                <a:cs typeface="LM Sans 10"/>
              </a:rPr>
              <a:t>target </a:t>
            </a:r>
            <a:r>
              <a:rPr sz="1100" spc="-5" dirty="0">
                <a:latin typeface="LM Sans 10"/>
                <a:cs typeface="LM Sans 10"/>
              </a:rPr>
              <a:t>used to build the configuration.  </a:t>
            </a:r>
            <a:r>
              <a:rPr sz="1100" spc="-10" dirty="0">
                <a:solidFill>
                  <a:srgbClr val="3333B2"/>
                </a:solidFill>
                <a:latin typeface="LM Sans 10"/>
                <a:cs typeface="LM Sans 10"/>
              </a:rPr>
              <a:t>UBOOT_ENTRYPOINT </a:t>
            </a:r>
            <a:r>
              <a:rPr sz="1100" spc="-5" dirty="0">
                <a:latin typeface="LM Sans 10"/>
                <a:cs typeface="LM Sans 10"/>
              </a:rPr>
              <a:t>The </a:t>
            </a:r>
            <a:r>
              <a:rPr sz="1100" dirty="0">
                <a:latin typeface="LM Sans 10"/>
                <a:cs typeface="LM Sans 10"/>
              </a:rPr>
              <a:t>bootloader </a:t>
            </a:r>
            <a:r>
              <a:rPr sz="1100" spc="-5" dirty="0">
                <a:latin typeface="LM Sans 10"/>
                <a:cs typeface="LM Sans 10"/>
              </a:rPr>
              <a:t>entry</a:t>
            </a:r>
            <a:r>
              <a:rPr sz="1100" spc="-185" dirty="0">
                <a:latin typeface="LM Sans 10"/>
                <a:cs typeface="LM Sans 10"/>
              </a:rPr>
              <a:t> </a:t>
            </a:r>
            <a:r>
              <a:rPr sz="1100" dirty="0">
                <a:latin typeface="LM Sans 10"/>
                <a:cs typeface="LM Sans 10"/>
              </a:rPr>
              <a:t>point.</a:t>
            </a:r>
            <a:endParaRPr sz="1100">
              <a:latin typeface="LM Sans 10"/>
              <a:cs typeface="LM Sans 10"/>
            </a:endParaRPr>
          </a:p>
          <a:p>
            <a:pPr marL="12700">
              <a:lnSpc>
                <a:spcPct val="100000"/>
              </a:lnSpc>
              <a:spcBef>
                <a:spcPts val="334"/>
              </a:spcBef>
            </a:pPr>
            <a:r>
              <a:rPr sz="1100" spc="-10" dirty="0">
                <a:solidFill>
                  <a:srgbClr val="3333B2"/>
                </a:solidFill>
                <a:latin typeface="LM Sans 10"/>
                <a:cs typeface="LM Sans 10"/>
              </a:rPr>
              <a:t>UBOOT_LOADADDRESS </a:t>
            </a:r>
            <a:r>
              <a:rPr sz="1100" spc="-5" dirty="0">
                <a:latin typeface="LM Sans 10"/>
                <a:cs typeface="LM Sans 10"/>
              </a:rPr>
              <a:t>The </a:t>
            </a:r>
            <a:r>
              <a:rPr sz="1100" dirty="0">
                <a:latin typeface="LM Sans 10"/>
                <a:cs typeface="LM Sans 10"/>
              </a:rPr>
              <a:t>bootloader </a:t>
            </a:r>
            <a:r>
              <a:rPr sz="1100" spc="-5" dirty="0">
                <a:latin typeface="LM Sans 10"/>
                <a:cs typeface="LM Sans 10"/>
              </a:rPr>
              <a:t>load</a:t>
            </a:r>
            <a:r>
              <a:rPr sz="1100" spc="-19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address.</a:t>
            </a:r>
            <a:endParaRPr sz="1100">
              <a:latin typeface="LM Sans 10"/>
              <a:cs typeface="LM Sans 10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sz="1100" spc="-15" dirty="0">
                <a:solidFill>
                  <a:srgbClr val="3333B2"/>
                </a:solidFill>
                <a:latin typeface="LM Sans 10"/>
                <a:cs typeface="LM Sans 10"/>
              </a:rPr>
              <a:t>UBOOT_MAKE_TARGET </a:t>
            </a:r>
            <a:r>
              <a:rPr sz="1100" spc="-15" dirty="0">
                <a:latin typeface="LM Sans 10"/>
                <a:cs typeface="LM Sans 10"/>
              </a:rPr>
              <a:t>Make </a:t>
            </a:r>
            <a:r>
              <a:rPr sz="1100" spc="-10" dirty="0">
                <a:latin typeface="LM Sans 10"/>
                <a:cs typeface="LM Sans 10"/>
              </a:rPr>
              <a:t>target </a:t>
            </a:r>
            <a:r>
              <a:rPr sz="1100" spc="-5" dirty="0">
                <a:latin typeface="LM Sans 10"/>
                <a:cs typeface="LM Sans 10"/>
              </a:rPr>
              <a:t>when building the </a:t>
            </a:r>
            <a:r>
              <a:rPr sz="1100" dirty="0">
                <a:latin typeface="LM Sans 10"/>
                <a:cs typeface="LM Sans 10"/>
              </a:rPr>
              <a:t>bootloader. </a:t>
            </a:r>
            <a:r>
              <a:rPr sz="1100" spc="-5" dirty="0">
                <a:latin typeface="LM Sans 10"/>
                <a:cs typeface="LM Sans 10"/>
              </a:rPr>
              <a:t>Defaults</a:t>
            </a:r>
            <a:r>
              <a:rPr sz="1100" spc="-3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to</a:t>
            </a:r>
            <a:endParaRPr sz="1100">
              <a:latin typeface="LM Sans 10"/>
              <a:cs typeface="LM Sans 10"/>
            </a:endParaRPr>
          </a:p>
          <a:p>
            <a:pPr marL="801370">
              <a:lnSpc>
                <a:spcPct val="100000"/>
              </a:lnSpc>
              <a:spcBef>
                <a:spcPts val="35"/>
              </a:spcBef>
            </a:pPr>
            <a:r>
              <a:rPr sz="11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all</a:t>
            </a:r>
            <a:r>
              <a:rPr sz="1100" spc="-5" dirty="0">
                <a:latin typeface="LM Sans 10"/>
                <a:cs typeface="LM Sans 10"/>
              </a:rPr>
              <a:t>.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89E66EB-06EB-562A-6668-3F8013171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60"/>
              </a:spcBef>
            </a:pPr>
            <a:fld id="{81D60167-4931-47E6-BA6A-407CBD079E47}" type="slidenum">
              <a:rPr lang="en-US" spc="-5" smtClean="0"/>
              <a:t>156</a:t>
            </a:fld>
            <a:r>
              <a:rPr lang="en-US" spc="-5"/>
              <a:t>/300</a:t>
            </a:r>
            <a:endParaRPr lang="en-US" spc="-5" dirty="0"/>
          </a:p>
        </p:txBody>
      </p:sp>
    </p:spTree>
  </p:cSld>
  <p:clrMapOvr>
    <a:masterClrMapping/>
  </p:clrMapOvr>
  <p:transition>
    <p:cut/>
  </p:transition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961" y="28051"/>
            <a:ext cx="2321991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5" dirty="0"/>
              <a:t>Customize </a:t>
            </a:r>
            <a:r>
              <a:rPr sz="1400" spc="10" dirty="0"/>
              <a:t>the</a:t>
            </a:r>
            <a:r>
              <a:rPr sz="1400" spc="-60" dirty="0"/>
              <a:t> </a:t>
            </a:r>
            <a:r>
              <a:rPr sz="1400" spc="20" dirty="0"/>
              <a:t>bootloader</a:t>
            </a:r>
            <a:endParaRPr sz="1400" dirty="0"/>
          </a:p>
        </p:txBody>
      </p:sp>
      <p:sp>
        <p:nvSpPr>
          <p:cNvPr id="29" name="object 29"/>
          <p:cNvSpPr txBox="1">
            <a:spLocks noGrp="1"/>
          </p:cNvSpPr>
          <p:nvPr>
            <p:ph type="ftr" sz="quarter" idx="11"/>
          </p:nvPr>
        </p:nvSpPr>
        <p:spPr>
          <a:xfrm>
            <a:off x="273532" y="3143455"/>
            <a:ext cx="2518410" cy="82074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lang="en-US" spc="-5" dirty="0"/>
              <a:t>Remake by Mao Huynh</a:t>
            </a:r>
            <a:endParaRPr spc="-5" dirty="0">
              <a:latin typeface="Noto Sans Mono CJK JP Bold"/>
              <a:cs typeface="Noto Sans Mono CJK JP Bold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21957" y="1085696"/>
            <a:ext cx="4900930" cy="9385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14629" marR="30480" indent="-177165">
              <a:lnSpc>
                <a:spcPct val="102699"/>
              </a:lnSpc>
              <a:spcBef>
                <a:spcPts val="55"/>
              </a:spcBef>
              <a:buClr>
                <a:srgbClr val="F47F19"/>
              </a:buClr>
              <a:buFont typeface="MathJax_AMS"/>
              <a:buChar char="▶"/>
              <a:tabLst>
                <a:tab pos="215265" algn="l"/>
              </a:tabLst>
            </a:pPr>
            <a:r>
              <a:rPr sz="1100" spc="-5" dirty="0">
                <a:latin typeface="LM Sans 10"/>
                <a:cs typeface="LM Sans 10"/>
              </a:rPr>
              <a:t>It is </a:t>
            </a:r>
            <a:r>
              <a:rPr sz="1100" dirty="0">
                <a:latin typeface="LM Sans 10"/>
                <a:cs typeface="LM Sans 10"/>
              </a:rPr>
              <a:t>possible </a:t>
            </a:r>
            <a:r>
              <a:rPr sz="1100" spc="-5" dirty="0">
                <a:latin typeface="LM Sans 10"/>
                <a:cs typeface="LM Sans 10"/>
              </a:rPr>
              <a:t>to support a custom </a:t>
            </a:r>
            <a:r>
              <a:rPr sz="1100" dirty="0">
                <a:latin typeface="LM Sans 10"/>
                <a:cs typeface="LM Sans 10"/>
              </a:rPr>
              <a:t>U-Boot </a:t>
            </a:r>
            <a:r>
              <a:rPr sz="1100" spc="-20" dirty="0">
                <a:latin typeface="LM Sans 10"/>
                <a:cs typeface="LM Sans 10"/>
              </a:rPr>
              <a:t>by </a:t>
            </a:r>
            <a:r>
              <a:rPr sz="1100" spc="-5" dirty="0">
                <a:latin typeface="LM Sans 10"/>
                <a:cs typeface="LM Sans 10"/>
              </a:rPr>
              <a:t>creating an extended </a:t>
            </a:r>
            <a:r>
              <a:rPr sz="1100" dirty="0">
                <a:latin typeface="LM Sans 10"/>
                <a:cs typeface="LM Sans 10"/>
              </a:rPr>
              <a:t>recipe </a:t>
            </a:r>
            <a:r>
              <a:rPr sz="1100" spc="-5" dirty="0">
                <a:latin typeface="LM Sans 10"/>
                <a:cs typeface="LM Sans 10"/>
              </a:rPr>
              <a:t>and</a:t>
            </a:r>
            <a:r>
              <a:rPr sz="1100" spc="-5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to  append extra metadata to the </a:t>
            </a:r>
            <a:r>
              <a:rPr sz="1100" spc="-10" dirty="0">
                <a:latin typeface="LM Sans 10"/>
                <a:cs typeface="LM Sans 10"/>
              </a:rPr>
              <a:t>original </a:t>
            </a:r>
            <a:r>
              <a:rPr sz="1100" spc="-5" dirty="0">
                <a:latin typeface="LM Sans 10"/>
                <a:cs typeface="LM Sans 10"/>
              </a:rPr>
              <a:t>one.</a:t>
            </a:r>
            <a:endParaRPr sz="1100" dirty="0">
              <a:latin typeface="LM Sans 10"/>
              <a:cs typeface="LM Sans 10"/>
            </a:endParaRPr>
          </a:p>
          <a:p>
            <a:pPr marL="214629" indent="-177165">
              <a:lnSpc>
                <a:spcPct val="100000"/>
              </a:lnSpc>
              <a:spcBef>
                <a:spcPts val="334"/>
              </a:spcBef>
              <a:buClr>
                <a:srgbClr val="F47F19"/>
              </a:buClr>
              <a:buFont typeface="MathJax_AMS"/>
              <a:buChar char="▶"/>
              <a:tabLst>
                <a:tab pos="215265" algn="l"/>
              </a:tabLst>
            </a:pPr>
            <a:r>
              <a:rPr sz="1100" spc="-5" dirty="0">
                <a:latin typeface="LM Sans 10"/>
                <a:cs typeface="LM Sans 10"/>
              </a:rPr>
              <a:t>This </a:t>
            </a:r>
            <a:r>
              <a:rPr sz="1100" spc="-20" dirty="0">
                <a:latin typeface="LM Sans 10"/>
                <a:cs typeface="LM Sans 10"/>
              </a:rPr>
              <a:t>works </a:t>
            </a:r>
            <a:r>
              <a:rPr sz="1100" spc="-15" dirty="0">
                <a:latin typeface="LM Sans 10"/>
                <a:cs typeface="LM Sans 10"/>
              </a:rPr>
              <a:t>well </a:t>
            </a:r>
            <a:r>
              <a:rPr sz="1100" spc="-5" dirty="0">
                <a:latin typeface="LM Sans 10"/>
                <a:cs typeface="LM Sans 10"/>
              </a:rPr>
              <a:t>when using a mainline version of</a:t>
            </a:r>
            <a:r>
              <a:rPr sz="1100" spc="10" dirty="0">
                <a:latin typeface="LM Sans 10"/>
                <a:cs typeface="LM Sans 10"/>
              </a:rPr>
              <a:t> </a:t>
            </a:r>
            <a:r>
              <a:rPr sz="1100" dirty="0">
                <a:latin typeface="LM Sans 10"/>
                <a:cs typeface="LM Sans 10"/>
              </a:rPr>
              <a:t>U-Boot.</a:t>
            </a:r>
          </a:p>
          <a:p>
            <a:pPr marL="214629" indent="-177165">
              <a:lnSpc>
                <a:spcPct val="100000"/>
              </a:lnSpc>
              <a:spcBef>
                <a:spcPts val="170"/>
              </a:spcBef>
              <a:buClr>
                <a:srgbClr val="F47F19"/>
              </a:buClr>
              <a:buFont typeface="MathJax_AMS"/>
              <a:buChar char="▶"/>
              <a:tabLst>
                <a:tab pos="215265" algn="l"/>
              </a:tabLst>
            </a:pPr>
            <a:r>
              <a:rPr sz="1100" spc="-5" dirty="0">
                <a:latin typeface="LM Sans 10"/>
                <a:cs typeface="LM Sans 10"/>
              </a:rPr>
              <a:t>Otherwise it is </a:t>
            </a:r>
            <a:r>
              <a:rPr sz="1100" dirty="0">
                <a:latin typeface="LM Sans 10"/>
                <a:cs typeface="LM Sans 10"/>
              </a:rPr>
              <a:t>possible </a:t>
            </a:r>
            <a:r>
              <a:rPr sz="1100" spc="-5" dirty="0">
                <a:latin typeface="LM Sans 10"/>
                <a:cs typeface="LM Sans 10"/>
              </a:rPr>
              <a:t>to create a custom</a:t>
            </a:r>
            <a:r>
              <a:rPr sz="1100" spc="-25" dirty="0">
                <a:latin typeface="LM Sans 10"/>
                <a:cs typeface="LM Sans 10"/>
              </a:rPr>
              <a:t> </a:t>
            </a:r>
            <a:r>
              <a:rPr sz="1100" dirty="0">
                <a:latin typeface="LM Sans 10"/>
                <a:cs typeface="LM Sans 10"/>
              </a:rPr>
              <a:t>recipe.</a:t>
            </a:r>
          </a:p>
          <a:p>
            <a:pPr marL="492125" lvl="1" indent="-133350">
              <a:lnSpc>
                <a:spcPct val="100000"/>
              </a:lnSpc>
              <a:spcBef>
                <a:spcPts val="175"/>
              </a:spcBef>
              <a:buClr>
                <a:srgbClr val="F47F19"/>
              </a:buClr>
              <a:buFont typeface="Times New Roman"/>
              <a:buChar char="•"/>
              <a:tabLst>
                <a:tab pos="492759" algn="l"/>
              </a:tabLst>
            </a:pPr>
            <a:r>
              <a:rPr sz="1000" spc="-35" dirty="0">
                <a:latin typeface="LM Sans 10"/>
                <a:cs typeface="LM Sans 10"/>
              </a:rPr>
              <a:t>Try </a:t>
            </a:r>
            <a:r>
              <a:rPr sz="1000" spc="-5" dirty="0">
                <a:latin typeface="LM Sans 10"/>
                <a:cs typeface="LM Sans 10"/>
              </a:rPr>
              <a:t>to still use</a:t>
            </a:r>
            <a:r>
              <a:rPr sz="1000" spc="25" dirty="0">
                <a:latin typeface="LM Sans 10"/>
                <a:cs typeface="LM Sans 10"/>
              </a:rPr>
              <a:t> </a:t>
            </a:r>
            <a:r>
              <a:rPr sz="1000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meta/recipes-bsp/u-boot/u-boot.inc</a:t>
            </a:r>
            <a:endParaRPr sz="1000" dirty="0">
              <a:latin typeface="Noto Sans Mono CJK JP Bold"/>
              <a:cs typeface="Noto Sans Mono CJK JP Bold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E3ACE2-816A-C603-4AD9-B1BF5ED362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17" y="2135578"/>
            <a:ext cx="4781870" cy="269835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19F604E-06AB-1C46-BB64-DCB45334C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60"/>
              </a:spcBef>
            </a:pPr>
            <a:fld id="{81D60167-4931-47E6-BA6A-407CBD079E47}" type="slidenum">
              <a:rPr lang="en-US" spc="-5" smtClean="0"/>
              <a:t>157</a:t>
            </a:fld>
            <a:r>
              <a:rPr lang="en-US" spc="-5"/>
              <a:t>/300</a:t>
            </a:r>
            <a:endParaRPr lang="en-US" spc="-5" dirty="0"/>
          </a:p>
        </p:txBody>
      </p:sp>
    </p:spTree>
  </p:cSld>
  <p:clrMapOvr>
    <a:masterClrMapping/>
  </p:clrMapOvr>
  <p:transition>
    <p:cut/>
  </p:transition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28051"/>
            <a:ext cx="1340141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20" dirty="0">
                <a:latin typeface="LM Sans 17"/>
                <a:cs typeface="LM Sans 17"/>
                <a:hlinkClick r:id="rId2" action="ppaction://hlinksldjump"/>
              </a:rPr>
              <a:t>BSP</a:t>
            </a:r>
            <a:r>
              <a:rPr sz="1400" spc="-65" dirty="0">
                <a:latin typeface="LM Sans 17"/>
                <a:cs typeface="LM Sans 17"/>
                <a:hlinkClick r:id="rId2" action="ppaction://hlinksldjump"/>
              </a:rPr>
              <a:t> </a:t>
            </a:r>
            <a:r>
              <a:rPr sz="1400" dirty="0">
                <a:latin typeface="LM Sans 17"/>
                <a:cs typeface="LM Sans 17"/>
                <a:hlinkClick r:id="rId2" action="ppaction://hlinksldjump"/>
              </a:rPr>
              <a:t>Layers</a:t>
            </a:r>
            <a:endParaRPr sz="1400">
              <a:latin typeface="LM Sans 17"/>
              <a:cs typeface="LM Sans 17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title"/>
          </p:nvPr>
        </p:nvSpPr>
        <p:spPr>
          <a:xfrm>
            <a:off x="2273301" y="1372711"/>
            <a:ext cx="949312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spc="5" dirty="0">
                <a:hlinkClick r:id="rId3" action="ppaction://hlinksldjump"/>
              </a:rPr>
              <a:t>Kernel</a:t>
            </a:r>
            <a:endParaRPr sz="2050" dirty="0"/>
          </a:p>
        </p:txBody>
      </p:sp>
      <p:sp>
        <p:nvSpPr>
          <p:cNvPr id="29" name="object 29"/>
          <p:cNvSpPr txBox="1">
            <a:spLocks noGrp="1"/>
          </p:cNvSpPr>
          <p:nvPr>
            <p:ph type="ftr" sz="quarter" idx="11"/>
          </p:nvPr>
        </p:nvSpPr>
        <p:spPr>
          <a:xfrm>
            <a:off x="273532" y="3143455"/>
            <a:ext cx="2518410" cy="82074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lang="en-US" spc="-5" dirty="0"/>
              <a:t>Remake by Mao Huynh</a:t>
            </a:r>
            <a:endParaRPr spc="-5" dirty="0">
              <a:latin typeface="Noto Sans Mono CJK JP Bold"/>
              <a:cs typeface="Noto Sans Mono CJK JP Bold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ECEB64B-20AE-3262-7C93-F5D492E8D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60"/>
              </a:spcBef>
            </a:pPr>
            <a:fld id="{81D60167-4931-47E6-BA6A-407CBD079E47}" type="slidenum">
              <a:rPr lang="en-US" spc="-5" smtClean="0"/>
              <a:t>158</a:t>
            </a:fld>
            <a:r>
              <a:rPr lang="en-US" spc="-5"/>
              <a:t>/300</a:t>
            </a:r>
            <a:endParaRPr lang="en-US" spc="-5" dirty="0"/>
          </a:p>
        </p:txBody>
      </p:sp>
    </p:spTree>
  </p:cSld>
  <p:clrMapOvr>
    <a:masterClrMapping/>
  </p:clrMapOvr>
  <p:transition>
    <p:cut/>
  </p:transition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961" y="28051"/>
            <a:ext cx="2545511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0" dirty="0"/>
              <a:t>Linux </a:t>
            </a:r>
            <a:r>
              <a:rPr sz="1400" spc="5" dirty="0"/>
              <a:t>kernel </a:t>
            </a:r>
            <a:r>
              <a:rPr sz="1400" spc="15" dirty="0"/>
              <a:t>recipes </a:t>
            </a:r>
            <a:r>
              <a:rPr sz="1400" spc="10" dirty="0"/>
              <a:t>in</a:t>
            </a:r>
            <a:r>
              <a:rPr sz="1400" spc="-35" dirty="0"/>
              <a:t> </a:t>
            </a:r>
            <a:r>
              <a:rPr sz="1400" dirty="0"/>
              <a:t>Yocto</a:t>
            </a:r>
          </a:p>
        </p:txBody>
      </p:sp>
      <p:sp>
        <p:nvSpPr>
          <p:cNvPr id="29" name="object 29"/>
          <p:cNvSpPr txBox="1">
            <a:spLocks noGrp="1"/>
          </p:cNvSpPr>
          <p:nvPr>
            <p:ph type="ftr" sz="quarter" idx="11"/>
          </p:nvPr>
        </p:nvSpPr>
        <p:spPr>
          <a:xfrm>
            <a:off x="273532" y="3143455"/>
            <a:ext cx="2518410" cy="82074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lang="en-US" spc="-5" dirty="0"/>
              <a:t>Remake by Mao Huynh</a:t>
            </a:r>
            <a:endParaRPr spc="-5" dirty="0">
              <a:latin typeface="Noto Sans Mono CJK JP Bold"/>
              <a:cs typeface="Noto Sans Mono CJK JP Bold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13023" y="694589"/>
            <a:ext cx="2617477" cy="1798569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240029" indent="-177165">
              <a:lnSpc>
                <a:spcPct val="100000"/>
              </a:lnSpc>
              <a:spcBef>
                <a:spcPts val="285"/>
              </a:spcBef>
              <a:buClr>
                <a:srgbClr val="F47F19"/>
              </a:buClr>
              <a:buFont typeface="MathJax_AMS"/>
              <a:buChar char="▶"/>
              <a:tabLst>
                <a:tab pos="240665" algn="l"/>
              </a:tabLst>
            </a:pPr>
            <a:r>
              <a:rPr sz="1100" spc="-5" dirty="0">
                <a:latin typeface="LM Sans 10"/>
                <a:cs typeface="LM Sans 10"/>
              </a:rPr>
              <a:t>There </a:t>
            </a:r>
            <a:r>
              <a:rPr sz="1100" spc="-15" dirty="0">
                <a:latin typeface="LM Sans 10"/>
                <a:cs typeface="LM Sans 10"/>
              </a:rPr>
              <a:t>are </a:t>
            </a:r>
            <a:r>
              <a:rPr sz="1100" spc="-5" dirty="0">
                <a:latin typeface="LM Sans 10"/>
                <a:cs typeface="LM Sans 10"/>
              </a:rPr>
              <a:t>basically </a:t>
            </a:r>
            <a:r>
              <a:rPr sz="1100" spc="-30" dirty="0">
                <a:latin typeface="LM Sans 10"/>
                <a:cs typeface="LM Sans 10"/>
              </a:rPr>
              <a:t>two </a:t>
            </a:r>
            <a:r>
              <a:rPr sz="1100" spc="-25" dirty="0">
                <a:latin typeface="LM Sans 10"/>
                <a:cs typeface="LM Sans 10"/>
              </a:rPr>
              <a:t>ways </a:t>
            </a:r>
            <a:r>
              <a:rPr sz="1100" spc="-5" dirty="0">
                <a:latin typeface="LM Sans 10"/>
                <a:cs typeface="LM Sans 10"/>
              </a:rPr>
              <a:t>of compiling a </a:t>
            </a:r>
            <a:r>
              <a:rPr sz="1100" spc="-10" dirty="0">
                <a:latin typeface="LM Sans 10"/>
                <a:cs typeface="LM Sans 10"/>
              </a:rPr>
              <a:t>kernel </a:t>
            </a:r>
            <a:r>
              <a:rPr sz="1100" spc="-5" dirty="0">
                <a:latin typeface="LM Sans 10"/>
                <a:cs typeface="LM Sans 10"/>
              </a:rPr>
              <a:t>in the </a:t>
            </a:r>
            <a:r>
              <a:rPr sz="1100" spc="-20" dirty="0">
                <a:latin typeface="LM Sans 10"/>
                <a:cs typeface="LM Sans 10"/>
              </a:rPr>
              <a:t>Yocto</a:t>
            </a:r>
            <a:r>
              <a:rPr sz="1100" spc="5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Project:</a:t>
            </a:r>
            <a:endParaRPr sz="1100" dirty="0">
              <a:latin typeface="LM Sans 10"/>
              <a:cs typeface="LM Sans 10"/>
            </a:endParaRPr>
          </a:p>
          <a:p>
            <a:pPr marL="517525" lvl="1" indent="-133350">
              <a:lnSpc>
                <a:spcPts val="1200"/>
              </a:lnSpc>
              <a:spcBef>
                <a:spcPts val="175"/>
              </a:spcBef>
              <a:buClr>
                <a:srgbClr val="F47F19"/>
              </a:buClr>
              <a:buFont typeface="Times New Roman"/>
              <a:buChar char="•"/>
              <a:tabLst>
                <a:tab pos="518159" algn="l"/>
              </a:tabLst>
            </a:pPr>
            <a:r>
              <a:rPr sz="1000" spc="-5" dirty="0">
                <a:latin typeface="LM Sans 10"/>
                <a:cs typeface="LM Sans 10"/>
              </a:rPr>
              <a:t>By using the </a:t>
            </a:r>
            <a:r>
              <a:rPr sz="1000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linux-yocto </a:t>
            </a:r>
            <a:r>
              <a:rPr sz="1000" spc="-5" dirty="0">
                <a:latin typeface="LM Sans 10"/>
                <a:cs typeface="LM Sans 10"/>
              </a:rPr>
              <a:t>packages, </a:t>
            </a:r>
            <a:r>
              <a:rPr sz="1000" spc="-10" dirty="0">
                <a:latin typeface="LM Sans 10"/>
                <a:cs typeface="LM Sans 10"/>
              </a:rPr>
              <a:t>provided </a:t>
            </a:r>
            <a:r>
              <a:rPr sz="1000" spc="-5" dirty="0">
                <a:latin typeface="LM Sans 10"/>
                <a:cs typeface="LM Sans 10"/>
              </a:rPr>
              <a:t>in</a:t>
            </a:r>
            <a:r>
              <a:rPr sz="1000" spc="-165" dirty="0">
                <a:latin typeface="LM Sans 10"/>
                <a:cs typeface="LM Sans 10"/>
              </a:rPr>
              <a:t> </a:t>
            </a:r>
            <a:r>
              <a:rPr sz="1000" spc="-25" dirty="0">
                <a:latin typeface="LM Sans 10"/>
                <a:cs typeface="LM Sans 10"/>
              </a:rPr>
              <a:t>Poky.</a:t>
            </a:r>
            <a:endParaRPr sz="1000" dirty="0">
              <a:latin typeface="LM Sans 10"/>
              <a:cs typeface="LM Sans 10"/>
            </a:endParaRPr>
          </a:p>
          <a:p>
            <a:pPr marL="517525" lvl="1" indent="-133350">
              <a:lnSpc>
                <a:spcPts val="1200"/>
              </a:lnSpc>
              <a:buClr>
                <a:srgbClr val="F47F19"/>
              </a:buClr>
              <a:buFont typeface="Times New Roman"/>
              <a:buChar char="•"/>
              <a:tabLst>
                <a:tab pos="518159" algn="l"/>
              </a:tabLst>
            </a:pPr>
            <a:r>
              <a:rPr sz="1000" spc="-5" dirty="0">
                <a:latin typeface="LM Sans 10"/>
                <a:cs typeface="LM Sans 10"/>
              </a:rPr>
              <a:t>By using a fully custom </a:t>
            </a:r>
            <a:r>
              <a:rPr sz="1000" spc="-10" dirty="0">
                <a:latin typeface="LM Sans 10"/>
                <a:cs typeface="LM Sans 10"/>
              </a:rPr>
              <a:t>kernel </a:t>
            </a:r>
            <a:r>
              <a:rPr sz="1000" dirty="0">
                <a:latin typeface="LM Sans 10"/>
                <a:cs typeface="LM Sans 10"/>
              </a:rPr>
              <a:t>recipe.</a:t>
            </a:r>
          </a:p>
          <a:p>
            <a:pPr marL="240029" indent="-177165">
              <a:lnSpc>
                <a:spcPct val="100000"/>
              </a:lnSpc>
              <a:spcBef>
                <a:spcPts val="355"/>
              </a:spcBef>
              <a:buClr>
                <a:srgbClr val="F47F19"/>
              </a:buClr>
              <a:buFont typeface="MathJax_AMS"/>
              <a:buChar char="▶"/>
              <a:tabLst>
                <a:tab pos="240665" algn="l"/>
              </a:tabLst>
            </a:pPr>
            <a:r>
              <a:rPr sz="1100" spc="-5" dirty="0">
                <a:latin typeface="LM Sans 10"/>
                <a:cs typeface="LM Sans 10"/>
              </a:rPr>
              <a:t>The </a:t>
            </a:r>
            <a:r>
              <a:rPr sz="1100" spc="-10" dirty="0">
                <a:latin typeface="LM Sans 10"/>
                <a:cs typeface="LM Sans 10"/>
              </a:rPr>
              <a:t>kernel </a:t>
            </a:r>
            <a:r>
              <a:rPr sz="1100" spc="-5" dirty="0">
                <a:latin typeface="LM Sans 10"/>
                <a:cs typeface="LM Sans 10"/>
              </a:rPr>
              <a:t>used is selected in the machine </a:t>
            </a:r>
            <a:r>
              <a:rPr sz="1100" spc="-10" dirty="0">
                <a:latin typeface="LM Sans 10"/>
                <a:cs typeface="LM Sans 10"/>
              </a:rPr>
              <a:t>file </a:t>
            </a:r>
            <a:r>
              <a:rPr sz="1100" spc="-5" dirty="0">
                <a:latin typeface="LM Sans 10"/>
                <a:cs typeface="LM Sans 10"/>
              </a:rPr>
              <a:t>thanks</a:t>
            </a:r>
            <a:r>
              <a:rPr sz="1100" spc="-1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to:</a:t>
            </a:r>
            <a:endParaRPr sz="1100" dirty="0">
              <a:latin typeface="LM Sans 10"/>
              <a:cs typeface="LM Sans 10"/>
            </a:endParaRPr>
          </a:p>
          <a:p>
            <a:pPr marL="240029">
              <a:lnSpc>
                <a:spcPct val="100000"/>
              </a:lnSpc>
              <a:spcBef>
                <a:spcPts val="35"/>
              </a:spcBef>
            </a:pPr>
            <a:r>
              <a:rPr sz="11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PREFERRED_PROVIDER_virtual/kernel</a:t>
            </a:r>
            <a:endParaRPr sz="1100" dirty="0">
              <a:latin typeface="Noto Sans Mono CJK JP Bold"/>
              <a:cs typeface="Noto Sans Mono CJK JP Bold"/>
            </a:endParaRPr>
          </a:p>
          <a:p>
            <a:pPr marL="240029" indent="-177165">
              <a:lnSpc>
                <a:spcPct val="100000"/>
              </a:lnSpc>
              <a:spcBef>
                <a:spcPts val="335"/>
              </a:spcBef>
              <a:buClr>
                <a:srgbClr val="F47F19"/>
              </a:buClr>
              <a:buFont typeface="MathJax_AMS"/>
              <a:buChar char="▶"/>
              <a:tabLst>
                <a:tab pos="240665" algn="l"/>
              </a:tabLst>
            </a:pPr>
            <a:r>
              <a:rPr sz="1100" spc="-5" dirty="0">
                <a:latin typeface="LM Sans 10"/>
                <a:cs typeface="LM Sans 10"/>
              </a:rPr>
              <a:t>Its version is </a:t>
            </a:r>
            <a:r>
              <a:rPr sz="1100" spc="-10" dirty="0">
                <a:latin typeface="LM Sans 10"/>
                <a:cs typeface="LM Sans 10"/>
              </a:rPr>
              <a:t>defined </a:t>
            </a:r>
            <a:r>
              <a:rPr sz="1100" spc="-5" dirty="0">
                <a:latin typeface="LM Sans 10"/>
                <a:cs typeface="LM Sans 10"/>
              </a:rPr>
              <a:t>with:</a:t>
            </a:r>
            <a:r>
              <a:rPr sz="1100" spc="125" dirty="0">
                <a:latin typeface="LM Sans 10"/>
                <a:cs typeface="LM Sans 10"/>
              </a:rPr>
              <a:t> </a:t>
            </a:r>
            <a:r>
              <a:rPr sz="11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PREFERRED_VERSION_&lt;kernel_provider&gt;</a:t>
            </a:r>
            <a:endParaRPr sz="1100" dirty="0">
              <a:latin typeface="Noto Sans Mono CJK JP Bold"/>
              <a:cs typeface="Noto Sans Mono CJK JP Bold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F0A1D8-DCAC-059E-D63A-E01D776E96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0500" y="1165225"/>
            <a:ext cx="2895600" cy="1327933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BFEF104-0CC4-7D14-2E55-165A5D084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60"/>
              </a:spcBef>
            </a:pPr>
            <a:fld id="{81D60167-4931-47E6-BA6A-407CBD079E47}" type="slidenum">
              <a:rPr lang="en-US" spc="-5" smtClean="0"/>
              <a:t>159</a:t>
            </a:fld>
            <a:r>
              <a:rPr lang="en-US" spc="-5"/>
              <a:t>/300</a:t>
            </a:r>
            <a:endParaRPr lang="en-US" spc="-5" dirty="0"/>
          </a:p>
        </p:txBody>
      </p:sp>
    </p:spTree>
  </p:cSld>
  <p:clrMapOvr>
    <a:masterClrMapping/>
  </p:clrMapOvr>
  <p:transition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4322" y="28051"/>
            <a:ext cx="283718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5" dirty="0"/>
              <a:t>Example </a:t>
            </a:r>
            <a:r>
              <a:rPr sz="1400" spc="10" dirty="0"/>
              <a:t>of </a:t>
            </a:r>
            <a:r>
              <a:rPr sz="1400" spc="15" dirty="0"/>
              <a:t>a </a:t>
            </a:r>
            <a:r>
              <a:rPr sz="1400" dirty="0"/>
              <a:t>Yocto </a:t>
            </a:r>
            <a:r>
              <a:rPr sz="1400" spc="10" dirty="0"/>
              <a:t>Project </a:t>
            </a:r>
            <a:r>
              <a:rPr sz="1400" spc="15" dirty="0"/>
              <a:t>based</a:t>
            </a:r>
            <a:r>
              <a:rPr sz="1400" spc="-45" dirty="0"/>
              <a:t> </a:t>
            </a:r>
            <a:r>
              <a:rPr sz="1400" spc="20" dirty="0"/>
              <a:t>BSP</a:t>
            </a:r>
            <a:endParaRPr sz="1400"/>
          </a:p>
        </p:txBody>
      </p:sp>
      <p:sp>
        <p:nvSpPr>
          <p:cNvPr id="29" name="object 29"/>
          <p:cNvSpPr txBox="1">
            <a:spLocks noGrp="1"/>
          </p:cNvSpPr>
          <p:nvPr>
            <p:ph type="ftr" sz="quarter" idx="11"/>
          </p:nvPr>
        </p:nvSpPr>
        <p:spPr>
          <a:xfrm>
            <a:off x="273532" y="3143455"/>
            <a:ext cx="2518410" cy="82074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lang="en-US" spc="-5" dirty="0"/>
              <a:t>Remake by Mao Huynh</a:t>
            </a:r>
            <a:endParaRPr spc="-5" dirty="0">
              <a:latin typeface="Noto Sans Mono CJK JP Bold"/>
              <a:cs typeface="Noto Sans Mono CJK JP Bold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20528" y="446141"/>
            <a:ext cx="4924743" cy="2352567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240029" indent="-177165">
              <a:lnSpc>
                <a:spcPct val="100000"/>
              </a:lnSpc>
              <a:spcBef>
                <a:spcPts val="285"/>
              </a:spcBef>
              <a:buClr>
                <a:srgbClr val="F47F19"/>
              </a:buClr>
              <a:buFont typeface="MathJax_AMS"/>
              <a:buChar char="▶"/>
              <a:tabLst>
                <a:tab pos="240665" algn="l"/>
              </a:tabLst>
            </a:pPr>
            <a:r>
              <a:rPr sz="1100" spc="-55" dirty="0">
                <a:latin typeface="LM Sans 10"/>
                <a:cs typeface="LM Sans 10"/>
              </a:rPr>
              <a:t>To </a:t>
            </a:r>
            <a:r>
              <a:rPr sz="1100" spc="-5" dirty="0">
                <a:latin typeface="LM Sans 10"/>
                <a:cs typeface="LM Sans 10"/>
              </a:rPr>
              <a:t>build images </a:t>
            </a:r>
            <a:r>
              <a:rPr sz="1100" spc="-15" dirty="0">
                <a:latin typeface="LM Sans 10"/>
                <a:cs typeface="LM Sans 10"/>
              </a:rPr>
              <a:t>for </a:t>
            </a:r>
            <a:r>
              <a:rPr sz="1100" spc="-5" dirty="0">
                <a:latin typeface="LM Sans 10"/>
                <a:cs typeface="LM Sans 10"/>
              </a:rPr>
              <a:t>a</a:t>
            </a:r>
            <a:r>
              <a:rPr lang="en-US" sz="1100" spc="-5" dirty="0">
                <a:latin typeface="LM Sans 10"/>
                <a:cs typeface="LM Sans 10"/>
              </a:rPr>
              <a:t> </a:t>
            </a:r>
            <a:r>
              <a:rPr lang="en-US" sz="1100" spc="-5" dirty="0" err="1">
                <a:latin typeface="LM Sans 10"/>
                <a:cs typeface="LM Sans 10"/>
              </a:rPr>
              <a:t>Rasberrypi</a:t>
            </a:r>
            <a:r>
              <a:rPr lang="en-US" sz="1100" spc="-5" dirty="0">
                <a:latin typeface="LM Sans 10"/>
                <a:cs typeface="LM Sans 10"/>
              </a:rPr>
              <a:t> 3B</a:t>
            </a:r>
            <a:r>
              <a:rPr sz="1100" spc="-5" dirty="0">
                <a:latin typeface="LM Sans 10"/>
                <a:cs typeface="LM Sans 10"/>
              </a:rPr>
              <a:t> </a:t>
            </a:r>
            <a:r>
              <a:rPr sz="1100" spc="-25" dirty="0">
                <a:latin typeface="LM Sans 10"/>
                <a:cs typeface="LM Sans 10"/>
              </a:rPr>
              <a:t>we</a:t>
            </a:r>
            <a:r>
              <a:rPr sz="1100" spc="4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need:</a:t>
            </a:r>
            <a:endParaRPr sz="1100" dirty="0">
              <a:latin typeface="LM Sans 10"/>
              <a:cs typeface="LM Sans 10"/>
            </a:endParaRPr>
          </a:p>
          <a:p>
            <a:pPr marL="517525" lvl="1" indent="-133350">
              <a:lnSpc>
                <a:spcPts val="1200"/>
              </a:lnSpc>
              <a:spcBef>
                <a:spcPts val="175"/>
              </a:spcBef>
              <a:buClr>
                <a:srgbClr val="F47F19"/>
              </a:buClr>
              <a:buFont typeface="Times New Roman"/>
              <a:buChar char="•"/>
              <a:tabLst>
                <a:tab pos="518159" algn="l"/>
              </a:tabLst>
            </a:pPr>
            <a:r>
              <a:rPr sz="1000" spc="-5" dirty="0">
                <a:latin typeface="LM Sans 10"/>
                <a:cs typeface="LM Sans 10"/>
              </a:rPr>
              <a:t>The </a:t>
            </a:r>
            <a:r>
              <a:rPr sz="1000" spc="-10" dirty="0">
                <a:latin typeface="LM Sans 10"/>
                <a:cs typeface="LM Sans 10"/>
              </a:rPr>
              <a:t>Poky </a:t>
            </a:r>
            <a:r>
              <a:rPr sz="1000" spc="-5" dirty="0">
                <a:latin typeface="LM Sans 10"/>
                <a:cs typeface="LM Sans 10"/>
              </a:rPr>
              <a:t>reference system, containing all common </a:t>
            </a:r>
            <a:r>
              <a:rPr sz="1000" dirty="0">
                <a:latin typeface="LM Sans 10"/>
                <a:cs typeface="LM Sans 10"/>
              </a:rPr>
              <a:t>recipes </a:t>
            </a:r>
            <a:r>
              <a:rPr sz="1000" spc="-5" dirty="0">
                <a:latin typeface="LM Sans 10"/>
                <a:cs typeface="LM Sans 10"/>
              </a:rPr>
              <a:t>and</a:t>
            </a:r>
            <a:r>
              <a:rPr sz="1000" spc="30" dirty="0">
                <a:latin typeface="LM Sans 10"/>
                <a:cs typeface="LM Sans 10"/>
              </a:rPr>
              <a:t> </a:t>
            </a:r>
            <a:r>
              <a:rPr sz="1000" dirty="0">
                <a:latin typeface="LM Sans 10"/>
                <a:cs typeface="LM Sans 10"/>
              </a:rPr>
              <a:t>tools.</a:t>
            </a:r>
          </a:p>
          <a:p>
            <a:pPr marL="517525" lvl="1" indent="-133350">
              <a:lnSpc>
                <a:spcPts val="1200"/>
              </a:lnSpc>
              <a:buClr>
                <a:srgbClr val="F47F19"/>
              </a:buClr>
              <a:buFont typeface="Times New Roman"/>
              <a:buChar char="•"/>
              <a:tabLst>
                <a:tab pos="518159" algn="l"/>
              </a:tabLst>
            </a:pPr>
            <a:r>
              <a:rPr sz="1000" spc="-5" dirty="0">
                <a:latin typeface="LM Sans 10"/>
                <a:cs typeface="LM Sans 10"/>
              </a:rPr>
              <a:t>The </a:t>
            </a:r>
            <a:r>
              <a:rPr sz="1000" i="1" spc="-5" dirty="0">
                <a:latin typeface="LM Sans 10"/>
                <a:cs typeface="LM Sans 10"/>
              </a:rPr>
              <a:t>meta-</a:t>
            </a:r>
            <a:r>
              <a:rPr lang="en-US" sz="1000" i="1" spc="-5" dirty="0" err="1">
                <a:latin typeface="LM Sans 10"/>
                <a:cs typeface="LM Sans 10"/>
              </a:rPr>
              <a:t>raspberrypi</a:t>
            </a:r>
            <a:r>
              <a:rPr sz="1000" i="1" spc="-5" dirty="0">
                <a:latin typeface="LM Sans 10"/>
                <a:cs typeface="LM Sans 10"/>
              </a:rPr>
              <a:t> </a:t>
            </a:r>
            <a:r>
              <a:rPr sz="1000" spc="-15" dirty="0">
                <a:latin typeface="LM Sans 10"/>
                <a:cs typeface="LM Sans 10"/>
              </a:rPr>
              <a:t>layer,</a:t>
            </a:r>
            <a:r>
              <a:rPr lang="en-US" sz="1000" spc="-15" dirty="0">
                <a:latin typeface="LM Sans 10"/>
                <a:cs typeface="LM Sans 10"/>
              </a:rPr>
              <a:t> </a:t>
            </a:r>
            <a:r>
              <a:rPr sz="1000" spc="-15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a set of </a:t>
            </a:r>
            <a:r>
              <a:rPr lang="en-US" sz="1000" spc="-20" dirty="0">
                <a:latin typeface="LM Sans 10"/>
                <a:cs typeface="LM Sans 10"/>
              </a:rPr>
              <a:t>ARM </a:t>
            </a:r>
            <a:r>
              <a:rPr sz="1000" dirty="0">
                <a:latin typeface="LM Sans 10"/>
                <a:cs typeface="LM Sans 10"/>
              </a:rPr>
              <a:t>specific</a:t>
            </a:r>
            <a:r>
              <a:rPr sz="1000" spc="30" dirty="0">
                <a:latin typeface="LM Sans 10"/>
                <a:cs typeface="LM Sans 10"/>
              </a:rPr>
              <a:t> </a:t>
            </a:r>
            <a:r>
              <a:rPr sz="1000" dirty="0">
                <a:latin typeface="LM Sans 10"/>
                <a:cs typeface="LM Sans 10"/>
              </a:rPr>
              <a:t>recipes.</a:t>
            </a:r>
          </a:p>
          <a:p>
            <a:pPr marL="240029" indent="-177165">
              <a:lnSpc>
                <a:spcPct val="100000"/>
              </a:lnSpc>
              <a:spcBef>
                <a:spcPts val="355"/>
              </a:spcBef>
              <a:buClr>
                <a:srgbClr val="F47F19"/>
              </a:buClr>
              <a:buFont typeface="MathJax_AMS"/>
              <a:buChar char="▶"/>
              <a:tabLst>
                <a:tab pos="240665" algn="l"/>
              </a:tabLst>
            </a:pPr>
            <a:r>
              <a:rPr sz="1100" spc="-5" dirty="0">
                <a:latin typeface="LM Sans 10"/>
                <a:cs typeface="LM Sans 10"/>
              </a:rPr>
              <a:t>All modifications </a:t>
            </a:r>
            <a:r>
              <a:rPr sz="1100" spc="-15" dirty="0">
                <a:latin typeface="LM Sans 10"/>
                <a:cs typeface="LM Sans 10"/>
              </a:rPr>
              <a:t>are </a:t>
            </a:r>
            <a:r>
              <a:rPr sz="1100" spc="-10" dirty="0">
                <a:latin typeface="LM Sans 10"/>
                <a:cs typeface="LM Sans 10"/>
              </a:rPr>
              <a:t>made </a:t>
            </a:r>
            <a:r>
              <a:rPr sz="1100" spc="-5" dirty="0">
                <a:latin typeface="LM Sans 10"/>
                <a:cs typeface="LM Sans 10"/>
              </a:rPr>
              <a:t>in the </a:t>
            </a:r>
            <a:r>
              <a:rPr sz="1100" i="1" spc="-5" dirty="0">
                <a:latin typeface="LM Sans 10"/>
                <a:cs typeface="LM Sans 10"/>
              </a:rPr>
              <a:t>meta-</a:t>
            </a:r>
            <a:r>
              <a:rPr lang="en-US" sz="1100" i="1" spc="-5" dirty="0">
                <a:latin typeface="LM Sans 10"/>
                <a:cs typeface="LM Sans 10"/>
              </a:rPr>
              <a:t> </a:t>
            </a:r>
            <a:r>
              <a:rPr lang="en-US" sz="1100" i="1" spc="-5" dirty="0" err="1">
                <a:latin typeface="LM Sans 10"/>
                <a:cs typeface="LM Sans 10"/>
              </a:rPr>
              <a:t>raspberrypi</a:t>
            </a:r>
            <a:r>
              <a:rPr sz="1100" i="1" spc="-5" dirty="0">
                <a:latin typeface="LM Sans 10"/>
                <a:cs typeface="LM Sans 10"/>
              </a:rPr>
              <a:t> </a:t>
            </a:r>
            <a:r>
              <a:rPr sz="1100" spc="-15" dirty="0">
                <a:latin typeface="LM Sans 10"/>
                <a:cs typeface="LM Sans 10"/>
              </a:rPr>
              <a:t>layer. </a:t>
            </a:r>
            <a:r>
              <a:rPr sz="1100" spc="-5" dirty="0">
                <a:latin typeface="LM Sans 10"/>
                <a:cs typeface="LM Sans 10"/>
              </a:rPr>
              <a:t>Editing </a:t>
            </a:r>
            <a:r>
              <a:rPr sz="1100" spc="-15" dirty="0">
                <a:latin typeface="LM Sans 10"/>
                <a:cs typeface="LM Sans 10"/>
              </a:rPr>
              <a:t>Poky </a:t>
            </a:r>
            <a:r>
              <a:rPr sz="1100" spc="-5" dirty="0">
                <a:latin typeface="LM Sans 10"/>
                <a:cs typeface="LM Sans 10"/>
              </a:rPr>
              <a:t>!</a:t>
            </a:r>
            <a:endParaRPr sz="1100" dirty="0">
              <a:latin typeface="LM Sans 10"/>
              <a:cs typeface="LM Sans 10"/>
            </a:endParaRPr>
          </a:p>
          <a:p>
            <a:pPr marL="240029" indent="-177165">
              <a:lnSpc>
                <a:spcPct val="100000"/>
              </a:lnSpc>
              <a:spcBef>
                <a:spcPts val="335"/>
              </a:spcBef>
              <a:buClr>
                <a:srgbClr val="F47F19"/>
              </a:buClr>
              <a:buFont typeface="MathJax_AMS"/>
              <a:buChar char="▶"/>
              <a:tabLst>
                <a:tab pos="240665" algn="l"/>
              </a:tabLst>
            </a:pPr>
            <a:r>
              <a:rPr sz="1100" spc="-25" dirty="0">
                <a:latin typeface="LM Sans 10"/>
                <a:cs typeface="LM Sans 10"/>
              </a:rPr>
              <a:t>We </a:t>
            </a:r>
            <a:r>
              <a:rPr sz="1100" spc="-5" dirty="0">
                <a:latin typeface="LM Sans 10"/>
                <a:cs typeface="LM Sans 10"/>
              </a:rPr>
              <a:t>will set up this environment in the</a:t>
            </a:r>
            <a:r>
              <a:rPr sz="1100" spc="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lab.</a:t>
            </a:r>
            <a:endParaRPr lang="en-US" sz="1100" spc="-5" dirty="0">
              <a:latin typeface="LM Sans 10"/>
              <a:cs typeface="LM Sans 10"/>
            </a:endParaRPr>
          </a:p>
          <a:p>
            <a:pPr marL="240029" indent="-177165">
              <a:lnSpc>
                <a:spcPct val="100000"/>
              </a:lnSpc>
              <a:spcBef>
                <a:spcPts val="285"/>
              </a:spcBef>
              <a:buClr>
                <a:srgbClr val="F47F19"/>
              </a:buClr>
              <a:buFont typeface="MathJax_AMS"/>
              <a:buChar char="▶"/>
              <a:tabLst>
                <a:tab pos="240665" algn="l"/>
              </a:tabLst>
            </a:pPr>
            <a:r>
              <a:rPr lang="en-US" sz="1100" spc="-55" dirty="0">
                <a:latin typeface="LM Sans 10"/>
                <a:cs typeface="LM Sans 10"/>
              </a:rPr>
              <a:t>To </a:t>
            </a:r>
            <a:r>
              <a:rPr lang="en-US" sz="1100" spc="-5" dirty="0">
                <a:latin typeface="LM Sans 10"/>
                <a:cs typeface="LM Sans 10"/>
              </a:rPr>
              <a:t>build images </a:t>
            </a:r>
            <a:r>
              <a:rPr lang="en-US" sz="1100" spc="-15" dirty="0">
                <a:latin typeface="LM Sans 10"/>
                <a:cs typeface="LM Sans 10"/>
              </a:rPr>
              <a:t>for </a:t>
            </a:r>
            <a:r>
              <a:rPr lang="en-US" sz="1100" spc="-5" dirty="0">
                <a:latin typeface="LM Sans 10"/>
                <a:cs typeface="LM Sans 10"/>
              </a:rPr>
              <a:t>a Beagle bone </a:t>
            </a:r>
            <a:r>
              <a:rPr lang="en-US" sz="1100" spc="-25" dirty="0">
                <a:latin typeface="LM Sans 10"/>
                <a:cs typeface="LM Sans 10"/>
              </a:rPr>
              <a:t>we</a:t>
            </a:r>
            <a:r>
              <a:rPr lang="en-US" sz="1100" spc="40" dirty="0">
                <a:latin typeface="LM Sans 10"/>
                <a:cs typeface="LM Sans 10"/>
              </a:rPr>
              <a:t> </a:t>
            </a:r>
            <a:r>
              <a:rPr lang="en-US" sz="1100" spc="-5" dirty="0">
                <a:latin typeface="LM Sans 10"/>
                <a:cs typeface="LM Sans 10"/>
              </a:rPr>
              <a:t>need:</a:t>
            </a:r>
            <a:endParaRPr lang="en-US" sz="1100" dirty="0">
              <a:latin typeface="LM Sans 10"/>
              <a:cs typeface="LM Sans 10"/>
            </a:endParaRPr>
          </a:p>
          <a:p>
            <a:pPr marL="517525" lvl="1" indent="-133350">
              <a:lnSpc>
                <a:spcPts val="1200"/>
              </a:lnSpc>
              <a:spcBef>
                <a:spcPts val="175"/>
              </a:spcBef>
              <a:buClr>
                <a:srgbClr val="F47F19"/>
              </a:buClr>
              <a:buFont typeface="Times New Roman"/>
              <a:buChar char="•"/>
              <a:tabLst>
                <a:tab pos="518159" algn="l"/>
              </a:tabLst>
            </a:pPr>
            <a:r>
              <a:rPr lang="en-US" sz="1000" spc="-5" dirty="0">
                <a:latin typeface="LM Sans 10"/>
                <a:cs typeface="LM Sans 10"/>
              </a:rPr>
              <a:t>The </a:t>
            </a:r>
            <a:r>
              <a:rPr lang="en-US" sz="1000" spc="-10" dirty="0">
                <a:latin typeface="LM Sans 10"/>
                <a:cs typeface="LM Sans 10"/>
              </a:rPr>
              <a:t>Poky </a:t>
            </a:r>
            <a:r>
              <a:rPr lang="en-US" sz="1000" spc="-5" dirty="0">
                <a:latin typeface="LM Sans 10"/>
                <a:cs typeface="LM Sans 10"/>
              </a:rPr>
              <a:t>reference system, containing all common </a:t>
            </a:r>
            <a:r>
              <a:rPr lang="en-US" sz="1000" dirty="0">
                <a:latin typeface="LM Sans 10"/>
                <a:cs typeface="LM Sans 10"/>
              </a:rPr>
              <a:t>recipes </a:t>
            </a:r>
            <a:r>
              <a:rPr lang="en-US" sz="1000" spc="-5" dirty="0">
                <a:latin typeface="LM Sans 10"/>
                <a:cs typeface="LM Sans 10"/>
              </a:rPr>
              <a:t>and</a:t>
            </a:r>
            <a:r>
              <a:rPr lang="en-US" sz="1000" spc="30" dirty="0">
                <a:latin typeface="LM Sans 10"/>
                <a:cs typeface="LM Sans 10"/>
              </a:rPr>
              <a:t> </a:t>
            </a:r>
            <a:r>
              <a:rPr lang="en-US" sz="1000" dirty="0">
                <a:latin typeface="LM Sans 10"/>
                <a:cs typeface="LM Sans 10"/>
              </a:rPr>
              <a:t>tools.</a:t>
            </a:r>
          </a:p>
          <a:p>
            <a:pPr marL="517525" lvl="1" indent="-133350">
              <a:lnSpc>
                <a:spcPts val="1200"/>
              </a:lnSpc>
              <a:buClr>
                <a:srgbClr val="F47F19"/>
              </a:buClr>
              <a:buFont typeface="Times New Roman"/>
              <a:buChar char="•"/>
              <a:tabLst>
                <a:tab pos="518159" algn="l"/>
              </a:tabLst>
            </a:pPr>
            <a:r>
              <a:rPr lang="en-US" sz="1000" spc="-5" dirty="0">
                <a:latin typeface="LM Sans 10"/>
                <a:cs typeface="LM Sans 10"/>
              </a:rPr>
              <a:t>The </a:t>
            </a:r>
            <a:r>
              <a:rPr lang="en-US" sz="1000" i="1" spc="-5" dirty="0">
                <a:latin typeface="LM Sans 10"/>
                <a:cs typeface="LM Sans 10"/>
              </a:rPr>
              <a:t>meta-</a:t>
            </a:r>
            <a:r>
              <a:rPr lang="en-US" sz="1000" i="1" spc="-5" dirty="0" err="1">
                <a:latin typeface="LM Sans 10"/>
                <a:cs typeface="LM Sans 10"/>
              </a:rPr>
              <a:t>ti</a:t>
            </a:r>
            <a:r>
              <a:rPr lang="en-US" sz="1000" i="1" spc="-5" dirty="0">
                <a:latin typeface="LM Sans 10"/>
                <a:cs typeface="LM Sans 10"/>
              </a:rPr>
              <a:t> </a:t>
            </a:r>
            <a:r>
              <a:rPr lang="en-US" sz="1000" spc="-15" dirty="0">
                <a:latin typeface="LM Sans 10"/>
                <a:cs typeface="LM Sans 10"/>
              </a:rPr>
              <a:t>layer,  </a:t>
            </a:r>
            <a:r>
              <a:rPr lang="en-US" sz="1000" spc="-5" dirty="0">
                <a:latin typeface="LM Sans 10"/>
                <a:cs typeface="LM Sans 10"/>
              </a:rPr>
              <a:t>a set of </a:t>
            </a:r>
            <a:r>
              <a:rPr lang="en-US" sz="1000" spc="-20" dirty="0">
                <a:latin typeface="LM Sans 10"/>
                <a:cs typeface="LM Sans 10"/>
              </a:rPr>
              <a:t>Texas Instruments </a:t>
            </a:r>
            <a:r>
              <a:rPr lang="en-US" sz="1000" dirty="0">
                <a:latin typeface="LM Sans 10"/>
                <a:cs typeface="LM Sans 10"/>
              </a:rPr>
              <a:t>specific</a:t>
            </a:r>
            <a:r>
              <a:rPr lang="en-US" sz="1000" spc="30" dirty="0">
                <a:latin typeface="LM Sans 10"/>
                <a:cs typeface="LM Sans 10"/>
              </a:rPr>
              <a:t> </a:t>
            </a:r>
            <a:r>
              <a:rPr lang="en-US" sz="1000" dirty="0">
                <a:latin typeface="LM Sans 10"/>
                <a:cs typeface="LM Sans 10"/>
              </a:rPr>
              <a:t>recipes.</a:t>
            </a:r>
          </a:p>
          <a:p>
            <a:pPr marL="240029" indent="-177165">
              <a:lnSpc>
                <a:spcPct val="100000"/>
              </a:lnSpc>
              <a:spcBef>
                <a:spcPts val="355"/>
              </a:spcBef>
              <a:buClr>
                <a:srgbClr val="F47F19"/>
              </a:buClr>
              <a:buFont typeface="MathJax_AMS"/>
              <a:buChar char="▶"/>
              <a:tabLst>
                <a:tab pos="240665" algn="l"/>
              </a:tabLst>
            </a:pPr>
            <a:r>
              <a:rPr lang="en-US" sz="1100" spc="-5" dirty="0">
                <a:latin typeface="LM Sans 10"/>
                <a:cs typeface="LM Sans 10"/>
              </a:rPr>
              <a:t>All modifications </a:t>
            </a:r>
            <a:r>
              <a:rPr lang="en-US" sz="1100" spc="-15" dirty="0">
                <a:latin typeface="LM Sans 10"/>
                <a:cs typeface="LM Sans 10"/>
              </a:rPr>
              <a:t>are </a:t>
            </a:r>
            <a:r>
              <a:rPr lang="en-US" sz="1100" spc="-10" dirty="0">
                <a:latin typeface="LM Sans 10"/>
                <a:cs typeface="LM Sans 10"/>
              </a:rPr>
              <a:t>made </a:t>
            </a:r>
            <a:r>
              <a:rPr lang="en-US" sz="1100" spc="-5" dirty="0">
                <a:latin typeface="LM Sans 10"/>
                <a:cs typeface="LM Sans 10"/>
              </a:rPr>
              <a:t>in the </a:t>
            </a:r>
            <a:r>
              <a:rPr lang="en-US" sz="1100" i="1" spc="-5" dirty="0">
                <a:latin typeface="LM Sans 10"/>
                <a:cs typeface="LM Sans 10"/>
              </a:rPr>
              <a:t>meta-</a:t>
            </a:r>
            <a:r>
              <a:rPr lang="en-US" sz="1100" i="1" spc="-5" dirty="0" err="1">
                <a:latin typeface="LM Sans 10"/>
                <a:cs typeface="LM Sans 10"/>
              </a:rPr>
              <a:t>ti</a:t>
            </a:r>
            <a:r>
              <a:rPr lang="en-US" sz="1100" i="1" spc="-5" dirty="0">
                <a:latin typeface="LM Sans 10"/>
                <a:cs typeface="LM Sans 10"/>
              </a:rPr>
              <a:t> </a:t>
            </a:r>
            <a:r>
              <a:rPr lang="en-US" sz="1100" spc="-15" dirty="0">
                <a:latin typeface="LM Sans 10"/>
                <a:cs typeface="LM Sans 10"/>
              </a:rPr>
              <a:t>layer. </a:t>
            </a:r>
            <a:r>
              <a:rPr lang="en-US" sz="1100" spc="-5" dirty="0">
                <a:latin typeface="LM Sans 10"/>
                <a:cs typeface="LM Sans 10"/>
              </a:rPr>
              <a:t>Editing </a:t>
            </a:r>
            <a:r>
              <a:rPr lang="en-US" sz="1100" spc="-15" dirty="0">
                <a:latin typeface="LM Sans 10"/>
                <a:cs typeface="LM Sans 10"/>
              </a:rPr>
              <a:t>Poky </a:t>
            </a:r>
            <a:r>
              <a:rPr lang="en-US" sz="1100" spc="-5" dirty="0">
                <a:latin typeface="LM Sans 10"/>
                <a:cs typeface="LM Sans 10"/>
              </a:rPr>
              <a:t>!</a:t>
            </a:r>
            <a:endParaRPr lang="en-US" sz="1100" dirty="0">
              <a:latin typeface="LM Sans 10"/>
              <a:cs typeface="LM Sans 10"/>
            </a:endParaRPr>
          </a:p>
          <a:p>
            <a:pPr marL="240029" indent="-177165">
              <a:lnSpc>
                <a:spcPct val="100000"/>
              </a:lnSpc>
              <a:spcBef>
                <a:spcPts val="335"/>
              </a:spcBef>
              <a:buClr>
                <a:srgbClr val="F47F19"/>
              </a:buClr>
              <a:buFont typeface="MathJax_AMS"/>
              <a:buChar char="▶"/>
              <a:tabLst>
                <a:tab pos="240665" algn="l"/>
              </a:tabLst>
            </a:pPr>
            <a:r>
              <a:rPr lang="en-US" sz="1100" spc="-25" dirty="0">
                <a:latin typeface="LM Sans 10"/>
                <a:cs typeface="LM Sans 10"/>
              </a:rPr>
              <a:t>We </a:t>
            </a:r>
            <a:r>
              <a:rPr lang="en-US" sz="1100" spc="-5" dirty="0">
                <a:latin typeface="LM Sans 10"/>
                <a:cs typeface="LM Sans 10"/>
              </a:rPr>
              <a:t>will set up this environment in the</a:t>
            </a:r>
            <a:r>
              <a:rPr lang="en-US" sz="1100" spc="5" dirty="0">
                <a:latin typeface="LM Sans 10"/>
                <a:cs typeface="LM Sans 10"/>
              </a:rPr>
              <a:t> </a:t>
            </a:r>
            <a:r>
              <a:rPr lang="en-US" sz="1100" spc="-5" dirty="0">
                <a:latin typeface="LM Sans 10"/>
                <a:cs typeface="LM Sans 10"/>
              </a:rPr>
              <a:t>lab.</a:t>
            </a:r>
          </a:p>
          <a:p>
            <a:pPr marL="62864">
              <a:lnSpc>
                <a:spcPct val="100000"/>
              </a:lnSpc>
              <a:spcBef>
                <a:spcPts val="335"/>
              </a:spcBef>
              <a:buClr>
                <a:srgbClr val="F47F19"/>
              </a:buClr>
              <a:tabLst>
                <a:tab pos="240665" algn="l"/>
              </a:tabLst>
            </a:pPr>
            <a:endParaRPr lang="en-US" sz="1100" spc="-5" dirty="0">
              <a:latin typeface="LM Sans 10"/>
              <a:cs typeface="LM Sans 10"/>
            </a:endParaRPr>
          </a:p>
          <a:p>
            <a:pPr marL="240029" indent="-177165">
              <a:lnSpc>
                <a:spcPct val="100000"/>
              </a:lnSpc>
              <a:spcBef>
                <a:spcPts val="335"/>
              </a:spcBef>
              <a:buClr>
                <a:srgbClr val="F47F19"/>
              </a:buClr>
              <a:buFont typeface="MathJax_AMS"/>
              <a:buChar char="▶"/>
              <a:tabLst>
                <a:tab pos="240665" algn="l"/>
              </a:tabLst>
            </a:pPr>
            <a:endParaRPr sz="1100" dirty="0">
              <a:latin typeface="LM Sans 10"/>
              <a:cs typeface="LM Sans 1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2A5DBB-3745-7CF8-8EE4-869496B7A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60"/>
              </a:spcBef>
            </a:pPr>
            <a:fld id="{81D60167-4931-47E6-BA6A-407CBD079E47}" type="slidenum">
              <a:rPr lang="en-US" spc="-5" smtClean="0"/>
              <a:t>16</a:t>
            </a:fld>
            <a:r>
              <a:rPr lang="en-US" spc="-5"/>
              <a:t>/300</a:t>
            </a:r>
            <a:endParaRPr lang="en-US" spc="-5" dirty="0"/>
          </a:p>
        </p:txBody>
      </p:sp>
    </p:spTree>
  </p:cSld>
  <p:clrMapOvr>
    <a:masterClrMapping/>
  </p:clrMapOvr>
  <p:transition>
    <p:cut/>
  </p:transition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961" y="28051"/>
            <a:ext cx="1655241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0" dirty="0"/>
              <a:t>Linux </a:t>
            </a:r>
            <a:r>
              <a:rPr sz="1400" dirty="0"/>
              <a:t>Yocto</a:t>
            </a:r>
            <a:r>
              <a:rPr sz="1400" spc="-55" dirty="0"/>
              <a:t> </a:t>
            </a:r>
            <a:r>
              <a:rPr sz="1400" spc="15" dirty="0"/>
              <a:t>1/4</a:t>
            </a:r>
            <a:endParaRPr sz="1400" dirty="0"/>
          </a:p>
        </p:txBody>
      </p:sp>
      <p:sp>
        <p:nvSpPr>
          <p:cNvPr id="29" name="object 29"/>
          <p:cNvSpPr txBox="1">
            <a:spLocks noGrp="1"/>
          </p:cNvSpPr>
          <p:nvPr>
            <p:ph type="ftr" sz="quarter" idx="11"/>
          </p:nvPr>
        </p:nvSpPr>
        <p:spPr>
          <a:xfrm>
            <a:off x="273532" y="3143455"/>
            <a:ext cx="2518410" cy="82074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lang="en-US" spc="-5" dirty="0"/>
              <a:t>Remake by Mao Huynh</a:t>
            </a:r>
            <a:endParaRPr spc="-5" dirty="0">
              <a:latin typeface="Noto Sans Mono CJK JP Bold"/>
              <a:cs typeface="Noto Sans Mono CJK JP Bold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21957" y="1174239"/>
            <a:ext cx="4981575" cy="65595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214629" indent="-177165">
              <a:lnSpc>
                <a:spcPct val="100000"/>
              </a:lnSpc>
              <a:spcBef>
                <a:spcPts val="434"/>
              </a:spcBef>
              <a:buClr>
                <a:srgbClr val="F47F19"/>
              </a:buClr>
              <a:buFont typeface="MathJax_AMS"/>
              <a:buChar char="▶"/>
              <a:tabLst>
                <a:tab pos="215265" algn="l"/>
              </a:tabLst>
            </a:pPr>
            <a:r>
              <a:rPr sz="11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linux-yocto </a:t>
            </a:r>
            <a:r>
              <a:rPr sz="1100" spc="-5" dirty="0">
                <a:latin typeface="LM Sans 10"/>
                <a:cs typeface="LM Sans 10"/>
              </a:rPr>
              <a:t>is a generic set of </a:t>
            </a:r>
            <a:r>
              <a:rPr sz="1100" dirty="0">
                <a:latin typeface="LM Sans 10"/>
                <a:cs typeface="LM Sans 10"/>
              </a:rPr>
              <a:t>recipes </a:t>
            </a:r>
            <a:r>
              <a:rPr sz="1100" spc="-15" dirty="0">
                <a:latin typeface="LM Sans 10"/>
                <a:cs typeface="LM Sans 10"/>
              </a:rPr>
              <a:t>for </a:t>
            </a:r>
            <a:r>
              <a:rPr sz="1100" spc="-5" dirty="0">
                <a:latin typeface="LM Sans 10"/>
                <a:cs typeface="LM Sans 10"/>
              </a:rPr>
              <a:t>building mainline Linux </a:t>
            </a:r>
            <a:r>
              <a:rPr sz="1100" spc="-10" dirty="0">
                <a:latin typeface="LM Sans 10"/>
                <a:cs typeface="LM Sans 10"/>
              </a:rPr>
              <a:t>kernel</a:t>
            </a:r>
            <a:r>
              <a:rPr sz="1100" spc="-17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images.</a:t>
            </a:r>
            <a:endParaRPr sz="1100" dirty="0">
              <a:latin typeface="LM Sans 10"/>
              <a:cs typeface="LM Sans 10"/>
            </a:endParaRPr>
          </a:p>
          <a:p>
            <a:pPr marL="214629" indent="-177165">
              <a:lnSpc>
                <a:spcPct val="100000"/>
              </a:lnSpc>
              <a:spcBef>
                <a:spcPts val="334"/>
              </a:spcBef>
              <a:buClr>
                <a:srgbClr val="F47F19"/>
              </a:buClr>
              <a:buFont typeface="MathJax_AMS"/>
              <a:buChar char="▶"/>
              <a:tabLst>
                <a:tab pos="215265" algn="l"/>
              </a:tabLst>
            </a:pPr>
            <a:r>
              <a:rPr sz="11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PREFERRED_PROVIDER_virtual/kernel =</a:t>
            </a:r>
            <a:r>
              <a:rPr sz="1100" spc="-10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 </a:t>
            </a:r>
            <a:r>
              <a:rPr sz="11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"linux-yocto"</a:t>
            </a:r>
            <a:endParaRPr sz="1100" dirty="0">
              <a:latin typeface="Noto Sans Mono CJK JP Bold"/>
              <a:cs typeface="Noto Sans Mono CJK JP Bold"/>
            </a:endParaRPr>
          </a:p>
          <a:p>
            <a:pPr marL="214629" indent="-177165">
              <a:lnSpc>
                <a:spcPct val="100000"/>
              </a:lnSpc>
              <a:spcBef>
                <a:spcPts val="330"/>
              </a:spcBef>
              <a:buClr>
                <a:srgbClr val="F47F19"/>
              </a:buClr>
              <a:buFont typeface="MathJax_AMS"/>
              <a:buChar char="▶"/>
              <a:tabLst>
                <a:tab pos="215265" algn="l"/>
              </a:tabLst>
            </a:pPr>
            <a:r>
              <a:rPr sz="11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PREFERRED_VERSION_linux-yocto =</a:t>
            </a:r>
            <a:r>
              <a:rPr sz="1100" spc="-10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 </a:t>
            </a:r>
            <a:r>
              <a:rPr sz="11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"5.14%"</a:t>
            </a:r>
            <a:endParaRPr sz="1100" dirty="0">
              <a:latin typeface="Noto Sans Mono CJK JP Bold"/>
              <a:cs typeface="Noto Sans Mono CJK JP Bold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B2086E4-FC78-4005-510F-4414E79A1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60"/>
              </a:spcBef>
            </a:pPr>
            <a:fld id="{81D60167-4931-47E6-BA6A-407CBD079E47}" type="slidenum">
              <a:rPr lang="en-US" spc="-5" smtClean="0"/>
              <a:t>160</a:t>
            </a:fld>
            <a:r>
              <a:rPr lang="en-US" spc="-5"/>
              <a:t>/300</a:t>
            </a:r>
            <a:endParaRPr lang="en-US" spc="-5" dirty="0"/>
          </a:p>
        </p:txBody>
      </p:sp>
    </p:spTree>
  </p:cSld>
  <p:clrMapOvr>
    <a:masterClrMapping/>
  </p:clrMapOvr>
  <p:transition>
    <p:cut/>
  </p:transition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961" y="28051"/>
            <a:ext cx="1655241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0" dirty="0"/>
              <a:t>Linux </a:t>
            </a:r>
            <a:r>
              <a:rPr sz="1400" dirty="0"/>
              <a:t>Yocto</a:t>
            </a:r>
            <a:r>
              <a:rPr sz="1400" spc="-55" dirty="0"/>
              <a:t> </a:t>
            </a:r>
            <a:r>
              <a:rPr sz="1400" spc="15" dirty="0"/>
              <a:t>2/4</a:t>
            </a:r>
            <a:endParaRPr sz="1400" dirty="0"/>
          </a:p>
        </p:txBody>
      </p:sp>
      <p:sp>
        <p:nvSpPr>
          <p:cNvPr id="33" name="object 33"/>
          <p:cNvSpPr txBox="1">
            <a:spLocks noGrp="1"/>
          </p:cNvSpPr>
          <p:nvPr>
            <p:ph type="ftr" sz="quarter" idx="11"/>
          </p:nvPr>
        </p:nvSpPr>
        <p:spPr>
          <a:xfrm>
            <a:off x="273532" y="3143455"/>
            <a:ext cx="2518410" cy="82074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lang="en-US" spc="-5" dirty="0"/>
              <a:t>Remake by Mao Huynh</a:t>
            </a:r>
            <a:endParaRPr spc="-5" dirty="0">
              <a:latin typeface="Noto Sans Mono CJK JP Bold"/>
              <a:cs typeface="Noto Sans Mono CJK JP Bold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83857" y="742250"/>
            <a:ext cx="5092700" cy="118427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52729" indent="-177165">
              <a:lnSpc>
                <a:spcPct val="100000"/>
              </a:lnSpc>
              <a:spcBef>
                <a:spcPts val="90"/>
              </a:spcBef>
              <a:buClr>
                <a:srgbClr val="F47F19"/>
              </a:buClr>
              <a:buFont typeface="MathJax_AMS"/>
              <a:buChar char="▶"/>
              <a:tabLst>
                <a:tab pos="253365" algn="l"/>
              </a:tabLst>
            </a:pPr>
            <a:r>
              <a:rPr sz="1100" spc="-15" dirty="0">
                <a:latin typeface="LM Sans 10"/>
                <a:cs typeface="LM Sans 10"/>
              </a:rPr>
              <a:t>Like </a:t>
            </a:r>
            <a:r>
              <a:rPr sz="1100" spc="-5" dirty="0">
                <a:latin typeface="LM Sans 10"/>
                <a:cs typeface="LM Sans 10"/>
              </a:rPr>
              <a:t>other appended </a:t>
            </a:r>
            <a:r>
              <a:rPr sz="1100" dirty="0">
                <a:latin typeface="LM Sans 10"/>
                <a:cs typeface="LM Sans 10"/>
              </a:rPr>
              <a:t>recipes, </a:t>
            </a:r>
            <a:r>
              <a:rPr sz="1100" spc="-5" dirty="0">
                <a:latin typeface="LM Sans 10"/>
                <a:cs typeface="LM Sans 10"/>
              </a:rPr>
              <a:t>patches can </a:t>
            </a:r>
            <a:r>
              <a:rPr sz="1100" spc="10" dirty="0">
                <a:latin typeface="LM Sans 10"/>
                <a:cs typeface="LM Sans 10"/>
              </a:rPr>
              <a:t>be </a:t>
            </a:r>
            <a:r>
              <a:rPr sz="1100" spc="-5" dirty="0">
                <a:latin typeface="LM Sans 10"/>
                <a:cs typeface="LM Sans 10"/>
              </a:rPr>
              <a:t>added </a:t>
            </a:r>
            <a:r>
              <a:rPr sz="1100" spc="-20" dirty="0">
                <a:latin typeface="LM Sans 10"/>
                <a:cs typeface="LM Sans 10"/>
              </a:rPr>
              <a:t>by </a:t>
            </a:r>
            <a:r>
              <a:rPr sz="1100" spc="-5" dirty="0">
                <a:latin typeface="LM Sans 10"/>
                <a:cs typeface="LM Sans 10"/>
              </a:rPr>
              <a:t>filling </a:t>
            </a:r>
            <a:r>
              <a:rPr sz="11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SRC_URI</a:t>
            </a:r>
            <a:r>
              <a:rPr sz="1100" spc="-37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 </a:t>
            </a:r>
            <a:r>
              <a:rPr sz="1100" spc="-5" dirty="0">
                <a:latin typeface="LM Sans 10"/>
                <a:cs typeface="LM Sans 10"/>
              </a:rPr>
              <a:t>with </a:t>
            </a:r>
            <a:r>
              <a:rPr sz="11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.patch</a:t>
            </a:r>
            <a:endParaRPr sz="1100">
              <a:latin typeface="Noto Sans Mono CJK JP Bold"/>
              <a:cs typeface="Noto Sans Mono CJK JP Bold"/>
            </a:endParaRPr>
          </a:p>
          <a:p>
            <a:pPr marL="252729">
              <a:lnSpc>
                <a:spcPct val="100000"/>
              </a:lnSpc>
              <a:spcBef>
                <a:spcPts val="35"/>
              </a:spcBef>
            </a:pPr>
            <a:r>
              <a:rPr sz="1100" spc="-15" dirty="0">
                <a:latin typeface="LM Sans 10"/>
                <a:cs typeface="LM Sans 10"/>
              </a:rPr>
              <a:t>and/or </a:t>
            </a:r>
            <a:r>
              <a:rPr sz="11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.diff</a:t>
            </a:r>
            <a:r>
              <a:rPr sz="1100" spc="-18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 </a:t>
            </a:r>
            <a:r>
              <a:rPr sz="1100" spc="-5" dirty="0">
                <a:latin typeface="LM Sans 10"/>
                <a:cs typeface="LM Sans 10"/>
              </a:rPr>
              <a:t>files.</a:t>
            </a:r>
            <a:endParaRPr sz="1100">
              <a:latin typeface="LM Sans 10"/>
              <a:cs typeface="LM Sans 10"/>
            </a:endParaRPr>
          </a:p>
          <a:p>
            <a:pPr marL="252729" marR="76200" indent="-177165">
              <a:lnSpc>
                <a:spcPts val="1200"/>
              </a:lnSpc>
              <a:spcBef>
                <a:spcPts val="315"/>
              </a:spcBef>
              <a:buClr>
                <a:srgbClr val="F47F19"/>
              </a:buClr>
              <a:buFont typeface="MathJax_AMS"/>
              <a:buChar char="▶"/>
              <a:tabLst>
                <a:tab pos="253365" algn="l"/>
              </a:tabLst>
            </a:pPr>
            <a:r>
              <a:rPr sz="1100" spc="-5" dirty="0">
                <a:latin typeface="LM Sans 10"/>
                <a:cs typeface="LM Sans 10"/>
              </a:rPr>
              <a:t>The </a:t>
            </a:r>
            <a:r>
              <a:rPr sz="1100" spc="-10" dirty="0">
                <a:latin typeface="LM Sans 10"/>
                <a:cs typeface="LM Sans 10"/>
              </a:rPr>
              <a:t>kernel </a:t>
            </a:r>
            <a:r>
              <a:rPr sz="1100" spc="-5" dirty="0">
                <a:latin typeface="LM Sans 10"/>
                <a:cs typeface="LM Sans 10"/>
              </a:rPr>
              <a:t>configuration must also </a:t>
            </a:r>
            <a:r>
              <a:rPr sz="1100" spc="10" dirty="0">
                <a:latin typeface="LM Sans 10"/>
                <a:cs typeface="LM Sans 10"/>
              </a:rPr>
              <a:t>be </a:t>
            </a:r>
            <a:r>
              <a:rPr sz="1100" spc="-10" dirty="0">
                <a:latin typeface="LM Sans 10"/>
                <a:cs typeface="LM Sans 10"/>
              </a:rPr>
              <a:t>provided, </a:t>
            </a:r>
            <a:r>
              <a:rPr sz="1100" spc="-5" dirty="0">
                <a:latin typeface="LM Sans 10"/>
                <a:cs typeface="LM Sans 10"/>
              </a:rPr>
              <a:t>and the </a:t>
            </a:r>
            <a:r>
              <a:rPr sz="1100" spc="-10" dirty="0">
                <a:latin typeface="LM Sans 10"/>
                <a:cs typeface="LM Sans 10"/>
              </a:rPr>
              <a:t>file </a:t>
            </a:r>
            <a:r>
              <a:rPr sz="1100" spc="-5" dirty="0">
                <a:latin typeface="LM Sans 10"/>
                <a:cs typeface="LM Sans 10"/>
              </a:rPr>
              <a:t>containing it must </a:t>
            </a:r>
            <a:r>
              <a:rPr sz="1100" spc="10" dirty="0">
                <a:latin typeface="LM Sans 10"/>
                <a:cs typeface="LM Sans 10"/>
              </a:rPr>
              <a:t>be  </a:t>
            </a:r>
            <a:r>
              <a:rPr sz="1100" spc="-5" dirty="0">
                <a:latin typeface="LM Sans 10"/>
                <a:cs typeface="LM Sans 10"/>
              </a:rPr>
              <a:t>called</a:t>
            </a:r>
            <a:r>
              <a:rPr sz="1100" spc="-10" dirty="0">
                <a:latin typeface="LM Sans 10"/>
                <a:cs typeface="LM Sans 10"/>
              </a:rPr>
              <a:t> </a:t>
            </a:r>
            <a:r>
              <a:rPr sz="11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defconfig</a:t>
            </a:r>
            <a:r>
              <a:rPr sz="1100" spc="-5" dirty="0">
                <a:latin typeface="LM Sans 10"/>
                <a:cs typeface="LM Sans 10"/>
              </a:rPr>
              <a:t>.</a:t>
            </a:r>
            <a:endParaRPr sz="1100">
              <a:latin typeface="LM Sans 10"/>
              <a:cs typeface="LM Sans 10"/>
            </a:endParaRPr>
          </a:p>
          <a:p>
            <a:pPr marL="530225" lvl="1" indent="-133350">
              <a:lnSpc>
                <a:spcPts val="1200"/>
              </a:lnSpc>
              <a:spcBef>
                <a:spcPts val="150"/>
              </a:spcBef>
              <a:buClr>
                <a:srgbClr val="F47F19"/>
              </a:buClr>
              <a:buFont typeface="Times New Roman"/>
              <a:buChar char="•"/>
              <a:tabLst>
                <a:tab pos="530860" algn="l"/>
              </a:tabLst>
            </a:pPr>
            <a:r>
              <a:rPr sz="1000" spc="-5" dirty="0">
                <a:latin typeface="LM Sans 10"/>
                <a:cs typeface="LM Sans 10"/>
              </a:rPr>
              <a:t>This can </a:t>
            </a:r>
            <a:r>
              <a:rPr sz="1000" spc="10" dirty="0">
                <a:latin typeface="LM Sans 10"/>
                <a:cs typeface="LM Sans 10"/>
              </a:rPr>
              <a:t>be </a:t>
            </a:r>
            <a:r>
              <a:rPr sz="1000" spc="-5" dirty="0">
                <a:latin typeface="LM Sans 10"/>
                <a:cs typeface="LM Sans 10"/>
              </a:rPr>
              <a:t>generated from a Linux source tree, </a:t>
            </a:r>
            <a:r>
              <a:rPr sz="1000" spc="-20" dirty="0">
                <a:latin typeface="LM Sans 10"/>
                <a:cs typeface="LM Sans 10"/>
              </a:rPr>
              <a:t>by </a:t>
            </a:r>
            <a:r>
              <a:rPr sz="1000" spc="-5" dirty="0">
                <a:latin typeface="LM Sans 10"/>
                <a:cs typeface="LM Sans 10"/>
              </a:rPr>
              <a:t>using </a:t>
            </a:r>
            <a:r>
              <a:rPr sz="10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make</a:t>
            </a:r>
            <a:r>
              <a:rPr sz="1000" spc="50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 </a:t>
            </a:r>
            <a:r>
              <a:rPr sz="10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savedefconfig</a:t>
            </a:r>
            <a:endParaRPr sz="1000">
              <a:latin typeface="Noto Sans Mono CJK JP Bold"/>
              <a:cs typeface="Noto Sans Mono CJK JP Bold"/>
            </a:endParaRPr>
          </a:p>
          <a:p>
            <a:pPr marL="530225" marR="131445" lvl="1" indent="-132715">
              <a:lnSpc>
                <a:spcPts val="1200"/>
              </a:lnSpc>
              <a:spcBef>
                <a:spcPts val="35"/>
              </a:spcBef>
              <a:buClr>
                <a:srgbClr val="F47F19"/>
              </a:buClr>
              <a:buFont typeface="Times New Roman"/>
              <a:buChar char="•"/>
              <a:tabLst>
                <a:tab pos="530860" algn="l"/>
              </a:tabLst>
            </a:pPr>
            <a:r>
              <a:rPr sz="1000" spc="-5" dirty="0">
                <a:latin typeface="LM Sans 10"/>
                <a:cs typeface="LM Sans 10"/>
              </a:rPr>
              <a:t>The configuration can </a:t>
            </a:r>
            <a:r>
              <a:rPr sz="1000" spc="10" dirty="0">
                <a:latin typeface="LM Sans 10"/>
                <a:cs typeface="LM Sans 10"/>
              </a:rPr>
              <a:t>be </a:t>
            </a:r>
            <a:r>
              <a:rPr sz="1000" spc="-5" dirty="0">
                <a:latin typeface="LM Sans 10"/>
                <a:cs typeface="LM Sans 10"/>
              </a:rPr>
              <a:t>split in several files, </a:t>
            </a:r>
            <a:r>
              <a:rPr sz="1000" spc="-20" dirty="0">
                <a:latin typeface="LM Sans 10"/>
                <a:cs typeface="LM Sans 10"/>
              </a:rPr>
              <a:t>by </a:t>
            </a:r>
            <a:r>
              <a:rPr sz="1000" spc="-5" dirty="0">
                <a:latin typeface="LM Sans 10"/>
                <a:cs typeface="LM Sans 10"/>
              </a:rPr>
              <a:t>using the </a:t>
            </a:r>
            <a:r>
              <a:rPr sz="10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.cfg </a:t>
            </a:r>
            <a:r>
              <a:rPr sz="1000" spc="-5" dirty="0">
                <a:latin typeface="LM Sans 10"/>
                <a:cs typeface="LM Sans 10"/>
              </a:rPr>
              <a:t>extension. It is the  </a:t>
            </a:r>
            <a:r>
              <a:rPr sz="1000" dirty="0">
                <a:latin typeface="LM Sans 10"/>
                <a:cs typeface="LM Sans 10"/>
              </a:rPr>
              <a:t>best </a:t>
            </a:r>
            <a:r>
              <a:rPr sz="1000" spc="-10" dirty="0">
                <a:latin typeface="LM Sans 10"/>
                <a:cs typeface="LM Sans 10"/>
              </a:rPr>
              <a:t>practice </a:t>
            </a:r>
            <a:r>
              <a:rPr sz="1000" spc="-5" dirty="0">
                <a:latin typeface="LM Sans 10"/>
                <a:cs typeface="LM Sans 10"/>
              </a:rPr>
              <a:t>when adding new features:</a:t>
            </a:r>
            <a:endParaRPr sz="1000">
              <a:latin typeface="LM Sans 10"/>
              <a:cs typeface="LM Sans 10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309181" y="2015312"/>
            <a:ext cx="5142230" cy="524510"/>
          </a:xfrm>
          <a:custGeom>
            <a:avLst/>
            <a:gdLst/>
            <a:ahLst/>
            <a:cxnLst/>
            <a:rect l="l" t="t" r="r" b="b"/>
            <a:pathLst>
              <a:path w="5142230" h="524510">
                <a:moveTo>
                  <a:pt x="5141671" y="44437"/>
                </a:moveTo>
                <a:lnTo>
                  <a:pt x="5140376" y="44437"/>
                </a:lnTo>
                <a:lnTo>
                  <a:pt x="5137670" y="31076"/>
                </a:lnTo>
                <a:lnTo>
                  <a:pt x="5126748" y="14922"/>
                </a:lnTo>
                <a:lnTo>
                  <a:pt x="5110607" y="4013"/>
                </a:lnTo>
                <a:lnTo>
                  <a:pt x="5090871" y="0"/>
                </a:lnTo>
                <a:lnTo>
                  <a:pt x="50800" y="0"/>
                </a:lnTo>
                <a:lnTo>
                  <a:pt x="31076" y="4013"/>
                </a:lnTo>
                <a:lnTo>
                  <a:pt x="14922" y="14922"/>
                </a:lnTo>
                <a:lnTo>
                  <a:pt x="4013" y="31076"/>
                </a:lnTo>
                <a:lnTo>
                  <a:pt x="1282" y="44437"/>
                </a:lnTo>
                <a:lnTo>
                  <a:pt x="0" y="44437"/>
                </a:lnTo>
                <a:lnTo>
                  <a:pt x="0" y="50800"/>
                </a:lnTo>
                <a:lnTo>
                  <a:pt x="0" y="82384"/>
                </a:lnTo>
                <a:lnTo>
                  <a:pt x="0" y="473684"/>
                </a:lnTo>
                <a:lnTo>
                  <a:pt x="4013" y="493420"/>
                </a:lnTo>
                <a:lnTo>
                  <a:pt x="14922" y="509574"/>
                </a:lnTo>
                <a:lnTo>
                  <a:pt x="31076" y="520484"/>
                </a:lnTo>
                <a:lnTo>
                  <a:pt x="50800" y="524497"/>
                </a:lnTo>
                <a:lnTo>
                  <a:pt x="5090871" y="524497"/>
                </a:lnTo>
                <a:lnTo>
                  <a:pt x="5110607" y="520484"/>
                </a:lnTo>
                <a:lnTo>
                  <a:pt x="5126748" y="509574"/>
                </a:lnTo>
                <a:lnTo>
                  <a:pt x="5137670" y="493420"/>
                </a:lnTo>
                <a:lnTo>
                  <a:pt x="5141671" y="473684"/>
                </a:lnTo>
                <a:lnTo>
                  <a:pt x="5141671" y="82384"/>
                </a:lnTo>
                <a:lnTo>
                  <a:pt x="5141671" y="50800"/>
                </a:lnTo>
                <a:lnTo>
                  <a:pt x="5141671" y="44437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347294" y="2030595"/>
            <a:ext cx="179705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00688C"/>
                </a:solidFill>
                <a:latin typeface="Noto Sans Mono CJK JP Bold"/>
                <a:cs typeface="Noto Sans Mono CJK JP Bold"/>
              </a:rPr>
              <a:t>SRC_URI </a:t>
            </a:r>
            <a:r>
              <a:rPr sz="1000" spc="-5" dirty="0">
                <a:solidFill>
                  <a:srgbClr val="3F3F3F"/>
                </a:solidFill>
                <a:latin typeface="Noto Sans Mono CJK JP Bold"/>
                <a:cs typeface="Noto Sans Mono CJK JP Bold"/>
              </a:rPr>
              <a:t>+=</a:t>
            </a:r>
            <a:r>
              <a:rPr sz="1000" spc="-25" dirty="0">
                <a:solidFill>
                  <a:srgbClr val="3F3F3F"/>
                </a:solidFill>
                <a:latin typeface="Noto Sans Mono CJK JP Bold"/>
                <a:cs typeface="Noto Sans Mono CJK JP Bold"/>
              </a:rPr>
              <a:t> </a:t>
            </a:r>
            <a:r>
              <a:rPr sz="1000" spc="-5" dirty="0">
                <a:solidFill>
                  <a:srgbClr val="CC5454"/>
                </a:solidFill>
                <a:latin typeface="Noto Sans Mono CJK JP Bold"/>
                <a:cs typeface="Noto Sans Mono CJK JP Bold"/>
              </a:rPr>
              <a:t>"file://defconfig</a:t>
            </a:r>
            <a:endParaRPr sz="1000">
              <a:latin typeface="Noto Sans Mono CJK JP Bold"/>
              <a:cs typeface="Noto Sans Mono CJK JP Bold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624759" y="2030595"/>
            <a:ext cx="889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CC5454"/>
                </a:solidFill>
                <a:latin typeface="Noto Sans Mono CJK JP Bold"/>
                <a:cs typeface="Noto Sans Mono CJK JP Bold"/>
              </a:rPr>
              <a:t>\</a:t>
            </a:r>
            <a:endParaRPr sz="1000">
              <a:latin typeface="Noto Sans Mono CJK JP Bold"/>
              <a:cs typeface="Noto Sans Mono CJK JP Bold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106449" y="2182423"/>
            <a:ext cx="1797050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CC5454"/>
                </a:solidFill>
                <a:latin typeface="Noto Sans Mono CJK JP Bold"/>
                <a:cs typeface="Noto Sans Mono CJK JP Bold"/>
              </a:rPr>
              <a:t>file://nand-support.cfg \  file://ethernet-support.cfg"</a:t>
            </a:r>
            <a:endParaRPr sz="1000">
              <a:latin typeface="Noto Sans Mono CJK JP Bold"/>
              <a:cs typeface="Noto Sans Mono CJK JP Bold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D00F57A-A142-6077-FD35-3AF44C87B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60"/>
              </a:spcBef>
            </a:pPr>
            <a:fld id="{81D60167-4931-47E6-BA6A-407CBD079E47}" type="slidenum">
              <a:rPr lang="en-US" spc="-5" smtClean="0"/>
              <a:t>161</a:t>
            </a:fld>
            <a:r>
              <a:rPr lang="en-US" spc="-5"/>
              <a:t>/300</a:t>
            </a:r>
            <a:endParaRPr lang="en-US" spc="-5" dirty="0"/>
          </a:p>
        </p:txBody>
      </p:sp>
    </p:spTree>
  </p:cSld>
  <p:clrMapOvr>
    <a:masterClrMapping/>
  </p:clrMapOvr>
  <p:transition>
    <p:cut/>
  </p:transition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961" y="37173"/>
            <a:ext cx="119888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0" dirty="0"/>
              <a:t>Linux </a:t>
            </a:r>
            <a:r>
              <a:rPr sz="1400" dirty="0"/>
              <a:t>Yocto</a:t>
            </a:r>
            <a:r>
              <a:rPr sz="1400" spc="-55" dirty="0"/>
              <a:t> </a:t>
            </a:r>
            <a:r>
              <a:rPr sz="1400" spc="15" dirty="0"/>
              <a:t>3/4</a:t>
            </a:r>
            <a:endParaRPr sz="1400" dirty="0"/>
          </a:p>
        </p:txBody>
      </p:sp>
      <p:sp>
        <p:nvSpPr>
          <p:cNvPr id="26" name="object 26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198667" rIns="0" bIns="0" rtlCol="0">
            <a:spAutoFit/>
          </a:bodyPr>
          <a:lstStyle/>
          <a:p>
            <a:pPr marL="214629" indent="-177165">
              <a:lnSpc>
                <a:spcPct val="100000"/>
              </a:lnSpc>
              <a:spcBef>
                <a:spcPts val="285"/>
              </a:spcBef>
              <a:buClr>
                <a:srgbClr val="F47F19"/>
              </a:buClr>
              <a:buFont typeface="MathJax_AMS"/>
              <a:buChar char="▶"/>
              <a:tabLst>
                <a:tab pos="215265" algn="l"/>
              </a:tabLst>
            </a:pPr>
            <a:r>
              <a:rPr sz="1100" spc="-5" dirty="0"/>
              <a:t>Configuration fragments can </a:t>
            </a:r>
            <a:r>
              <a:rPr sz="1100" spc="10" dirty="0"/>
              <a:t>be </a:t>
            </a:r>
            <a:r>
              <a:rPr sz="1100" spc="-5" dirty="0"/>
              <a:t>generated directly with the </a:t>
            </a:r>
            <a:r>
              <a:rPr sz="11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bitbake</a:t>
            </a:r>
            <a:r>
              <a:rPr sz="1100" spc="-24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 </a:t>
            </a:r>
            <a:r>
              <a:rPr sz="1100" spc="-5" dirty="0"/>
              <a:t>command:</a:t>
            </a:r>
            <a:endParaRPr sz="1100" dirty="0">
              <a:latin typeface="Noto Sans Mono CJK JP Bold"/>
              <a:cs typeface="Noto Sans Mono CJK JP Bold"/>
            </a:endParaRPr>
          </a:p>
          <a:p>
            <a:pPr marL="492125" lvl="1" indent="-168275">
              <a:lnSpc>
                <a:spcPts val="1200"/>
              </a:lnSpc>
              <a:spcBef>
                <a:spcPts val="175"/>
              </a:spcBef>
              <a:buClr>
                <a:srgbClr val="3333B2"/>
              </a:buClr>
              <a:buAutoNum type="arabicPeriod"/>
              <a:tabLst>
                <a:tab pos="492759" algn="l"/>
              </a:tabLst>
            </a:pPr>
            <a:r>
              <a:rPr sz="1000" spc="-5" dirty="0">
                <a:latin typeface="LM Sans 10"/>
                <a:cs typeface="LM Sans 10"/>
              </a:rPr>
              <a:t>Configure the </a:t>
            </a:r>
            <a:r>
              <a:rPr sz="1000" spc="-10" dirty="0">
                <a:latin typeface="LM Sans 10"/>
                <a:cs typeface="LM Sans 10"/>
              </a:rPr>
              <a:t>kernel </a:t>
            </a:r>
            <a:r>
              <a:rPr sz="1000" spc="-5" dirty="0">
                <a:latin typeface="LM Sans 10"/>
                <a:cs typeface="LM Sans 10"/>
              </a:rPr>
              <a:t>following its </a:t>
            </a:r>
            <a:r>
              <a:rPr sz="1000" dirty="0">
                <a:latin typeface="LM Sans 10"/>
                <a:cs typeface="LM Sans 10"/>
              </a:rPr>
              <a:t>recipe </a:t>
            </a:r>
            <a:r>
              <a:rPr sz="1000" spc="-5" dirty="0">
                <a:latin typeface="LM Sans 10"/>
                <a:cs typeface="LM Sans 10"/>
              </a:rPr>
              <a:t>instructions:</a:t>
            </a:r>
            <a:endParaRPr sz="1000" dirty="0">
              <a:latin typeface="LM Sans 10"/>
              <a:cs typeface="LM Sans 10"/>
            </a:endParaRPr>
          </a:p>
          <a:p>
            <a:pPr marL="492125">
              <a:lnSpc>
                <a:spcPts val="1195"/>
              </a:lnSpc>
            </a:pPr>
            <a:r>
              <a:rPr sz="10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bitbake </a:t>
            </a:r>
            <a:r>
              <a:rPr sz="1000" spc="20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-c </a:t>
            </a:r>
            <a:r>
              <a:rPr sz="10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kernel_configme</a:t>
            </a:r>
            <a:r>
              <a:rPr sz="1000" spc="-3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 </a:t>
            </a:r>
            <a:r>
              <a:rPr sz="1000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linux-yocto</a:t>
            </a:r>
            <a:endParaRPr sz="1000" dirty="0">
              <a:latin typeface="Noto Sans Mono CJK JP Bold"/>
              <a:cs typeface="Noto Sans Mono CJK JP Bold"/>
            </a:endParaRPr>
          </a:p>
          <a:p>
            <a:pPr marL="492125" lvl="1" indent="-168275">
              <a:lnSpc>
                <a:spcPts val="1145"/>
              </a:lnSpc>
              <a:buClr>
                <a:srgbClr val="3333B2"/>
              </a:buClr>
              <a:buAutoNum type="arabicPeriod" startAt="2"/>
              <a:tabLst>
                <a:tab pos="492759" algn="l"/>
              </a:tabLst>
            </a:pPr>
            <a:r>
              <a:rPr sz="1000" spc="-5" dirty="0">
                <a:latin typeface="LM Sans 10"/>
                <a:cs typeface="LM Sans 10"/>
              </a:rPr>
              <a:t>Edit the configuration: </a:t>
            </a:r>
            <a:r>
              <a:rPr sz="10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bitbake </a:t>
            </a:r>
            <a:r>
              <a:rPr sz="1000" spc="20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-c </a:t>
            </a:r>
            <a:r>
              <a:rPr sz="10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menuconfig</a:t>
            </a:r>
            <a:r>
              <a:rPr sz="1000" spc="-23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 </a:t>
            </a:r>
            <a:r>
              <a:rPr sz="1000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linux-yocto</a:t>
            </a:r>
            <a:endParaRPr sz="1000" dirty="0">
              <a:latin typeface="Noto Sans Mono CJK JP Bold"/>
              <a:cs typeface="Noto Sans Mono CJK JP Bold"/>
            </a:endParaRPr>
          </a:p>
          <a:p>
            <a:pPr marL="492125" lvl="1" indent="-168275">
              <a:lnSpc>
                <a:spcPts val="1150"/>
              </a:lnSpc>
              <a:buClr>
                <a:srgbClr val="3333B2"/>
              </a:buClr>
              <a:buAutoNum type="arabicPeriod" startAt="2"/>
              <a:tabLst>
                <a:tab pos="492759" algn="l"/>
              </a:tabLst>
            </a:pPr>
            <a:r>
              <a:rPr sz="1000" spc="-5" dirty="0">
                <a:latin typeface="LM Sans 10"/>
                <a:cs typeface="LM Sans 10"/>
              </a:rPr>
              <a:t>Save the configuration differences: </a:t>
            </a:r>
            <a:r>
              <a:rPr sz="10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bitbake </a:t>
            </a:r>
            <a:r>
              <a:rPr sz="1000" spc="20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-c </a:t>
            </a:r>
            <a:r>
              <a:rPr sz="10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diffconfig</a:t>
            </a:r>
            <a:r>
              <a:rPr sz="1000" spc="-229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 </a:t>
            </a:r>
            <a:r>
              <a:rPr sz="1000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linux-yocto</a:t>
            </a:r>
            <a:endParaRPr sz="1000" dirty="0">
              <a:latin typeface="Noto Sans Mono CJK JP Bold"/>
              <a:cs typeface="Noto Sans Mono CJK JP Bold"/>
            </a:endParaRPr>
          </a:p>
          <a:p>
            <a:pPr marL="768985">
              <a:lnSpc>
                <a:spcPct val="100000"/>
              </a:lnSpc>
              <a:spcBef>
                <a:spcPts val="195"/>
              </a:spcBef>
            </a:pPr>
            <a:r>
              <a:rPr sz="900" spc="-5" dirty="0">
                <a:latin typeface="LM Sans 9"/>
                <a:cs typeface="LM Sans 9"/>
              </a:rPr>
              <a:t>The differences will </a:t>
            </a:r>
            <a:r>
              <a:rPr sz="900" spc="10" dirty="0">
                <a:latin typeface="LM Sans 9"/>
                <a:cs typeface="LM Sans 9"/>
              </a:rPr>
              <a:t>be </a:t>
            </a:r>
            <a:r>
              <a:rPr sz="900" spc="-5" dirty="0">
                <a:latin typeface="LM Sans 9"/>
                <a:cs typeface="LM Sans 9"/>
              </a:rPr>
              <a:t>saved at</a:t>
            </a:r>
            <a:r>
              <a:rPr sz="900" spc="-20" dirty="0">
                <a:latin typeface="LM Sans 9"/>
                <a:cs typeface="LM Sans 9"/>
              </a:rPr>
              <a:t> </a:t>
            </a:r>
            <a:r>
              <a:rPr sz="9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$WORKDIR/fragment.cfg</a:t>
            </a:r>
            <a:endParaRPr sz="900" dirty="0">
              <a:latin typeface="Noto Sans Mono CJK JP Bold"/>
              <a:cs typeface="Noto Sans Mono CJK JP Bold"/>
            </a:endParaRPr>
          </a:p>
          <a:p>
            <a:pPr marL="214629" marR="30480" indent="-177165">
              <a:lnSpc>
                <a:spcPct val="102600"/>
              </a:lnSpc>
              <a:spcBef>
                <a:spcPts val="340"/>
              </a:spcBef>
              <a:buClr>
                <a:srgbClr val="F47F19"/>
              </a:buClr>
              <a:buFont typeface="MathJax_AMS"/>
              <a:buChar char="▶"/>
              <a:tabLst>
                <a:tab pos="215265" algn="l"/>
              </a:tabLst>
            </a:pPr>
            <a:r>
              <a:rPr sz="1100" spc="-5" dirty="0"/>
              <a:t>After integrating configuration fragments into the appended </a:t>
            </a:r>
            <a:r>
              <a:rPr sz="1100" dirty="0"/>
              <a:t>recipe, </a:t>
            </a:r>
            <a:r>
              <a:rPr sz="1100" spc="-15" dirty="0"/>
              <a:t>you </a:t>
            </a:r>
            <a:r>
              <a:rPr sz="1100" spc="-5" dirty="0"/>
              <a:t>can</a:t>
            </a:r>
            <a:r>
              <a:rPr sz="1100" spc="-65" dirty="0"/>
              <a:t> </a:t>
            </a:r>
            <a:r>
              <a:rPr sz="1100" spc="-5" dirty="0"/>
              <a:t>check  everything is </a:t>
            </a:r>
            <a:r>
              <a:rPr sz="1100" spc="-10" dirty="0"/>
              <a:t>fine </a:t>
            </a:r>
            <a:r>
              <a:rPr sz="1100" spc="-20" dirty="0"/>
              <a:t>by</a:t>
            </a:r>
            <a:r>
              <a:rPr sz="1100" spc="-5" dirty="0"/>
              <a:t> running:</a:t>
            </a:r>
            <a:endParaRPr sz="1100" dirty="0"/>
          </a:p>
          <a:p>
            <a:pPr marL="214629">
              <a:lnSpc>
                <a:spcPct val="100000"/>
              </a:lnSpc>
              <a:spcBef>
                <a:spcPts val="35"/>
              </a:spcBef>
            </a:pPr>
            <a:r>
              <a:rPr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bitbake </a:t>
            </a:r>
            <a:r>
              <a:rPr spc="20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-c </a:t>
            </a:r>
            <a:r>
              <a:rPr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kernel_configcheck </a:t>
            </a:r>
            <a:r>
              <a:rPr spc="20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-f</a:t>
            </a:r>
            <a:r>
              <a:rPr spc="-50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 </a:t>
            </a:r>
            <a:r>
              <a:rPr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linux-yocto</a:t>
            </a:r>
          </a:p>
        </p:txBody>
      </p:sp>
      <p:sp>
        <p:nvSpPr>
          <p:cNvPr id="30" name="object 30"/>
          <p:cNvSpPr txBox="1">
            <a:spLocks noGrp="1"/>
          </p:cNvSpPr>
          <p:nvPr>
            <p:ph type="ftr" sz="quarter" idx="11"/>
          </p:nvPr>
        </p:nvSpPr>
        <p:spPr>
          <a:xfrm>
            <a:off x="273532" y="3143455"/>
            <a:ext cx="2518410" cy="82074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lang="en-US" spc="-5" dirty="0"/>
              <a:t>Remake by Mao Huynh</a:t>
            </a:r>
            <a:endParaRPr spc="-5" dirty="0">
              <a:latin typeface="Noto Sans Mono CJK JP Bold"/>
              <a:cs typeface="Noto Sans Mono CJK JP Bold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1093914" y="1717967"/>
            <a:ext cx="0" cy="56515"/>
          </a:xfrm>
          <a:custGeom>
            <a:avLst/>
            <a:gdLst/>
            <a:ahLst/>
            <a:cxnLst/>
            <a:rect l="l" t="t" r="r" b="b"/>
            <a:pathLst>
              <a:path h="56514">
                <a:moveTo>
                  <a:pt x="0" y="56184"/>
                </a:moveTo>
                <a:lnTo>
                  <a:pt x="0" y="0"/>
                </a:lnTo>
              </a:path>
            </a:pathLst>
          </a:custGeom>
          <a:ln w="56177">
            <a:solidFill>
              <a:srgbClr val="F47F1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66D2C8-64FA-3B49-7F75-7AD0A1DFA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60"/>
              </a:spcBef>
            </a:pPr>
            <a:fld id="{81D60167-4931-47E6-BA6A-407CBD079E47}" type="slidenum">
              <a:rPr lang="en-US" spc="-5" smtClean="0"/>
              <a:t>162</a:t>
            </a:fld>
            <a:r>
              <a:rPr lang="en-US" spc="-5"/>
              <a:t>/300</a:t>
            </a:r>
            <a:endParaRPr lang="en-US" spc="-5" dirty="0"/>
          </a:p>
        </p:txBody>
      </p:sp>
    </p:spTree>
  </p:cSld>
  <p:clrMapOvr>
    <a:masterClrMapping/>
  </p:clrMapOvr>
  <p:transition>
    <p:cut/>
  </p:transition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-2873"/>
            <a:ext cx="119888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0" dirty="0"/>
              <a:t>Linux </a:t>
            </a:r>
            <a:r>
              <a:rPr sz="1400" dirty="0"/>
              <a:t>Yocto</a:t>
            </a:r>
            <a:r>
              <a:rPr sz="1400" spc="-55" dirty="0"/>
              <a:t> </a:t>
            </a:r>
            <a:r>
              <a:rPr sz="1400" spc="15" dirty="0"/>
              <a:t>4/4</a:t>
            </a:r>
            <a:endParaRPr sz="1400" dirty="0"/>
          </a:p>
        </p:txBody>
      </p:sp>
      <p:sp>
        <p:nvSpPr>
          <p:cNvPr id="29" name="object 29"/>
          <p:cNvSpPr txBox="1">
            <a:spLocks noGrp="1"/>
          </p:cNvSpPr>
          <p:nvPr>
            <p:ph type="ftr" sz="quarter" idx="11"/>
          </p:nvPr>
        </p:nvSpPr>
        <p:spPr>
          <a:xfrm>
            <a:off x="273532" y="3143455"/>
            <a:ext cx="2518410" cy="82074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lang="en-US" spc="-5" dirty="0"/>
              <a:t>Remake by Mao Huynh</a:t>
            </a:r>
            <a:endParaRPr spc="-5" dirty="0">
              <a:latin typeface="Noto Sans Mono CJK JP Bold"/>
              <a:cs typeface="Noto Sans Mono CJK JP Bold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21957" y="883740"/>
            <a:ext cx="4976495" cy="138176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214629" indent="-177165">
              <a:lnSpc>
                <a:spcPct val="100000"/>
              </a:lnSpc>
              <a:spcBef>
                <a:spcPts val="434"/>
              </a:spcBef>
              <a:buClr>
                <a:srgbClr val="F47F19"/>
              </a:buClr>
              <a:buFont typeface="MathJax_AMS"/>
              <a:buChar char="▶"/>
              <a:tabLst>
                <a:tab pos="215265" algn="l"/>
              </a:tabLst>
            </a:pPr>
            <a:r>
              <a:rPr sz="1100" spc="-5" dirty="0">
                <a:latin typeface="LM Sans 10"/>
                <a:cs typeface="LM Sans 10"/>
              </a:rPr>
              <a:t>Another </a:t>
            </a:r>
            <a:r>
              <a:rPr sz="1100" spc="-30" dirty="0">
                <a:latin typeface="LM Sans 10"/>
                <a:cs typeface="LM Sans 10"/>
              </a:rPr>
              <a:t>way </a:t>
            </a:r>
            <a:r>
              <a:rPr sz="1100" spc="-5" dirty="0">
                <a:latin typeface="LM Sans 10"/>
                <a:cs typeface="LM Sans 10"/>
              </a:rPr>
              <a:t>of configuring </a:t>
            </a:r>
            <a:r>
              <a:rPr sz="11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linux-yocto </a:t>
            </a:r>
            <a:r>
              <a:rPr sz="1100" spc="-5" dirty="0">
                <a:latin typeface="LM Sans 10"/>
                <a:cs typeface="LM Sans 10"/>
              </a:rPr>
              <a:t>is </a:t>
            </a:r>
            <a:r>
              <a:rPr sz="1100" spc="-20" dirty="0">
                <a:latin typeface="LM Sans 10"/>
                <a:cs typeface="LM Sans 10"/>
              </a:rPr>
              <a:t>by </a:t>
            </a:r>
            <a:r>
              <a:rPr sz="1100" spc="-5" dirty="0">
                <a:latin typeface="LM Sans 10"/>
                <a:cs typeface="LM Sans 10"/>
              </a:rPr>
              <a:t>using </a:t>
            </a:r>
            <a:r>
              <a:rPr sz="1100" i="1" spc="-10" dirty="0">
                <a:latin typeface="LM Sans 10"/>
                <a:cs typeface="LM Sans 10"/>
              </a:rPr>
              <a:t>Advanced</a:t>
            </a:r>
            <a:r>
              <a:rPr sz="1100" i="1" spc="-150" dirty="0">
                <a:latin typeface="LM Sans 10"/>
                <a:cs typeface="LM Sans 10"/>
              </a:rPr>
              <a:t> </a:t>
            </a:r>
            <a:r>
              <a:rPr sz="1100" i="1" spc="-5" dirty="0">
                <a:latin typeface="LM Sans 10"/>
                <a:cs typeface="LM Sans 10"/>
              </a:rPr>
              <a:t>Metadata</a:t>
            </a:r>
            <a:r>
              <a:rPr sz="1100" spc="-5" dirty="0">
                <a:latin typeface="LM Sans 10"/>
                <a:cs typeface="LM Sans 10"/>
              </a:rPr>
              <a:t>.</a:t>
            </a:r>
            <a:endParaRPr sz="1100">
              <a:latin typeface="LM Sans 10"/>
              <a:cs typeface="LM Sans 10"/>
            </a:endParaRPr>
          </a:p>
          <a:p>
            <a:pPr marL="214629" marR="251460" indent="-177165">
              <a:lnSpc>
                <a:spcPct val="102600"/>
              </a:lnSpc>
              <a:spcBef>
                <a:spcPts val="300"/>
              </a:spcBef>
              <a:buClr>
                <a:srgbClr val="F47F19"/>
              </a:buClr>
              <a:buFont typeface="MathJax_AMS"/>
              <a:buChar char="▶"/>
              <a:tabLst>
                <a:tab pos="215265" algn="l"/>
              </a:tabLst>
            </a:pPr>
            <a:r>
              <a:rPr sz="1100" spc="-5" dirty="0">
                <a:latin typeface="LM Sans 10"/>
                <a:cs typeface="LM Sans 10"/>
              </a:rPr>
              <a:t>It is a </a:t>
            </a:r>
            <a:r>
              <a:rPr sz="1100" spc="-10" dirty="0">
                <a:latin typeface="LM Sans 10"/>
                <a:cs typeface="LM Sans 10"/>
              </a:rPr>
              <a:t>powerful </a:t>
            </a:r>
            <a:r>
              <a:rPr sz="1100" spc="-30" dirty="0">
                <a:latin typeface="LM Sans 10"/>
                <a:cs typeface="LM Sans 10"/>
              </a:rPr>
              <a:t>way </a:t>
            </a:r>
            <a:r>
              <a:rPr sz="1100" spc="-5" dirty="0">
                <a:latin typeface="LM Sans 10"/>
                <a:cs typeface="LM Sans 10"/>
              </a:rPr>
              <a:t>of splitting the configuration and the patches into several  pieces.</a:t>
            </a:r>
            <a:endParaRPr sz="1100">
              <a:latin typeface="LM Sans 10"/>
              <a:cs typeface="LM Sans 10"/>
            </a:endParaRPr>
          </a:p>
          <a:p>
            <a:pPr marL="214629" indent="-177165">
              <a:lnSpc>
                <a:spcPct val="100000"/>
              </a:lnSpc>
              <a:spcBef>
                <a:spcPts val="330"/>
              </a:spcBef>
              <a:buClr>
                <a:srgbClr val="F47F19"/>
              </a:buClr>
              <a:buFont typeface="MathJax_AMS"/>
              <a:buChar char="▶"/>
              <a:tabLst>
                <a:tab pos="215265" algn="l"/>
              </a:tabLst>
            </a:pPr>
            <a:r>
              <a:rPr sz="1100" spc="-5" dirty="0">
                <a:latin typeface="LM Sans 10"/>
                <a:cs typeface="LM Sans 10"/>
              </a:rPr>
              <a:t>It is designed to </a:t>
            </a:r>
            <a:r>
              <a:rPr sz="1100" spc="-10" dirty="0">
                <a:latin typeface="LM Sans 10"/>
                <a:cs typeface="LM Sans 10"/>
              </a:rPr>
              <a:t>provide </a:t>
            </a:r>
            <a:r>
              <a:rPr sz="1100" spc="-5" dirty="0">
                <a:latin typeface="LM Sans 10"/>
                <a:cs typeface="LM Sans 10"/>
              </a:rPr>
              <a:t>a very configurable</a:t>
            </a:r>
            <a:r>
              <a:rPr sz="1100" spc="-10" dirty="0">
                <a:latin typeface="LM Sans 10"/>
                <a:cs typeface="LM Sans 10"/>
              </a:rPr>
              <a:t> kernel.</a:t>
            </a:r>
            <a:endParaRPr sz="1100">
              <a:latin typeface="LM Sans 10"/>
              <a:cs typeface="LM Sans 10"/>
            </a:endParaRPr>
          </a:p>
          <a:p>
            <a:pPr marL="214629" marR="30480" indent="-177165">
              <a:lnSpc>
                <a:spcPct val="102600"/>
              </a:lnSpc>
              <a:spcBef>
                <a:spcPts val="300"/>
              </a:spcBef>
              <a:buClr>
                <a:srgbClr val="F47F19"/>
              </a:buClr>
              <a:buFont typeface="MathJax_AMS"/>
              <a:buChar char="▶"/>
              <a:tabLst>
                <a:tab pos="215265" algn="l"/>
              </a:tabLst>
            </a:pPr>
            <a:r>
              <a:rPr sz="1100" spc="-5" dirty="0">
                <a:latin typeface="LM Sans 10"/>
                <a:cs typeface="LM Sans 10"/>
              </a:rPr>
              <a:t>The full documentation can </a:t>
            </a:r>
            <a:r>
              <a:rPr sz="1100" spc="10" dirty="0">
                <a:latin typeface="LM Sans 10"/>
                <a:cs typeface="LM Sans 10"/>
              </a:rPr>
              <a:t>be </a:t>
            </a:r>
            <a:r>
              <a:rPr sz="1100" spc="-5" dirty="0">
                <a:latin typeface="LM Sans 10"/>
                <a:cs typeface="LM Sans 10"/>
              </a:rPr>
              <a:t>found at </a:t>
            </a:r>
            <a:r>
              <a:rPr sz="1100" spc="-5" dirty="0">
                <a:solidFill>
                  <a:srgbClr val="3F3FBF"/>
                </a:solidFill>
                <a:latin typeface="LM Sans 10"/>
                <a:cs typeface="LM Sans 10"/>
              </a:rPr>
              <a:t> </a:t>
            </a:r>
            <a:r>
              <a:rPr sz="1100" spc="-5" dirty="0">
                <a:solidFill>
                  <a:srgbClr val="3F3FBF"/>
                </a:solidFill>
                <a:latin typeface="Noto Sans Mono CJK JP Bold"/>
                <a:cs typeface="Noto Sans Mono CJK JP Bold"/>
                <a:hlinkClick r:id="rId2"/>
              </a:rPr>
              <a:t>https://docs.yoctoproject.org/kernel-dev/advanced.html#working-with-  </a:t>
            </a:r>
            <a:r>
              <a:rPr sz="1100" dirty="0">
                <a:solidFill>
                  <a:srgbClr val="3F3FBF"/>
                </a:solidFill>
                <a:latin typeface="Noto Sans Mono CJK JP Bold"/>
                <a:cs typeface="Noto Sans Mono CJK JP Bold"/>
                <a:hlinkClick r:id="rId2"/>
              </a:rPr>
              <a:t>advanced-metadata-yocto-kernel-cache</a:t>
            </a:r>
            <a:endParaRPr sz="1100">
              <a:latin typeface="Noto Sans Mono CJK JP Bold"/>
              <a:cs typeface="Noto Sans Mono CJK JP Bold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475C4EC-7B78-FFB7-9201-1DBA504D6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60"/>
              </a:spcBef>
            </a:pPr>
            <a:fld id="{81D60167-4931-47E6-BA6A-407CBD079E47}" type="slidenum">
              <a:rPr lang="en-US" spc="-5" smtClean="0"/>
              <a:t>163</a:t>
            </a:fld>
            <a:r>
              <a:rPr lang="en-US" spc="-5"/>
              <a:t>/300</a:t>
            </a:r>
            <a:endParaRPr lang="en-US" spc="-5" dirty="0"/>
          </a:p>
        </p:txBody>
      </p:sp>
    </p:spTree>
  </p:cSld>
  <p:clrMapOvr>
    <a:masterClrMapping/>
  </p:clrMapOvr>
  <p:transition>
    <p:cut/>
  </p:transition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12009"/>
            <a:ext cx="252158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0" dirty="0"/>
              <a:t>Linux </a:t>
            </a:r>
            <a:r>
              <a:rPr sz="1400" dirty="0"/>
              <a:t>Yocto: </a:t>
            </a:r>
            <a:r>
              <a:rPr sz="1400" spc="10" dirty="0"/>
              <a:t>Kernel </a:t>
            </a:r>
            <a:r>
              <a:rPr sz="1400" spc="15" dirty="0"/>
              <a:t>Metadata</a:t>
            </a:r>
            <a:r>
              <a:rPr sz="1400" spc="-295" dirty="0"/>
              <a:t> </a:t>
            </a:r>
            <a:r>
              <a:rPr sz="1400" spc="15" dirty="0"/>
              <a:t>1/4</a:t>
            </a:r>
            <a:endParaRPr sz="1400" dirty="0"/>
          </a:p>
        </p:txBody>
      </p:sp>
      <p:sp>
        <p:nvSpPr>
          <p:cNvPr id="29" name="object 29"/>
          <p:cNvSpPr txBox="1">
            <a:spLocks noGrp="1"/>
          </p:cNvSpPr>
          <p:nvPr>
            <p:ph type="ftr" sz="quarter" idx="11"/>
          </p:nvPr>
        </p:nvSpPr>
        <p:spPr>
          <a:xfrm>
            <a:off x="273532" y="3143455"/>
            <a:ext cx="2518410" cy="82074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lang="en-US" spc="-5" dirty="0"/>
              <a:t>Remake by Mao Huynh</a:t>
            </a:r>
            <a:endParaRPr spc="-5" dirty="0">
              <a:latin typeface="Noto Sans Mono CJK JP Bold"/>
              <a:cs typeface="Noto Sans Mono CJK JP Bold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71157" y="820482"/>
            <a:ext cx="5054600" cy="16014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65430" marR="232410" indent="-177165">
              <a:lnSpc>
                <a:spcPct val="102600"/>
              </a:lnSpc>
              <a:spcBef>
                <a:spcPts val="55"/>
              </a:spcBef>
              <a:buClr>
                <a:srgbClr val="F47F19"/>
              </a:buClr>
              <a:buFont typeface="MathJax_AMS"/>
              <a:buChar char="▶"/>
              <a:tabLst>
                <a:tab pos="266065" algn="l"/>
              </a:tabLst>
            </a:pPr>
            <a:r>
              <a:rPr sz="1100" spc="-5" dirty="0">
                <a:latin typeface="LM Sans 10"/>
                <a:cs typeface="LM Sans 10"/>
              </a:rPr>
              <a:t>Kernel Metadata is a </a:t>
            </a:r>
            <a:r>
              <a:rPr sz="1100" spc="-30" dirty="0">
                <a:latin typeface="LM Sans 10"/>
                <a:cs typeface="LM Sans 10"/>
              </a:rPr>
              <a:t>way </a:t>
            </a:r>
            <a:r>
              <a:rPr sz="1100" spc="-5" dirty="0">
                <a:latin typeface="LM Sans 10"/>
                <a:cs typeface="LM Sans 10"/>
              </a:rPr>
              <a:t>to </a:t>
            </a:r>
            <a:r>
              <a:rPr sz="1100" spc="-10" dirty="0">
                <a:latin typeface="LM Sans 10"/>
                <a:cs typeface="LM Sans 10"/>
              </a:rPr>
              <a:t>organize </a:t>
            </a:r>
            <a:r>
              <a:rPr sz="1100" spc="-5" dirty="0">
                <a:latin typeface="LM Sans 10"/>
                <a:cs typeface="LM Sans 10"/>
              </a:rPr>
              <a:t>and to split the </a:t>
            </a:r>
            <a:r>
              <a:rPr sz="1100" spc="-10" dirty="0">
                <a:latin typeface="LM Sans 10"/>
                <a:cs typeface="LM Sans 10"/>
              </a:rPr>
              <a:t>kernel </a:t>
            </a:r>
            <a:r>
              <a:rPr sz="1100" spc="-5" dirty="0">
                <a:latin typeface="LM Sans 10"/>
                <a:cs typeface="LM Sans 10"/>
              </a:rPr>
              <a:t>configuration and  patches in little pieces each </a:t>
            </a:r>
            <a:r>
              <a:rPr sz="1100" spc="-10" dirty="0">
                <a:latin typeface="LM Sans 10"/>
                <a:cs typeface="LM Sans 10"/>
              </a:rPr>
              <a:t>providing </a:t>
            </a:r>
            <a:r>
              <a:rPr sz="1100" spc="-5" dirty="0">
                <a:latin typeface="LM Sans 10"/>
                <a:cs typeface="LM Sans 10"/>
              </a:rPr>
              <a:t>support </a:t>
            </a:r>
            <a:r>
              <a:rPr sz="1100" spc="-15" dirty="0">
                <a:latin typeface="LM Sans 10"/>
                <a:cs typeface="LM Sans 10"/>
              </a:rPr>
              <a:t>for </a:t>
            </a:r>
            <a:r>
              <a:rPr sz="1100" spc="-5" dirty="0">
                <a:latin typeface="LM Sans 10"/>
                <a:cs typeface="LM Sans 10"/>
              </a:rPr>
              <a:t>one</a:t>
            </a:r>
            <a:r>
              <a:rPr sz="110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feature.</a:t>
            </a:r>
            <a:endParaRPr sz="1100">
              <a:latin typeface="LM Sans 10"/>
              <a:cs typeface="LM Sans 10"/>
            </a:endParaRPr>
          </a:p>
          <a:p>
            <a:pPr marL="265430" marR="873760" indent="-177165">
              <a:lnSpc>
                <a:spcPct val="105700"/>
              </a:lnSpc>
              <a:spcBef>
                <a:spcPts val="260"/>
              </a:spcBef>
              <a:buClr>
                <a:srgbClr val="F47F19"/>
              </a:buClr>
              <a:buFont typeface="MathJax_AMS"/>
              <a:buChar char="▶"/>
              <a:tabLst>
                <a:tab pos="266065" algn="l"/>
              </a:tabLst>
            </a:pPr>
            <a:r>
              <a:rPr sz="1100" spc="-50" dirty="0">
                <a:latin typeface="LM Sans 10"/>
                <a:cs typeface="LM Sans 10"/>
              </a:rPr>
              <a:t>Two </a:t>
            </a:r>
            <a:r>
              <a:rPr sz="1100" spc="-5" dirty="0">
                <a:latin typeface="LM Sans 10"/>
                <a:cs typeface="LM Sans 10"/>
              </a:rPr>
              <a:t>main configuration </a:t>
            </a:r>
            <a:r>
              <a:rPr sz="1100" spc="-10" dirty="0">
                <a:latin typeface="LM Sans 10"/>
                <a:cs typeface="LM Sans 10"/>
              </a:rPr>
              <a:t>variables </a:t>
            </a:r>
            <a:r>
              <a:rPr sz="1100" spc="-5" dirty="0">
                <a:latin typeface="LM Sans 10"/>
                <a:cs typeface="LM Sans 10"/>
              </a:rPr>
              <a:t>help taking advantage of this: </a:t>
            </a:r>
            <a:r>
              <a:rPr sz="1100" spc="-5" dirty="0">
                <a:solidFill>
                  <a:srgbClr val="3333B2"/>
                </a:solidFill>
                <a:latin typeface="LM Sans 10"/>
                <a:cs typeface="LM Sans 10"/>
              </a:rPr>
              <a:t> </a:t>
            </a:r>
            <a:r>
              <a:rPr sz="1100" spc="-10" dirty="0">
                <a:solidFill>
                  <a:srgbClr val="3333B2"/>
                </a:solidFill>
                <a:latin typeface="LM Sans 10"/>
                <a:cs typeface="LM Sans 10"/>
              </a:rPr>
              <a:t>LINUX_KERNEL_TYPE </a:t>
            </a:r>
            <a:r>
              <a:rPr sz="11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standard </a:t>
            </a:r>
            <a:r>
              <a:rPr sz="1100" spc="-5" dirty="0">
                <a:latin typeface="LM Sans 10"/>
                <a:cs typeface="LM Sans 10"/>
              </a:rPr>
              <a:t>(default), </a:t>
            </a:r>
            <a:r>
              <a:rPr sz="11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tiny </a:t>
            </a:r>
            <a:r>
              <a:rPr sz="1100" spc="-20" dirty="0">
                <a:latin typeface="LM Sans 10"/>
                <a:cs typeface="LM Sans 10"/>
              </a:rPr>
              <a:t>or</a:t>
            </a:r>
            <a:r>
              <a:rPr sz="1100" spc="-195" dirty="0">
                <a:latin typeface="LM Sans 10"/>
                <a:cs typeface="LM Sans 10"/>
              </a:rPr>
              <a:t> </a:t>
            </a:r>
            <a:r>
              <a:rPr sz="1100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preempt-rt</a:t>
            </a:r>
            <a:endParaRPr sz="1100">
              <a:latin typeface="Noto Sans Mono CJK JP Bold"/>
              <a:cs typeface="Noto Sans Mono CJK JP Bold"/>
            </a:endParaRPr>
          </a:p>
          <a:p>
            <a:pPr marL="1332230" lvl="1" indent="-133350">
              <a:lnSpc>
                <a:spcPts val="1200"/>
              </a:lnSpc>
              <a:spcBef>
                <a:spcPts val="175"/>
              </a:spcBef>
              <a:buClr>
                <a:srgbClr val="F47F19"/>
              </a:buClr>
              <a:buFont typeface="Times New Roman"/>
              <a:buChar char="•"/>
              <a:tabLst>
                <a:tab pos="1332865" algn="l"/>
              </a:tabLst>
            </a:pPr>
            <a:r>
              <a:rPr sz="10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standard</a:t>
            </a:r>
            <a:r>
              <a:rPr sz="1000" spc="-5" dirty="0">
                <a:latin typeface="LM Sans 10"/>
                <a:cs typeface="LM Sans 10"/>
              </a:rPr>
              <a:t>: generic Linux </a:t>
            </a:r>
            <a:r>
              <a:rPr sz="1000" spc="-10" dirty="0">
                <a:latin typeface="LM Sans 10"/>
                <a:cs typeface="LM Sans 10"/>
              </a:rPr>
              <a:t>kernel</a:t>
            </a:r>
            <a:r>
              <a:rPr sz="1000" spc="100" dirty="0">
                <a:latin typeface="LM Sans 10"/>
                <a:cs typeface="LM Sans 10"/>
              </a:rPr>
              <a:t> </a:t>
            </a:r>
            <a:r>
              <a:rPr sz="1000" spc="-10" dirty="0">
                <a:latin typeface="LM Sans 10"/>
                <a:cs typeface="LM Sans 10"/>
              </a:rPr>
              <a:t>policy.</a:t>
            </a:r>
            <a:endParaRPr sz="1000">
              <a:latin typeface="LM Sans 10"/>
              <a:cs typeface="LM Sans 10"/>
            </a:endParaRPr>
          </a:p>
          <a:p>
            <a:pPr marL="1332230" lvl="1" indent="-133350">
              <a:lnSpc>
                <a:spcPts val="1195"/>
              </a:lnSpc>
              <a:buClr>
                <a:srgbClr val="F47F19"/>
              </a:buClr>
              <a:buFont typeface="Times New Roman"/>
              <a:buChar char="•"/>
              <a:tabLst>
                <a:tab pos="1332865" algn="l"/>
              </a:tabLst>
            </a:pPr>
            <a:r>
              <a:rPr sz="10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tiny</a:t>
            </a:r>
            <a:r>
              <a:rPr sz="1000" spc="-5" dirty="0">
                <a:latin typeface="LM Sans 10"/>
                <a:cs typeface="LM Sans 10"/>
              </a:rPr>
              <a:t>: </a:t>
            </a:r>
            <a:r>
              <a:rPr sz="1000" spc="-10" dirty="0">
                <a:latin typeface="LM Sans 10"/>
                <a:cs typeface="LM Sans 10"/>
              </a:rPr>
              <a:t>bare </a:t>
            </a:r>
            <a:r>
              <a:rPr sz="1000" spc="-5" dirty="0">
                <a:latin typeface="LM Sans 10"/>
                <a:cs typeface="LM Sans 10"/>
              </a:rPr>
              <a:t>minimum configuration, </a:t>
            </a:r>
            <a:r>
              <a:rPr sz="1000" spc="-15" dirty="0">
                <a:latin typeface="LM Sans 10"/>
                <a:cs typeface="LM Sans 10"/>
              </a:rPr>
              <a:t>for </a:t>
            </a:r>
            <a:r>
              <a:rPr sz="1000" spc="-5" dirty="0">
                <a:latin typeface="LM Sans 10"/>
                <a:cs typeface="LM Sans 10"/>
              </a:rPr>
              <a:t>small</a:t>
            </a:r>
            <a:r>
              <a:rPr sz="1000" spc="130" dirty="0">
                <a:latin typeface="LM Sans 10"/>
                <a:cs typeface="LM Sans 10"/>
              </a:rPr>
              <a:t> </a:t>
            </a:r>
            <a:r>
              <a:rPr sz="1000" spc="-10" dirty="0">
                <a:latin typeface="LM Sans 10"/>
                <a:cs typeface="LM Sans 10"/>
              </a:rPr>
              <a:t>kernels.</a:t>
            </a:r>
            <a:endParaRPr sz="1000">
              <a:latin typeface="LM Sans 10"/>
              <a:cs typeface="LM Sans 10"/>
            </a:endParaRPr>
          </a:p>
          <a:p>
            <a:pPr marL="1332230" lvl="1" indent="-133350">
              <a:lnSpc>
                <a:spcPts val="1200"/>
              </a:lnSpc>
              <a:buClr>
                <a:srgbClr val="F47F19"/>
              </a:buClr>
              <a:buFont typeface="Times New Roman"/>
              <a:buChar char="•"/>
              <a:tabLst>
                <a:tab pos="1332865" algn="l"/>
              </a:tabLst>
            </a:pPr>
            <a:r>
              <a:rPr sz="1000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preempt-rt</a:t>
            </a:r>
            <a:r>
              <a:rPr sz="1000" dirty="0">
                <a:latin typeface="LM Sans 10"/>
                <a:cs typeface="LM Sans 10"/>
              </a:rPr>
              <a:t>: </a:t>
            </a:r>
            <a:r>
              <a:rPr sz="1000" spc="-5" dirty="0">
                <a:latin typeface="LM Sans 10"/>
                <a:cs typeface="LM Sans 10"/>
              </a:rPr>
              <a:t>applies the </a:t>
            </a:r>
            <a:r>
              <a:rPr sz="10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PREEMPT_RT</a:t>
            </a:r>
            <a:r>
              <a:rPr sz="1000" spc="-6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 </a:t>
            </a:r>
            <a:r>
              <a:rPr sz="1000" spc="-5" dirty="0">
                <a:latin typeface="LM Sans 10"/>
                <a:cs typeface="LM Sans 10"/>
              </a:rPr>
              <a:t>patch.</a:t>
            </a:r>
            <a:endParaRPr sz="1000">
              <a:latin typeface="LM Sans 10"/>
              <a:cs typeface="LM Sans 10"/>
            </a:endParaRPr>
          </a:p>
          <a:p>
            <a:pPr marL="1054735" marR="17780" indent="-789305">
              <a:lnSpc>
                <a:spcPct val="102600"/>
              </a:lnSpc>
              <a:spcBef>
                <a:spcPts val="219"/>
              </a:spcBef>
            </a:pPr>
            <a:r>
              <a:rPr sz="1100" spc="-15" dirty="0">
                <a:solidFill>
                  <a:srgbClr val="3333B2"/>
                </a:solidFill>
                <a:latin typeface="LM Sans 10"/>
                <a:cs typeface="LM Sans 10"/>
              </a:rPr>
              <a:t>KERNEL_FEATURES </a:t>
            </a:r>
            <a:r>
              <a:rPr sz="1100" spc="-5" dirty="0">
                <a:latin typeface="LM Sans 10"/>
                <a:cs typeface="LM Sans 10"/>
              </a:rPr>
              <a:t>List of features to enable. </a:t>
            </a:r>
            <a:r>
              <a:rPr sz="1100" spc="-10" dirty="0">
                <a:latin typeface="LM Sans 10"/>
                <a:cs typeface="LM Sans 10"/>
              </a:rPr>
              <a:t>Features </a:t>
            </a:r>
            <a:r>
              <a:rPr sz="1100" spc="-15" dirty="0">
                <a:latin typeface="LM Sans 10"/>
                <a:cs typeface="LM Sans 10"/>
              </a:rPr>
              <a:t>are </a:t>
            </a:r>
            <a:r>
              <a:rPr sz="1100" spc="-5" dirty="0">
                <a:latin typeface="LM Sans 10"/>
                <a:cs typeface="LM Sans 10"/>
              </a:rPr>
              <a:t>sets of patches and  configuration</a:t>
            </a:r>
            <a:r>
              <a:rPr sz="1100" spc="-1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fragments.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46A4EDE-4879-2861-3B3B-9DD26F41F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60"/>
              </a:spcBef>
            </a:pPr>
            <a:fld id="{81D60167-4931-47E6-BA6A-407CBD079E47}" type="slidenum">
              <a:rPr lang="en-US" spc="-5" smtClean="0"/>
              <a:t>164</a:t>
            </a:fld>
            <a:r>
              <a:rPr lang="en-US" spc="-5"/>
              <a:t>/300</a:t>
            </a:r>
            <a:endParaRPr lang="en-US" spc="-5" dirty="0"/>
          </a:p>
        </p:txBody>
      </p:sp>
    </p:spTree>
  </p:cSld>
  <p:clrMapOvr>
    <a:masterClrMapping/>
  </p:clrMapOvr>
  <p:transition>
    <p:cut/>
  </p:transition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098" y="12009"/>
            <a:ext cx="252158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0" dirty="0"/>
              <a:t>Linux </a:t>
            </a:r>
            <a:r>
              <a:rPr sz="1400" dirty="0"/>
              <a:t>Yocto: </a:t>
            </a:r>
            <a:r>
              <a:rPr sz="1400" spc="10" dirty="0"/>
              <a:t>Kernel </a:t>
            </a:r>
            <a:r>
              <a:rPr sz="1400" spc="15" dirty="0"/>
              <a:t>Metadata</a:t>
            </a:r>
            <a:r>
              <a:rPr sz="1400" spc="-295" dirty="0"/>
              <a:t> </a:t>
            </a:r>
            <a:r>
              <a:rPr sz="1400" spc="15" dirty="0"/>
              <a:t>2/4</a:t>
            </a:r>
            <a:endParaRPr sz="1400" dirty="0"/>
          </a:p>
        </p:txBody>
      </p:sp>
      <p:sp>
        <p:nvSpPr>
          <p:cNvPr id="29" name="object 29"/>
          <p:cNvSpPr txBox="1">
            <a:spLocks noGrp="1"/>
          </p:cNvSpPr>
          <p:nvPr>
            <p:ph type="ftr" sz="quarter" idx="11"/>
          </p:nvPr>
        </p:nvSpPr>
        <p:spPr>
          <a:xfrm>
            <a:off x="273532" y="3143455"/>
            <a:ext cx="2518410" cy="82074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lang="en-US" spc="-5" dirty="0"/>
              <a:t>Remake by Mao Huynh</a:t>
            </a:r>
            <a:endParaRPr spc="-5" dirty="0">
              <a:latin typeface="Noto Sans Mono CJK JP Bold"/>
              <a:cs typeface="Noto Sans Mono CJK JP Bold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83857" y="576006"/>
            <a:ext cx="4914900" cy="217170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252729" indent="-177165">
              <a:lnSpc>
                <a:spcPct val="100000"/>
              </a:lnSpc>
              <a:spcBef>
                <a:spcPts val="434"/>
              </a:spcBef>
              <a:buClr>
                <a:srgbClr val="F47F19"/>
              </a:buClr>
              <a:buFont typeface="MathJax_AMS"/>
              <a:buChar char="▶"/>
              <a:tabLst>
                <a:tab pos="253365" algn="l"/>
              </a:tabLst>
            </a:pPr>
            <a:r>
              <a:rPr sz="1100" spc="-5" dirty="0">
                <a:latin typeface="LM Sans 10"/>
                <a:cs typeface="LM Sans 10"/>
              </a:rPr>
              <a:t>Kernel Metadata can </a:t>
            </a:r>
            <a:r>
              <a:rPr sz="1100" spc="10" dirty="0">
                <a:latin typeface="LM Sans 10"/>
                <a:cs typeface="LM Sans 10"/>
              </a:rPr>
              <a:t>be </a:t>
            </a:r>
            <a:r>
              <a:rPr sz="1100" spc="-10" dirty="0">
                <a:latin typeface="LM Sans 10"/>
                <a:cs typeface="LM Sans 10"/>
              </a:rPr>
              <a:t>stored </a:t>
            </a:r>
            <a:r>
              <a:rPr sz="1100" spc="-5" dirty="0">
                <a:latin typeface="LM Sans 10"/>
                <a:cs typeface="LM Sans 10"/>
              </a:rPr>
              <a:t>in the </a:t>
            </a:r>
            <a:r>
              <a:rPr sz="11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linux-yocto </a:t>
            </a:r>
            <a:r>
              <a:rPr sz="1100" dirty="0">
                <a:latin typeface="LM Sans 10"/>
                <a:cs typeface="LM Sans 10"/>
              </a:rPr>
              <a:t>recipe</a:t>
            </a:r>
            <a:r>
              <a:rPr sz="1100" spc="-204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space.</a:t>
            </a:r>
            <a:endParaRPr sz="1100">
              <a:latin typeface="LM Sans 10"/>
              <a:cs typeface="LM Sans 10"/>
            </a:endParaRPr>
          </a:p>
          <a:p>
            <a:pPr marL="252729" marR="68580" indent="-177165">
              <a:lnSpc>
                <a:spcPct val="102600"/>
              </a:lnSpc>
              <a:spcBef>
                <a:spcPts val="300"/>
              </a:spcBef>
              <a:buClr>
                <a:srgbClr val="F47F19"/>
              </a:buClr>
              <a:buFont typeface="MathJax_AMS"/>
              <a:buChar char="▶"/>
              <a:tabLst>
                <a:tab pos="253365" algn="l"/>
              </a:tabLst>
            </a:pPr>
            <a:r>
              <a:rPr sz="1100" spc="-5" dirty="0">
                <a:latin typeface="LM Sans 10"/>
                <a:cs typeface="LM Sans 10"/>
              </a:rPr>
              <a:t>It must </a:t>
            </a:r>
            <a:r>
              <a:rPr sz="1100" spc="10" dirty="0">
                <a:latin typeface="LM Sans 10"/>
                <a:cs typeface="LM Sans 10"/>
              </a:rPr>
              <a:t>be </a:t>
            </a:r>
            <a:r>
              <a:rPr sz="1100" spc="-5" dirty="0">
                <a:latin typeface="LM Sans 10"/>
                <a:cs typeface="LM Sans 10"/>
              </a:rPr>
              <a:t>under </a:t>
            </a:r>
            <a:r>
              <a:rPr sz="11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$FILESEXTRAPATHS</a:t>
            </a:r>
            <a:r>
              <a:rPr sz="1100" spc="-5" dirty="0">
                <a:latin typeface="LM Sans 10"/>
                <a:cs typeface="LM Sans 10"/>
              </a:rPr>
              <a:t>. </a:t>
            </a:r>
            <a:r>
              <a:rPr sz="1100" spc="-10" dirty="0">
                <a:latin typeface="LM Sans 10"/>
                <a:cs typeface="LM Sans 10"/>
              </a:rPr>
              <a:t>A </a:t>
            </a:r>
            <a:r>
              <a:rPr sz="1100" dirty="0">
                <a:latin typeface="LM Sans 10"/>
                <a:cs typeface="LM Sans 10"/>
              </a:rPr>
              <a:t>best </a:t>
            </a:r>
            <a:r>
              <a:rPr sz="1100" spc="-10" dirty="0">
                <a:latin typeface="LM Sans 10"/>
                <a:cs typeface="LM Sans 10"/>
              </a:rPr>
              <a:t>practice </a:t>
            </a:r>
            <a:r>
              <a:rPr sz="1100" spc="-5" dirty="0">
                <a:latin typeface="LM Sans 10"/>
                <a:cs typeface="LM Sans 10"/>
              </a:rPr>
              <a:t>is to </a:t>
            </a:r>
            <a:r>
              <a:rPr sz="1100" spc="-10" dirty="0">
                <a:latin typeface="LM Sans 10"/>
                <a:cs typeface="LM Sans 10"/>
              </a:rPr>
              <a:t>follow </a:t>
            </a:r>
            <a:r>
              <a:rPr sz="1100" spc="-5" dirty="0">
                <a:latin typeface="LM Sans 10"/>
                <a:cs typeface="LM Sans 10"/>
              </a:rPr>
              <a:t>this </a:t>
            </a:r>
            <a:r>
              <a:rPr sz="1100" spc="-10" dirty="0">
                <a:latin typeface="LM Sans 10"/>
                <a:cs typeface="LM Sans 10"/>
              </a:rPr>
              <a:t>directory  hierarchy:</a:t>
            </a:r>
            <a:endParaRPr sz="1100">
              <a:latin typeface="LM Sans 10"/>
              <a:cs typeface="LM Sans 10"/>
            </a:endParaRPr>
          </a:p>
          <a:p>
            <a:pPr marL="449580" marR="3933190" indent="257810" algn="r">
              <a:lnSpc>
                <a:spcPct val="102600"/>
              </a:lnSpc>
              <a:spcBef>
                <a:spcPts val="200"/>
              </a:spcBef>
            </a:pPr>
            <a:r>
              <a:rPr sz="1100" spc="-5" dirty="0">
                <a:solidFill>
                  <a:srgbClr val="3333B2"/>
                </a:solidFill>
                <a:latin typeface="LM Sans 10"/>
                <a:cs typeface="LM Sans 10"/>
              </a:rPr>
              <a:t>bsp/  cfg/  features/  k</a:t>
            </a:r>
            <a:r>
              <a:rPr sz="1100" spc="-35" dirty="0">
                <a:solidFill>
                  <a:srgbClr val="3333B2"/>
                </a:solidFill>
                <a:latin typeface="LM Sans 10"/>
                <a:cs typeface="LM Sans 10"/>
              </a:rPr>
              <a:t>t</a:t>
            </a:r>
            <a:r>
              <a:rPr sz="1100" spc="-5" dirty="0">
                <a:solidFill>
                  <a:srgbClr val="3333B2"/>
                </a:solidFill>
                <a:latin typeface="LM Sans 10"/>
                <a:cs typeface="LM Sans 10"/>
              </a:rPr>
              <a:t>y</a:t>
            </a:r>
            <a:r>
              <a:rPr sz="1100" spc="20" dirty="0">
                <a:solidFill>
                  <a:srgbClr val="3333B2"/>
                </a:solidFill>
                <a:latin typeface="LM Sans 10"/>
                <a:cs typeface="LM Sans 10"/>
              </a:rPr>
              <a:t>p</a:t>
            </a:r>
            <a:r>
              <a:rPr sz="1100" spc="-5" dirty="0">
                <a:solidFill>
                  <a:srgbClr val="3333B2"/>
                </a:solidFill>
                <a:latin typeface="LM Sans 10"/>
                <a:cs typeface="LM Sans 10"/>
              </a:rPr>
              <a:t>es/  patches/</a:t>
            </a:r>
            <a:endParaRPr sz="1100">
              <a:latin typeface="LM Sans 10"/>
              <a:cs typeface="LM Sans 10"/>
            </a:endParaRPr>
          </a:p>
          <a:p>
            <a:pPr marL="252729" indent="-177165">
              <a:lnSpc>
                <a:spcPct val="100000"/>
              </a:lnSpc>
              <a:spcBef>
                <a:spcPts val="175"/>
              </a:spcBef>
              <a:buClr>
                <a:srgbClr val="F47F19"/>
              </a:buClr>
              <a:buFont typeface="MathJax_AMS"/>
              <a:buChar char="▶"/>
              <a:tabLst>
                <a:tab pos="253365" algn="l"/>
              </a:tabLst>
            </a:pPr>
            <a:r>
              <a:rPr sz="1100" spc="-5" dirty="0">
                <a:latin typeface="LM Sans 10"/>
                <a:cs typeface="LM Sans 10"/>
              </a:rPr>
              <a:t>Kernel Metadata </a:t>
            </a:r>
            <a:r>
              <a:rPr sz="1100" spc="-15" dirty="0">
                <a:latin typeface="LM Sans 10"/>
                <a:cs typeface="LM Sans 10"/>
              </a:rPr>
              <a:t>are </a:t>
            </a:r>
            <a:r>
              <a:rPr sz="1100" spc="-5" dirty="0">
                <a:latin typeface="LM Sans 10"/>
                <a:cs typeface="LM Sans 10"/>
              </a:rPr>
              <a:t>divided into 3 </a:t>
            </a:r>
            <a:r>
              <a:rPr sz="1100" spc="-10" dirty="0">
                <a:latin typeface="LM Sans 10"/>
                <a:cs typeface="LM Sans 10"/>
              </a:rPr>
              <a:t>file</a:t>
            </a:r>
            <a:r>
              <a:rPr sz="1100" spc="-5" dirty="0">
                <a:latin typeface="LM Sans 10"/>
                <a:cs typeface="LM Sans 10"/>
              </a:rPr>
              <a:t> types:</a:t>
            </a:r>
            <a:endParaRPr sz="1100">
              <a:latin typeface="LM Sans 10"/>
              <a:cs typeface="LM Sans 10"/>
            </a:endParaRPr>
          </a:p>
          <a:p>
            <a:pPr marL="530225" lvl="1" indent="-133350">
              <a:lnSpc>
                <a:spcPts val="1200"/>
              </a:lnSpc>
              <a:spcBef>
                <a:spcPts val="175"/>
              </a:spcBef>
              <a:buClr>
                <a:srgbClr val="F47F19"/>
              </a:buClr>
              <a:buFont typeface="Times New Roman"/>
              <a:buChar char="•"/>
              <a:tabLst>
                <a:tab pos="530860" algn="l"/>
              </a:tabLst>
            </a:pPr>
            <a:r>
              <a:rPr sz="1000" spc="-5" dirty="0">
                <a:latin typeface="LM Sans 10"/>
                <a:cs typeface="LM Sans 10"/>
              </a:rPr>
              <a:t>Description files, ending in</a:t>
            </a:r>
            <a:r>
              <a:rPr sz="1000" spc="-10" dirty="0">
                <a:latin typeface="LM Sans 10"/>
                <a:cs typeface="LM Sans 10"/>
              </a:rPr>
              <a:t> </a:t>
            </a:r>
            <a:r>
              <a:rPr sz="10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.scc</a:t>
            </a:r>
            <a:endParaRPr sz="1000">
              <a:latin typeface="Noto Sans Mono CJK JP Bold"/>
              <a:cs typeface="Noto Sans Mono CJK JP Bold"/>
            </a:endParaRPr>
          </a:p>
          <a:p>
            <a:pPr marL="530225" lvl="1" indent="-133350">
              <a:lnSpc>
                <a:spcPts val="1195"/>
              </a:lnSpc>
              <a:buClr>
                <a:srgbClr val="F47F19"/>
              </a:buClr>
              <a:buFont typeface="Times New Roman"/>
              <a:buChar char="•"/>
              <a:tabLst>
                <a:tab pos="530860" algn="l"/>
              </a:tabLst>
            </a:pPr>
            <a:r>
              <a:rPr sz="1000" spc="-5" dirty="0">
                <a:latin typeface="LM Sans 10"/>
                <a:cs typeface="LM Sans 10"/>
              </a:rPr>
              <a:t>Configuration</a:t>
            </a:r>
            <a:r>
              <a:rPr sz="1000" spc="-10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fragments</a:t>
            </a:r>
            <a:endParaRPr sz="1000">
              <a:latin typeface="LM Sans 10"/>
              <a:cs typeface="LM Sans 10"/>
            </a:endParaRPr>
          </a:p>
          <a:p>
            <a:pPr marL="530225" lvl="1" indent="-133350">
              <a:lnSpc>
                <a:spcPts val="1200"/>
              </a:lnSpc>
              <a:buClr>
                <a:srgbClr val="F47F19"/>
              </a:buClr>
              <a:buFont typeface="Times New Roman"/>
              <a:buChar char="•"/>
              <a:tabLst>
                <a:tab pos="530860" algn="l"/>
              </a:tabLst>
            </a:pPr>
            <a:r>
              <a:rPr sz="1000" spc="-10" dirty="0">
                <a:latin typeface="LM Sans 10"/>
                <a:cs typeface="LM Sans 10"/>
              </a:rPr>
              <a:t>Patches</a:t>
            </a:r>
            <a:endParaRPr sz="1000">
              <a:latin typeface="LM Sans 10"/>
              <a:cs typeface="LM Sans 1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9784CDD-A091-E213-90A7-F97F01EC3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60"/>
              </a:spcBef>
            </a:pPr>
            <a:fld id="{81D60167-4931-47E6-BA6A-407CBD079E47}" type="slidenum">
              <a:rPr lang="en-US" spc="-5" smtClean="0"/>
              <a:t>165</a:t>
            </a:fld>
            <a:r>
              <a:rPr lang="en-US" spc="-5"/>
              <a:t>/300</a:t>
            </a:r>
            <a:endParaRPr lang="en-US" spc="-5" dirty="0"/>
          </a:p>
        </p:txBody>
      </p:sp>
    </p:spTree>
  </p:cSld>
  <p:clrMapOvr>
    <a:masterClrMapping/>
  </p:clrMapOvr>
  <p:transition>
    <p:cut/>
  </p:transition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962" y="28051"/>
            <a:ext cx="2977946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0" dirty="0"/>
              <a:t>Linux </a:t>
            </a:r>
            <a:r>
              <a:rPr sz="1400" dirty="0"/>
              <a:t>Yocto: </a:t>
            </a:r>
            <a:r>
              <a:rPr sz="1400" spc="10" dirty="0"/>
              <a:t>Kernel </a:t>
            </a:r>
            <a:r>
              <a:rPr sz="1400" spc="15" dirty="0"/>
              <a:t>Metadata</a:t>
            </a:r>
            <a:r>
              <a:rPr sz="1400" spc="-295" dirty="0"/>
              <a:t> </a:t>
            </a:r>
            <a:r>
              <a:rPr sz="1400" spc="15" dirty="0"/>
              <a:t>3/4</a:t>
            </a:r>
            <a:endParaRPr sz="1400" dirty="0"/>
          </a:p>
        </p:txBody>
      </p:sp>
      <p:sp>
        <p:nvSpPr>
          <p:cNvPr id="30" name="object 30"/>
          <p:cNvSpPr txBox="1">
            <a:spLocks noGrp="1"/>
          </p:cNvSpPr>
          <p:nvPr>
            <p:ph type="ftr" sz="quarter" idx="11"/>
          </p:nvPr>
        </p:nvSpPr>
        <p:spPr>
          <a:xfrm>
            <a:off x="273532" y="3143455"/>
            <a:ext cx="2518410" cy="82074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lang="en-US" spc="-5" dirty="0"/>
              <a:t>Remake by Mao Huynh</a:t>
            </a:r>
            <a:endParaRPr spc="-5" dirty="0">
              <a:latin typeface="Noto Sans Mono CJK JP Bold"/>
              <a:cs typeface="Noto Sans Mono CJK JP Bold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309181" y="1397533"/>
            <a:ext cx="5142230" cy="746760"/>
          </a:xfrm>
          <a:custGeom>
            <a:avLst/>
            <a:gdLst/>
            <a:ahLst/>
            <a:cxnLst/>
            <a:rect l="l" t="t" r="r" b="b"/>
            <a:pathLst>
              <a:path w="5142230" h="746760">
                <a:moveTo>
                  <a:pt x="5141671" y="44424"/>
                </a:moveTo>
                <a:lnTo>
                  <a:pt x="5140376" y="44424"/>
                </a:lnTo>
                <a:lnTo>
                  <a:pt x="5137670" y="31076"/>
                </a:lnTo>
                <a:lnTo>
                  <a:pt x="5126748" y="14922"/>
                </a:lnTo>
                <a:lnTo>
                  <a:pt x="5110607" y="4013"/>
                </a:lnTo>
                <a:lnTo>
                  <a:pt x="5090871" y="0"/>
                </a:lnTo>
                <a:lnTo>
                  <a:pt x="50800" y="0"/>
                </a:lnTo>
                <a:lnTo>
                  <a:pt x="31076" y="4013"/>
                </a:lnTo>
                <a:lnTo>
                  <a:pt x="14922" y="14922"/>
                </a:lnTo>
                <a:lnTo>
                  <a:pt x="4013" y="31076"/>
                </a:lnTo>
                <a:lnTo>
                  <a:pt x="1295" y="44424"/>
                </a:lnTo>
                <a:lnTo>
                  <a:pt x="0" y="44424"/>
                </a:lnTo>
                <a:lnTo>
                  <a:pt x="0" y="50800"/>
                </a:lnTo>
                <a:lnTo>
                  <a:pt x="0" y="82384"/>
                </a:lnTo>
                <a:lnTo>
                  <a:pt x="0" y="695540"/>
                </a:lnTo>
                <a:lnTo>
                  <a:pt x="4013" y="715276"/>
                </a:lnTo>
                <a:lnTo>
                  <a:pt x="14922" y="731431"/>
                </a:lnTo>
                <a:lnTo>
                  <a:pt x="31076" y="742340"/>
                </a:lnTo>
                <a:lnTo>
                  <a:pt x="50800" y="746353"/>
                </a:lnTo>
                <a:lnTo>
                  <a:pt x="5090871" y="746353"/>
                </a:lnTo>
                <a:lnTo>
                  <a:pt x="5110607" y="742340"/>
                </a:lnTo>
                <a:lnTo>
                  <a:pt x="5126748" y="731431"/>
                </a:lnTo>
                <a:lnTo>
                  <a:pt x="5137670" y="715276"/>
                </a:lnTo>
                <a:lnTo>
                  <a:pt x="5141671" y="695540"/>
                </a:lnTo>
                <a:lnTo>
                  <a:pt x="5141671" y="82384"/>
                </a:lnTo>
                <a:lnTo>
                  <a:pt x="5141671" y="50800"/>
                </a:lnTo>
                <a:lnTo>
                  <a:pt x="5141671" y="44424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309194" y="736039"/>
            <a:ext cx="4850130" cy="181800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27660" marR="43180" indent="-177165">
              <a:lnSpc>
                <a:spcPct val="102600"/>
              </a:lnSpc>
              <a:spcBef>
                <a:spcPts val="55"/>
              </a:spcBef>
              <a:buClr>
                <a:srgbClr val="F47F19"/>
              </a:buClr>
              <a:buFont typeface="MathJax_AMS"/>
              <a:buChar char="▶"/>
              <a:tabLst>
                <a:tab pos="328295" algn="l"/>
              </a:tabLst>
            </a:pPr>
            <a:r>
              <a:rPr sz="1100" spc="-5" dirty="0">
                <a:latin typeface="LM Sans 10"/>
                <a:cs typeface="LM Sans 10"/>
              </a:rPr>
              <a:t>Kernel Metadata description files have their </a:t>
            </a:r>
            <a:r>
              <a:rPr sz="1100" spc="-20" dirty="0">
                <a:latin typeface="LM Sans 10"/>
                <a:cs typeface="LM Sans 10"/>
              </a:rPr>
              <a:t>own </a:t>
            </a:r>
            <a:r>
              <a:rPr sz="1100" spc="-5" dirty="0">
                <a:latin typeface="LM Sans 10"/>
                <a:cs typeface="LM Sans 10"/>
              </a:rPr>
              <a:t>syntax, used to </a:t>
            </a:r>
            <a:r>
              <a:rPr sz="1100" dirty="0">
                <a:latin typeface="LM Sans 10"/>
                <a:cs typeface="LM Sans 10"/>
              </a:rPr>
              <a:t>describe </a:t>
            </a:r>
            <a:r>
              <a:rPr sz="1100" spc="-5" dirty="0">
                <a:latin typeface="LM Sans 10"/>
                <a:cs typeface="LM Sans 10"/>
              </a:rPr>
              <a:t>the  feature </a:t>
            </a:r>
            <a:r>
              <a:rPr sz="1100" spc="-10" dirty="0">
                <a:latin typeface="LM Sans 10"/>
                <a:cs typeface="LM Sans 10"/>
              </a:rPr>
              <a:t>provided </a:t>
            </a:r>
            <a:r>
              <a:rPr sz="1100" spc="-5" dirty="0">
                <a:latin typeface="LM Sans 10"/>
                <a:cs typeface="LM Sans 10"/>
              </a:rPr>
              <a:t>and which patches and configuration fragments to</a:t>
            </a:r>
            <a:r>
              <a:rPr sz="1100" spc="-2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use.</a:t>
            </a:r>
            <a:endParaRPr sz="1100" dirty="0">
              <a:latin typeface="LM Sans 10"/>
              <a:cs typeface="LM Sans 10"/>
            </a:endParaRPr>
          </a:p>
          <a:p>
            <a:pPr marL="327660" indent="-177800">
              <a:lnSpc>
                <a:spcPct val="100000"/>
              </a:lnSpc>
              <a:spcBef>
                <a:spcPts val="335"/>
              </a:spcBef>
              <a:buClr>
                <a:srgbClr val="F47F19"/>
              </a:buClr>
              <a:buFont typeface="MathJax_AMS"/>
              <a:buChar char="▶"/>
              <a:tabLst>
                <a:tab pos="328295" algn="l"/>
              </a:tabLst>
            </a:pPr>
            <a:r>
              <a:rPr sz="1100" spc="-5" dirty="0">
                <a:latin typeface="LM Sans 10"/>
                <a:cs typeface="LM Sans 10"/>
              </a:rPr>
              <a:t>Simple example,</a:t>
            </a:r>
            <a:r>
              <a:rPr sz="1100" spc="-10" dirty="0">
                <a:latin typeface="LM Sans 10"/>
                <a:cs typeface="LM Sans 10"/>
              </a:rPr>
              <a:t> </a:t>
            </a:r>
            <a:r>
              <a:rPr sz="11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features/smp.scc</a:t>
            </a:r>
            <a:endParaRPr sz="1100" dirty="0">
              <a:latin typeface="Noto Sans Mono CJK JP Bold"/>
              <a:cs typeface="Noto Sans Mono CJK JP Bold"/>
            </a:endParaRPr>
          </a:p>
          <a:p>
            <a:pPr marL="50800">
              <a:lnSpc>
                <a:spcPct val="100000"/>
              </a:lnSpc>
              <a:spcBef>
                <a:spcPts val="970"/>
              </a:spcBef>
            </a:pPr>
            <a:r>
              <a:rPr sz="1100" spc="-5" dirty="0">
                <a:solidFill>
                  <a:srgbClr val="3F3F3F"/>
                </a:solidFill>
                <a:latin typeface="Noto Sans Mono CJK JP Bold"/>
                <a:cs typeface="Noto Sans Mono CJK JP Bold"/>
              </a:rPr>
              <a:t>define KFEATURE_DESCRIPTION </a:t>
            </a:r>
            <a:r>
              <a:rPr sz="1100" spc="-5" dirty="0">
                <a:solidFill>
                  <a:srgbClr val="CC5454"/>
                </a:solidFill>
                <a:latin typeface="Noto Sans Mono CJK JP Bold"/>
                <a:cs typeface="Noto Sans Mono CJK JP Bold"/>
              </a:rPr>
              <a:t>"Enable</a:t>
            </a:r>
            <a:r>
              <a:rPr sz="1100" spc="-20" dirty="0">
                <a:solidFill>
                  <a:srgbClr val="CC5454"/>
                </a:solidFill>
                <a:latin typeface="Noto Sans Mono CJK JP Bold"/>
                <a:cs typeface="Noto Sans Mono CJK JP Bold"/>
              </a:rPr>
              <a:t> </a:t>
            </a:r>
            <a:r>
              <a:rPr sz="1100" spc="-5" dirty="0">
                <a:solidFill>
                  <a:srgbClr val="CC5454"/>
                </a:solidFill>
                <a:latin typeface="Noto Sans Mono CJK JP Bold"/>
                <a:cs typeface="Noto Sans Mono CJK JP Bold"/>
              </a:rPr>
              <a:t>SMP"</a:t>
            </a:r>
            <a:endParaRPr sz="1100" dirty="0">
              <a:latin typeface="Noto Sans Mono CJK JP Bold"/>
              <a:cs typeface="Noto Sans Mono CJK JP Bold"/>
            </a:endParaRPr>
          </a:p>
          <a:p>
            <a:pPr>
              <a:lnSpc>
                <a:spcPct val="100000"/>
              </a:lnSpc>
              <a:spcBef>
                <a:spcPts val="80"/>
              </a:spcBef>
            </a:pPr>
            <a:endParaRPr sz="600" dirty="0">
              <a:latin typeface="Noto Sans Mono CJK JP Bold"/>
              <a:cs typeface="Noto Sans Mono CJK JP Bold"/>
            </a:endParaRPr>
          </a:p>
          <a:p>
            <a:pPr marL="50800" marR="3197860">
              <a:lnSpc>
                <a:spcPct val="102600"/>
              </a:lnSpc>
            </a:pPr>
            <a:r>
              <a:rPr sz="1100" spc="-5" dirty="0">
                <a:solidFill>
                  <a:srgbClr val="3F3F3F"/>
                </a:solidFill>
                <a:latin typeface="Noto Sans Mono CJK JP Bold"/>
                <a:cs typeface="Noto Sans Mono CJK JP Bold"/>
              </a:rPr>
              <a:t>kconf hardware smp.cfg  patch</a:t>
            </a:r>
            <a:r>
              <a:rPr sz="1100" spc="-95" dirty="0">
                <a:solidFill>
                  <a:srgbClr val="3F3F3F"/>
                </a:solidFill>
                <a:latin typeface="Noto Sans Mono CJK JP Bold"/>
                <a:cs typeface="Noto Sans Mono CJK JP Bold"/>
              </a:rPr>
              <a:t> </a:t>
            </a:r>
            <a:r>
              <a:rPr sz="1100" spc="-5" dirty="0">
                <a:solidFill>
                  <a:srgbClr val="3F3F3F"/>
                </a:solidFill>
                <a:latin typeface="Noto Sans Mono CJK JP Bold"/>
                <a:cs typeface="Noto Sans Mono CJK JP Bold"/>
              </a:rPr>
              <a:t>smp-support.patch</a:t>
            </a:r>
            <a:endParaRPr sz="1100" dirty="0">
              <a:latin typeface="Noto Sans Mono CJK JP Bold"/>
              <a:cs typeface="Noto Sans Mono CJK JP Bold"/>
            </a:endParaRPr>
          </a:p>
          <a:p>
            <a:pPr marL="327660" indent="-177800">
              <a:lnSpc>
                <a:spcPct val="100000"/>
              </a:lnSpc>
              <a:spcBef>
                <a:spcPts val="765"/>
              </a:spcBef>
              <a:buClr>
                <a:srgbClr val="F47F19"/>
              </a:buClr>
              <a:buFont typeface="MathJax_AMS"/>
              <a:buChar char="▶"/>
              <a:tabLst>
                <a:tab pos="328295" algn="l"/>
              </a:tabLst>
            </a:pPr>
            <a:r>
              <a:rPr sz="1100" spc="-55" dirty="0">
                <a:latin typeface="LM Sans 10"/>
                <a:cs typeface="LM Sans 10"/>
              </a:rPr>
              <a:t>To </a:t>
            </a:r>
            <a:r>
              <a:rPr sz="1100" spc="-5" dirty="0">
                <a:latin typeface="LM Sans 10"/>
                <a:cs typeface="LM Sans 10"/>
              </a:rPr>
              <a:t>integrate the feature into the </a:t>
            </a:r>
            <a:r>
              <a:rPr sz="1100" spc="-10" dirty="0">
                <a:latin typeface="LM Sans 10"/>
                <a:cs typeface="LM Sans 10"/>
              </a:rPr>
              <a:t>kernel</a:t>
            </a:r>
            <a:r>
              <a:rPr sz="1100" spc="3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image:</a:t>
            </a:r>
            <a:endParaRPr sz="1100" dirty="0">
              <a:latin typeface="LM Sans 10"/>
              <a:cs typeface="LM Sans 10"/>
            </a:endParaRPr>
          </a:p>
          <a:p>
            <a:pPr marL="327660">
              <a:lnSpc>
                <a:spcPct val="100000"/>
              </a:lnSpc>
              <a:spcBef>
                <a:spcPts val="35"/>
              </a:spcBef>
            </a:pPr>
            <a:r>
              <a:rPr sz="11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KERNEL_FEATURES +=</a:t>
            </a:r>
            <a:r>
              <a:rPr sz="1100" spc="-20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 </a:t>
            </a:r>
            <a:r>
              <a:rPr sz="11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"features/smp.scc"</a:t>
            </a:r>
            <a:endParaRPr sz="1100" dirty="0">
              <a:latin typeface="Noto Sans Mono CJK JP Bold"/>
              <a:cs typeface="Noto Sans Mono CJK JP Bold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695F963-2686-4415-0672-9D0CF2D59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60"/>
              </a:spcBef>
            </a:pPr>
            <a:fld id="{81D60167-4931-47E6-BA6A-407CBD079E47}" type="slidenum">
              <a:rPr lang="en-US" spc="-5" smtClean="0"/>
              <a:t>166</a:t>
            </a:fld>
            <a:r>
              <a:rPr lang="en-US" spc="-5"/>
              <a:t>/300</a:t>
            </a:r>
            <a:endParaRPr lang="en-US" spc="-5" dirty="0"/>
          </a:p>
        </p:txBody>
      </p:sp>
    </p:spTree>
  </p:cSld>
  <p:clrMapOvr>
    <a:masterClrMapping/>
  </p:clrMapOvr>
  <p:transition>
    <p:cut/>
  </p:transition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962" y="28051"/>
            <a:ext cx="2977946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0" dirty="0"/>
              <a:t>Linux </a:t>
            </a:r>
            <a:r>
              <a:rPr sz="1400" dirty="0"/>
              <a:t>Yocto: </a:t>
            </a:r>
            <a:r>
              <a:rPr sz="1400" spc="10" dirty="0"/>
              <a:t>Kernel </a:t>
            </a:r>
            <a:r>
              <a:rPr sz="1400" spc="15" dirty="0"/>
              <a:t>Metadata</a:t>
            </a:r>
            <a:r>
              <a:rPr sz="1400" spc="-295" dirty="0"/>
              <a:t> </a:t>
            </a:r>
            <a:r>
              <a:rPr sz="1400" spc="15" dirty="0"/>
              <a:t>4/4</a:t>
            </a:r>
            <a:endParaRPr sz="1400" dirty="0"/>
          </a:p>
        </p:txBody>
      </p:sp>
      <p:sp>
        <p:nvSpPr>
          <p:cNvPr id="29" name="object 29"/>
          <p:cNvSpPr txBox="1">
            <a:spLocks noGrp="1"/>
          </p:cNvSpPr>
          <p:nvPr>
            <p:ph type="ftr" sz="quarter" idx="11"/>
          </p:nvPr>
        </p:nvSpPr>
        <p:spPr>
          <a:xfrm>
            <a:off x="273532" y="3143455"/>
            <a:ext cx="2518410" cy="82074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lang="en-US" spc="-5" dirty="0"/>
              <a:t>Remake by Mao Huynh</a:t>
            </a:r>
            <a:endParaRPr spc="-5" dirty="0">
              <a:latin typeface="Noto Sans Mono CJK JP Bold"/>
              <a:cs typeface="Noto Sans Mono CJK JP Bold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21957" y="861210"/>
            <a:ext cx="4448175" cy="1452880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35"/>
              </a:spcBef>
            </a:pPr>
            <a:r>
              <a:rPr sz="1650" spc="-15" baseline="5050" dirty="0">
                <a:solidFill>
                  <a:srgbClr val="F47F19"/>
                </a:solidFill>
                <a:latin typeface="MathJax_AMS"/>
                <a:cs typeface="MathJax_AMS"/>
              </a:rPr>
              <a:t>▶ </a:t>
            </a:r>
            <a:r>
              <a:rPr sz="11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.scc </a:t>
            </a:r>
            <a:r>
              <a:rPr sz="1100" spc="-5" dirty="0">
                <a:latin typeface="LM Sans 10"/>
                <a:cs typeface="LM Sans 10"/>
              </a:rPr>
              <a:t>syntax</a:t>
            </a:r>
            <a:r>
              <a:rPr sz="1100" spc="-18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description:</a:t>
            </a:r>
            <a:endParaRPr sz="1100" dirty="0">
              <a:latin typeface="LM Sans 10"/>
              <a:cs typeface="LM Sans 10"/>
            </a:endParaRPr>
          </a:p>
          <a:p>
            <a:pPr marL="214629">
              <a:lnSpc>
                <a:spcPct val="100000"/>
              </a:lnSpc>
              <a:spcBef>
                <a:spcPts val="235"/>
              </a:spcBef>
            </a:pPr>
            <a:r>
              <a:rPr sz="11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branch </a:t>
            </a:r>
            <a:r>
              <a:rPr sz="1100" spc="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&lt;ref&gt; </a:t>
            </a:r>
            <a:r>
              <a:rPr sz="1100" spc="-5" dirty="0">
                <a:latin typeface="LM Sans 10"/>
                <a:cs typeface="LM Sans 10"/>
              </a:rPr>
              <a:t>Create a new </a:t>
            </a:r>
            <a:r>
              <a:rPr sz="1100" spc="-10" dirty="0">
                <a:latin typeface="LM Sans 10"/>
                <a:cs typeface="LM Sans 10"/>
              </a:rPr>
              <a:t>branch </a:t>
            </a:r>
            <a:r>
              <a:rPr sz="1100" spc="-5" dirty="0">
                <a:latin typeface="LM Sans 10"/>
                <a:cs typeface="LM Sans 10"/>
              </a:rPr>
              <a:t>relative to the current</a:t>
            </a:r>
            <a:r>
              <a:rPr sz="1100" spc="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one.</a:t>
            </a:r>
            <a:endParaRPr sz="1100" dirty="0">
              <a:latin typeface="LM Sans 10"/>
              <a:cs typeface="LM Sans 10"/>
            </a:endParaRPr>
          </a:p>
          <a:p>
            <a:pPr marL="519430">
              <a:lnSpc>
                <a:spcPct val="100000"/>
              </a:lnSpc>
              <a:spcBef>
                <a:spcPts val="35"/>
              </a:spcBef>
            </a:pPr>
            <a:r>
              <a:rPr sz="11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define </a:t>
            </a:r>
            <a:r>
              <a:rPr sz="1100" spc="-10" dirty="0">
                <a:latin typeface="LM Sans 10"/>
                <a:cs typeface="LM Sans 10"/>
              </a:rPr>
              <a:t>Defines variables.</a:t>
            </a:r>
            <a:endParaRPr sz="1100" dirty="0">
              <a:latin typeface="LM Sans 10"/>
              <a:cs typeface="LM Sans 10"/>
            </a:endParaRPr>
          </a:p>
          <a:p>
            <a:pPr marL="214629">
              <a:lnSpc>
                <a:spcPct val="100000"/>
              </a:lnSpc>
              <a:spcBef>
                <a:spcPts val="35"/>
              </a:spcBef>
            </a:pPr>
            <a:r>
              <a:rPr sz="11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include </a:t>
            </a:r>
            <a:r>
              <a:rPr sz="1100" spc="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&lt;scc </a:t>
            </a:r>
            <a:r>
              <a:rPr sz="11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file&gt; </a:t>
            </a:r>
            <a:r>
              <a:rPr sz="1100" spc="-5" dirty="0">
                <a:latin typeface="LM Sans 10"/>
                <a:cs typeface="LM Sans 10"/>
              </a:rPr>
              <a:t>Include another description file. </a:t>
            </a:r>
            <a:r>
              <a:rPr sz="1100" spc="-20" dirty="0">
                <a:latin typeface="LM Sans 10"/>
                <a:cs typeface="LM Sans 10"/>
              </a:rPr>
              <a:t>Parsed</a:t>
            </a:r>
            <a:r>
              <a:rPr sz="1100" spc="14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inline.</a:t>
            </a:r>
            <a:endParaRPr sz="1100" dirty="0">
              <a:latin typeface="LM Sans 10"/>
              <a:cs typeface="LM Sans 10"/>
            </a:endParaRPr>
          </a:p>
          <a:p>
            <a:pPr marL="1003935" marR="30480" indent="-789305">
              <a:lnSpc>
                <a:spcPct val="102600"/>
              </a:lnSpc>
            </a:pPr>
            <a:r>
              <a:rPr sz="11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kconf [hardware|non-hardware] </a:t>
            </a:r>
            <a:r>
              <a:rPr sz="1100" spc="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&lt;cfg </a:t>
            </a:r>
            <a:r>
              <a:rPr sz="11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file&gt; </a:t>
            </a:r>
            <a:r>
              <a:rPr sz="1100" spc="-5" dirty="0">
                <a:latin typeface="LM Sans 10"/>
                <a:cs typeface="LM Sans 10"/>
              </a:rPr>
              <a:t>Queues a configuration  fragment, to merge it into Linux’s</a:t>
            </a:r>
            <a:r>
              <a:rPr sz="1100" spc="-25" dirty="0">
                <a:latin typeface="LM Sans 10"/>
                <a:cs typeface="LM Sans 10"/>
              </a:rPr>
              <a:t> </a:t>
            </a:r>
            <a:r>
              <a:rPr sz="11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.config</a:t>
            </a:r>
            <a:endParaRPr sz="1100" dirty="0">
              <a:latin typeface="Noto Sans Mono CJK JP Bold"/>
              <a:cs typeface="Noto Sans Mono CJK JP Bold"/>
            </a:endParaRPr>
          </a:p>
          <a:p>
            <a:pPr marL="214629">
              <a:lnSpc>
                <a:spcPct val="100000"/>
              </a:lnSpc>
              <a:spcBef>
                <a:spcPts val="35"/>
              </a:spcBef>
            </a:pPr>
            <a:r>
              <a:rPr sz="11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git merge </a:t>
            </a:r>
            <a:r>
              <a:rPr sz="1100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&lt;branch&gt; </a:t>
            </a:r>
            <a:r>
              <a:rPr sz="1100" spc="-5" dirty="0">
                <a:latin typeface="LM Sans 10"/>
                <a:cs typeface="LM Sans 10"/>
              </a:rPr>
              <a:t>Merge </a:t>
            </a:r>
            <a:r>
              <a:rPr sz="11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branch </a:t>
            </a:r>
            <a:r>
              <a:rPr sz="1100" spc="-5" dirty="0">
                <a:latin typeface="LM Sans 10"/>
                <a:cs typeface="LM Sans 10"/>
              </a:rPr>
              <a:t>into the current git</a:t>
            </a:r>
            <a:r>
              <a:rPr sz="1100" spc="-175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branch.</a:t>
            </a:r>
            <a:endParaRPr sz="1100" dirty="0">
              <a:latin typeface="LM Sans 10"/>
              <a:cs typeface="LM Sans 10"/>
            </a:endParaRPr>
          </a:p>
          <a:p>
            <a:pPr marL="214629">
              <a:lnSpc>
                <a:spcPct val="100000"/>
              </a:lnSpc>
              <a:spcBef>
                <a:spcPts val="35"/>
              </a:spcBef>
            </a:pPr>
            <a:r>
              <a:rPr sz="11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patch </a:t>
            </a:r>
            <a:r>
              <a:rPr sz="1100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&lt;patch </a:t>
            </a:r>
            <a:r>
              <a:rPr sz="11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file&gt; </a:t>
            </a:r>
            <a:r>
              <a:rPr sz="1100" spc="-5" dirty="0">
                <a:latin typeface="LM Sans 10"/>
                <a:cs typeface="LM Sans 10"/>
              </a:rPr>
              <a:t>Applies </a:t>
            </a:r>
            <a:r>
              <a:rPr sz="11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patch file </a:t>
            </a:r>
            <a:r>
              <a:rPr sz="1100" spc="-5" dirty="0">
                <a:latin typeface="LM Sans 10"/>
                <a:cs typeface="LM Sans 10"/>
              </a:rPr>
              <a:t>to the current git</a:t>
            </a:r>
            <a:r>
              <a:rPr sz="1100" spc="-180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branch.</a:t>
            </a:r>
            <a:endParaRPr sz="1100" dirty="0">
              <a:latin typeface="LM Sans 10"/>
              <a:cs typeface="LM Sans 1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49D7A9-DD98-6A55-13D4-899E0B75B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60"/>
              </a:spcBef>
            </a:pPr>
            <a:fld id="{81D60167-4931-47E6-BA6A-407CBD079E47}" type="slidenum">
              <a:rPr lang="en-US" spc="-5" smtClean="0"/>
              <a:t>167</a:t>
            </a:fld>
            <a:r>
              <a:rPr lang="en-US" spc="-5"/>
              <a:t>/300</a:t>
            </a:r>
            <a:endParaRPr lang="en-US" spc="-5" dirty="0"/>
          </a:p>
        </p:txBody>
      </p:sp>
    </p:spTree>
  </p:cSld>
  <p:clrMapOvr>
    <a:masterClrMapping/>
  </p:clrMapOvr>
  <p:transition>
    <p:cut/>
  </p:transition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962" y="28051"/>
            <a:ext cx="4355896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0" dirty="0"/>
              <a:t>Practical lab - Create </a:t>
            </a:r>
            <a:r>
              <a:rPr sz="1400" spc="15" dirty="0"/>
              <a:t>a custom machine </a:t>
            </a:r>
            <a:r>
              <a:rPr sz="1400" spc="10" dirty="0"/>
              <a:t>configuration</a:t>
            </a:r>
            <a:endParaRPr sz="1400" dirty="0"/>
          </a:p>
        </p:txBody>
      </p:sp>
      <p:sp>
        <p:nvSpPr>
          <p:cNvPr id="51" name="object 51"/>
          <p:cNvSpPr txBox="1">
            <a:spLocks noGrp="1"/>
          </p:cNvSpPr>
          <p:nvPr>
            <p:ph type="ftr" sz="quarter" idx="11"/>
          </p:nvPr>
        </p:nvSpPr>
        <p:spPr>
          <a:xfrm>
            <a:off x="273532" y="3143455"/>
            <a:ext cx="2518410" cy="82074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lang="en-US" spc="-5" dirty="0"/>
              <a:t>Remake by Mao Huynh</a:t>
            </a:r>
            <a:endParaRPr spc="-5" dirty="0">
              <a:latin typeface="Noto Sans Mono CJK JP Bold"/>
              <a:cs typeface="Noto Sans Mono CJK JP Bold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240089" y="568498"/>
            <a:ext cx="2016125" cy="2168525"/>
            <a:chOff x="240089" y="568498"/>
            <a:chExt cx="2016125" cy="2168525"/>
          </a:xfrm>
        </p:grpSpPr>
        <p:sp>
          <p:nvSpPr>
            <p:cNvPr id="26" name="object 26"/>
            <p:cNvSpPr/>
            <p:nvPr/>
          </p:nvSpPr>
          <p:spPr>
            <a:xfrm>
              <a:off x="387947" y="913397"/>
              <a:ext cx="1178560" cy="1563370"/>
            </a:xfrm>
            <a:custGeom>
              <a:avLst/>
              <a:gdLst/>
              <a:ahLst/>
              <a:cxnLst/>
              <a:rect l="l" t="t" r="r" b="b"/>
              <a:pathLst>
                <a:path w="1178560" h="1563370">
                  <a:moveTo>
                    <a:pt x="1178054" y="781616"/>
                  </a:moveTo>
                  <a:lnTo>
                    <a:pt x="1176695" y="835129"/>
                  </a:lnTo>
                  <a:lnTo>
                    <a:pt x="1172677" y="887675"/>
                  </a:lnTo>
                  <a:lnTo>
                    <a:pt x="1166087" y="939137"/>
                  </a:lnTo>
                  <a:lnTo>
                    <a:pt x="1157013" y="989398"/>
                  </a:lnTo>
                  <a:lnTo>
                    <a:pt x="1145544" y="1038342"/>
                  </a:lnTo>
                  <a:lnTo>
                    <a:pt x="1131765" y="1085853"/>
                  </a:lnTo>
                  <a:lnTo>
                    <a:pt x="1115766" y="1131814"/>
                  </a:lnTo>
                  <a:lnTo>
                    <a:pt x="1097634" y="1176109"/>
                  </a:lnTo>
                  <a:lnTo>
                    <a:pt x="1077457" y="1218621"/>
                  </a:lnTo>
                  <a:lnTo>
                    <a:pt x="1055322" y="1259234"/>
                  </a:lnTo>
                  <a:lnTo>
                    <a:pt x="1031318" y="1297832"/>
                  </a:lnTo>
                  <a:lnTo>
                    <a:pt x="1005531" y="1334297"/>
                  </a:lnTo>
                  <a:lnTo>
                    <a:pt x="978050" y="1368515"/>
                  </a:lnTo>
                  <a:lnTo>
                    <a:pt x="948962" y="1400368"/>
                  </a:lnTo>
                  <a:lnTo>
                    <a:pt x="918355" y="1429739"/>
                  </a:lnTo>
                  <a:lnTo>
                    <a:pt x="886317" y="1456514"/>
                  </a:lnTo>
                  <a:lnTo>
                    <a:pt x="852936" y="1480574"/>
                  </a:lnTo>
                  <a:lnTo>
                    <a:pt x="818299" y="1501804"/>
                  </a:lnTo>
                  <a:lnTo>
                    <a:pt x="782493" y="1520087"/>
                  </a:lnTo>
                  <a:lnTo>
                    <a:pt x="745608" y="1535307"/>
                  </a:lnTo>
                  <a:lnTo>
                    <a:pt x="707729" y="1547347"/>
                  </a:lnTo>
                  <a:lnTo>
                    <a:pt x="668946" y="1556092"/>
                  </a:lnTo>
                  <a:lnTo>
                    <a:pt x="629346" y="1561424"/>
                  </a:lnTo>
                  <a:lnTo>
                    <a:pt x="589016" y="1563227"/>
                  </a:lnTo>
                  <a:lnTo>
                    <a:pt x="548688" y="1561424"/>
                  </a:lnTo>
                  <a:lnTo>
                    <a:pt x="509090" y="1556092"/>
                  </a:lnTo>
                  <a:lnTo>
                    <a:pt x="470309" y="1547347"/>
                  </a:lnTo>
                  <a:lnTo>
                    <a:pt x="432432" y="1535307"/>
                  </a:lnTo>
                  <a:lnTo>
                    <a:pt x="395548" y="1520087"/>
                  </a:lnTo>
                  <a:lnTo>
                    <a:pt x="359744" y="1501804"/>
                  </a:lnTo>
                  <a:lnTo>
                    <a:pt x="325108" y="1480574"/>
                  </a:lnTo>
                  <a:lnTo>
                    <a:pt x="291728" y="1456514"/>
                  </a:lnTo>
                  <a:lnTo>
                    <a:pt x="259691" y="1429739"/>
                  </a:lnTo>
                  <a:lnTo>
                    <a:pt x="229086" y="1400368"/>
                  </a:lnTo>
                  <a:lnTo>
                    <a:pt x="199999" y="1368515"/>
                  </a:lnTo>
                  <a:lnTo>
                    <a:pt x="172519" y="1334297"/>
                  </a:lnTo>
                  <a:lnTo>
                    <a:pt x="146733" y="1297832"/>
                  </a:lnTo>
                  <a:lnTo>
                    <a:pt x="122729" y="1259234"/>
                  </a:lnTo>
                  <a:lnTo>
                    <a:pt x="100594" y="1218621"/>
                  </a:lnTo>
                  <a:lnTo>
                    <a:pt x="80418" y="1176109"/>
                  </a:lnTo>
                  <a:lnTo>
                    <a:pt x="62286" y="1131814"/>
                  </a:lnTo>
                  <a:lnTo>
                    <a:pt x="46287" y="1085853"/>
                  </a:lnTo>
                  <a:lnTo>
                    <a:pt x="32509" y="1038342"/>
                  </a:lnTo>
                  <a:lnTo>
                    <a:pt x="21040" y="989398"/>
                  </a:lnTo>
                  <a:lnTo>
                    <a:pt x="11966" y="939137"/>
                  </a:lnTo>
                  <a:lnTo>
                    <a:pt x="5377" y="887675"/>
                  </a:lnTo>
                  <a:lnTo>
                    <a:pt x="1358" y="835129"/>
                  </a:lnTo>
                  <a:lnTo>
                    <a:pt x="0" y="781616"/>
                  </a:lnTo>
                  <a:lnTo>
                    <a:pt x="1358" y="728102"/>
                  </a:lnTo>
                  <a:lnTo>
                    <a:pt x="5377" y="675555"/>
                  </a:lnTo>
                  <a:lnTo>
                    <a:pt x="11966" y="624093"/>
                  </a:lnTo>
                  <a:lnTo>
                    <a:pt x="21040" y="573831"/>
                  </a:lnTo>
                  <a:lnTo>
                    <a:pt x="32509" y="524887"/>
                  </a:lnTo>
                  <a:lnTo>
                    <a:pt x="46287" y="477376"/>
                  </a:lnTo>
                  <a:lnTo>
                    <a:pt x="62286" y="431414"/>
                  </a:lnTo>
                  <a:lnTo>
                    <a:pt x="80418" y="387119"/>
                  </a:lnTo>
                  <a:lnTo>
                    <a:pt x="100594" y="344607"/>
                  </a:lnTo>
                  <a:lnTo>
                    <a:pt x="122729" y="303993"/>
                  </a:lnTo>
                  <a:lnTo>
                    <a:pt x="146733" y="265396"/>
                  </a:lnTo>
                  <a:lnTo>
                    <a:pt x="172519" y="228930"/>
                  </a:lnTo>
                  <a:lnTo>
                    <a:pt x="199999" y="194712"/>
                  </a:lnTo>
                  <a:lnTo>
                    <a:pt x="229086" y="162859"/>
                  </a:lnTo>
                  <a:lnTo>
                    <a:pt x="259691" y="133487"/>
                  </a:lnTo>
                  <a:lnTo>
                    <a:pt x="291728" y="106713"/>
                  </a:lnTo>
                  <a:lnTo>
                    <a:pt x="325108" y="82653"/>
                  </a:lnTo>
                  <a:lnTo>
                    <a:pt x="359744" y="61423"/>
                  </a:lnTo>
                  <a:lnTo>
                    <a:pt x="395548" y="43140"/>
                  </a:lnTo>
                  <a:lnTo>
                    <a:pt x="432432" y="27920"/>
                  </a:lnTo>
                  <a:lnTo>
                    <a:pt x="470309" y="15879"/>
                  </a:lnTo>
                  <a:lnTo>
                    <a:pt x="509090" y="7135"/>
                  </a:lnTo>
                  <a:lnTo>
                    <a:pt x="548688" y="1803"/>
                  </a:lnTo>
                  <a:lnTo>
                    <a:pt x="589016" y="0"/>
                  </a:lnTo>
                  <a:lnTo>
                    <a:pt x="629346" y="1803"/>
                  </a:lnTo>
                  <a:lnTo>
                    <a:pt x="668946" y="7135"/>
                  </a:lnTo>
                  <a:lnTo>
                    <a:pt x="707729" y="15879"/>
                  </a:lnTo>
                  <a:lnTo>
                    <a:pt x="745608" y="27920"/>
                  </a:lnTo>
                  <a:lnTo>
                    <a:pt x="782493" y="43140"/>
                  </a:lnTo>
                  <a:lnTo>
                    <a:pt x="818299" y="61423"/>
                  </a:lnTo>
                  <a:lnTo>
                    <a:pt x="852936" y="82653"/>
                  </a:lnTo>
                  <a:lnTo>
                    <a:pt x="886317" y="106713"/>
                  </a:lnTo>
                  <a:lnTo>
                    <a:pt x="918355" y="133487"/>
                  </a:lnTo>
                  <a:lnTo>
                    <a:pt x="948962" y="162859"/>
                  </a:lnTo>
                  <a:lnTo>
                    <a:pt x="978050" y="194712"/>
                  </a:lnTo>
                  <a:lnTo>
                    <a:pt x="1005531" y="228930"/>
                  </a:lnTo>
                  <a:lnTo>
                    <a:pt x="1031318" y="265396"/>
                  </a:lnTo>
                  <a:lnTo>
                    <a:pt x="1055322" y="303993"/>
                  </a:lnTo>
                  <a:lnTo>
                    <a:pt x="1077457" y="344607"/>
                  </a:lnTo>
                  <a:lnTo>
                    <a:pt x="1097634" y="387119"/>
                  </a:lnTo>
                  <a:lnTo>
                    <a:pt x="1115766" y="431414"/>
                  </a:lnTo>
                  <a:lnTo>
                    <a:pt x="1131765" y="477376"/>
                  </a:lnTo>
                  <a:lnTo>
                    <a:pt x="1145544" y="524887"/>
                  </a:lnTo>
                  <a:lnTo>
                    <a:pt x="1157013" y="573831"/>
                  </a:lnTo>
                  <a:lnTo>
                    <a:pt x="1166087" y="624093"/>
                  </a:lnTo>
                  <a:lnTo>
                    <a:pt x="1172677" y="675555"/>
                  </a:lnTo>
                  <a:lnTo>
                    <a:pt x="1176695" y="728102"/>
                  </a:lnTo>
                  <a:lnTo>
                    <a:pt x="1178054" y="781616"/>
                  </a:lnTo>
                  <a:close/>
                </a:path>
              </a:pathLst>
            </a:custGeom>
            <a:ln w="382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819081" y="1491322"/>
              <a:ext cx="241300" cy="319405"/>
            </a:xfrm>
            <a:custGeom>
              <a:avLst/>
              <a:gdLst/>
              <a:ahLst/>
              <a:cxnLst/>
              <a:rect l="l" t="t" r="r" b="b"/>
              <a:pathLst>
                <a:path w="241300" h="319405">
                  <a:moveTo>
                    <a:pt x="30546" y="319360"/>
                  </a:moveTo>
                  <a:lnTo>
                    <a:pt x="17970" y="267449"/>
                  </a:lnTo>
                  <a:lnTo>
                    <a:pt x="8522" y="221944"/>
                  </a:lnTo>
                  <a:lnTo>
                    <a:pt x="2450" y="178553"/>
                  </a:lnTo>
                  <a:lnTo>
                    <a:pt x="0" y="132987"/>
                  </a:lnTo>
                  <a:lnTo>
                    <a:pt x="1420" y="80956"/>
                  </a:lnTo>
                  <a:lnTo>
                    <a:pt x="6958" y="18171"/>
                  </a:lnTo>
                  <a:lnTo>
                    <a:pt x="42406" y="7758"/>
                  </a:lnTo>
                  <a:lnTo>
                    <a:pt x="81481" y="0"/>
                  </a:lnTo>
                  <a:lnTo>
                    <a:pt x="126213" y="368"/>
                  </a:lnTo>
                  <a:lnTo>
                    <a:pt x="178635" y="14335"/>
                  </a:lnTo>
                  <a:lnTo>
                    <a:pt x="240781" y="47375"/>
                  </a:lnTo>
                  <a:lnTo>
                    <a:pt x="213957" y="103366"/>
                  </a:lnTo>
                  <a:lnTo>
                    <a:pt x="187119" y="150660"/>
                  </a:lnTo>
                  <a:lnTo>
                    <a:pt x="159633" y="191047"/>
                  </a:lnTo>
                  <a:lnTo>
                    <a:pt x="130865" y="226320"/>
                  </a:lnTo>
                  <a:lnTo>
                    <a:pt x="100184" y="258268"/>
                  </a:lnTo>
                  <a:lnTo>
                    <a:pt x="66955" y="288685"/>
                  </a:lnTo>
                  <a:lnTo>
                    <a:pt x="30546" y="319360"/>
                  </a:lnTo>
                  <a:close/>
                </a:path>
              </a:pathLst>
            </a:custGeom>
            <a:solidFill>
              <a:srgbClr val="F47E1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819081" y="1491322"/>
              <a:ext cx="241300" cy="319405"/>
            </a:xfrm>
            <a:custGeom>
              <a:avLst/>
              <a:gdLst/>
              <a:ahLst/>
              <a:cxnLst/>
              <a:rect l="l" t="t" r="r" b="b"/>
              <a:pathLst>
                <a:path w="241300" h="319405">
                  <a:moveTo>
                    <a:pt x="240781" y="47375"/>
                  </a:moveTo>
                  <a:lnTo>
                    <a:pt x="213957" y="103366"/>
                  </a:lnTo>
                  <a:lnTo>
                    <a:pt x="187119" y="150660"/>
                  </a:lnTo>
                  <a:lnTo>
                    <a:pt x="159633" y="191047"/>
                  </a:lnTo>
                  <a:lnTo>
                    <a:pt x="130865" y="226320"/>
                  </a:lnTo>
                  <a:lnTo>
                    <a:pt x="100184" y="258268"/>
                  </a:lnTo>
                  <a:lnTo>
                    <a:pt x="66955" y="288685"/>
                  </a:lnTo>
                  <a:lnTo>
                    <a:pt x="30546" y="319360"/>
                  </a:lnTo>
                  <a:lnTo>
                    <a:pt x="17970" y="267449"/>
                  </a:lnTo>
                  <a:lnTo>
                    <a:pt x="8522" y="221944"/>
                  </a:lnTo>
                  <a:lnTo>
                    <a:pt x="2450" y="178553"/>
                  </a:lnTo>
                  <a:lnTo>
                    <a:pt x="0" y="132987"/>
                  </a:lnTo>
                  <a:lnTo>
                    <a:pt x="1420" y="80956"/>
                  </a:lnTo>
                  <a:lnTo>
                    <a:pt x="6958" y="18171"/>
                  </a:lnTo>
                  <a:lnTo>
                    <a:pt x="42406" y="7758"/>
                  </a:lnTo>
                  <a:lnTo>
                    <a:pt x="81481" y="0"/>
                  </a:lnTo>
                  <a:lnTo>
                    <a:pt x="126213" y="368"/>
                  </a:lnTo>
                  <a:lnTo>
                    <a:pt x="178635" y="14335"/>
                  </a:lnTo>
                  <a:lnTo>
                    <a:pt x="240781" y="47375"/>
                  </a:lnTo>
                  <a:close/>
                </a:path>
              </a:pathLst>
            </a:custGeom>
            <a:ln w="3978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40080" y="1488757"/>
              <a:ext cx="1514475" cy="535940"/>
            </a:xfrm>
            <a:custGeom>
              <a:avLst/>
              <a:gdLst/>
              <a:ahLst/>
              <a:cxnLst/>
              <a:rect l="l" t="t" r="r" b="b"/>
              <a:pathLst>
                <a:path w="1514475" h="535939">
                  <a:moveTo>
                    <a:pt x="177622" y="516305"/>
                  </a:moveTo>
                  <a:lnTo>
                    <a:pt x="174358" y="472401"/>
                  </a:lnTo>
                  <a:lnTo>
                    <a:pt x="172351" y="427151"/>
                  </a:lnTo>
                  <a:lnTo>
                    <a:pt x="172046" y="412140"/>
                  </a:lnTo>
                  <a:lnTo>
                    <a:pt x="171399" y="381304"/>
                  </a:lnTo>
                  <a:lnTo>
                    <a:pt x="171170" y="334086"/>
                  </a:lnTo>
                  <a:lnTo>
                    <a:pt x="171361" y="285115"/>
                  </a:lnTo>
                  <a:lnTo>
                    <a:pt x="171653" y="233972"/>
                  </a:lnTo>
                  <a:lnTo>
                    <a:pt x="171767" y="180289"/>
                  </a:lnTo>
                  <a:lnTo>
                    <a:pt x="171373" y="123659"/>
                  </a:lnTo>
                  <a:lnTo>
                    <a:pt x="170205" y="63703"/>
                  </a:lnTo>
                  <a:lnTo>
                    <a:pt x="167919" y="0"/>
                  </a:lnTo>
                  <a:lnTo>
                    <a:pt x="158102" y="20358"/>
                  </a:lnTo>
                  <a:lnTo>
                    <a:pt x="143941" y="46634"/>
                  </a:lnTo>
                  <a:lnTo>
                    <a:pt x="106997" y="115976"/>
                  </a:lnTo>
                  <a:lnTo>
                    <a:pt x="86347" y="158572"/>
                  </a:lnTo>
                  <a:lnTo>
                    <a:pt x="65684" y="206121"/>
                  </a:lnTo>
                  <a:lnTo>
                    <a:pt x="46101" y="258381"/>
                  </a:lnTo>
                  <a:lnTo>
                    <a:pt x="28663" y="315112"/>
                  </a:lnTo>
                  <a:lnTo>
                    <a:pt x="14439" y="376085"/>
                  </a:lnTo>
                  <a:lnTo>
                    <a:pt x="4533" y="441058"/>
                  </a:lnTo>
                  <a:lnTo>
                    <a:pt x="0" y="509778"/>
                  </a:lnTo>
                  <a:lnTo>
                    <a:pt x="889" y="527596"/>
                  </a:lnTo>
                  <a:lnTo>
                    <a:pt x="4838" y="535622"/>
                  </a:lnTo>
                  <a:lnTo>
                    <a:pt x="11455" y="535368"/>
                  </a:lnTo>
                  <a:lnTo>
                    <a:pt x="20396" y="528358"/>
                  </a:lnTo>
                  <a:lnTo>
                    <a:pt x="31254" y="516128"/>
                  </a:lnTo>
                  <a:lnTo>
                    <a:pt x="43688" y="500189"/>
                  </a:lnTo>
                  <a:lnTo>
                    <a:pt x="57327" y="482079"/>
                  </a:lnTo>
                  <a:lnTo>
                    <a:pt x="71780" y="463308"/>
                  </a:lnTo>
                  <a:lnTo>
                    <a:pt x="86677" y="445401"/>
                  </a:lnTo>
                  <a:lnTo>
                    <a:pt x="101663" y="429882"/>
                  </a:lnTo>
                  <a:lnTo>
                    <a:pt x="116357" y="418287"/>
                  </a:lnTo>
                  <a:lnTo>
                    <a:pt x="130390" y="412140"/>
                  </a:lnTo>
                  <a:lnTo>
                    <a:pt x="143395" y="412940"/>
                  </a:lnTo>
                  <a:lnTo>
                    <a:pt x="154990" y="422236"/>
                  </a:lnTo>
                  <a:lnTo>
                    <a:pt x="164807" y="441553"/>
                  </a:lnTo>
                  <a:lnTo>
                    <a:pt x="172478" y="472401"/>
                  </a:lnTo>
                  <a:lnTo>
                    <a:pt x="177622" y="516305"/>
                  </a:lnTo>
                  <a:close/>
                </a:path>
                <a:path w="1514475" h="535939">
                  <a:moveTo>
                    <a:pt x="1514030" y="462635"/>
                  </a:moveTo>
                  <a:lnTo>
                    <a:pt x="1508391" y="401205"/>
                  </a:lnTo>
                  <a:lnTo>
                    <a:pt x="1502867" y="375246"/>
                  </a:lnTo>
                  <a:lnTo>
                    <a:pt x="1496047" y="343141"/>
                  </a:lnTo>
                  <a:lnTo>
                    <a:pt x="1478343" y="288632"/>
                  </a:lnTo>
                  <a:lnTo>
                    <a:pt x="1456626" y="237921"/>
                  </a:lnTo>
                  <a:lnTo>
                    <a:pt x="1432242" y="191198"/>
                  </a:lnTo>
                  <a:lnTo>
                    <a:pt x="1406525" y="148704"/>
                  </a:lnTo>
                  <a:lnTo>
                    <a:pt x="1380807" y="110629"/>
                  </a:lnTo>
                  <a:lnTo>
                    <a:pt x="1356461" y="77203"/>
                  </a:lnTo>
                  <a:lnTo>
                    <a:pt x="1334795" y="48641"/>
                  </a:lnTo>
                  <a:lnTo>
                    <a:pt x="1317180" y="25158"/>
                  </a:lnTo>
                  <a:lnTo>
                    <a:pt x="1304950" y="6959"/>
                  </a:lnTo>
                  <a:lnTo>
                    <a:pt x="1301889" y="70002"/>
                  </a:lnTo>
                  <a:lnTo>
                    <a:pt x="1300467" y="128993"/>
                  </a:lnTo>
                  <a:lnTo>
                    <a:pt x="1300162" y="184378"/>
                  </a:lnTo>
                  <a:lnTo>
                    <a:pt x="1300467" y="236677"/>
                  </a:lnTo>
                  <a:lnTo>
                    <a:pt x="1300848" y="286346"/>
                  </a:lnTo>
                  <a:lnTo>
                    <a:pt x="1300797" y="333883"/>
                  </a:lnTo>
                  <a:lnTo>
                    <a:pt x="1299806" y="379755"/>
                  </a:lnTo>
                  <a:lnTo>
                    <a:pt x="1297343" y="424459"/>
                  </a:lnTo>
                  <a:lnTo>
                    <a:pt x="1292898" y="468477"/>
                  </a:lnTo>
                  <a:lnTo>
                    <a:pt x="1299819" y="427177"/>
                  </a:lnTo>
                  <a:lnTo>
                    <a:pt x="1310246" y="398957"/>
                  </a:lnTo>
                  <a:lnTo>
                    <a:pt x="1323632" y="382193"/>
                  </a:lnTo>
                  <a:lnTo>
                    <a:pt x="1339405" y="375246"/>
                  </a:lnTo>
                  <a:lnTo>
                    <a:pt x="1357033" y="376478"/>
                  </a:lnTo>
                  <a:lnTo>
                    <a:pt x="1395603" y="396951"/>
                  </a:lnTo>
                  <a:lnTo>
                    <a:pt x="1434884" y="430530"/>
                  </a:lnTo>
                  <a:lnTo>
                    <a:pt x="1453413" y="448157"/>
                  </a:lnTo>
                  <a:lnTo>
                    <a:pt x="1470456" y="464159"/>
                  </a:lnTo>
                  <a:lnTo>
                    <a:pt x="1485468" y="476910"/>
                  </a:lnTo>
                  <a:lnTo>
                    <a:pt x="1497888" y="484759"/>
                  </a:lnTo>
                  <a:lnTo>
                    <a:pt x="1507159" y="486092"/>
                  </a:lnTo>
                  <a:lnTo>
                    <a:pt x="1512722" y="479259"/>
                  </a:lnTo>
                  <a:lnTo>
                    <a:pt x="1514030" y="46263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15303" y="2261154"/>
              <a:ext cx="377825" cy="324485"/>
            </a:xfrm>
            <a:custGeom>
              <a:avLst/>
              <a:gdLst/>
              <a:ahLst/>
              <a:cxnLst/>
              <a:rect l="l" t="t" r="r" b="b"/>
              <a:pathLst>
                <a:path w="377825" h="324485">
                  <a:moveTo>
                    <a:pt x="142310" y="323989"/>
                  </a:moveTo>
                  <a:lnTo>
                    <a:pt x="97836" y="321112"/>
                  </a:lnTo>
                  <a:lnTo>
                    <a:pt x="60271" y="310861"/>
                  </a:lnTo>
                  <a:lnTo>
                    <a:pt x="10256" y="269314"/>
                  </a:lnTo>
                  <a:lnTo>
                    <a:pt x="0" y="238557"/>
                  </a:lnTo>
                  <a:lnTo>
                    <a:pt x="1038" y="201503"/>
                  </a:lnTo>
                  <a:lnTo>
                    <a:pt x="14470" y="158421"/>
                  </a:lnTo>
                  <a:lnTo>
                    <a:pt x="38412" y="110658"/>
                  </a:lnTo>
                  <a:lnTo>
                    <a:pt x="66502" y="68346"/>
                  </a:lnTo>
                  <a:lnTo>
                    <a:pt x="97814" y="34072"/>
                  </a:lnTo>
                  <a:lnTo>
                    <a:pt x="131420" y="10427"/>
                  </a:lnTo>
                  <a:lnTo>
                    <a:pt x="166396" y="0"/>
                  </a:lnTo>
                  <a:lnTo>
                    <a:pt x="201815" y="5377"/>
                  </a:lnTo>
                  <a:lnTo>
                    <a:pt x="236752" y="29150"/>
                  </a:lnTo>
                  <a:lnTo>
                    <a:pt x="269900" y="62408"/>
                  </a:lnTo>
                  <a:lnTo>
                    <a:pt x="305673" y="103346"/>
                  </a:lnTo>
                  <a:lnTo>
                    <a:pt x="320833" y="123752"/>
                  </a:lnTo>
                  <a:lnTo>
                    <a:pt x="342533" y="152604"/>
                  </a:lnTo>
                  <a:lnTo>
                    <a:pt x="377042" y="196263"/>
                  </a:lnTo>
                  <a:lnTo>
                    <a:pt x="377527" y="229850"/>
                  </a:lnTo>
                  <a:lnTo>
                    <a:pt x="361873" y="257084"/>
                  </a:lnTo>
                  <a:lnTo>
                    <a:pt x="332816" y="278803"/>
                  </a:lnTo>
                  <a:lnTo>
                    <a:pt x="293093" y="295841"/>
                  </a:lnTo>
                  <a:lnTo>
                    <a:pt x="245441" y="309036"/>
                  </a:lnTo>
                  <a:lnTo>
                    <a:pt x="192597" y="319222"/>
                  </a:lnTo>
                  <a:lnTo>
                    <a:pt x="142310" y="323989"/>
                  </a:lnTo>
                  <a:close/>
                </a:path>
              </a:pathLst>
            </a:custGeom>
            <a:solidFill>
              <a:srgbClr val="F47E1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515303" y="2261154"/>
              <a:ext cx="377825" cy="324485"/>
            </a:xfrm>
            <a:custGeom>
              <a:avLst/>
              <a:gdLst/>
              <a:ahLst/>
              <a:cxnLst/>
              <a:rect l="l" t="t" r="r" b="b"/>
              <a:pathLst>
                <a:path w="377825" h="324485">
                  <a:moveTo>
                    <a:pt x="377042" y="196263"/>
                  </a:moveTo>
                  <a:lnTo>
                    <a:pt x="361873" y="257084"/>
                  </a:lnTo>
                  <a:lnTo>
                    <a:pt x="293093" y="295841"/>
                  </a:lnTo>
                  <a:lnTo>
                    <a:pt x="245441" y="309036"/>
                  </a:lnTo>
                  <a:lnTo>
                    <a:pt x="192597" y="319222"/>
                  </a:lnTo>
                  <a:lnTo>
                    <a:pt x="142310" y="323989"/>
                  </a:lnTo>
                  <a:lnTo>
                    <a:pt x="97836" y="321112"/>
                  </a:lnTo>
                  <a:lnTo>
                    <a:pt x="60271" y="310861"/>
                  </a:lnTo>
                  <a:lnTo>
                    <a:pt x="30712" y="293505"/>
                  </a:lnTo>
                  <a:lnTo>
                    <a:pt x="10256" y="269314"/>
                  </a:lnTo>
                  <a:lnTo>
                    <a:pt x="0" y="238557"/>
                  </a:lnTo>
                  <a:lnTo>
                    <a:pt x="1038" y="201503"/>
                  </a:lnTo>
                  <a:lnTo>
                    <a:pt x="14470" y="158421"/>
                  </a:lnTo>
                  <a:lnTo>
                    <a:pt x="38412" y="110658"/>
                  </a:lnTo>
                  <a:lnTo>
                    <a:pt x="66502" y="68346"/>
                  </a:lnTo>
                  <a:lnTo>
                    <a:pt x="97814" y="34072"/>
                  </a:lnTo>
                  <a:lnTo>
                    <a:pt x="131420" y="10427"/>
                  </a:lnTo>
                  <a:lnTo>
                    <a:pt x="166396" y="0"/>
                  </a:lnTo>
                  <a:lnTo>
                    <a:pt x="201815" y="5377"/>
                  </a:lnTo>
                  <a:lnTo>
                    <a:pt x="236752" y="29150"/>
                  </a:lnTo>
                  <a:lnTo>
                    <a:pt x="269900" y="62408"/>
                  </a:lnTo>
                  <a:lnTo>
                    <a:pt x="305673" y="103346"/>
                  </a:lnTo>
                  <a:lnTo>
                    <a:pt x="320833" y="123752"/>
                  </a:lnTo>
                  <a:lnTo>
                    <a:pt x="342533" y="152604"/>
                  </a:lnTo>
                  <a:lnTo>
                    <a:pt x="377042" y="196263"/>
                  </a:lnTo>
                  <a:close/>
                </a:path>
              </a:pathLst>
            </a:custGeom>
            <a:ln w="374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001357" y="2291481"/>
              <a:ext cx="401320" cy="344805"/>
            </a:xfrm>
            <a:custGeom>
              <a:avLst/>
              <a:gdLst/>
              <a:ahLst/>
              <a:cxnLst/>
              <a:rect l="l" t="t" r="r" b="b"/>
              <a:pathLst>
                <a:path w="401319" h="344805">
                  <a:moveTo>
                    <a:pt x="249883" y="344430"/>
                  </a:moveTo>
                  <a:lnTo>
                    <a:pt x="196455" y="339362"/>
                  </a:lnTo>
                  <a:lnTo>
                    <a:pt x="140319" y="328543"/>
                  </a:lnTo>
                  <a:lnTo>
                    <a:pt x="89699" y="314526"/>
                  </a:lnTo>
                  <a:lnTo>
                    <a:pt x="47501" y="296425"/>
                  </a:lnTo>
                  <a:lnTo>
                    <a:pt x="16632" y="273351"/>
                  </a:lnTo>
                  <a:lnTo>
                    <a:pt x="0" y="244418"/>
                  </a:lnTo>
                  <a:lnTo>
                    <a:pt x="510" y="208737"/>
                  </a:lnTo>
                  <a:lnTo>
                    <a:pt x="37173" y="162361"/>
                  </a:lnTo>
                  <a:lnTo>
                    <a:pt x="60228" y="131716"/>
                  </a:lnTo>
                  <a:lnTo>
                    <a:pt x="92153" y="90570"/>
                  </a:lnTo>
                  <a:lnTo>
                    <a:pt x="149557" y="31214"/>
                  </a:lnTo>
                  <a:lnTo>
                    <a:pt x="181985" y="7995"/>
                  </a:lnTo>
                  <a:lnTo>
                    <a:pt x="214899" y="0"/>
                  </a:lnTo>
                  <a:lnTo>
                    <a:pt x="247640" y="5384"/>
                  </a:lnTo>
                  <a:lnTo>
                    <a:pt x="309966" y="48927"/>
                  </a:lnTo>
                  <a:lnTo>
                    <a:pt x="338234" y="83400"/>
                  </a:lnTo>
                  <a:lnTo>
                    <a:pt x="363693" y="123885"/>
                  </a:lnTo>
                  <a:lnTo>
                    <a:pt x="385684" y="168539"/>
                  </a:lnTo>
                  <a:lnTo>
                    <a:pt x="399956" y="214305"/>
                  </a:lnTo>
                  <a:lnTo>
                    <a:pt x="401063" y="253669"/>
                  </a:lnTo>
                  <a:lnTo>
                    <a:pt x="390170" y="286345"/>
                  </a:lnTo>
                  <a:lnTo>
                    <a:pt x="368441" y="312046"/>
                  </a:lnTo>
                  <a:lnTo>
                    <a:pt x="337041" y="330485"/>
                  </a:lnTo>
                  <a:lnTo>
                    <a:pt x="297133" y="341376"/>
                  </a:lnTo>
                  <a:lnTo>
                    <a:pt x="249883" y="344430"/>
                  </a:lnTo>
                  <a:close/>
                </a:path>
              </a:pathLst>
            </a:custGeom>
            <a:solidFill>
              <a:srgbClr val="F47E1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001357" y="2291481"/>
              <a:ext cx="401320" cy="344805"/>
            </a:xfrm>
            <a:custGeom>
              <a:avLst/>
              <a:gdLst/>
              <a:ahLst/>
              <a:cxnLst/>
              <a:rect l="l" t="t" r="r" b="b"/>
              <a:pathLst>
                <a:path w="401319" h="344805">
                  <a:moveTo>
                    <a:pt x="510" y="208737"/>
                  </a:moveTo>
                  <a:lnTo>
                    <a:pt x="16632" y="273351"/>
                  </a:lnTo>
                  <a:lnTo>
                    <a:pt x="47501" y="296425"/>
                  </a:lnTo>
                  <a:lnTo>
                    <a:pt x="89699" y="314526"/>
                  </a:lnTo>
                  <a:lnTo>
                    <a:pt x="140319" y="328543"/>
                  </a:lnTo>
                  <a:lnTo>
                    <a:pt x="196455" y="339362"/>
                  </a:lnTo>
                  <a:lnTo>
                    <a:pt x="249883" y="344430"/>
                  </a:lnTo>
                  <a:lnTo>
                    <a:pt x="297133" y="341376"/>
                  </a:lnTo>
                  <a:lnTo>
                    <a:pt x="337041" y="330485"/>
                  </a:lnTo>
                  <a:lnTo>
                    <a:pt x="368441" y="312046"/>
                  </a:lnTo>
                  <a:lnTo>
                    <a:pt x="390170" y="286345"/>
                  </a:lnTo>
                  <a:lnTo>
                    <a:pt x="401063" y="253669"/>
                  </a:lnTo>
                  <a:lnTo>
                    <a:pt x="399956" y="214305"/>
                  </a:lnTo>
                  <a:lnTo>
                    <a:pt x="385684" y="168539"/>
                  </a:lnTo>
                  <a:lnTo>
                    <a:pt x="363693" y="123885"/>
                  </a:lnTo>
                  <a:lnTo>
                    <a:pt x="338234" y="83400"/>
                  </a:lnTo>
                  <a:lnTo>
                    <a:pt x="309966" y="48927"/>
                  </a:lnTo>
                  <a:lnTo>
                    <a:pt x="279549" y="22308"/>
                  </a:lnTo>
                  <a:lnTo>
                    <a:pt x="214899" y="0"/>
                  </a:lnTo>
                  <a:lnTo>
                    <a:pt x="181985" y="7995"/>
                  </a:lnTo>
                  <a:lnTo>
                    <a:pt x="149557" y="31214"/>
                  </a:lnTo>
                  <a:lnTo>
                    <a:pt x="114341" y="66549"/>
                  </a:lnTo>
                  <a:lnTo>
                    <a:pt x="76335" y="110039"/>
                  </a:lnTo>
                  <a:lnTo>
                    <a:pt x="60228" y="131716"/>
                  </a:lnTo>
                  <a:lnTo>
                    <a:pt x="37173" y="162361"/>
                  </a:lnTo>
                  <a:lnTo>
                    <a:pt x="510" y="208737"/>
                  </a:lnTo>
                  <a:close/>
                </a:path>
              </a:pathLst>
            </a:custGeom>
            <a:ln w="3978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665099" y="1266769"/>
              <a:ext cx="93473" cy="12332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164032" y="1271894"/>
              <a:ext cx="93475" cy="12333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434264" y="1653019"/>
              <a:ext cx="730250" cy="969010"/>
            </a:xfrm>
            <a:custGeom>
              <a:avLst/>
              <a:gdLst/>
              <a:ahLst/>
              <a:cxnLst/>
              <a:rect l="l" t="t" r="r" b="b"/>
              <a:pathLst>
                <a:path w="730250" h="969010">
                  <a:moveTo>
                    <a:pt x="364998" y="968686"/>
                  </a:moveTo>
                  <a:lnTo>
                    <a:pt x="404772" y="965844"/>
                  </a:lnTo>
                  <a:lnTo>
                    <a:pt x="443305" y="957515"/>
                  </a:lnTo>
                  <a:lnTo>
                    <a:pt x="480375" y="943995"/>
                  </a:lnTo>
                  <a:lnTo>
                    <a:pt x="515758" y="925578"/>
                  </a:lnTo>
                  <a:lnTo>
                    <a:pt x="549233" y="902561"/>
                  </a:lnTo>
                  <a:lnTo>
                    <a:pt x="580576" y="875239"/>
                  </a:lnTo>
                  <a:lnTo>
                    <a:pt x="609565" y="843906"/>
                  </a:lnTo>
                  <a:lnTo>
                    <a:pt x="635977" y="808860"/>
                  </a:lnTo>
                  <a:lnTo>
                    <a:pt x="659591" y="770394"/>
                  </a:lnTo>
                  <a:lnTo>
                    <a:pt x="680182" y="728805"/>
                  </a:lnTo>
                  <a:lnTo>
                    <a:pt x="697528" y="684387"/>
                  </a:lnTo>
                  <a:lnTo>
                    <a:pt x="711408" y="637437"/>
                  </a:lnTo>
                  <a:lnTo>
                    <a:pt x="721597" y="588249"/>
                  </a:lnTo>
                  <a:lnTo>
                    <a:pt x="727874" y="537119"/>
                  </a:lnTo>
                  <a:lnTo>
                    <a:pt x="730016" y="484343"/>
                  </a:lnTo>
                  <a:lnTo>
                    <a:pt x="727874" y="431565"/>
                  </a:lnTo>
                  <a:lnTo>
                    <a:pt x="721597" y="380435"/>
                  </a:lnTo>
                  <a:lnTo>
                    <a:pt x="711408" y="331247"/>
                  </a:lnTo>
                  <a:lnTo>
                    <a:pt x="697528" y="284296"/>
                  </a:lnTo>
                  <a:lnTo>
                    <a:pt x="680182" y="239878"/>
                  </a:lnTo>
                  <a:lnTo>
                    <a:pt x="659591" y="198289"/>
                  </a:lnTo>
                  <a:lnTo>
                    <a:pt x="635977" y="159823"/>
                  </a:lnTo>
                  <a:lnTo>
                    <a:pt x="609565" y="124777"/>
                  </a:lnTo>
                  <a:lnTo>
                    <a:pt x="580576" y="93445"/>
                  </a:lnTo>
                  <a:lnTo>
                    <a:pt x="549233" y="66123"/>
                  </a:lnTo>
                  <a:lnTo>
                    <a:pt x="515758" y="43106"/>
                  </a:lnTo>
                  <a:lnTo>
                    <a:pt x="480375" y="24690"/>
                  </a:lnTo>
                  <a:lnTo>
                    <a:pt x="443305" y="11170"/>
                  </a:lnTo>
                  <a:lnTo>
                    <a:pt x="404772" y="2841"/>
                  </a:lnTo>
                  <a:lnTo>
                    <a:pt x="364998" y="0"/>
                  </a:lnTo>
                  <a:lnTo>
                    <a:pt x="325229" y="2841"/>
                  </a:lnTo>
                  <a:lnTo>
                    <a:pt x="286699" y="11170"/>
                  </a:lnTo>
                  <a:lnTo>
                    <a:pt x="249632" y="24690"/>
                  </a:lnTo>
                  <a:lnTo>
                    <a:pt x="214251" y="43106"/>
                  </a:lnTo>
                  <a:lnTo>
                    <a:pt x="180779" y="66123"/>
                  </a:lnTo>
                  <a:lnTo>
                    <a:pt x="149437" y="93445"/>
                  </a:lnTo>
                  <a:lnTo>
                    <a:pt x="120449" y="124777"/>
                  </a:lnTo>
                  <a:lnTo>
                    <a:pt x="94037" y="159823"/>
                  </a:lnTo>
                  <a:lnTo>
                    <a:pt x="70425" y="198289"/>
                  </a:lnTo>
                  <a:lnTo>
                    <a:pt x="49834" y="239878"/>
                  </a:lnTo>
                  <a:lnTo>
                    <a:pt x="32487" y="284296"/>
                  </a:lnTo>
                  <a:lnTo>
                    <a:pt x="18608" y="331247"/>
                  </a:lnTo>
                  <a:lnTo>
                    <a:pt x="8418" y="380435"/>
                  </a:lnTo>
                  <a:lnTo>
                    <a:pt x="2141" y="431565"/>
                  </a:lnTo>
                  <a:lnTo>
                    <a:pt x="0" y="484343"/>
                  </a:lnTo>
                  <a:lnTo>
                    <a:pt x="2141" y="537119"/>
                  </a:lnTo>
                  <a:lnTo>
                    <a:pt x="8418" y="588249"/>
                  </a:lnTo>
                  <a:lnTo>
                    <a:pt x="18608" y="637437"/>
                  </a:lnTo>
                  <a:lnTo>
                    <a:pt x="32487" y="684387"/>
                  </a:lnTo>
                  <a:lnTo>
                    <a:pt x="49834" y="728805"/>
                  </a:lnTo>
                  <a:lnTo>
                    <a:pt x="70425" y="770394"/>
                  </a:lnTo>
                  <a:lnTo>
                    <a:pt x="94037" y="808860"/>
                  </a:lnTo>
                  <a:lnTo>
                    <a:pt x="120449" y="843906"/>
                  </a:lnTo>
                  <a:lnTo>
                    <a:pt x="149437" y="875239"/>
                  </a:lnTo>
                  <a:lnTo>
                    <a:pt x="180779" y="902561"/>
                  </a:lnTo>
                  <a:lnTo>
                    <a:pt x="214251" y="925578"/>
                  </a:lnTo>
                  <a:lnTo>
                    <a:pt x="249632" y="943995"/>
                  </a:lnTo>
                  <a:lnTo>
                    <a:pt x="286699" y="957515"/>
                  </a:lnTo>
                  <a:lnTo>
                    <a:pt x="325229" y="965844"/>
                  </a:lnTo>
                  <a:lnTo>
                    <a:pt x="364998" y="96868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434264" y="1653018"/>
              <a:ext cx="730250" cy="969010"/>
            </a:xfrm>
            <a:custGeom>
              <a:avLst/>
              <a:gdLst/>
              <a:ahLst/>
              <a:cxnLst/>
              <a:rect l="l" t="t" r="r" b="b"/>
              <a:pathLst>
                <a:path w="730250" h="969010">
                  <a:moveTo>
                    <a:pt x="0" y="484343"/>
                  </a:moveTo>
                  <a:lnTo>
                    <a:pt x="2141" y="537119"/>
                  </a:lnTo>
                  <a:lnTo>
                    <a:pt x="8418" y="588249"/>
                  </a:lnTo>
                  <a:lnTo>
                    <a:pt x="18608" y="637437"/>
                  </a:lnTo>
                  <a:lnTo>
                    <a:pt x="32487" y="684387"/>
                  </a:lnTo>
                  <a:lnTo>
                    <a:pt x="49834" y="728805"/>
                  </a:lnTo>
                  <a:lnTo>
                    <a:pt x="70425" y="770394"/>
                  </a:lnTo>
                  <a:lnTo>
                    <a:pt x="94037" y="808860"/>
                  </a:lnTo>
                  <a:lnTo>
                    <a:pt x="120449" y="843906"/>
                  </a:lnTo>
                  <a:lnTo>
                    <a:pt x="149437" y="875239"/>
                  </a:lnTo>
                  <a:lnTo>
                    <a:pt x="180779" y="902561"/>
                  </a:lnTo>
                  <a:lnTo>
                    <a:pt x="214251" y="925578"/>
                  </a:lnTo>
                  <a:lnTo>
                    <a:pt x="249632" y="943995"/>
                  </a:lnTo>
                  <a:lnTo>
                    <a:pt x="286699" y="957515"/>
                  </a:lnTo>
                  <a:lnTo>
                    <a:pt x="325229" y="965844"/>
                  </a:lnTo>
                  <a:lnTo>
                    <a:pt x="364998" y="968686"/>
                  </a:lnTo>
                  <a:lnTo>
                    <a:pt x="404772" y="965844"/>
                  </a:lnTo>
                  <a:lnTo>
                    <a:pt x="443305" y="957515"/>
                  </a:lnTo>
                  <a:lnTo>
                    <a:pt x="480375" y="943995"/>
                  </a:lnTo>
                  <a:lnTo>
                    <a:pt x="515758" y="925578"/>
                  </a:lnTo>
                  <a:lnTo>
                    <a:pt x="549233" y="902561"/>
                  </a:lnTo>
                  <a:lnTo>
                    <a:pt x="580576" y="875239"/>
                  </a:lnTo>
                  <a:lnTo>
                    <a:pt x="609565" y="843906"/>
                  </a:lnTo>
                  <a:lnTo>
                    <a:pt x="635977" y="808860"/>
                  </a:lnTo>
                  <a:lnTo>
                    <a:pt x="659591" y="770394"/>
                  </a:lnTo>
                  <a:lnTo>
                    <a:pt x="680182" y="728805"/>
                  </a:lnTo>
                  <a:lnTo>
                    <a:pt x="697528" y="684387"/>
                  </a:lnTo>
                  <a:lnTo>
                    <a:pt x="711408" y="637437"/>
                  </a:lnTo>
                  <a:lnTo>
                    <a:pt x="721597" y="588249"/>
                  </a:lnTo>
                  <a:lnTo>
                    <a:pt x="727874" y="537119"/>
                  </a:lnTo>
                  <a:lnTo>
                    <a:pt x="730016" y="484343"/>
                  </a:lnTo>
                  <a:lnTo>
                    <a:pt x="727874" y="431565"/>
                  </a:lnTo>
                  <a:lnTo>
                    <a:pt x="721597" y="380435"/>
                  </a:lnTo>
                  <a:lnTo>
                    <a:pt x="711408" y="331247"/>
                  </a:lnTo>
                  <a:lnTo>
                    <a:pt x="697528" y="284296"/>
                  </a:lnTo>
                  <a:lnTo>
                    <a:pt x="680182" y="239878"/>
                  </a:lnTo>
                  <a:lnTo>
                    <a:pt x="659591" y="198289"/>
                  </a:lnTo>
                  <a:lnTo>
                    <a:pt x="635977" y="159823"/>
                  </a:lnTo>
                  <a:lnTo>
                    <a:pt x="609565" y="124777"/>
                  </a:lnTo>
                  <a:lnTo>
                    <a:pt x="580576" y="93445"/>
                  </a:lnTo>
                  <a:lnTo>
                    <a:pt x="549233" y="66123"/>
                  </a:lnTo>
                  <a:lnTo>
                    <a:pt x="515758" y="43106"/>
                  </a:lnTo>
                  <a:lnTo>
                    <a:pt x="480375" y="24690"/>
                  </a:lnTo>
                  <a:lnTo>
                    <a:pt x="443305" y="11170"/>
                  </a:lnTo>
                  <a:lnTo>
                    <a:pt x="404772" y="2841"/>
                  </a:lnTo>
                  <a:lnTo>
                    <a:pt x="364998" y="0"/>
                  </a:lnTo>
                  <a:lnTo>
                    <a:pt x="325229" y="2841"/>
                  </a:lnTo>
                  <a:lnTo>
                    <a:pt x="286699" y="11170"/>
                  </a:lnTo>
                  <a:lnTo>
                    <a:pt x="249632" y="24690"/>
                  </a:lnTo>
                  <a:lnTo>
                    <a:pt x="214251" y="43106"/>
                  </a:lnTo>
                  <a:lnTo>
                    <a:pt x="180779" y="66123"/>
                  </a:lnTo>
                  <a:lnTo>
                    <a:pt x="149437" y="93445"/>
                  </a:lnTo>
                  <a:lnTo>
                    <a:pt x="120449" y="124777"/>
                  </a:lnTo>
                  <a:lnTo>
                    <a:pt x="94037" y="159823"/>
                  </a:lnTo>
                  <a:lnTo>
                    <a:pt x="70425" y="198289"/>
                  </a:lnTo>
                  <a:lnTo>
                    <a:pt x="49834" y="239878"/>
                  </a:lnTo>
                  <a:lnTo>
                    <a:pt x="32487" y="284296"/>
                  </a:lnTo>
                  <a:lnTo>
                    <a:pt x="18608" y="331247"/>
                  </a:lnTo>
                  <a:lnTo>
                    <a:pt x="8418" y="380435"/>
                  </a:lnTo>
                  <a:lnTo>
                    <a:pt x="2141" y="431565"/>
                  </a:lnTo>
                  <a:lnTo>
                    <a:pt x="0" y="484343"/>
                  </a:lnTo>
                  <a:close/>
                </a:path>
              </a:pathLst>
            </a:custGeom>
            <a:ln w="3260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730954" y="1993464"/>
              <a:ext cx="182979" cy="23252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317675" y="2009546"/>
              <a:ext cx="938530" cy="332105"/>
            </a:xfrm>
            <a:custGeom>
              <a:avLst/>
              <a:gdLst/>
              <a:ahLst/>
              <a:cxnLst/>
              <a:rect l="l" t="t" r="r" b="b"/>
              <a:pathLst>
                <a:path w="938530" h="332105">
                  <a:moveTo>
                    <a:pt x="137045" y="290309"/>
                  </a:moveTo>
                  <a:lnTo>
                    <a:pt x="133388" y="249250"/>
                  </a:lnTo>
                  <a:lnTo>
                    <a:pt x="132905" y="232791"/>
                  </a:lnTo>
                  <a:lnTo>
                    <a:pt x="132143" y="206908"/>
                  </a:lnTo>
                  <a:lnTo>
                    <a:pt x="132219" y="162242"/>
                  </a:lnTo>
                  <a:lnTo>
                    <a:pt x="132537" y="114261"/>
                  </a:lnTo>
                  <a:lnTo>
                    <a:pt x="132016" y="61963"/>
                  </a:lnTo>
                  <a:lnTo>
                    <a:pt x="129565" y="4318"/>
                  </a:lnTo>
                  <a:lnTo>
                    <a:pt x="116103" y="23520"/>
                  </a:lnTo>
                  <a:lnTo>
                    <a:pt x="95567" y="50634"/>
                  </a:lnTo>
                  <a:lnTo>
                    <a:pt x="71208" y="85128"/>
                  </a:lnTo>
                  <a:lnTo>
                    <a:pt x="46253" y="126504"/>
                  </a:lnTo>
                  <a:lnTo>
                    <a:pt x="23901" y="174244"/>
                  </a:lnTo>
                  <a:lnTo>
                    <a:pt x="7416" y="227812"/>
                  </a:lnTo>
                  <a:lnTo>
                    <a:pt x="0" y="286702"/>
                  </a:lnTo>
                  <a:lnTo>
                    <a:pt x="2590" y="300202"/>
                  </a:lnTo>
                  <a:lnTo>
                    <a:pt x="11404" y="299720"/>
                  </a:lnTo>
                  <a:lnTo>
                    <a:pt x="25031" y="289407"/>
                  </a:lnTo>
                  <a:lnTo>
                    <a:pt x="42075" y="273418"/>
                  </a:lnTo>
                  <a:lnTo>
                    <a:pt x="61112" y="255879"/>
                  </a:lnTo>
                  <a:lnTo>
                    <a:pt x="80733" y="240957"/>
                  </a:lnTo>
                  <a:lnTo>
                    <a:pt x="99555" y="232791"/>
                  </a:lnTo>
                  <a:lnTo>
                    <a:pt x="116154" y="235534"/>
                  </a:lnTo>
                  <a:lnTo>
                    <a:pt x="129120" y="253326"/>
                  </a:lnTo>
                  <a:lnTo>
                    <a:pt x="137045" y="290309"/>
                  </a:lnTo>
                  <a:close/>
                </a:path>
                <a:path w="938530" h="332105">
                  <a:moveTo>
                    <a:pt x="938212" y="315899"/>
                  </a:moveTo>
                  <a:lnTo>
                    <a:pt x="932713" y="255041"/>
                  </a:lnTo>
                  <a:lnTo>
                    <a:pt x="919010" y="190093"/>
                  </a:lnTo>
                  <a:lnTo>
                    <a:pt x="901065" y="136690"/>
                  </a:lnTo>
                  <a:lnTo>
                    <a:pt x="881024" y="90411"/>
                  </a:lnTo>
                  <a:lnTo>
                    <a:pt x="861453" y="51816"/>
                  </a:lnTo>
                  <a:lnTo>
                    <a:pt x="844981" y="21475"/>
                  </a:lnTo>
                  <a:lnTo>
                    <a:pt x="834161" y="0"/>
                  </a:lnTo>
                  <a:lnTo>
                    <a:pt x="832205" y="64477"/>
                  </a:lnTo>
                  <a:lnTo>
                    <a:pt x="831773" y="122999"/>
                  </a:lnTo>
                  <a:lnTo>
                    <a:pt x="832027" y="176682"/>
                  </a:lnTo>
                  <a:lnTo>
                    <a:pt x="832091" y="226644"/>
                  </a:lnTo>
                  <a:lnTo>
                    <a:pt x="831088" y="274027"/>
                  </a:lnTo>
                  <a:lnTo>
                    <a:pt x="828154" y="319951"/>
                  </a:lnTo>
                  <a:lnTo>
                    <a:pt x="833755" y="281381"/>
                  </a:lnTo>
                  <a:lnTo>
                    <a:pt x="842784" y="260896"/>
                  </a:lnTo>
                  <a:lnTo>
                    <a:pt x="854405" y="255041"/>
                  </a:lnTo>
                  <a:lnTo>
                    <a:pt x="867740" y="260299"/>
                  </a:lnTo>
                  <a:lnTo>
                    <a:pt x="881964" y="273202"/>
                  </a:lnTo>
                  <a:lnTo>
                    <a:pt x="896213" y="290271"/>
                  </a:lnTo>
                  <a:lnTo>
                    <a:pt x="909650" y="308000"/>
                  </a:lnTo>
                  <a:lnTo>
                    <a:pt x="921423" y="322910"/>
                  </a:lnTo>
                  <a:lnTo>
                    <a:pt x="930668" y="331533"/>
                  </a:lnTo>
                  <a:lnTo>
                    <a:pt x="936548" y="330352"/>
                  </a:lnTo>
                  <a:lnTo>
                    <a:pt x="938212" y="3158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851713" y="2488911"/>
              <a:ext cx="234269" cy="19953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851713" y="2488911"/>
              <a:ext cx="234315" cy="200025"/>
            </a:xfrm>
            <a:custGeom>
              <a:avLst/>
              <a:gdLst/>
              <a:ahLst/>
              <a:cxnLst/>
              <a:rect l="l" t="t" r="r" b="b"/>
              <a:pathLst>
                <a:path w="234314" h="200025">
                  <a:moveTo>
                    <a:pt x="0" y="120885"/>
                  </a:moveTo>
                  <a:lnTo>
                    <a:pt x="27408" y="172039"/>
                  </a:lnTo>
                  <a:lnTo>
                    <a:pt x="66280" y="186952"/>
                  </a:lnTo>
                  <a:lnTo>
                    <a:pt x="114300" y="197085"/>
                  </a:lnTo>
                  <a:lnTo>
                    <a:pt x="162473" y="199530"/>
                  </a:lnTo>
                  <a:lnTo>
                    <a:pt x="200380" y="190106"/>
                  </a:lnTo>
                  <a:lnTo>
                    <a:pt x="225240" y="169496"/>
                  </a:lnTo>
                  <a:lnTo>
                    <a:pt x="234269" y="138385"/>
                  </a:lnTo>
                  <a:lnTo>
                    <a:pt x="224684" y="97457"/>
                  </a:lnTo>
                  <a:lnTo>
                    <a:pt x="203159" y="56872"/>
                  </a:lnTo>
                  <a:lnTo>
                    <a:pt x="177048" y="24167"/>
                  </a:lnTo>
                  <a:lnTo>
                    <a:pt x="147924" y="3742"/>
                  </a:lnTo>
                  <a:lnTo>
                    <a:pt x="117362" y="0"/>
                  </a:lnTo>
                  <a:lnTo>
                    <a:pt x="86935" y="17341"/>
                  </a:lnTo>
                  <a:lnTo>
                    <a:pt x="59212" y="45537"/>
                  </a:lnTo>
                  <a:lnTo>
                    <a:pt x="44223" y="63323"/>
                  </a:lnTo>
                  <a:lnTo>
                    <a:pt x="28855" y="84004"/>
                  </a:lnTo>
                  <a:lnTo>
                    <a:pt x="0" y="120885"/>
                  </a:lnTo>
                  <a:close/>
                </a:path>
              </a:pathLst>
            </a:custGeom>
            <a:ln w="3390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534972" y="2507909"/>
              <a:ext cx="248873" cy="211963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1534972" y="2507909"/>
              <a:ext cx="248920" cy="212090"/>
            </a:xfrm>
            <a:custGeom>
              <a:avLst/>
              <a:gdLst/>
              <a:ahLst/>
              <a:cxnLst/>
              <a:rect l="l" t="t" r="r" b="b"/>
              <a:pathLst>
                <a:path w="248919" h="212089">
                  <a:moveTo>
                    <a:pt x="248873" y="128425"/>
                  </a:moveTo>
                  <a:lnTo>
                    <a:pt x="219747" y="182766"/>
                  </a:lnTo>
                  <a:lnTo>
                    <a:pt x="178454" y="198606"/>
                  </a:lnTo>
                  <a:lnTo>
                    <a:pt x="127449" y="209368"/>
                  </a:lnTo>
                  <a:lnTo>
                    <a:pt x="76269" y="211963"/>
                  </a:lnTo>
                  <a:lnTo>
                    <a:pt x="35998" y="201950"/>
                  </a:lnTo>
                  <a:lnTo>
                    <a:pt x="9589" y="180055"/>
                  </a:lnTo>
                  <a:lnTo>
                    <a:pt x="0" y="147003"/>
                  </a:lnTo>
                  <a:lnTo>
                    <a:pt x="10183" y="103520"/>
                  </a:lnTo>
                  <a:lnTo>
                    <a:pt x="33047" y="60404"/>
                  </a:lnTo>
                  <a:lnTo>
                    <a:pt x="60785" y="25663"/>
                  </a:lnTo>
                  <a:lnTo>
                    <a:pt x="91724" y="3971"/>
                  </a:lnTo>
                  <a:lnTo>
                    <a:pt x="124189" y="0"/>
                  </a:lnTo>
                  <a:lnTo>
                    <a:pt x="156508" y="18424"/>
                  </a:lnTo>
                  <a:lnTo>
                    <a:pt x="185955" y="48379"/>
                  </a:lnTo>
                  <a:lnTo>
                    <a:pt x="201881" y="67272"/>
                  </a:lnTo>
                  <a:lnTo>
                    <a:pt x="218211" y="89241"/>
                  </a:lnTo>
                  <a:lnTo>
                    <a:pt x="248873" y="128425"/>
                  </a:lnTo>
                  <a:close/>
                </a:path>
              </a:pathLst>
            </a:custGeom>
            <a:ln w="3390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1625422" y="1871992"/>
              <a:ext cx="367665" cy="80010"/>
            </a:xfrm>
            <a:custGeom>
              <a:avLst/>
              <a:gdLst/>
              <a:ahLst/>
              <a:cxnLst/>
              <a:rect l="l" t="t" r="r" b="b"/>
              <a:pathLst>
                <a:path w="367664" h="80010">
                  <a:moveTo>
                    <a:pt x="57924" y="45262"/>
                  </a:moveTo>
                  <a:lnTo>
                    <a:pt x="56540" y="27952"/>
                  </a:lnTo>
                  <a:lnTo>
                    <a:pt x="51104" y="14871"/>
                  </a:lnTo>
                  <a:lnTo>
                    <a:pt x="41897" y="6477"/>
                  </a:lnTo>
                  <a:lnTo>
                    <a:pt x="29222" y="3175"/>
                  </a:lnTo>
                  <a:lnTo>
                    <a:pt x="20688" y="4267"/>
                  </a:lnTo>
                  <a:lnTo>
                    <a:pt x="0" y="42570"/>
                  </a:lnTo>
                  <a:lnTo>
                    <a:pt x="469" y="49085"/>
                  </a:lnTo>
                  <a:lnTo>
                    <a:pt x="5321" y="64706"/>
                  </a:lnTo>
                  <a:lnTo>
                    <a:pt x="13779" y="75044"/>
                  </a:lnTo>
                  <a:lnTo>
                    <a:pt x="25209" y="79603"/>
                  </a:lnTo>
                  <a:lnTo>
                    <a:pt x="38950" y="77914"/>
                  </a:lnTo>
                  <a:lnTo>
                    <a:pt x="46850" y="73583"/>
                  </a:lnTo>
                  <a:lnTo>
                    <a:pt x="52654" y="66700"/>
                  </a:lnTo>
                  <a:lnTo>
                    <a:pt x="56349" y="57251"/>
                  </a:lnTo>
                  <a:lnTo>
                    <a:pt x="57924" y="45262"/>
                  </a:lnTo>
                  <a:close/>
                </a:path>
                <a:path w="367664" h="80010">
                  <a:moveTo>
                    <a:pt x="367093" y="42075"/>
                  </a:moveTo>
                  <a:lnTo>
                    <a:pt x="365721" y="24765"/>
                  </a:lnTo>
                  <a:lnTo>
                    <a:pt x="360286" y="11684"/>
                  </a:lnTo>
                  <a:lnTo>
                    <a:pt x="351078" y="3289"/>
                  </a:lnTo>
                  <a:lnTo>
                    <a:pt x="338404" y="0"/>
                  </a:lnTo>
                  <a:lnTo>
                    <a:pt x="329869" y="1092"/>
                  </a:lnTo>
                  <a:lnTo>
                    <a:pt x="309168" y="39395"/>
                  </a:lnTo>
                  <a:lnTo>
                    <a:pt x="309638" y="45897"/>
                  </a:lnTo>
                  <a:lnTo>
                    <a:pt x="314490" y="61518"/>
                  </a:lnTo>
                  <a:lnTo>
                    <a:pt x="322948" y="71856"/>
                  </a:lnTo>
                  <a:lnTo>
                    <a:pt x="334378" y="76415"/>
                  </a:lnTo>
                  <a:lnTo>
                    <a:pt x="348132" y="74726"/>
                  </a:lnTo>
                  <a:lnTo>
                    <a:pt x="356031" y="70396"/>
                  </a:lnTo>
                  <a:lnTo>
                    <a:pt x="361835" y="63512"/>
                  </a:lnTo>
                  <a:lnTo>
                    <a:pt x="365518" y="54063"/>
                  </a:lnTo>
                  <a:lnTo>
                    <a:pt x="367093" y="4207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1539747" y="1421954"/>
              <a:ext cx="626968" cy="502899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427903" y="568498"/>
              <a:ext cx="939254" cy="753399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/>
          <p:nvPr/>
        </p:nvSpPr>
        <p:spPr>
          <a:xfrm>
            <a:off x="2557932" y="1371178"/>
            <a:ext cx="2666365" cy="61785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214629" indent="-177165">
              <a:lnSpc>
                <a:spcPct val="100000"/>
              </a:lnSpc>
              <a:spcBef>
                <a:spcPts val="434"/>
              </a:spcBef>
              <a:buClr>
                <a:srgbClr val="F47F19"/>
              </a:buClr>
              <a:buFont typeface="MathJax_AMS"/>
              <a:buChar char="▶"/>
              <a:tabLst>
                <a:tab pos="215265" algn="l"/>
              </a:tabLst>
            </a:pPr>
            <a:r>
              <a:rPr sz="1100" spc="-15" dirty="0">
                <a:latin typeface="LM Sans 10"/>
                <a:cs typeface="LM Sans 10"/>
              </a:rPr>
              <a:t>Write </a:t>
            </a:r>
            <a:r>
              <a:rPr sz="1100" spc="-5" dirty="0">
                <a:latin typeface="LM Sans 10"/>
                <a:cs typeface="LM Sans 10"/>
              </a:rPr>
              <a:t>a machine</a:t>
            </a:r>
            <a:r>
              <a:rPr sz="1100" spc="-1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configuration</a:t>
            </a:r>
            <a:endParaRPr sz="1100">
              <a:latin typeface="LM Sans 10"/>
              <a:cs typeface="LM Sans 10"/>
            </a:endParaRPr>
          </a:p>
          <a:p>
            <a:pPr marL="214629" marR="30480" indent="-177165">
              <a:lnSpc>
                <a:spcPct val="102600"/>
              </a:lnSpc>
              <a:spcBef>
                <a:spcPts val="300"/>
              </a:spcBef>
              <a:buClr>
                <a:srgbClr val="F47F19"/>
              </a:buClr>
              <a:buFont typeface="MathJax_AMS"/>
              <a:buChar char="▶"/>
              <a:tabLst>
                <a:tab pos="215265" algn="l"/>
              </a:tabLst>
            </a:pPr>
            <a:r>
              <a:rPr sz="1100" spc="-5" dirty="0">
                <a:latin typeface="LM Sans 10"/>
                <a:cs typeface="LM Sans 10"/>
              </a:rPr>
              <a:t>Understand </a:t>
            </a:r>
            <a:r>
              <a:rPr sz="1100" spc="-20" dirty="0">
                <a:latin typeface="LM Sans 10"/>
                <a:cs typeface="LM Sans 10"/>
              </a:rPr>
              <a:t>how </a:t>
            </a:r>
            <a:r>
              <a:rPr sz="1100" spc="-5" dirty="0">
                <a:latin typeface="LM Sans 10"/>
                <a:cs typeface="LM Sans 10"/>
              </a:rPr>
              <a:t>the </a:t>
            </a:r>
            <a:r>
              <a:rPr sz="1100" spc="-10" dirty="0">
                <a:latin typeface="LM Sans 10"/>
                <a:cs typeface="LM Sans 10"/>
              </a:rPr>
              <a:t>target architecture </a:t>
            </a:r>
            <a:r>
              <a:rPr sz="1100" spc="-5" dirty="0">
                <a:latin typeface="LM Sans 10"/>
                <a:cs typeface="LM Sans 10"/>
              </a:rPr>
              <a:t>is  chosen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458F3C-2863-F072-B15C-854C388B5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60"/>
              </a:spcBef>
            </a:pPr>
            <a:fld id="{81D60167-4931-47E6-BA6A-407CBD079E47}" type="slidenum">
              <a:rPr lang="en-US" spc="-5" smtClean="0"/>
              <a:t>168</a:t>
            </a:fld>
            <a:r>
              <a:rPr lang="en-US" spc="-5"/>
              <a:t>/300</a:t>
            </a:r>
            <a:endParaRPr lang="en-US" spc="-5" dirty="0"/>
          </a:p>
        </p:txBody>
      </p:sp>
    </p:spTree>
  </p:cSld>
  <p:clrMapOvr>
    <a:masterClrMapping/>
  </p:clrMapOvr>
  <p:transition>
    <p:cut/>
  </p:transition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94322" y="28051"/>
            <a:ext cx="96266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0" dirty="0">
                <a:latin typeface="LM Sans 17"/>
                <a:cs typeface="LM Sans 17"/>
                <a:hlinkClick r:id="rId2" action="ppaction://hlinksldjump"/>
              </a:rPr>
              <a:t>Distro</a:t>
            </a:r>
            <a:r>
              <a:rPr sz="1400" spc="-50" dirty="0">
                <a:latin typeface="LM Sans 17"/>
                <a:cs typeface="LM Sans 17"/>
                <a:hlinkClick r:id="rId2" action="ppaction://hlinksldjump"/>
              </a:rPr>
              <a:t> </a:t>
            </a:r>
            <a:r>
              <a:rPr sz="1400" dirty="0">
                <a:latin typeface="LM Sans 17"/>
                <a:cs typeface="LM Sans 17"/>
                <a:hlinkClick r:id="rId2" action="ppaction://hlinksldjump"/>
              </a:rPr>
              <a:t>Layers</a:t>
            </a:r>
            <a:endParaRPr sz="1400">
              <a:latin typeface="LM Sans 17"/>
              <a:cs typeface="LM Sans 17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title"/>
          </p:nvPr>
        </p:nvSpPr>
        <p:spPr>
          <a:xfrm>
            <a:off x="2192629" y="1352238"/>
            <a:ext cx="1375410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spc="5" dirty="0">
                <a:hlinkClick r:id="rId3" action="ppaction://hlinksldjump"/>
              </a:rPr>
              <a:t>Distro</a:t>
            </a:r>
            <a:r>
              <a:rPr sz="2050" spc="-60" dirty="0">
                <a:hlinkClick r:id="rId3" action="ppaction://hlinksldjump"/>
              </a:rPr>
              <a:t> </a:t>
            </a:r>
            <a:r>
              <a:rPr sz="2050" spc="-15" dirty="0">
                <a:hlinkClick r:id="rId3" action="ppaction://hlinksldjump"/>
              </a:rPr>
              <a:t>Layers</a:t>
            </a:r>
            <a:endParaRPr sz="2050"/>
          </a:p>
        </p:txBody>
      </p:sp>
      <p:sp>
        <p:nvSpPr>
          <p:cNvPr id="29" name="object 29"/>
          <p:cNvSpPr txBox="1">
            <a:spLocks noGrp="1"/>
          </p:cNvSpPr>
          <p:nvPr>
            <p:ph type="ftr" sz="quarter" idx="11"/>
          </p:nvPr>
        </p:nvSpPr>
        <p:spPr>
          <a:xfrm>
            <a:off x="273532" y="3143455"/>
            <a:ext cx="2518410" cy="82074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lang="en-US" spc="-5" dirty="0"/>
              <a:t>Remake by Mao Huynh</a:t>
            </a:r>
            <a:endParaRPr spc="-5" dirty="0">
              <a:latin typeface="Noto Sans Mono CJK JP Bold"/>
              <a:cs typeface="Noto Sans Mono CJK JP Bold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6D251A2-37D3-E7A8-7792-3A513808D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60"/>
              </a:spcBef>
            </a:pPr>
            <a:fld id="{81D60167-4931-47E6-BA6A-407CBD079E47}" type="slidenum">
              <a:rPr lang="en-US" spc="-5" smtClean="0"/>
              <a:t>169</a:t>
            </a:fld>
            <a:r>
              <a:rPr lang="en-US" spc="-5"/>
              <a:t>/300</a:t>
            </a:r>
            <a:endParaRPr lang="en-US" spc="-5" dirty="0"/>
          </a:p>
        </p:txBody>
      </p:sp>
    </p:spTree>
  </p:cSld>
  <p:clrMapOvr>
    <a:masterClrMapping/>
  </p:clrMapOvr>
  <p:transition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961" y="28051"/>
            <a:ext cx="2939211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0" dirty="0"/>
              <a:t>Getting the </a:t>
            </a:r>
            <a:r>
              <a:rPr sz="1400" spc="5" dirty="0"/>
              <a:t>Poky </a:t>
            </a:r>
            <a:r>
              <a:rPr sz="1400" spc="10" dirty="0"/>
              <a:t>reference</a:t>
            </a:r>
            <a:r>
              <a:rPr sz="1400" spc="-5" dirty="0"/>
              <a:t> </a:t>
            </a:r>
            <a:r>
              <a:rPr sz="1400" spc="15" dirty="0"/>
              <a:t>system</a:t>
            </a:r>
            <a:endParaRPr sz="1400" dirty="0"/>
          </a:p>
        </p:txBody>
      </p:sp>
      <p:sp>
        <p:nvSpPr>
          <p:cNvPr id="29" name="object 29"/>
          <p:cNvSpPr txBox="1">
            <a:spLocks noGrp="1"/>
          </p:cNvSpPr>
          <p:nvPr>
            <p:ph type="ftr" sz="quarter" idx="11"/>
          </p:nvPr>
        </p:nvSpPr>
        <p:spPr>
          <a:xfrm>
            <a:off x="273532" y="3143455"/>
            <a:ext cx="2518410" cy="82074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lang="en-US" spc="-5" dirty="0"/>
              <a:t>Remake by Mao Huynh</a:t>
            </a:r>
            <a:endParaRPr spc="-5" dirty="0">
              <a:latin typeface="Noto Sans Mono CJK JP Bold"/>
              <a:cs typeface="Noto Sans Mono CJK JP Bold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21957" y="787132"/>
            <a:ext cx="4931410" cy="169148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14629" indent="-177165">
              <a:lnSpc>
                <a:spcPct val="100000"/>
              </a:lnSpc>
              <a:spcBef>
                <a:spcPts val="90"/>
              </a:spcBef>
              <a:buClr>
                <a:srgbClr val="F47F19"/>
              </a:buClr>
              <a:buFont typeface="MathJax_AMS"/>
              <a:buChar char="▶"/>
              <a:tabLst>
                <a:tab pos="215265" algn="l"/>
              </a:tabLst>
            </a:pPr>
            <a:r>
              <a:rPr sz="1100" spc="-5" dirty="0">
                <a:latin typeface="LM Sans 10"/>
                <a:cs typeface="LM Sans 10"/>
              </a:rPr>
              <a:t>All </a:t>
            </a:r>
            <a:r>
              <a:rPr sz="1100" spc="-10" dirty="0">
                <a:latin typeface="LM Sans 10"/>
                <a:cs typeface="LM Sans 10"/>
              </a:rPr>
              <a:t>official projects </a:t>
            </a:r>
            <a:r>
              <a:rPr sz="1100" spc="-15" dirty="0">
                <a:latin typeface="LM Sans 10"/>
                <a:cs typeface="LM Sans 10"/>
              </a:rPr>
              <a:t>part </a:t>
            </a:r>
            <a:r>
              <a:rPr sz="1100" spc="-5" dirty="0">
                <a:latin typeface="LM Sans 10"/>
                <a:cs typeface="LM Sans 10"/>
              </a:rPr>
              <a:t>of the </a:t>
            </a:r>
            <a:r>
              <a:rPr sz="1100" spc="-20" dirty="0">
                <a:latin typeface="LM Sans 10"/>
                <a:cs typeface="LM Sans 10"/>
              </a:rPr>
              <a:t>Yocto </a:t>
            </a:r>
            <a:r>
              <a:rPr sz="1100" spc="-5" dirty="0">
                <a:latin typeface="LM Sans 10"/>
                <a:cs typeface="LM Sans 10"/>
              </a:rPr>
              <a:t>Project </a:t>
            </a:r>
            <a:r>
              <a:rPr sz="1100" spc="-15" dirty="0">
                <a:latin typeface="LM Sans 10"/>
                <a:cs typeface="LM Sans 10"/>
              </a:rPr>
              <a:t>are </a:t>
            </a:r>
            <a:r>
              <a:rPr sz="1100" spc="-5" dirty="0">
                <a:latin typeface="LM Sans 10"/>
                <a:cs typeface="LM Sans 10"/>
              </a:rPr>
              <a:t>available</a:t>
            </a:r>
            <a:r>
              <a:rPr sz="1100" spc="3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at</a:t>
            </a:r>
            <a:endParaRPr lang="en-US" sz="1100" spc="-5" dirty="0">
              <a:latin typeface="LM Sans 10"/>
              <a:cs typeface="LM Sans 10"/>
            </a:endParaRPr>
          </a:p>
          <a:p>
            <a:pPr marL="37464">
              <a:lnSpc>
                <a:spcPct val="100000"/>
              </a:lnSpc>
              <a:spcBef>
                <a:spcPts val="90"/>
              </a:spcBef>
              <a:buClr>
                <a:srgbClr val="F47F19"/>
              </a:buClr>
              <a:tabLst>
                <a:tab pos="215265" algn="l"/>
              </a:tabLst>
            </a:pPr>
            <a:r>
              <a:rPr lang="en-US" sz="1100" dirty="0">
                <a:hlinkClick r:id="rId2"/>
              </a:rPr>
              <a:t>Source Repositories (yoctoproject.org)</a:t>
            </a:r>
            <a:endParaRPr sz="1100" dirty="0">
              <a:latin typeface="LM Sans 10"/>
              <a:cs typeface="LM Sans 10"/>
            </a:endParaRPr>
          </a:p>
          <a:p>
            <a:pPr marL="214629" indent="-177165">
              <a:lnSpc>
                <a:spcPct val="100000"/>
              </a:lnSpc>
              <a:spcBef>
                <a:spcPts val="334"/>
              </a:spcBef>
              <a:buClr>
                <a:srgbClr val="F47F19"/>
              </a:buClr>
              <a:buFont typeface="MathJax_AMS"/>
              <a:buChar char="▶"/>
              <a:tabLst>
                <a:tab pos="215265" algn="l"/>
              </a:tabLst>
            </a:pPr>
            <a:r>
              <a:rPr lang="en-US" sz="1100" spc="-55" dirty="0">
                <a:latin typeface="LM Sans 10"/>
                <a:cs typeface="LM Sans 10"/>
              </a:rPr>
              <a:t>To </a:t>
            </a:r>
            <a:r>
              <a:rPr lang="en-US" sz="1100" spc="-10" dirty="0">
                <a:latin typeface="LM Sans 10"/>
                <a:cs typeface="LM Sans 10"/>
              </a:rPr>
              <a:t>download </a:t>
            </a:r>
            <a:r>
              <a:rPr lang="en-US" sz="1100" spc="-5" dirty="0">
                <a:latin typeface="LM Sans 10"/>
                <a:cs typeface="LM Sans 10"/>
              </a:rPr>
              <a:t>the </a:t>
            </a:r>
            <a:r>
              <a:rPr lang="en-US" sz="1100" spc="-15" dirty="0">
                <a:latin typeface="LM Sans 10"/>
                <a:cs typeface="LM Sans 10"/>
              </a:rPr>
              <a:t>Poky </a:t>
            </a:r>
            <a:r>
              <a:rPr lang="en-US" sz="1100" spc="-5" dirty="0">
                <a:latin typeface="LM Sans 10"/>
                <a:cs typeface="LM Sans 10"/>
              </a:rPr>
              <a:t>reference</a:t>
            </a:r>
            <a:r>
              <a:rPr lang="en-US" sz="1100" spc="55" dirty="0">
                <a:latin typeface="LM Sans 10"/>
                <a:cs typeface="LM Sans 10"/>
              </a:rPr>
              <a:t> </a:t>
            </a:r>
            <a:r>
              <a:rPr lang="en-US" sz="1100" spc="-5" dirty="0">
                <a:latin typeface="LM Sans 10"/>
                <a:cs typeface="LM Sans 10"/>
              </a:rPr>
              <a:t>system:</a:t>
            </a:r>
            <a:endParaRPr lang="en-US" sz="1100" dirty="0">
              <a:latin typeface="LM Sans 10"/>
              <a:cs typeface="LM Sans 10"/>
            </a:endParaRPr>
          </a:p>
          <a:p>
            <a:pPr marL="214629">
              <a:lnSpc>
                <a:spcPct val="100000"/>
              </a:lnSpc>
              <a:spcBef>
                <a:spcPts val="135"/>
              </a:spcBef>
            </a:pPr>
            <a:r>
              <a:rPr sz="10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git clone </a:t>
            </a:r>
            <a:r>
              <a:rPr sz="1000" spc="20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-b </a:t>
            </a:r>
            <a:r>
              <a:rPr sz="10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dunfell</a:t>
            </a:r>
            <a:r>
              <a:rPr sz="1000" spc="-20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 </a:t>
            </a:r>
            <a:r>
              <a:rPr sz="10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https://git.yoctoproject.org/git/poky</a:t>
            </a:r>
            <a:endParaRPr sz="1000" dirty="0">
              <a:latin typeface="Noto Sans Mono CJK JP Bold"/>
              <a:cs typeface="Noto Sans Mono CJK JP Bold"/>
            </a:endParaRPr>
          </a:p>
          <a:p>
            <a:pPr marL="214629" marR="30480" indent="-177165">
              <a:lnSpc>
                <a:spcPts val="1200"/>
              </a:lnSpc>
              <a:spcBef>
                <a:spcPts val="330"/>
              </a:spcBef>
              <a:buClr>
                <a:srgbClr val="F47F19"/>
              </a:buClr>
              <a:buFont typeface="MathJax_AMS"/>
              <a:buChar char="▶"/>
              <a:tabLst>
                <a:tab pos="215265" algn="l"/>
              </a:tabLst>
            </a:pPr>
            <a:r>
              <a:rPr sz="1100" spc="-5" dirty="0">
                <a:latin typeface="LM Sans 10"/>
                <a:cs typeface="LM Sans 10"/>
              </a:rPr>
              <a:t>Each release has a codename such as </a:t>
            </a:r>
            <a:r>
              <a:rPr sz="11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dunfell </a:t>
            </a:r>
            <a:r>
              <a:rPr sz="1100" spc="-20" dirty="0">
                <a:latin typeface="LM Sans 10"/>
                <a:cs typeface="LM Sans 10"/>
              </a:rPr>
              <a:t>or </a:t>
            </a:r>
            <a:r>
              <a:rPr sz="11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hardknott</a:t>
            </a:r>
            <a:r>
              <a:rPr sz="1100" spc="-5" dirty="0">
                <a:latin typeface="LM Sans 10"/>
                <a:cs typeface="LM Sans 10"/>
              </a:rPr>
              <a:t>, corresponding to</a:t>
            </a:r>
            <a:r>
              <a:rPr sz="1100" spc="-204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a  release</a:t>
            </a:r>
            <a:r>
              <a:rPr sz="1100" spc="-1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number.</a:t>
            </a:r>
            <a:endParaRPr sz="1100" dirty="0">
              <a:latin typeface="LM Sans 10"/>
              <a:cs typeface="LM Sans 10"/>
            </a:endParaRPr>
          </a:p>
          <a:p>
            <a:pPr marL="492125" lvl="1" indent="-133350">
              <a:lnSpc>
                <a:spcPct val="100000"/>
              </a:lnSpc>
              <a:spcBef>
                <a:spcPts val="155"/>
              </a:spcBef>
              <a:buClr>
                <a:srgbClr val="F47F19"/>
              </a:buClr>
              <a:buFont typeface="Times New Roman"/>
              <a:buChar char="•"/>
              <a:tabLst>
                <a:tab pos="492759" algn="l"/>
              </a:tabLst>
            </a:pPr>
            <a:r>
              <a:rPr sz="1000" spc="-5" dirty="0">
                <a:latin typeface="LM Sans 10"/>
                <a:cs typeface="LM Sans 10"/>
              </a:rPr>
              <a:t>A </a:t>
            </a:r>
            <a:r>
              <a:rPr sz="1000" spc="-10" dirty="0">
                <a:latin typeface="LM Sans 10"/>
                <a:cs typeface="LM Sans 10"/>
              </a:rPr>
              <a:t>summary </a:t>
            </a:r>
            <a:r>
              <a:rPr sz="1000" spc="-5" dirty="0">
                <a:latin typeface="LM Sans 10"/>
                <a:cs typeface="LM Sans 10"/>
              </a:rPr>
              <a:t>can </a:t>
            </a:r>
            <a:r>
              <a:rPr sz="1000" spc="10" dirty="0">
                <a:latin typeface="LM Sans 10"/>
                <a:cs typeface="LM Sans 10"/>
              </a:rPr>
              <a:t>be </a:t>
            </a:r>
            <a:r>
              <a:rPr sz="1000" spc="-5" dirty="0">
                <a:latin typeface="LM Sans 10"/>
                <a:cs typeface="LM Sans 10"/>
              </a:rPr>
              <a:t>found at</a:t>
            </a:r>
            <a:r>
              <a:rPr sz="1000" spc="35" dirty="0">
                <a:latin typeface="LM Sans 10"/>
                <a:cs typeface="LM Sans 10"/>
              </a:rPr>
              <a:t> </a:t>
            </a:r>
            <a:r>
              <a:rPr sz="1000" spc="-5" dirty="0">
                <a:solidFill>
                  <a:srgbClr val="3F3FBF"/>
                </a:solidFill>
                <a:latin typeface="Noto Sans Mono CJK JP Bold"/>
                <a:cs typeface="Noto Sans Mono CJK JP Bold"/>
                <a:hlinkClick r:id="rId3"/>
              </a:rPr>
              <a:t>https://wiki.yoctoproject.org/wiki/Releases</a:t>
            </a:r>
            <a:endParaRPr sz="1000" dirty="0">
              <a:latin typeface="Noto Sans Mono CJK JP Bold"/>
              <a:cs typeface="Noto Sans Mono CJK JP Bold"/>
            </a:endParaRPr>
          </a:p>
          <a:p>
            <a:pPr marL="214629" indent="-177165">
              <a:lnSpc>
                <a:spcPct val="100000"/>
              </a:lnSpc>
              <a:spcBef>
                <a:spcPts val="350"/>
              </a:spcBef>
              <a:buClr>
                <a:srgbClr val="F47F19"/>
              </a:buClr>
              <a:buFont typeface="MathJax_AMS"/>
              <a:buChar char="▶"/>
              <a:tabLst>
                <a:tab pos="215265" algn="l"/>
              </a:tabLst>
            </a:pPr>
            <a:r>
              <a:rPr sz="1100" spc="-10" dirty="0">
                <a:latin typeface="LM Sans 10"/>
                <a:cs typeface="LM Sans 10"/>
              </a:rPr>
              <a:t>A </a:t>
            </a:r>
            <a:r>
              <a:rPr sz="1100" spc="-5" dirty="0">
                <a:latin typeface="LM Sans 10"/>
                <a:cs typeface="LM Sans 10"/>
              </a:rPr>
              <a:t>new version is released every 6 months, and maintained </a:t>
            </a:r>
            <a:r>
              <a:rPr sz="1100" spc="-15" dirty="0">
                <a:latin typeface="LM Sans 10"/>
                <a:cs typeface="LM Sans 10"/>
              </a:rPr>
              <a:t>for </a:t>
            </a:r>
            <a:r>
              <a:rPr sz="1100" spc="-5" dirty="0">
                <a:latin typeface="LM Sans 10"/>
                <a:cs typeface="LM Sans 10"/>
              </a:rPr>
              <a:t>7</a:t>
            </a:r>
            <a:r>
              <a:rPr sz="1100" spc="-1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months</a:t>
            </a:r>
            <a:endParaRPr sz="1100" dirty="0">
              <a:latin typeface="LM Sans 10"/>
              <a:cs typeface="LM Sans 10"/>
            </a:endParaRPr>
          </a:p>
          <a:p>
            <a:pPr marL="214629" indent="-177165">
              <a:lnSpc>
                <a:spcPct val="100000"/>
              </a:lnSpc>
              <a:spcBef>
                <a:spcPts val="335"/>
              </a:spcBef>
              <a:buClr>
                <a:srgbClr val="F47F19"/>
              </a:buClr>
              <a:buFont typeface="MathJax_AMS"/>
              <a:buChar char="▶"/>
              <a:tabLst>
                <a:tab pos="215265" algn="l"/>
              </a:tabLst>
            </a:pPr>
            <a:r>
              <a:rPr sz="1100" b="1" spc="-45" dirty="0">
                <a:latin typeface="LM Sans 10"/>
                <a:cs typeface="LM Sans 10"/>
              </a:rPr>
              <a:t>LTS </a:t>
            </a:r>
            <a:r>
              <a:rPr sz="1100" spc="-5" dirty="0">
                <a:latin typeface="LM Sans 10"/>
                <a:cs typeface="LM Sans 10"/>
              </a:rPr>
              <a:t>versions </a:t>
            </a:r>
            <a:r>
              <a:rPr sz="1100" spc="-15" dirty="0">
                <a:latin typeface="LM Sans 10"/>
                <a:cs typeface="LM Sans 10"/>
              </a:rPr>
              <a:t>are </a:t>
            </a:r>
            <a:r>
              <a:rPr sz="1100" spc="-5" dirty="0">
                <a:latin typeface="LM Sans 10"/>
                <a:cs typeface="LM Sans 10"/>
              </a:rPr>
              <a:t>maintained </a:t>
            </a:r>
            <a:r>
              <a:rPr sz="1100" spc="-15" dirty="0">
                <a:latin typeface="LM Sans 10"/>
                <a:cs typeface="LM Sans 10"/>
              </a:rPr>
              <a:t>for </a:t>
            </a:r>
            <a:r>
              <a:rPr sz="1100" spc="-5" dirty="0">
                <a:latin typeface="LM Sans 10"/>
                <a:cs typeface="LM Sans 10"/>
              </a:rPr>
              <a:t>2 </a:t>
            </a:r>
            <a:r>
              <a:rPr sz="1100" spc="-15" dirty="0">
                <a:latin typeface="LM Sans 10"/>
                <a:cs typeface="LM Sans 10"/>
              </a:rPr>
              <a:t>years, </a:t>
            </a:r>
            <a:r>
              <a:rPr sz="1100" spc="-5" dirty="0">
                <a:latin typeface="LM Sans 10"/>
                <a:cs typeface="LM Sans 10"/>
              </a:rPr>
              <a:t>and announced before their</a:t>
            </a:r>
            <a:r>
              <a:rPr sz="1100" spc="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release.</a:t>
            </a:r>
            <a:endParaRPr sz="1100" dirty="0">
              <a:latin typeface="LM Sans 10"/>
              <a:cs typeface="LM Sans 1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42706B-F75B-D762-3188-1A0D3905E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60"/>
              </a:spcBef>
            </a:pPr>
            <a:fld id="{81D60167-4931-47E6-BA6A-407CBD079E47}" type="slidenum">
              <a:rPr lang="en-US" spc="-5" smtClean="0"/>
              <a:t>17</a:t>
            </a:fld>
            <a:r>
              <a:rPr lang="en-US" spc="-5"/>
              <a:t>/300</a:t>
            </a:r>
            <a:endParaRPr lang="en-US" spc="-5" dirty="0"/>
          </a:p>
        </p:txBody>
      </p:sp>
    </p:spTree>
  </p:cSld>
  <p:clrMapOvr>
    <a:masterClrMapping/>
  </p:clrMapOvr>
  <p:transition>
    <p:cut/>
  </p:transition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94322" y="28051"/>
            <a:ext cx="91059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0" dirty="0">
                <a:latin typeface="LM Sans 17"/>
                <a:cs typeface="LM Sans 17"/>
              </a:rPr>
              <a:t>Distro</a:t>
            </a:r>
            <a:r>
              <a:rPr sz="1400" spc="-35" dirty="0">
                <a:latin typeface="LM Sans 17"/>
                <a:cs typeface="LM Sans 17"/>
              </a:rPr>
              <a:t> </a:t>
            </a:r>
            <a:r>
              <a:rPr sz="1400" spc="-5" dirty="0">
                <a:latin typeface="LM Sans 17"/>
                <a:cs typeface="LM Sans 17"/>
              </a:rPr>
              <a:t>layers</a:t>
            </a:r>
            <a:endParaRPr sz="1400">
              <a:latin typeface="LM Sans 17"/>
              <a:cs typeface="LM Sans 17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939730" y="479099"/>
            <a:ext cx="3406140" cy="1613535"/>
            <a:chOff x="939730" y="479099"/>
            <a:chExt cx="3406140" cy="1613535"/>
          </a:xfrm>
        </p:grpSpPr>
        <p:sp>
          <p:nvSpPr>
            <p:cNvPr id="26" name="object 26"/>
            <p:cNvSpPr/>
            <p:nvPr/>
          </p:nvSpPr>
          <p:spPr>
            <a:xfrm>
              <a:off x="944446" y="483815"/>
              <a:ext cx="1038225" cy="1604010"/>
            </a:xfrm>
            <a:custGeom>
              <a:avLst/>
              <a:gdLst/>
              <a:ahLst/>
              <a:cxnLst/>
              <a:rect l="l" t="t" r="r" b="b"/>
              <a:pathLst>
                <a:path w="1038225" h="1604010">
                  <a:moveTo>
                    <a:pt x="1037701" y="0"/>
                  </a:moveTo>
                  <a:lnTo>
                    <a:pt x="0" y="0"/>
                  </a:lnTo>
                  <a:lnTo>
                    <a:pt x="0" y="1603720"/>
                  </a:lnTo>
                  <a:lnTo>
                    <a:pt x="1037701" y="1603720"/>
                  </a:lnTo>
                  <a:lnTo>
                    <a:pt x="1037701" y="0"/>
                  </a:lnTo>
                  <a:close/>
                </a:path>
              </a:pathLst>
            </a:custGeom>
            <a:solidFill>
              <a:srgbClr val="E5E5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944446" y="483815"/>
              <a:ext cx="1038225" cy="1604010"/>
            </a:xfrm>
            <a:custGeom>
              <a:avLst/>
              <a:gdLst/>
              <a:ahLst/>
              <a:cxnLst/>
              <a:rect l="l" t="t" r="r" b="b"/>
              <a:pathLst>
                <a:path w="1038225" h="1604010">
                  <a:moveTo>
                    <a:pt x="0" y="1603720"/>
                  </a:moveTo>
                  <a:lnTo>
                    <a:pt x="1037701" y="1603720"/>
                  </a:lnTo>
                  <a:lnTo>
                    <a:pt x="1037701" y="0"/>
                  </a:lnTo>
                  <a:lnTo>
                    <a:pt x="0" y="0"/>
                  </a:lnTo>
                  <a:lnTo>
                    <a:pt x="0" y="1603720"/>
                  </a:lnTo>
                  <a:close/>
                </a:path>
              </a:pathLst>
            </a:custGeom>
            <a:ln w="9433">
              <a:solidFill>
                <a:srgbClr val="85858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136414" y="535979"/>
              <a:ext cx="594253" cy="5454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076487" y="483815"/>
              <a:ext cx="2264410" cy="1604010"/>
            </a:xfrm>
            <a:custGeom>
              <a:avLst/>
              <a:gdLst/>
              <a:ahLst/>
              <a:cxnLst/>
              <a:rect l="l" t="t" r="r" b="b"/>
              <a:pathLst>
                <a:path w="2264410" h="1604010">
                  <a:moveTo>
                    <a:pt x="2264075" y="0"/>
                  </a:moveTo>
                  <a:lnTo>
                    <a:pt x="0" y="0"/>
                  </a:lnTo>
                  <a:lnTo>
                    <a:pt x="0" y="1603720"/>
                  </a:lnTo>
                  <a:lnTo>
                    <a:pt x="2264075" y="1603720"/>
                  </a:lnTo>
                  <a:lnTo>
                    <a:pt x="2264075" y="0"/>
                  </a:lnTo>
                  <a:close/>
                </a:path>
              </a:pathLst>
            </a:custGeom>
            <a:solidFill>
              <a:srgbClr val="E5E5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076487" y="483815"/>
              <a:ext cx="2264410" cy="1604010"/>
            </a:xfrm>
            <a:custGeom>
              <a:avLst/>
              <a:gdLst/>
              <a:ahLst/>
              <a:cxnLst/>
              <a:rect l="l" t="t" r="r" b="b"/>
              <a:pathLst>
                <a:path w="2264410" h="1604010">
                  <a:moveTo>
                    <a:pt x="0" y="1603720"/>
                  </a:moveTo>
                  <a:lnTo>
                    <a:pt x="2264075" y="1603720"/>
                  </a:lnTo>
                  <a:lnTo>
                    <a:pt x="2264075" y="0"/>
                  </a:lnTo>
                  <a:lnTo>
                    <a:pt x="0" y="0"/>
                  </a:lnTo>
                  <a:lnTo>
                    <a:pt x="0" y="1603720"/>
                  </a:lnTo>
                  <a:close/>
                </a:path>
                <a:path w="2264410" h="1604010">
                  <a:moveTo>
                    <a:pt x="94333" y="1509383"/>
                  </a:moveTo>
                  <a:lnTo>
                    <a:pt x="1509380" y="1509383"/>
                  </a:lnTo>
                  <a:lnTo>
                    <a:pt x="1509380" y="188672"/>
                  </a:lnTo>
                  <a:lnTo>
                    <a:pt x="94333" y="188672"/>
                  </a:lnTo>
                  <a:lnTo>
                    <a:pt x="94333" y="1509383"/>
                  </a:lnTo>
                  <a:close/>
                </a:path>
              </a:pathLst>
            </a:custGeom>
            <a:ln w="9433">
              <a:solidFill>
                <a:srgbClr val="85858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170988" y="537552"/>
              <a:ext cx="344805" cy="53340"/>
            </a:xfrm>
            <a:custGeom>
              <a:avLst/>
              <a:gdLst/>
              <a:ahLst/>
              <a:cxnLst/>
              <a:rect l="l" t="t" r="r" b="b"/>
              <a:pathLst>
                <a:path w="344805" h="53340">
                  <a:moveTo>
                    <a:pt x="38925" y="0"/>
                  </a:moveTo>
                  <a:lnTo>
                    <a:pt x="33718" y="0"/>
                  </a:lnTo>
                  <a:lnTo>
                    <a:pt x="24587" y="13220"/>
                  </a:lnTo>
                  <a:lnTo>
                    <a:pt x="24295" y="13639"/>
                  </a:lnTo>
                  <a:lnTo>
                    <a:pt x="24003" y="14097"/>
                  </a:lnTo>
                  <a:lnTo>
                    <a:pt x="19989" y="20307"/>
                  </a:lnTo>
                  <a:lnTo>
                    <a:pt x="18872" y="18491"/>
                  </a:lnTo>
                  <a:lnTo>
                    <a:pt x="17868" y="16967"/>
                  </a:lnTo>
                  <a:lnTo>
                    <a:pt x="6184" y="0"/>
                  </a:lnTo>
                  <a:lnTo>
                    <a:pt x="0" y="0"/>
                  </a:lnTo>
                  <a:lnTo>
                    <a:pt x="16916" y="24345"/>
                  </a:lnTo>
                  <a:lnTo>
                    <a:pt x="16916" y="40601"/>
                  </a:lnTo>
                  <a:lnTo>
                    <a:pt x="21996" y="40601"/>
                  </a:lnTo>
                  <a:lnTo>
                    <a:pt x="21996" y="24396"/>
                  </a:lnTo>
                  <a:lnTo>
                    <a:pt x="38925" y="0"/>
                  </a:lnTo>
                  <a:close/>
                </a:path>
                <a:path w="344805" h="53340">
                  <a:moveTo>
                    <a:pt x="62826" y="19634"/>
                  </a:moveTo>
                  <a:lnTo>
                    <a:pt x="60261" y="16865"/>
                  </a:lnTo>
                  <a:lnTo>
                    <a:pt x="58216" y="14668"/>
                  </a:lnTo>
                  <a:lnTo>
                    <a:pt x="58216" y="19977"/>
                  </a:lnTo>
                  <a:lnTo>
                    <a:pt x="58216" y="34086"/>
                  </a:lnTo>
                  <a:lnTo>
                    <a:pt x="54216" y="37617"/>
                  </a:lnTo>
                  <a:lnTo>
                    <a:pt x="45770" y="37617"/>
                  </a:lnTo>
                  <a:lnTo>
                    <a:pt x="41529" y="34277"/>
                  </a:lnTo>
                  <a:lnTo>
                    <a:pt x="41529" y="19799"/>
                  </a:lnTo>
                  <a:lnTo>
                    <a:pt x="46024" y="16865"/>
                  </a:lnTo>
                  <a:lnTo>
                    <a:pt x="53975" y="16865"/>
                  </a:lnTo>
                  <a:lnTo>
                    <a:pt x="58216" y="19977"/>
                  </a:lnTo>
                  <a:lnTo>
                    <a:pt x="58216" y="14668"/>
                  </a:lnTo>
                  <a:lnTo>
                    <a:pt x="56934" y="13271"/>
                  </a:lnTo>
                  <a:lnTo>
                    <a:pt x="42646" y="13271"/>
                  </a:lnTo>
                  <a:lnTo>
                    <a:pt x="36931" y="19799"/>
                  </a:lnTo>
                  <a:lnTo>
                    <a:pt x="36931" y="35521"/>
                  </a:lnTo>
                  <a:lnTo>
                    <a:pt x="42938" y="41389"/>
                  </a:lnTo>
                  <a:lnTo>
                    <a:pt x="56934" y="41389"/>
                  </a:lnTo>
                  <a:lnTo>
                    <a:pt x="60642" y="37617"/>
                  </a:lnTo>
                  <a:lnTo>
                    <a:pt x="62699" y="35521"/>
                  </a:lnTo>
                  <a:lnTo>
                    <a:pt x="62826" y="19634"/>
                  </a:lnTo>
                  <a:close/>
                </a:path>
                <a:path w="344805" h="53340">
                  <a:moveTo>
                    <a:pt x="91440" y="38379"/>
                  </a:moveTo>
                  <a:lnTo>
                    <a:pt x="91084" y="34391"/>
                  </a:lnTo>
                  <a:lnTo>
                    <a:pt x="88087" y="36779"/>
                  </a:lnTo>
                  <a:lnTo>
                    <a:pt x="84899" y="37617"/>
                  </a:lnTo>
                  <a:lnTo>
                    <a:pt x="77000" y="37617"/>
                  </a:lnTo>
                  <a:lnTo>
                    <a:pt x="73685" y="33312"/>
                  </a:lnTo>
                  <a:lnTo>
                    <a:pt x="73685" y="22783"/>
                  </a:lnTo>
                  <a:lnTo>
                    <a:pt x="75869" y="17056"/>
                  </a:lnTo>
                  <a:lnTo>
                    <a:pt x="85191" y="17056"/>
                  </a:lnTo>
                  <a:lnTo>
                    <a:pt x="87198" y="17526"/>
                  </a:lnTo>
                  <a:lnTo>
                    <a:pt x="90449" y="19685"/>
                  </a:lnTo>
                  <a:lnTo>
                    <a:pt x="91147" y="15811"/>
                  </a:lnTo>
                  <a:lnTo>
                    <a:pt x="87668" y="13804"/>
                  </a:lnTo>
                  <a:lnTo>
                    <a:pt x="85674" y="13271"/>
                  </a:lnTo>
                  <a:lnTo>
                    <a:pt x="73875" y="13271"/>
                  </a:lnTo>
                  <a:lnTo>
                    <a:pt x="69088" y="20459"/>
                  </a:lnTo>
                  <a:lnTo>
                    <a:pt x="69088" y="34937"/>
                  </a:lnTo>
                  <a:lnTo>
                    <a:pt x="74460" y="41389"/>
                  </a:lnTo>
                  <a:lnTo>
                    <a:pt x="85013" y="41389"/>
                  </a:lnTo>
                  <a:lnTo>
                    <a:pt x="88265" y="40563"/>
                  </a:lnTo>
                  <a:lnTo>
                    <a:pt x="91440" y="38379"/>
                  </a:lnTo>
                  <a:close/>
                </a:path>
                <a:path w="344805" h="53340">
                  <a:moveTo>
                    <a:pt x="113411" y="39154"/>
                  </a:moveTo>
                  <a:lnTo>
                    <a:pt x="112471" y="35623"/>
                  </a:lnTo>
                  <a:lnTo>
                    <a:pt x="110934" y="36893"/>
                  </a:lnTo>
                  <a:lnTo>
                    <a:pt x="109042" y="37617"/>
                  </a:lnTo>
                  <a:lnTo>
                    <a:pt x="104978" y="37617"/>
                  </a:lnTo>
                  <a:lnTo>
                    <a:pt x="104152" y="35814"/>
                  </a:lnTo>
                  <a:lnTo>
                    <a:pt x="104152" y="17475"/>
                  </a:lnTo>
                  <a:lnTo>
                    <a:pt x="112471" y="17475"/>
                  </a:lnTo>
                  <a:lnTo>
                    <a:pt x="112471" y="14046"/>
                  </a:lnTo>
                  <a:lnTo>
                    <a:pt x="104152" y="14046"/>
                  </a:lnTo>
                  <a:lnTo>
                    <a:pt x="104152" y="6235"/>
                  </a:lnTo>
                  <a:lnTo>
                    <a:pt x="100088" y="6235"/>
                  </a:lnTo>
                  <a:lnTo>
                    <a:pt x="100088" y="14046"/>
                  </a:lnTo>
                  <a:lnTo>
                    <a:pt x="94945" y="14046"/>
                  </a:lnTo>
                  <a:lnTo>
                    <a:pt x="94945" y="17475"/>
                  </a:lnTo>
                  <a:lnTo>
                    <a:pt x="99898" y="17475"/>
                  </a:lnTo>
                  <a:lnTo>
                    <a:pt x="99898" y="37249"/>
                  </a:lnTo>
                  <a:lnTo>
                    <a:pt x="100736" y="41389"/>
                  </a:lnTo>
                  <a:lnTo>
                    <a:pt x="108940" y="41389"/>
                  </a:lnTo>
                  <a:lnTo>
                    <a:pt x="111937" y="39916"/>
                  </a:lnTo>
                  <a:lnTo>
                    <a:pt x="113411" y="39154"/>
                  </a:lnTo>
                  <a:close/>
                </a:path>
                <a:path w="344805" h="53340">
                  <a:moveTo>
                    <a:pt x="143167" y="19634"/>
                  </a:moveTo>
                  <a:lnTo>
                    <a:pt x="140614" y="16865"/>
                  </a:lnTo>
                  <a:lnTo>
                    <a:pt x="138569" y="14668"/>
                  </a:lnTo>
                  <a:lnTo>
                    <a:pt x="138569" y="19977"/>
                  </a:lnTo>
                  <a:lnTo>
                    <a:pt x="138569" y="34086"/>
                  </a:lnTo>
                  <a:lnTo>
                    <a:pt x="134569" y="37617"/>
                  </a:lnTo>
                  <a:lnTo>
                    <a:pt x="126123" y="37617"/>
                  </a:lnTo>
                  <a:lnTo>
                    <a:pt x="121869" y="34277"/>
                  </a:lnTo>
                  <a:lnTo>
                    <a:pt x="121869" y="19799"/>
                  </a:lnTo>
                  <a:lnTo>
                    <a:pt x="126365" y="16865"/>
                  </a:lnTo>
                  <a:lnTo>
                    <a:pt x="134315" y="16865"/>
                  </a:lnTo>
                  <a:lnTo>
                    <a:pt x="138569" y="19977"/>
                  </a:lnTo>
                  <a:lnTo>
                    <a:pt x="138569" y="14668"/>
                  </a:lnTo>
                  <a:lnTo>
                    <a:pt x="137274" y="13271"/>
                  </a:lnTo>
                  <a:lnTo>
                    <a:pt x="122999" y="13271"/>
                  </a:lnTo>
                  <a:lnTo>
                    <a:pt x="117271" y="19799"/>
                  </a:lnTo>
                  <a:lnTo>
                    <a:pt x="117271" y="35521"/>
                  </a:lnTo>
                  <a:lnTo>
                    <a:pt x="123291" y="41389"/>
                  </a:lnTo>
                  <a:lnTo>
                    <a:pt x="137274" y="41389"/>
                  </a:lnTo>
                  <a:lnTo>
                    <a:pt x="140995" y="37617"/>
                  </a:lnTo>
                  <a:lnTo>
                    <a:pt x="143052" y="35521"/>
                  </a:lnTo>
                  <a:lnTo>
                    <a:pt x="143167" y="19634"/>
                  </a:lnTo>
                  <a:close/>
                </a:path>
                <a:path w="344805" h="53340">
                  <a:moveTo>
                    <a:pt x="200012" y="5588"/>
                  </a:moveTo>
                  <a:lnTo>
                    <a:pt x="197637" y="3302"/>
                  </a:lnTo>
                  <a:lnTo>
                    <a:pt x="195249" y="1028"/>
                  </a:lnTo>
                  <a:lnTo>
                    <a:pt x="195249" y="6870"/>
                  </a:lnTo>
                  <a:lnTo>
                    <a:pt x="195249" y="16446"/>
                  </a:lnTo>
                  <a:lnTo>
                    <a:pt x="191528" y="20294"/>
                  </a:lnTo>
                  <a:lnTo>
                    <a:pt x="176428" y="20294"/>
                  </a:lnTo>
                  <a:lnTo>
                    <a:pt x="176428" y="3302"/>
                  </a:lnTo>
                  <a:lnTo>
                    <a:pt x="191236" y="3302"/>
                  </a:lnTo>
                  <a:lnTo>
                    <a:pt x="195249" y="6870"/>
                  </a:lnTo>
                  <a:lnTo>
                    <a:pt x="195249" y="1028"/>
                  </a:lnTo>
                  <a:lnTo>
                    <a:pt x="194183" y="0"/>
                  </a:lnTo>
                  <a:lnTo>
                    <a:pt x="171348" y="0"/>
                  </a:lnTo>
                  <a:lnTo>
                    <a:pt x="171348" y="40601"/>
                  </a:lnTo>
                  <a:lnTo>
                    <a:pt x="176606" y="40601"/>
                  </a:lnTo>
                  <a:lnTo>
                    <a:pt x="176606" y="23723"/>
                  </a:lnTo>
                  <a:lnTo>
                    <a:pt x="193763" y="23723"/>
                  </a:lnTo>
                  <a:lnTo>
                    <a:pt x="197764" y="20294"/>
                  </a:lnTo>
                  <a:lnTo>
                    <a:pt x="200012" y="18376"/>
                  </a:lnTo>
                  <a:lnTo>
                    <a:pt x="200012" y="5588"/>
                  </a:lnTo>
                  <a:close/>
                </a:path>
                <a:path w="344805" h="53340">
                  <a:moveTo>
                    <a:pt x="223621" y="13271"/>
                  </a:moveTo>
                  <a:lnTo>
                    <a:pt x="218376" y="13347"/>
                  </a:lnTo>
                  <a:lnTo>
                    <a:pt x="215125" y="16281"/>
                  </a:lnTo>
                  <a:lnTo>
                    <a:pt x="213296" y="19037"/>
                  </a:lnTo>
                  <a:lnTo>
                    <a:pt x="213296" y="13576"/>
                  </a:lnTo>
                  <a:lnTo>
                    <a:pt x="209181" y="13576"/>
                  </a:lnTo>
                  <a:lnTo>
                    <a:pt x="209181" y="40601"/>
                  </a:lnTo>
                  <a:lnTo>
                    <a:pt x="213601" y="40601"/>
                  </a:lnTo>
                  <a:lnTo>
                    <a:pt x="213601" y="21755"/>
                  </a:lnTo>
                  <a:lnTo>
                    <a:pt x="217843" y="17424"/>
                  </a:lnTo>
                  <a:lnTo>
                    <a:pt x="223621" y="17297"/>
                  </a:lnTo>
                  <a:lnTo>
                    <a:pt x="223621" y="13271"/>
                  </a:lnTo>
                  <a:close/>
                </a:path>
                <a:path w="344805" h="53340">
                  <a:moveTo>
                    <a:pt x="252730" y="19634"/>
                  </a:moveTo>
                  <a:lnTo>
                    <a:pt x="250177" y="16865"/>
                  </a:lnTo>
                  <a:lnTo>
                    <a:pt x="248132" y="14668"/>
                  </a:lnTo>
                  <a:lnTo>
                    <a:pt x="248132" y="19977"/>
                  </a:lnTo>
                  <a:lnTo>
                    <a:pt x="248132" y="34086"/>
                  </a:lnTo>
                  <a:lnTo>
                    <a:pt x="244132" y="37617"/>
                  </a:lnTo>
                  <a:lnTo>
                    <a:pt x="235686" y="37617"/>
                  </a:lnTo>
                  <a:lnTo>
                    <a:pt x="231432" y="34277"/>
                  </a:lnTo>
                  <a:lnTo>
                    <a:pt x="231432" y="19799"/>
                  </a:lnTo>
                  <a:lnTo>
                    <a:pt x="235927" y="16865"/>
                  </a:lnTo>
                  <a:lnTo>
                    <a:pt x="243878" y="16865"/>
                  </a:lnTo>
                  <a:lnTo>
                    <a:pt x="248132" y="19977"/>
                  </a:lnTo>
                  <a:lnTo>
                    <a:pt x="248132" y="14668"/>
                  </a:lnTo>
                  <a:lnTo>
                    <a:pt x="246837" y="13271"/>
                  </a:lnTo>
                  <a:lnTo>
                    <a:pt x="232562" y="13271"/>
                  </a:lnTo>
                  <a:lnTo>
                    <a:pt x="226834" y="19799"/>
                  </a:lnTo>
                  <a:lnTo>
                    <a:pt x="226834" y="35521"/>
                  </a:lnTo>
                  <a:lnTo>
                    <a:pt x="232854" y="41389"/>
                  </a:lnTo>
                  <a:lnTo>
                    <a:pt x="246837" y="41389"/>
                  </a:lnTo>
                  <a:lnTo>
                    <a:pt x="250558" y="37617"/>
                  </a:lnTo>
                  <a:lnTo>
                    <a:pt x="252615" y="35521"/>
                  </a:lnTo>
                  <a:lnTo>
                    <a:pt x="252730" y="19634"/>
                  </a:lnTo>
                  <a:close/>
                </a:path>
                <a:path w="344805" h="53340">
                  <a:moveTo>
                    <a:pt x="266090" y="14046"/>
                  </a:moveTo>
                  <a:lnTo>
                    <a:pt x="261658" y="14046"/>
                  </a:lnTo>
                  <a:lnTo>
                    <a:pt x="261658" y="48907"/>
                  </a:lnTo>
                  <a:lnTo>
                    <a:pt x="258305" y="49199"/>
                  </a:lnTo>
                  <a:lnTo>
                    <a:pt x="255574" y="49199"/>
                  </a:lnTo>
                  <a:lnTo>
                    <a:pt x="254177" y="48615"/>
                  </a:lnTo>
                  <a:lnTo>
                    <a:pt x="252869" y="47383"/>
                  </a:lnTo>
                  <a:lnTo>
                    <a:pt x="251637" y="50965"/>
                  </a:lnTo>
                  <a:lnTo>
                    <a:pt x="254469" y="52628"/>
                  </a:lnTo>
                  <a:lnTo>
                    <a:pt x="257175" y="52984"/>
                  </a:lnTo>
                  <a:lnTo>
                    <a:pt x="258711" y="52984"/>
                  </a:lnTo>
                  <a:lnTo>
                    <a:pt x="262420" y="52692"/>
                  </a:lnTo>
                  <a:lnTo>
                    <a:pt x="266090" y="49631"/>
                  </a:lnTo>
                  <a:lnTo>
                    <a:pt x="266090" y="49199"/>
                  </a:lnTo>
                  <a:lnTo>
                    <a:pt x="266090" y="14046"/>
                  </a:lnTo>
                  <a:close/>
                </a:path>
                <a:path w="344805" h="53340">
                  <a:moveTo>
                    <a:pt x="266090" y="1562"/>
                  </a:moveTo>
                  <a:lnTo>
                    <a:pt x="260845" y="1562"/>
                  </a:lnTo>
                  <a:lnTo>
                    <a:pt x="260845" y="6819"/>
                  </a:lnTo>
                  <a:lnTo>
                    <a:pt x="266090" y="6819"/>
                  </a:lnTo>
                  <a:lnTo>
                    <a:pt x="266090" y="1562"/>
                  </a:lnTo>
                  <a:close/>
                </a:path>
                <a:path w="344805" h="53340">
                  <a:moveTo>
                    <a:pt x="295668" y="27444"/>
                  </a:moveTo>
                  <a:lnTo>
                    <a:pt x="295656" y="24206"/>
                  </a:lnTo>
                  <a:lnTo>
                    <a:pt x="295617" y="21069"/>
                  </a:lnTo>
                  <a:lnTo>
                    <a:pt x="292836" y="16865"/>
                  </a:lnTo>
                  <a:lnTo>
                    <a:pt x="292315" y="16090"/>
                  </a:lnTo>
                  <a:lnTo>
                    <a:pt x="292315" y="24206"/>
                  </a:lnTo>
                  <a:lnTo>
                    <a:pt x="277736" y="24206"/>
                  </a:lnTo>
                  <a:lnTo>
                    <a:pt x="278676" y="19786"/>
                  </a:lnTo>
                  <a:lnTo>
                    <a:pt x="281813" y="16865"/>
                  </a:lnTo>
                  <a:lnTo>
                    <a:pt x="288239" y="16865"/>
                  </a:lnTo>
                  <a:lnTo>
                    <a:pt x="291541" y="18859"/>
                  </a:lnTo>
                  <a:lnTo>
                    <a:pt x="292315" y="24206"/>
                  </a:lnTo>
                  <a:lnTo>
                    <a:pt x="292315" y="16090"/>
                  </a:lnTo>
                  <a:lnTo>
                    <a:pt x="290893" y="13931"/>
                  </a:lnTo>
                  <a:lnTo>
                    <a:pt x="287299" y="13271"/>
                  </a:lnTo>
                  <a:lnTo>
                    <a:pt x="278625" y="13271"/>
                  </a:lnTo>
                  <a:lnTo>
                    <a:pt x="273329" y="19494"/>
                  </a:lnTo>
                  <a:lnTo>
                    <a:pt x="273329" y="35102"/>
                  </a:lnTo>
                  <a:lnTo>
                    <a:pt x="278980" y="41389"/>
                  </a:lnTo>
                  <a:lnTo>
                    <a:pt x="289775" y="41389"/>
                  </a:lnTo>
                  <a:lnTo>
                    <a:pt x="293141" y="39979"/>
                  </a:lnTo>
                  <a:lnTo>
                    <a:pt x="295427" y="38328"/>
                  </a:lnTo>
                  <a:lnTo>
                    <a:pt x="295389" y="37795"/>
                  </a:lnTo>
                  <a:lnTo>
                    <a:pt x="295084" y="34366"/>
                  </a:lnTo>
                  <a:lnTo>
                    <a:pt x="291376" y="37553"/>
                  </a:lnTo>
                  <a:lnTo>
                    <a:pt x="287477" y="37795"/>
                  </a:lnTo>
                  <a:lnTo>
                    <a:pt x="281406" y="37795"/>
                  </a:lnTo>
                  <a:lnTo>
                    <a:pt x="277622" y="33451"/>
                  </a:lnTo>
                  <a:lnTo>
                    <a:pt x="277444" y="27444"/>
                  </a:lnTo>
                  <a:lnTo>
                    <a:pt x="295668" y="27444"/>
                  </a:lnTo>
                  <a:close/>
                </a:path>
                <a:path w="344805" h="53340">
                  <a:moveTo>
                    <a:pt x="322592" y="38379"/>
                  </a:moveTo>
                  <a:lnTo>
                    <a:pt x="322237" y="34391"/>
                  </a:lnTo>
                  <a:lnTo>
                    <a:pt x="319227" y="36779"/>
                  </a:lnTo>
                  <a:lnTo>
                    <a:pt x="316039" y="37617"/>
                  </a:lnTo>
                  <a:lnTo>
                    <a:pt x="308140" y="37617"/>
                  </a:lnTo>
                  <a:lnTo>
                    <a:pt x="304838" y="33312"/>
                  </a:lnTo>
                  <a:lnTo>
                    <a:pt x="304838" y="22783"/>
                  </a:lnTo>
                  <a:lnTo>
                    <a:pt x="307022" y="17056"/>
                  </a:lnTo>
                  <a:lnTo>
                    <a:pt x="316344" y="17056"/>
                  </a:lnTo>
                  <a:lnTo>
                    <a:pt x="318338" y="17526"/>
                  </a:lnTo>
                  <a:lnTo>
                    <a:pt x="321589" y="19685"/>
                  </a:lnTo>
                  <a:lnTo>
                    <a:pt x="322287" y="15811"/>
                  </a:lnTo>
                  <a:lnTo>
                    <a:pt x="318808" y="13804"/>
                  </a:lnTo>
                  <a:lnTo>
                    <a:pt x="316814" y="13271"/>
                  </a:lnTo>
                  <a:lnTo>
                    <a:pt x="305015" y="13271"/>
                  </a:lnTo>
                  <a:lnTo>
                    <a:pt x="300228" y="20459"/>
                  </a:lnTo>
                  <a:lnTo>
                    <a:pt x="300228" y="34937"/>
                  </a:lnTo>
                  <a:lnTo>
                    <a:pt x="305600" y="41389"/>
                  </a:lnTo>
                  <a:lnTo>
                    <a:pt x="316153" y="41389"/>
                  </a:lnTo>
                  <a:lnTo>
                    <a:pt x="319405" y="40563"/>
                  </a:lnTo>
                  <a:lnTo>
                    <a:pt x="322592" y="38379"/>
                  </a:lnTo>
                  <a:close/>
                </a:path>
                <a:path w="344805" h="53340">
                  <a:moveTo>
                    <a:pt x="344551" y="39154"/>
                  </a:moveTo>
                  <a:lnTo>
                    <a:pt x="343611" y="35623"/>
                  </a:lnTo>
                  <a:lnTo>
                    <a:pt x="342074" y="36893"/>
                  </a:lnTo>
                  <a:lnTo>
                    <a:pt x="340182" y="37617"/>
                  </a:lnTo>
                  <a:lnTo>
                    <a:pt x="336118" y="37617"/>
                  </a:lnTo>
                  <a:lnTo>
                    <a:pt x="335292" y="35814"/>
                  </a:lnTo>
                  <a:lnTo>
                    <a:pt x="335292" y="17475"/>
                  </a:lnTo>
                  <a:lnTo>
                    <a:pt x="343611" y="17475"/>
                  </a:lnTo>
                  <a:lnTo>
                    <a:pt x="343611" y="14046"/>
                  </a:lnTo>
                  <a:lnTo>
                    <a:pt x="335292" y="14046"/>
                  </a:lnTo>
                  <a:lnTo>
                    <a:pt x="335292" y="6235"/>
                  </a:lnTo>
                  <a:lnTo>
                    <a:pt x="331228" y="6235"/>
                  </a:lnTo>
                  <a:lnTo>
                    <a:pt x="331228" y="14046"/>
                  </a:lnTo>
                  <a:lnTo>
                    <a:pt x="326097" y="14046"/>
                  </a:lnTo>
                  <a:lnTo>
                    <a:pt x="326097" y="17475"/>
                  </a:lnTo>
                  <a:lnTo>
                    <a:pt x="331050" y="17475"/>
                  </a:lnTo>
                  <a:lnTo>
                    <a:pt x="331050" y="37249"/>
                  </a:lnTo>
                  <a:lnTo>
                    <a:pt x="331876" y="41389"/>
                  </a:lnTo>
                  <a:lnTo>
                    <a:pt x="340080" y="41389"/>
                  </a:lnTo>
                  <a:lnTo>
                    <a:pt x="343077" y="39916"/>
                  </a:lnTo>
                  <a:lnTo>
                    <a:pt x="344551" y="39154"/>
                  </a:lnTo>
                  <a:close/>
                </a:path>
              </a:pathLst>
            </a:custGeom>
            <a:solidFill>
              <a:srgbClr val="8585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680207" y="861159"/>
              <a:ext cx="566420" cy="189230"/>
            </a:xfrm>
            <a:custGeom>
              <a:avLst/>
              <a:gdLst/>
              <a:ahLst/>
              <a:cxnLst/>
              <a:rect l="l" t="t" r="r" b="b"/>
              <a:pathLst>
                <a:path w="566420" h="189230">
                  <a:moveTo>
                    <a:pt x="0" y="188672"/>
                  </a:moveTo>
                  <a:lnTo>
                    <a:pt x="566018" y="188672"/>
                  </a:lnTo>
                  <a:lnTo>
                    <a:pt x="566018" y="0"/>
                  </a:lnTo>
                  <a:lnTo>
                    <a:pt x="0" y="0"/>
                  </a:lnTo>
                  <a:lnTo>
                    <a:pt x="0" y="188672"/>
                  </a:lnTo>
                  <a:close/>
                </a:path>
              </a:pathLst>
            </a:custGeom>
            <a:ln w="9433">
              <a:solidFill>
                <a:srgbClr val="85858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902354" y="940371"/>
              <a:ext cx="120650" cy="40640"/>
            </a:xfrm>
            <a:custGeom>
              <a:avLst/>
              <a:gdLst/>
              <a:ahLst/>
              <a:cxnLst/>
              <a:rect l="l" t="t" r="r" b="b"/>
              <a:pathLst>
                <a:path w="120650" h="40640">
                  <a:moveTo>
                    <a:pt x="35979" y="40601"/>
                  </a:moveTo>
                  <a:lnTo>
                    <a:pt x="31534" y="28892"/>
                  </a:lnTo>
                  <a:lnTo>
                    <a:pt x="30289" y="25590"/>
                  </a:lnTo>
                  <a:lnTo>
                    <a:pt x="24777" y="11049"/>
                  </a:lnTo>
                  <a:lnTo>
                    <a:pt x="24777" y="25590"/>
                  </a:lnTo>
                  <a:lnTo>
                    <a:pt x="10147" y="25590"/>
                  </a:lnTo>
                  <a:lnTo>
                    <a:pt x="13157" y="17157"/>
                  </a:lnTo>
                  <a:lnTo>
                    <a:pt x="10972" y="23355"/>
                  </a:lnTo>
                  <a:lnTo>
                    <a:pt x="13182" y="17157"/>
                  </a:lnTo>
                  <a:lnTo>
                    <a:pt x="15214" y="11442"/>
                  </a:lnTo>
                  <a:lnTo>
                    <a:pt x="17043" y="6426"/>
                  </a:lnTo>
                  <a:lnTo>
                    <a:pt x="17449" y="4241"/>
                  </a:lnTo>
                  <a:lnTo>
                    <a:pt x="17640" y="5067"/>
                  </a:lnTo>
                  <a:lnTo>
                    <a:pt x="18046" y="6553"/>
                  </a:lnTo>
                  <a:lnTo>
                    <a:pt x="19405" y="10439"/>
                  </a:lnTo>
                  <a:lnTo>
                    <a:pt x="24777" y="25590"/>
                  </a:lnTo>
                  <a:lnTo>
                    <a:pt x="24777" y="11049"/>
                  </a:lnTo>
                  <a:lnTo>
                    <a:pt x="22199" y="4241"/>
                  </a:lnTo>
                  <a:lnTo>
                    <a:pt x="20586" y="0"/>
                  </a:lnTo>
                  <a:lnTo>
                    <a:pt x="15392" y="0"/>
                  </a:lnTo>
                  <a:lnTo>
                    <a:pt x="0" y="40601"/>
                  </a:lnTo>
                  <a:lnTo>
                    <a:pt x="4356" y="40601"/>
                  </a:lnTo>
                  <a:lnTo>
                    <a:pt x="8915" y="28892"/>
                  </a:lnTo>
                  <a:lnTo>
                    <a:pt x="26073" y="28892"/>
                  </a:lnTo>
                  <a:lnTo>
                    <a:pt x="30543" y="40601"/>
                  </a:lnTo>
                  <a:lnTo>
                    <a:pt x="35979" y="40601"/>
                  </a:lnTo>
                  <a:close/>
                </a:path>
                <a:path w="120650" h="40640">
                  <a:moveTo>
                    <a:pt x="77851" y="20650"/>
                  </a:moveTo>
                  <a:lnTo>
                    <a:pt x="76454" y="12636"/>
                  </a:lnTo>
                  <a:lnTo>
                    <a:pt x="72796" y="6400"/>
                  </a:lnTo>
                  <a:lnTo>
                    <a:pt x="72796" y="10375"/>
                  </a:lnTo>
                  <a:lnTo>
                    <a:pt x="72796" y="30581"/>
                  </a:lnTo>
                  <a:lnTo>
                    <a:pt x="66649" y="37312"/>
                  </a:lnTo>
                  <a:lnTo>
                    <a:pt x="49364" y="37312"/>
                  </a:lnTo>
                  <a:lnTo>
                    <a:pt x="49364" y="3302"/>
                  </a:lnTo>
                  <a:lnTo>
                    <a:pt x="66649" y="3302"/>
                  </a:lnTo>
                  <a:lnTo>
                    <a:pt x="72796" y="10375"/>
                  </a:lnTo>
                  <a:lnTo>
                    <a:pt x="72796" y="6400"/>
                  </a:lnTo>
                  <a:lnTo>
                    <a:pt x="72605" y="6070"/>
                  </a:lnTo>
                  <a:lnTo>
                    <a:pt x="69024" y="3302"/>
                  </a:lnTo>
                  <a:lnTo>
                    <a:pt x="66865" y="1625"/>
                  </a:lnTo>
                  <a:lnTo>
                    <a:pt x="59753" y="0"/>
                  </a:lnTo>
                  <a:lnTo>
                    <a:pt x="44297" y="0"/>
                  </a:lnTo>
                  <a:lnTo>
                    <a:pt x="44297" y="40601"/>
                  </a:lnTo>
                  <a:lnTo>
                    <a:pt x="59817" y="40601"/>
                  </a:lnTo>
                  <a:lnTo>
                    <a:pt x="66865" y="39039"/>
                  </a:lnTo>
                  <a:lnTo>
                    <a:pt x="69189" y="37312"/>
                  </a:lnTo>
                  <a:lnTo>
                    <a:pt x="72593" y="34772"/>
                  </a:lnTo>
                  <a:lnTo>
                    <a:pt x="76441" y="28422"/>
                  </a:lnTo>
                  <a:lnTo>
                    <a:pt x="77851" y="20650"/>
                  </a:lnTo>
                  <a:close/>
                </a:path>
                <a:path w="120650" h="40640">
                  <a:moveTo>
                    <a:pt x="120205" y="0"/>
                  </a:moveTo>
                  <a:lnTo>
                    <a:pt x="84340" y="0"/>
                  </a:lnTo>
                  <a:lnTo>
                    <a:pt x="84340" y="3835"/>
                  </a:lnTo>
                  <a:lnTo>
                    <a:pt x="92964" y="3835"/>
                  </a:lnTo>
                  <a:lnTo>
                    <a:pt x="93675" y="3771"/>
                  </a:lnTo>
                  <a:lnTo>
                    <a:pt x="99682" y="3771"/>
                  </a:lnTo>
                  <a:lnTo>
                    <a:pt x="99682" y="40601"/>
                  </a:lnTo>
                  <a:lnTo>
                    <a:pt x="104927" y="40601"/>
                  </a:lnTo>
                  <a:lnTo>
                    <a:pt x="104927" y="3771"/>
                  </a:lnTo>
                  <a:lnTo>
                    <a:pt x="110883" y="3771"/>
                  </a:lnTo>
                  <a:lnTo>
                    <a:pt x="111594" y="3835"/>
                  </a:lnTo>
                  <a:lnTo>
                    <a:pt x="120205" y="3835"/>
                  </a:lnTo>
                  <a:lnTo>
                    <a:pt x="120205" y="0"/>
                  </a:lnTo>
                  <a:close/>
                </a:path>
              </a:pathLst>
            </a:custGeom>
            <a:solidFill>
              <a:srgbClr val="8585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302858" y="1710190"/>
              <a:ext cx="566420" cy="189230"/>
            </a:xfrm>
            <a:custGeom>
              <a:avLst/>
              <a:gdLst/>
              <a:ahLst/>
              <a:cxnLst/>
              <a:rect l="l" t="t" r="r" b="b"/>
              <a:pathLst>
                <a:path w="566420" h="189230">
                  <a:moveTo>
                    <a:pt x="566018" y="0"/>
                  </a:moveTo>
                  <a:lnTo>
                    <a:pt x="0" y="0"/>
                  </a:lnTo>
                  <a:lnTo>
                    <a:pt x="0" y="188672"/>
                  </a:lnTo>
                  <a:lnTo>
                    <a:pt x="566018" y="188672"/>
                  </a:lnTo>
                  <a:lnTo>
                    <a:pt x="566018" y="0"/>
                  </a:lnTo>
                  <a:close/>
                </a:path>
              </a:pathLst>
            </a:custGeom>
            <a:solidFill>
              <a:srgbClr val="E5E5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302858" y="1710190"/>
              <a:ext cx="566420" cy="189230"/>
            </a:xfrm>
            <a:custGeom>
              <a:avLst/>
              <a:gdLst/>
              <a:ahLst/>
              <a:cxnLst/>
              <a:rect l="l" t="t" r="r" b="b"/>
              <a:pathLst>
                <a:path w="566420" h="189230">
                  <a:moveTo>
                    <a:pt x="0" y="188672"/>
                  </a:moveTo>
                  <a:lnTo>
                    <a:pt x="566018" y="188672"/>
                  </a:lnTo>
                  <a:lnTo>
                    <a:pt x="566018" y="0"/>
                  </a:lnTo>
                  <a:lnTo>
                    <a:pt x="0" y="0"/>
                  </a:lnTo>
                  <a:lnTo>
                    <a:pt x="0" y="188672"/>
                  </a:lnTo>
                  <a:close/>
                </a:path>
              </a:pathLst>
            </a:custGeom>
            <a:ln w="9433">
              <a:solidFill>
                <a:srgbClr val="85858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491344" y="1789391"/>
              <a:ext cx="192405" cy="41910"/>
            </a:xfrm>
            <a:custGeom>
              <a:avLst/>
              <a:gdLst/>
              <a:ahLst/>
              <a:cxnLst/>
              <a:rect l="l" t="t" r="r" b="b"/>
              <a:pathLst>
                <a:path w="192404" h="41910">
                  <a:moveTo>
                    <a:pt x="30264" y="24511"/>
                  </a:moveTo>
                  <a:lnTo>
                    <a:pt x="26009" y="21082"/>
                  </a:lnTo>
                  <a:lnTo>
                    <a:pt x="25476" y="20662"/>
                  </a:lnTo>
                  <a:lnTo>
                    <a:pt x="25476" y="24752"/>
                  </a:lnTo>
                  <a:lnTo>
                    <a:pt x="25476" y="33870"/>
                  </a:lnTo>
                  <a:lnTo>
                    <a:pt x="20294" y="37312"/>
                  </a:lnTo>
                  <a:lnTo>
                    <a:pt x="4889" y="37312"/>
                  </a:lnTo>
                  <a:lnTo>
                    <a:pt x="4889" y="21082"/>
                  </a:lnTo>
                  <a:lnTo>
                    <a:pt x="13436" y="21082"/>
                  </a:lnTo>
                  <a:lnTo>
                    <a:pt x="19697" y="21158"/>
                  </a:lnTo>
                  <a:lnTo>
                    <a:pt x="25476" y="24752"/>
                  </a:lnTo>
                  <a:lnTo>
                    <a:pt x="25476" y="20662"/>
                  </a:lnTo>
                  <a:lnTo>
                    <a:pt x="25120" y="20370"/>
                  </a:lnTo>
                  <a:lnTo>
                    <a:pt x="18872" y="19380"/>
                  </a:lnTo>
                  <a:lnTo>
                    <a:pt x="24244" y="18034"/>
                  </a:lnTo>
                  <a:lnTo>
                    <a:pt x="24942" y="17500"/>
                  </a:lnTo>
                  <a:lnTo>
                    <a:pt x="28663" y="14643"/>
                  </a:lnTo>
                  <a:lnTo>
                    <a:pt x="28663" y="4838"/>
                  </a:lnTo>
                  <a:lnTo>
                    <a:pt x="26174" y="2933"/>
                  </a:lnTo>
                  <a:lnTo>
                    <a:pt x="24053" y="1308"/>
                  </a:lnTo>
                  <a:lnTo>
                    <a:pt x="24053" y="6057"/>
                  </a:lnTo>
                  <a:lnTo>
                    <a:pt x="24053" y="13589"/>
                  </a:lnTo>
                  <a:lnTo>
                    <a:pt x="19875" y="17500"/>
                  </a:lnTo>
                  <a:lnTo>
                    <a:pt x="4889" y="17500"/>
                  </a:lnTo>
                  <a:lnTo>
                    <a:pt x="4889" y="3302"/>
                  </a:lnTo>
                  <a:lnTo>
                    <a:pt x="12319" y="3302"/>
                  </a:lnTo>
                  <a:lnTo>
                    <a:pt x="18872" y="2933"/>
                  </a:lnTo>
                  <a:lnTo>
                    <a:pt x="24053" y="6057"/>
                  </a:lnTo>
                  <a:lnTo>
                    <a:pt x="24053" y="1308"/>
                  </a:lnTo>
                  <a:lnTo>
                    <a:pt x="22352" y="0"/>
                  </a:lnTo>
                  <a:lnTo>
                    <a:pt x="0" y="0"/>
                  </a:lnTo>
                  <a:lnTo>
                    <a:pt x="0" y="40614"/>
                  </a:lnTo>
                  <a:lnTo>
                    <a:pt x="15570" y="40614"/>
                  </a:lnTo>
                  <a:lnTo>
                    <a:pt x="24053" y="40551"/>
                  </a:lnTo>
                  <a:lnTo>
                    <a:pt x="27838" y="37312"/>
                  </a:lnTo>
                  <a:lnTo>
                    <a:pt x="30264" y="35242"/>
                  </a:lnTo>
                  <a:lnTo>
                    <a:pt x="30264" y="24511"/>
                  </a:lnTo>
                  <a:close/>
                </a:path>
                <a:path w="192404" h="41910">
                  <a:moveTo>
                    <a:pt x="43764" y="14058"/>
                  </a:moveTo>
                  <a:lnTo>
                    <a:pt x="39344" y="14058"/>
                  </a:lnTo>
                  <a:lnTo>
                    <a:pt x="39344" y="40614"/>
                  </a:lnTo>
                  <a:lnTo>
                    <a:pt x="43764" y="40614"/>
                  </a:lnTo>
                  <a:lnTo>
                    <a:pt x="43764" y="14058"/>
                  </a:lnTo>
                  <a:close/>
                </a:path>
                <a:path w="192404" h="41910">
                  <a:moveTo>
                    <a:pt x="44234" y="1562"/>
                  </a:moveTo>
                  <a:lnTo>
                    <a:pt x="38989" y="1562"/>
                  </a:lnTo>
                  <a:lnTo>
                    <a:pt x="38989" y="6819"/>
                  </a:lnTo>
                  <a:lnTo>
                    <a:pt x="44234" y="6819"/>
                  </a:lnTo>
                  <a:lnTo>
                    <a:pt x="44234" y="1562"/>
                  </a:lnTo>
                  <a:close/>
                </a:path>
                <a:path w="192404" h="41910">
                  <a:moveTo>
                    <a:pt x="68516" y="39154"/>
                  </a:moveTo>
                  <a:lnTo>
                    <a:pt x="67589" y="35636"/>
                  </a:lnTo>
                  <a:lnTo>
                    <a:pt x="66040" y="36906"/>
                  </a:lnTo>
                  <a:lnTo>
                    <a:pt x="64147" y="37617"/>
                  </a:lnTo>
                  <a:lnTo>
                    <a:pt x="60096" y="37617"/>
                  </a:lnTo>
                  <a:lnTo>
                    <a:pt x="59258" y="35814"/>
                  </a:lnTo>
                  <a:lnTo>
                    <a:pt x="59258" y="17487"/>
                  </a:lnTo>
                  <a:lnTo>
                    <a:pt x="67589" y="17487"/>
                  </a:lnTo>
                  <a:lnTo>
                    <a:pt x="67589" y="14058"/>
                  </a:lnTo>
                  <a:lnTo>
                    <a:pt x="59258" y="14058"/>
                  </a:lnTo>
                  <a:lnTo>
                    <a:pt x="59258" y="6248"/>
                  </a:lnTo>
                  <a:lnTo>
                    <a:pt x="55194" y="6248"/>
                  </a:lnTo>
                  <a:lnTo>
                    <a:pt x="55194" y="14058"/>
                  </a:lnTo>
                  <a:lnTo>
                    <a:pt x="50063" y="14058"/>
                  </a:lnTo>
                  <a:lnTo>
                    <a:pt x="50063" y="17487"/>
                  </a:lnTo>
                  <a:lnTo>
                    <a:pt x="55016" y="17487"/>
                  </a:lnTo>
                  <a:lnTo>
                    <a:pt x="55016" y="37261"/>
                  </a:lnTo>
                  <a:lnTo>
                    <a:pt x="55841" y="41389"/>
                  </a:lnTo>
                  <a:lnTo>
                    <a:pt x="64046" y="41389"/>
                  </a:lnTo>
                  <a:lnTo>
                    <a:pt x="67043" y="39928"/>
                  </a:lnTo>
                  <a:lnTo>
                    <a:pt x="68516" y="39154"/>
                  </a:lnTo>
                  <a:close/>
                </a:path>
                <a:path w="192404" h="41910">
                  <a:moveTo>
                    <a:pt x="106603" y="24511"/>
                  </a:moveTo>
                  <a:lnTo>
                    <a:pt x="102362" y="21082"/>
                  </a:lnTo>
                  <a:lnTo>
                    <a:pt x="101815" y="20662"/>
                  </a:lnTo>
                  <a:lnTo>
                    <a:pt x="101815" y="24752"/>
                  </a:lnTo>
                  <a:lnTo>
                    <a:pt x="101815" y="33870"/>
                  </a:lnTo>
                  <a:lnTo>
                    <a:pt x="96634" y="37312"/>
                  </a:lnTo>
                  <a:lnTo>
                    <a:pt x="81229" y="37312"/>
                  </a:lnTo>
                  <a:lnTo>
                    <a:pt x="81229" y="21082"/>
                  </a:lnTo>
                  <a:lnTo>
                    <a:pt x="89789" y="21082"/>
                  </a:lnTo>
                  <a:lnTo>
                    <a:pt x="96050" y="21158"/>
                  </a:lnTo>
                  <a:lnTo>
                    <a:pt x="101815" y="24752"/>
                  </a:lnTo>
                  <a:lnTo>
                    <a:pt x="101815" y="20662"/>
                  </a:lnTo>
                  <a:lnTo>
                    <a:pt x="101460" y="20370"/>
                  </a:lnTo>
                  <a:lnTo>
                    <a:pt x="95211" y="19380"/>
                  </a:lnTo>
                  <a:lnTo>
                    <a:pt x="100584" y="18034"/>
                  </a:lnTo>
                  <a:lnTo>
                    <a:pt x="101282" y="17500"/>
                  </a:lnTo>
                  <a:lnTo>
                    <a:pt x="105003" y="14643"/>
                  </a:lnTo>
                  <a:lnTo>
                    <a:pt x="105003" y="4838"/>
                  </a:lnTo>
                  <a:lnTo>
                    <a:pt x="102514" y="2933"/>
                  </a:lnTo>
                  <a:lnTo>
                    <a:pt x="100406" y="1320"/>
                  </a:lnTo>
                  <a:lnTo>
                    <a:pt x="100406" y="6057"/>
                  </a:lnTo>
                  <a:lnTo>
                    <a:pt x="100406" y="13589"/>
                  </a:lnTo>
                  <a:lnTo>
                    <a:pt x="96215" y="17500"/>
                  </a:lnTo>
                  <a:lnTo>
                    <a:pt x="81229" y="17500"/>
                  </a:lnTo>
                  <a:lnTo>
                    <a:pt x="81229" y="3302"/>
                  </a:lnTo>
                  <a:lnTo>
                    <a:pt x="88658" y="3302"/>
                  </a:lnTo>
                  <a:lnTo>
                    <a:pt x="95211" y="2933"/>
                  </a:lnTo>
                  <a:lnTo>
                    <a:pt x="100406" y="6057"/>
                  </a:lnTo>
                  <a:lnTo>
                    <a:pt x="100406" y="1320"/>
                  </a:lnTo>
                  <a:lnTo>
                    <a:pt x="98691" y="0"/>
                  </a:lnTo>
                  <a:lnTo>
                    <a:pt x="76339" y="0"/>
                  </a:lnTo>
                  <a:lnTo>
                    <a:pt x="76339" y="40614"/>
                  </a:lnTo>
                  <a:lnTo>
                    <a:pt x="91909" y="40614"/>
                  </a:lnTo>
                  <a:lnTo>
                    <a:pt x="100406" y="40551"/>
                  </a:lnTo>
                  <a:lnTo>
                    <a:pt x="104178" y="37312"/>
                  </a:lnTo>
                  <a:lnTo>
                    <a:pt x="106603" y="35242"/>
                  </a:lnTo>
                  <a:lnTo>
                    <a:pt x="106603" y="24511"/>
                  </a:lnTo>
                  <a:close/>
                </a:path>
                <a:path w="192404" h="41910">
                  <a:moveTo>
                    <a:pt x="135026" y="17399"/>
                  </a:moveTo>
                  <a:lnTo>
                    <a:pt x="134366" y="16764"/>
                  </a:lnTo>
                  <a:lnTo>
                    <a:pt x="130721" y="13271"/>
                  </a:lnTo>
                  <a:lnTo>
                    <a:pt x="121475" y="13271"/>
                  </a:lnTo>
                  <a:lnTo>
                    <a:pt x="118808" y="14224"/>
                  </a:lnTo>
                  <a:lnTo>
                    <a:pt x="116039" y="15811"/>
                  </a:lnTo>
                  <a:lnTo>
                    <a:pt x="116395" y="19672"/>
                  </a:lnTo>
                  <a:lnTo>
                    <a:pt x="119456" y="17526"/>
                  </a:lnTo>
                  <a:lnTo>
                    <a:pt x="122415" y="16764"/>
                  </a:lnTo>
                  <a:lnTo>
                    <a:pt x="128079" y="16764"/>
                  </a:lnTo>
                  <a:lnTo>
                    <a:pt x="130429" y="19088"/>
                  </a:lnTo>
                  <a:lnTo>
                    <a:pt x="130429" y="25895"/>
                  </a:lnTo>
                  <a:lnTo>
                    <a:pt x="130429" y="28905"/>
                  </a:lnTo>
                  <a:lnTo>
                    <a:pt x="130429" y="35445"/>
                  </a:lnTo>
                  <a:lnTo>
                    <a:pt x="128422" y="36614"/>
                  </a:lnTo>
                  <a:lnTo>
                    <a:pt x="126720" y="37744"/>
                  </a:lnTo>
                  <a:lnTo>
                    <a:pt x="124472" y="37807"/>
                  </a:lnTo>
                  <a:lnTo>
                    <a:pt x="120992" y="37807"/>
                  </a:lnTo>
                  <a:lnTo>
                    <a:pt x="118338" y="36372"/>
                  </a:lnTo>
                  <a:lnTo>
                    <a:pt x="118338" y="29464"/>
                  </a:lnTo>
                  <a:lnTo>
                    <a:pt x="130429" y="28905"/>
                  </a:lnTo>
                  <a:lnTo>
                    <a:pt x="130429" y="25895"/>
                  </a:lnTo>
                  <a:lnTo>
                    <a:pt x="121577" y="26022"/>
                  </a:lnTo>
                  <a:lnTo>
                    <a:pt x="114084" y="28498"/>
                  </a:lnTo>
                  <a:lnTo>
                    <a:pt x="114109" y="36614"/>
                  </a:lnTo>
                  <a:lnTo>
                    <a:pt x="115684" y="41389"/>
                  </a:lnTo>
                  <a:lnTo>
                    <a:pt x="121640" y="41389"/>
                  </a:lnTo>
                  <a:lnTo>
                    <a:pt x="127177" y="41287"/>
                  </a:lnTo>
                  <a:lnTo>
                    <a:pt x="130606" y="38620"/>
                  </a:lnTo>
                  <a:lnTo>
                    <a:pt x="130606" y="40741"/>
                  </a:lnTo>
                  <a:lnTo>
                    <a:pt x="135026" y="40741"/>
                  </a:lnTo>
                  <a:lnTo>
                    <a:pt x="135026" y="38620"/>
                  </a:lnTo>
                  <a:lnTo>
                    <a:pt x="135026" y="37807"/>
                  </a:lnTo>
                  <a:lnTo>
                    <a:pt x="135026" y="28905"/>
                  </a:lnTo>
                  <a:lnTo>
                    <a:pt x="135026" y="17399"/>
                  </a:lnTo>
                  <a:close/>
                </a:path>
                <a:path w="192404" h="41910">
                  <a:moveTo>
                    <a:pt x="167665" y="40614"/>
                  </a:moveTo>
                  <a:lnTo>
                    <a:pt x="156464" y="24701"/>
                  </a:lnTo>
                  <a:lnTo>
                    <a:pt x="166370" y="14643"/>
                  </a:lnTo>
                  <a:lnTo>
                    <a:pt x="161074" y="14643"/>
                  </a:lnTo>
                  <a:lnTo>
                    <a:pt x="149085" y="26809"/>
                  </a:lnTo>
                  <a:lnTo>
                    <a:pt x="149085" y="0"/>
                  </a:lnTo>
                  <a:lnTo>
                    <a:pt x="144843" y="0"/>
                  </a:lnTo>
                  <a:lnTo>
                    <a:pt x="144843" y="40614"/>
                  </a:lnTo>
                  <a:lnTo>
                    <a:pt x="148907" y="40614"/>
                  </a:lnTo>
                  <a:lnTo>
                    <a:pt x="148907" y="32359"/>
                  </a:lnTo>
                  <a:lnTo>
                    <a:pt x="153631" y="27508"/>
                  </a:lnTo>
                  <a:lnTo>
                    <a:pt x="162839" y="40614"/>
                  </a:lnTo>
                  <a:lnTo>
                    <a:pt x="167665" y="40614"/>
                  </a:lnTo>
                  <a:close/>
                </a:path>
                <a:path w="192404" h="41910">
                  <a:moveTo>
                    <a:pt x="192100" y="27457"/>
                  </a:moveTo>
                  <a:lnTo>
                    <a:pt x="192087" y="24206"/>
                  </a:lnTo>
                  <a:lnTo>
                    <a:pt x="192049" y="21069"/>
                  </a:lnTo>
                  <a:lnTo>
                    <a:pt x="189280" y="16878"/>
                  </a:lnTo>
                  <a:lnTo>
                    <a:pt x="188747" y="16078"/>
                  </a:lnTo>
                  <a:lnTo>
                    <a:pt x="188747" y="24206"/>
                  </a:lnTo>
                  <a:lnTo>
                    <a:pt x="174180" y="24206"/>
                  </a:lnTo>
                  <a:lnTo>
                    <a:pt x="175120" y="19799"/>
                  </a:lnTo>
                  <a:lnTo>
                    <a:pt x="178257" y="16878"/>
                  </a:lnTo>
                  <a:lnTo>
                    <a:pt x="184670" y="16878"/>
                  </a:lnTo>
                  <a:lnTo>
                    <a:pt x="187985" y="18859"/>
                  </a:lnTo>
                  <a:lnTo>
                    <a:pt x="188747" y="24206"/>
                  </a:lnTo>
                  <a:lnTo>
                    <a:pt x="188747" y="16078"/>
                  </a:lnTo>
                  <a:lnTo>
                    <a:pt x="187337" y="13931"/>
                  </a:lnTo>
                  <a:lnTo>
                    <a:pt x="183730" y="13271"/>
                  </a:lnTo>
                  <a:lnTo>
                    <a:pt x="175069" y="13271"/>
                  </a:lnTo>
                  <a:lnTo>
                    <a:pt x="169760" y="19507"/>
                  </a:lnTo>
                  <a:lnTo>
                    <a:pt x="169760" y="35102"/>
                  </a:lnTo>
                  <a:lnTo>
                    <a:pt x="175425" y="41389"/>
                  </a:lnTo>
                  <a:lnTo>
                    <a:pt x="186207" y="41389"/>
                  </a:lnTo>
                  <a:lnTo>
                    <a:pt x="189572" y="39992"/>
                  </a:lnTo>
                  <a:lnTo>
                    <a:pt x="191871" y="38328"/>
                  </a:lnTo>
                  <a:lnTo>
                    <a:pt x="191833" y="37807"/>
                  </a:lnTo>
                  <a:lnTo>
                    <a:pt x="191516" y="34378"/>
                  </a:lnTo>
                  <a:lnTo>
                    <a:pt x="187807" y="37566"/>
                  </a:lnTo>
                  <a:lnTo>
                    <a:pt x="183921" y="37807"/>
                  </a:lnTo>
                  <a:lnTo>
                    <a:pt x="177838" y="37807"/>
                  </a:lnTo>
                  <a:lnTo>
                    <a:pt x="174053" y="33464"/>
                  </a:lnTo>
                  <a:lnTo>
                    <a:pt x="173888" y="27457"/>
                  </a:lnTo>
                  <a:lnTo>
                    <a:pt x="192100" y="27457"/>
                  </a:lnTo>
                  <a:close/>
                </a:path>
              </a:pathLst>
            </a:custGeom>
            <a:solidFill>
              <a:srgbClr val="8585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680207" y="578153"/>
              <a:ext cx="566420" cy="189230"/>
            </a:xfrm>
            <a:custGeom>
              <a:avLst/>
              <a:gdLst/>
              <a:ahLst/>
              <a:cxnLst/>
              <a:rect l="l" t="t" r="r" b="b"/>
              <a:pathLst>
                <a:path w="566420" h="189229">
                  <a:moveTo>
                    <a:pt x="0" y="188672"/>
                  </a:moveTo>
                  <a:lnTo>
                    <a:pt x="566018" y="188672"/>
                  </a:lnTo>
                  <a:lnTo>
                    <a:pt x="566018" y="0"/>
                  </a:lnTo>
                  <a:lnTo>
                    <a:pt x="0" y="0"/>
                  </a:lnTo>
                  <a:lnTo>
                    <a:pt x="0" y="188672"/>
                  </a:lnTo>
                  <a:close/>
                </a:path>
              </a:pathLst>
            </a:custGeom>
            <a:ln w="9433">
              <a:solidFill>
                <a:srgbClr val="85858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878300" y="657351"/>
              <a:ext cx="173355" cy="41910"/>
            </a:xfrm>
            <a:custGeom>
              <a:avLst/>
              <a:gdLst/>
              <a:ahLst/>
              <a:cxnLst/>
              <a:rect l="l" t="t" r="r" b="b"/>
              <a:pathLst>
                <a:path w="173354" h="41909">
                  <a:moveTo>
                    <a:pt x="28663" y="5588"/>
                  </a:moveTo>
                  <a:lnTo>
                    <a:pt x="26276" y="3314"/>
                  </a:lnTo>
                  <a:lnTo>
                    <a:pt x="23888" y="1028"/>
                  </a:lnTo>
                  <a:lnTo>
                    <a:pt x="23888" y="6870"/>
                  </a:lnTo>
                  <a:lnTo>
                    <a:pt x="23888" y="16446"/>
                  </a:lnTo>
                  <a:lnTo>
                    <a:pt x="20167" y="20307"/>
                  </a:lnTo>
                  <a:lnTo>
                    <a:pt x="5067" y="20307"/>
                  </a:lnTo>
                  <a:lnTo>
                    <a:pt x="5067" y="3314"/>
                  </a:lnTo>
                  <a:lnTo>
                    <a:pt x="19875" y="3314"/>
                  </a:lnTo>
                  <a:lnTo>
                    <a:pt x="23888" y="6870"/>
                  </a:lnTo>
                  <a:lnTo>
                    <a:pt x="23888" y="1028"/>
                  </a:lnTo>
                  <a:lnTo>
                    <a:pt x="22821" y="0"/>
                  </a:lnTo>
                  <a:lnTo>
                    <a:pt x="0" y="0"/>
                  </a:lnTo>
                  <a:lnTo>
                    <a:pt x="0" y="40614"/>
                  </a:lnTo>
                  <a:lnTo>
                    <a:pt x="5257" y="40614"/>
                  </a:lnTo>
                  <a:lnTo>
                    <a:pt x="5257" y="23736"/>
                  </a:lnTo>
                  <a:lnTo>
                    <a:pt x="22415" y="23736"/>
                  </a:lnTo>
                  <a:lnTo>
                    <a:pt x="26416" y="20307"/>
                  </a:lnTo>
                  <a:lnTo>
                    <a:pt x="28663" y="18376"/>
                  </a:lnTo>
                  <a:lnTo>
                    <a:pt x="28663" y="5588"/>
                  </a:lnTo>
                  <a:close/>
                </a:path>
                <a:path w="173354" h="41909">
                  <a:moveTo>
                    <a:pt x="54203" y="29845"/>
                  </a:moveTo>
                  <a:lnTo>
                    <a:pt x="52031" y="27825"/>
                  </a:lnTo>
                  <a:lnTo>
                    <a:pt x="51917" y="27635"/>
                  </a:lnTo>
                  <a:lnTo>
                    <a:pt x="49606" y="25552"/>
                  </a:lnTo>
                  <a:lnTo>
                    <a:pt x="48018" y="25184"/>
                  </a:lnTo>
                  <a:lnTo>
                    <a:pt x="45072" y="24650"/>
                  </a:lnTo>
                  <a:lnTo>
                    <a:pt x="41821" y="23990"/>
                  </a:lnTo>
                  <a:lnTo>
                    <a:pt x="39116" y="23393"/>
                  </a:lnTo>
                  <a:lnTo>
                    <a:pt x="39116" y="16776"/>
                  </a:lnTo>
                  <a:lnTo>
                    <a:pt x="46024" y="16776"/>
                  </a:lnTo>
                  <a:lnTo>
                    <a:pt x="49149" y="17005"/>
                  </a:lnTo>
                  <a:lnTo>
                    <a:pt x="52501" y="19037"/>
                  </a:lnTo>
                  <a:lnTo>
                    <a:pt x="53213" y="15163"/>
                  </a:lnTo>
                  <a:lnTo>
                    <a:pt x="50139" y="13754"/>
                  </a:lnTo>
                  <a:lnTo>
                    <a:pt x="47726" y="13284"/>
                  </a:lnTo>
                  <a:lnTo>
                    <a:pt x="34925" y="13284"/>
                  </a:lnTo>
                  <a:lnTo>
                    <a:pt x="34925" y="23990"/>
                  </a:lnTo>
                  <a:lnTo>
                    <a:pt x="36639" y="25908"/>
                  </a:lnTo>
                  <a:lnTo>
                    <a:pt x="38112" y="27038"/>
                  </a:lnTo>
                  <a:lnTo>
                    <a:pt x="39941" y="28359"/>
                  </a:lnTo>
                  <a:lnTo>
                    <a:pt x="41236" y="28587"/>
                  </a:lnTo>
                  <a:lnTo>
                    <a:pt x="46609" y="29679"/>
                  </a:lnTo>
                  <a:lnTo>
                    <a:pt x="50025" y="30391"/>
                  </a:lnTo>
                  <a:lnTo>
                    <a:pt x="50025" y="37680"/>
                  </a:lnTo>
                  <a:lnTo>
                    <a:pt x="39700" y="37680"/>
                  </a:lnTo>
                  <a:lnTo>
                    <a:pt x="36398" y="35471"/>
                  </a:lnTo>
                  <a:lnTo>
                    <a:pt x="35344" y="34759"/>
                  </a:lnTo>
                  <a:lnTo>
                    <a:pt x="34632" y="38811"/>
                  </a:lnTo>
                  <a:lnTo>
                    <a:pt x="36512" y="39751"/>
                  </a:lnTo>
                  <a:lnTo>
                    <a:pt x="39763" y="41389"/>
                  </a:lnTo>
                  <a:lnTo>
                    <a:pt x="48856" y="41389"/>
                  </a:lnTo>
                  <a:lnTo>
                    <a:pt x="51371" y="39509"/>
                  </a:lnTo>
                  <a:lnTo>
                    <a:pt x="53213" y="38100"/>
                  </a:lnTo>
                  <a:lnTo>
                    <a:pt x="54203" y="35712"/>
                  </a:lnTo>
                  <a:lnTo>
                    <a:pt x="54203" y="29845"/>
                  </a:lnTo>
                  <a:close/>
                </a:path>
                <a:path w="173354" h="41909">
                  <a:moveTo>
                    <a:pt x="80479" y="27457"/>
                  </a:moveTo>
                  <a:lnTo>
                    <a:pt x="80467" y="24206"/>
                  </a:lnTo>
                  <a:lnTo>
                    <a:pt x="80429" y="21082"/>
                  </a:lnTo>
                  <a:lnTo>
                    <a:pt x="77660" y="16878"/>
                  </a:lnTo>
                  <a:lnTo>
                    <a:pt x="77127" y="16078"/>
                  </a:lnTo>
                  <a:lnTo>
                    <a:pt x="77127" y="24206"/>
                  </a:lnTo>
                  <a:lnTo>
                    <a:pt x="62560" y="24206"/>
                  </a:lnTo>
                  <a:lnTo>
                    <a:pt x="63500" y="19799"/>
                  </a:lnTo>
                  <a:lnTo>
                    <a:pt x="66636" y="16878"/>
                  </a:lnTo>
                  <a:lnTo>
                    <a:pt x="73050" y="16878"/>
                  </a:lnTo>
                  <a:lnTo>
                    <a:pt x="76352" y="18872"/>
                  </a:lnTo>
                  <a:lnTo>
                    <a:pt x="77127" y="24206"/>
                  </a:lnTo>
                  <a:lnTo>
                    <a:pt x="77127" y="16078"/>
                  </a:lnTo>
                  <a:lnTo>
                    <a:pt x="75717" y="13944"/>
                  </a:lnTo>
                  <a:lnTo>
                    <a:pt x="72110" y="13284"/>
                  </a:lnTo>
                  <a:lnTo>
                    <a:pt x="63449" y="13284"/>
                  </a:lnTo>
                  <a:lnTo>
                    <a:pt x="58140" y="19507"/>
                  </a:lnTo>
                  <a:lnTo>
                    <a:pt x="58140" y="35115"/>
                  </a:lnTo>
                  <a:lnTo>
                    <a:pt x="63804" y="41389"/>
                  </a:lnTo>
                  <a:lnTo>
                    <a:pt x="74587" y="41389"/>
                  </a:lnTo>
                  <a:lnTo>
                    <a:pt x="77952" y="39992"/>
                  </a:lnTo>
                  <a:lnTo>
                    <a:pt x="80251" y="38328"/>
                  </a:lnTo>
                  <a:lnTo>
                    <a:pt x="80200" y="37807"/>
                  </a:lnTo>
                  <a:lnTo>
                    <a:pt x="79895" y="34378"/>
                  </a:lnTo>
                  <a:lnTo>
                    <a:pt x="76187" y="37566"/>
                  </a:lnTo>
                  <a:lnTo>
                    <a:pt x="72288" y="37807"/>
                  </a:lnTo>
                  <a:lnTo>
                    <a:pt x="66217" y="37807"/>
                  </a:lnTo>
                  <a:lnTo>
                    <a:pt x="62433" y="33464"/>
                  </a:lnTo>
                  <a:lnTo>
                    <a:pt x="62268" y="27457"/>
                  </a:lnTo>
                  <a:lnTo>
                    <a:pt x="80479" y="27457"/>
                  </a:lnTo>
                  <a:close/>
                </a:path>
                <a:path w="173354" h="41909">
                  <a:moveTo>
                    <a:pt x="108585" y="14058"/>
                  </a:moveTo>
                  <a:lnTo>
                    <a:pt x="103987" y="14058"/>
                  </a:lnTo>
                  <a:lnTo>
                    <a:pt x="103987" y="36055"/>
                  </a:lnTo>
                  <a:lnTo>
                    <a:pt x="100685" y="38163"/>
                  </a:lnTo>
                  <a:lnTo>
                    <a:pt x="92722" y="38163"/>
                  </a:lnTo>
                  <a:lnTo>
                    <a:pt x="92303" y="36588"/>
                  </a:lnTo>
                  <a:lnTo>
                    <a:pt x="92303" y="14058"/>
                  </a:lnTo>
                  <a:lnTo>
                    <a:pt x="87706" y="14058"/>
                  </a:lnTo>
                  <a:lnTo>
                    <a:pt x="87706" y="38569"/>
                  </a:lnTo>
                  <a:lnTo>
                    <a:pt x="89065" y="41389"/>
                  </a:lnTo>
                  <a:lnTo>
                    <a:pt x="97078" y="41389"/>
                  </a:lnTo>
                  <a:lnTo>
                    <a:pt x="101282" y="40449"/>
                  </a:lnTo>
                  <a:lnTo>
                    <a:pt x="104165" y="37922"/>
                  </a:lnTo>
                  <a:lnTo>
                    <a:pt x="104165" y="40741"/>
                  </a:lnTo>
                  <a:lnTo>
                    <a:pt x="108585" y="40741"/>
                  </a:lnTo>
                  <a:lnTo>
                    <a:pt x="108585" y="14058"/>
                  </a:lnTo>
                  <a:close/>
                </a:path>
                <a:path w="173354" h="41909">
                  <a:moveTo>
                    <a:pt x="139623" y="0"/>
                  </a:moveTo>
                  <a:lnTo>
                    <a:pt x="135204" y="0"/>
                  </a:lnTo>
                  <a:lnTo>
                    <a:pt x="135204" y="16725"/>
                  </a:lnTo>
                  <a:lnTo>
                    <a:pt x="135026" y="16573"/>
                  </a:lnTo>
                  <a:lnTo>
                    <a:pt x="135026" y="20307"/>
                  </a:lnTo>
                  <a:lnTo>
                    <a:pt x="134962" y="34213"/>
                  </a:lnTo>
                  <a:lnTo>
                    <a:pt x="133083" y="35928"/>
                  </a:lnTo>
                  <a:lnTo>
                    <a:pt x="131724" y="37261"/>
                  </a:lnTo>
                  <a:lnTo>
                    <a:pt x="130263" y="37807"/>
                  </a:lnTo>
                  <a:lnTo>
                    <a:pt x="125056" y="37807"/>
                  </a:lnTo>
                  <a:lnTo>
                    <a:pt x="120751" y="34810"/>
                  </a:lnTo>
                  <a:lnTo>
                    <a:pt x="120751" y="19367"/>
                  </a:lnTo>
                  <a:lnTo>
                    <a:pt x="125831" y="16878"/>
                  </a:lnTo>
                  <a:lnTo>
                    <a:pt x="129311" y="16878"/>
                  </a:lnTo>
                  <a:lnTo>
                    <a:pt x="131965" y="17068"/>
                  </a:lnTo>
                  <a:lnTo>
                    <a:pt x="133731" y="18427"/>
                  </a:lnTo>
                  <a:lnTo>
                    <a:pt x="135026" y="20307"/>
                  </a:lnTo>
                  <a:lnTo>
                    <a:pt x="135026" y="16573"/>
                  </a:lnTo>
                  <a:lnTo>
                    <a:pt x="132080" y="13944"/>
                  </a:lnTo>
                  <a:lnTo>
                    <a:pt x="128778" y="13284"/>
                  </a:lnTo>
                  <a:lnTo>
                    <a:pt x="120751" y="13284"/>
                  </a:lnTo>
                  <a:lnTo>
                    <a:pt x="116243" y="19367"/>
                  </a:lnTo>
                  <a:lnTo>
                    <a:pt x="116154" y="35166"/>
                  </a:lnTo>
                  <a:lnTo>
                    <a:pt x="120700" y="41389"/>
                  </a:lnTo>
                  <a:lnTo>
                    <a:pt x="128244" y="41389"/>
                  </a:lnTo>
                  <a:lnTo>
                    <a:pt x="131724" y="40868"/>
                  </a:lnTo>
                  <a:lnTo>
                    <a:pt x="134886" y="37807"/>
                  </a:lnTo>
                  <a:lnTo>
                    <a:pt x="135026" y="37668"/>
                  </a:lnTo>
                  <a:lnTo>
                    <a:pt x="135026" y="40741"/>
                  </a:lnTo>
                  <a:lnTo>
                    <a:pt x="139623" y="40309"/>
                  </a:lnTo>
                  <a:lnTo>
                    <a:pt x="139623" y="37668"/>
                  </a:lnTo>
                  <a:lnTo>
                    <a:pt x="139623" y="16878"/>
                  </a:lnTo>
                  <a:lnTo>
                    <a:pt x="139623" y="16725"/>
                  </a:lnTo>
                  <a:lnTo>
                    <a:pt x="139623" y="0"/>
                  </a:lnTo>
                  <a:close/>
                </a:path>
                <a:path w="173354" h="41909">
                  <a:moveTo>
                    <a:pt x="172796" y="19634"/>
                  </a:moveTo>
                  <a:lnTo>
                    <a:pt x="170230" y="16878"/>
                  </a:lnTo>
                  <a:lnTo>
                    <a:pt x="168186" y="14681"/>
                  </a:lnTo>
                  <a:lnTo>
                    <a:pt x="168186" y="19989"/>
                  </a:lnTo>
                  <a:lnTo>
                    <a:pt x="168186" y="34099"/>
                  </a:lnTo>
                  <a:lnTo>
                    <a:pt x="164185" y="37630"/>
                  </a:lnTo>
                  <a:lnTo>
                    <a:pt x="155740" y="37630"/>
                  </a:lnTo>
                  <a:lnTo>
                    <a:pt x="151498" y="34277"/>
                  </a:lnTo>
                  <a:lnTo>
                    <a:pt x="151498" y="19812"/>
                  </a:lnTo>
                  <a:lnTo>
                    <a:pt x="155994" y="16878"/>
                  </a:lnTo>
                  <a:lnTo>
                    <a:pt x="163944" y="16878"/>
                  </a:lnTo>
                  <a:lnTo>
                    <a:pt x="168186" y="19989"/>
                  </a:lnTo>
                  <a:lnTo>
                    <a:pt x="168186" y="14681"/>
                  </a:lnTo>
                  <a:lnTo>
                    <a:pt x="166903" y="13284"/>
                  </a:lnTo>
                  <a:lnTo>
                    <a:pt x="152615" y="13284"/>
                  </a:lnTo>
                  <a:lnTo>
                    <a:pt x="146900" y="19812"/>
                  </a:lnTo>
                  <a:lnTo>
                    <a:pt x="146900" y="35534"/>
                  </a:lnTo>
                  <a:lnTo>
                    <a:pt x="152920" y="41389"/>
                  </a:lnTo>
                  <a:lnTo>
                    <a:pt x="166903" y="41389"/>
                  </a:lnTo>
                  <a:lnTo>
                    <a:pt x="170611" y="37630"/>
                  </a:lnTo>
                  <a:lnTo>
                    <a:pt x="172669" y="35534"/>
                  </a:lnTo>
                  <a:lnTo>
                    <a:pt x="172796" y="19634"/>
                  </a:lnTo>
                  <a:close/>
                </a:path>
              </a:pathLst>
            </a:custGeom>
            <a:solidFill>
              <a:srgbClr val="8585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3680207" y="1144170"/>
              <a:ext cx="566420" cy="189230"/>
            </a:xfrm>
            <a:custGeom>
              <a:avLst/>
              <a:gdLst/>
              <a:ahLst/>
              <a:cxnLst/>
              <a:rect l="l" t="t" r="r" b="b"/>
              <a:pathLst>
                <a:path w="566420" h="189230">
                  <a:moveTo>
                    <a:pt x="0" y="188673"/>
                  </a:moveTo>
                  <a:lnTo>
                    <a:pt x="566018" y="188673"/>
                  </a:lnTo>
                  <a:lnTo>
                    <a:pt x="566018" y="0"/>
                  </a:lnTo>
                  <a:lnTo>
                    <a:pt x="0" y="0"/>
                  </a:lnTo>
                  <a:lnTo>
                    <a:pt x="0" y="188673"/>
                  </a:lnTo>
                  <a:close/>
                </a:path>
              </a:pathLst>
            </a:custGeom>
            <a:ln w="9433">
              <a:solidFill>
                <a:srgbClr val="85858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2270798" y="726223"/>
              <a:ext cx="1817370" cy="539115"/>
            </a:xfrm>
            <a:custGeom>
              <a:avLst/>
              <a:gdLst/>
              <a:ahLst/>
              <a:cxnLst/>
              <a:rect l="l" t="t" r="r" b="b"/>
              <a:pathLst>
                <a:path w="1817370" h="539115">
                  <a:moveTo>
                    <a:pt x="28663" y="5588"/>
                  </a:moveTo>
                  <a:lnTo>
                    <a:pt x="26289" y="3302"/>
                  </a:lnTo>
                  <a:lnTo>
                    <a:pt x="23901" y="1028"/>
                  </a:lnTo>
                  <a:lnTo>
                    <a:pt x="23901" y="6870"/>
                  </a:lnTo>
                  <a:lnTo>
                    <a:pt x="23901" y="16446"/>
                  </a:lnTo>
                  <a:lnTo>
                    <a:pt x="20180" y="20294"/>
                  </a:lnTo>
                  <a:lnTo>
                    <a:pt x="5080" y="20294"/>
                  </a:lnTo>
                  <a:lnTo>
                    <a:pt x="5080" y="3302"/>
                  </a:lnTo>
                  <a:lnTo>
                    <a:pt x="19888" y="3302"/>
                  </a:lnTo>
                  <a:lnTo>
                    <a:pt x="23901" y="6870"/>
                  </a:lnTo>
                  <a:lnTo>
                    <a:pt x="23901" y="1028"/>
                  </a:lnTo>
                  <a:lnTo>
                    <a:pt x="22834" y="0"/>
                  </a:lnTo>
                  <a:lnTo>
                    <a:pt x="0" y="0"/>
                  </a:lnTo>
                  <a:lnTo>
                    <a:pt x="0" y="40601"/>
                  </a:lnTo>
                  <a:lnTo>
                    <a:pt x="5257" y="40601"/>
                  </a:lnTo>
                  <a:lnTo>
                    <a:pt x="5257" y="23736"/>
                  </a:lnTo>
                  <a:lnTo>
                    <a:pt x="22415" y="23736"/>
                  </a:lnTo>
                  <a:lnTo>
                    <a:pt x="26416" y="20294"/>
                  </a:lnTo>
                  <a:lnTo>
                    <a:pt x="28663" y="18376"/>
                  </a:lnTo>
                  <a:lnTo>
                    <a:pt x="28663" y="5588"/>
                  </a:lnTo>
                  <a:close/>
                </a:path>
                <a:path w="1817370" h="539115">
                  <a:moveTo>
                    <a:pt x="58991" y="19634"/>
                  </a:moveTo>
                  <a:lnTo>
                    <a:pt x="56438" y="16878"/>
                  </a:lnTo>
                  <a:lnTo>
                    <a:pt x="54394" y="14681"/>
                  </a:lnTo>
                  <a:lnTo>
                    <a:pt x="54394" y="19989"/>
                  </a:lnTo>
                  <a:lnTo>
                    <a:pt x="54394" y="34086"/>
                  </a:lnTo>
                  <a:lnTo>
                    <a:pt x="50393" y="37617"/>
                  </a:lnTo>
                  <a:lnTo>
                    <a:pt x="41948" y="37617"/>
                  </a:lnTo>
                  <a:lnTo>
                    <a:pt x="37706" y="34277"/>
                  </a:lnTo>
                  <a:lnTo>
                    <a:pt x="37706" y="19799"/>
                  </a:lnTo>
                  <a:lnTo>
                    <a:pt x="42189" y="16878"/>
                  </a:lnTo>
                  <a:lnTo>
                    <a:pt x="50152" y="16878"/>
                  </a:lnTo>
                  <a:lnTo>
                    <a:pt x="54394" y="19989"/>
                  </a:lnTo>
                  <a:lnTo>
                    <a:pt x="54394" y="14681"/>
                  </a:lnTo>
                  <a:lnTo>
                    <a:pt x="53098" y="13271"/>
                  </a:lnTo>
                  <a:lnTo>
                    <a:pt x="38823" y="13271"/>
                  </a:lnTo>
                  <a:lnTo>
                    <a:pt x="33108" y="19799"/>
                  </a:lnTo>
                  <a:lnTo>
                    <a:pt x="33108" y="35534"/>
                  </a:lnTo>
                  <a:lnTo>
                    <a:pt x="39116" y="41389"/>
                  </a:lnTo>
                  <a:lnTo>
                    <a:pt x="53098" y="41389"/>
                  </a:lnTo>
                  <a:lnTo>
                    <a:pt x="56819" y="37617"/>
                  </a:lnTo>
                  <a:lnTo>
                    <a:pt x="58877" y="35534"/>
                  </a:lnTo>
                  <a:lnTo>
                    <a:pt x="58991" y="19634"/>
                  </a:lnTo>
                  <a:close/>
                </a:path>
                <a:path w="1817370" h="539115">
                  <a:moveTo>
                    <a:pt x="89281" y="40601"/>
                  </a:moveTo>
                  <a:lnTo>
                    <a:pt x="78079" y="24688"/>
                  </a:lnTo>
                  <a:lnTo>
                    <a:pt x="87985" y="14643"/>
                  </a:lnTo>
                  <a:lnTo>
                    <a:pt x="82677" y="14643"/>
                  </a:lnTo>
                  <a:lnTo>
                    <a:pt x="70688" y="26809"/>
                  </a:lnTo>
                  <a:lnTo>
                    <a:pt x="70688" y="0"/>
                  </a:lnTo>
                  <a:lnTo>
                    <a:pt x="66446" y="0"/>
                  </a:lnTo>
                  <a:lnTo>
                    <a:pt x="66446" y="40601"/>
                  </a:lnTo>
                  <a:lnTo>
                    <a:pt x="70523" y="40601"/>
                  </a:lnTo>
                  <a:lnTo>
                    <a:pt x="70523" y="32359"/>
                  </a:lnTo>
                  <a:lnTo>
                    <a:pt x="75247" y="27495"/>
                  </a:lnTo>
                  <a:lnTo>
                    <a:pt x="84442" y="40601"/>
                  </a:lnTo>
                  <a:lnTo>
                    <a:pt x="89281" y="40601"/>
                  </a:lnTo>
                  <a:close/>
                </a:path>
                <a:path w="1817370" h="539115">
                  <a:moveTo>
                    <a:pt x="117259" y="14058"/>
                  </a:moveTo>
                  <a:lnTo>
                    <a:pt x="112839" y="14058"/>
                  </a:lnTo>
                  <a:lnTo>
                    <a:pt x="105168" y="33108"/>
                  </a:lnTo>
                  <a:lnTo>
                    <a:pt x="105054" y="35877"/>
                  </a:lnTo>
                  <a:lnTo>
                    <a:pt x="104990" y="37249"/>
                  </a:lnTo>
                  <a:lnTo>
                    <a:pt x="104571" y="33235"/>
                  </a:lnTo>
                  <a:lnTo>
                    <a:pt x="99618" y="21539"/>
                  </a:lnTo>
                  <a:lnTo>
                    <a:pt x="96431" y="14058"/>
                  </a:lnTo>
                  <a:lnTo>
                    <a:pt x="91770" y="14058"/>
                  </a:lnTo>
                  <a:lnTo>
                    <a:pt x="103225" y="40601"/>
                  </a:lnTo>
                  <a:lnTo>
                    <a:pt x="101104" y="45847"/>
                  </a:lnTo>
                  <a:lnTo>
                    <a:pt x="99568" y="49199"/>
                  </a:lnTo>
                  <a:lnTo>
                    <a:pt x="96786" y="49199"/>
                  </a:lnTo>
                  <a:lnTo>
                    <a:pt x="94894" y="48958"/>
                  </a:lnTo>
                  <a:lnTo>
                    <a:pt x="93129" y="48272"/>
                  </a:lnTo>
                  <a:lnTo>
                    <a:pt x="93484" y="52095"/>
                  </a:lnTo>
                  <a:lnTo>
                    <a:pt x="94792" y="52387"/>
                  </a:lnTo>
                  <a:lnTo>
                    <a:pt x="96431" y="52565"/>
                  </a:lnTo>
                  <a:lnTo>
                    <a:pt x="97726" y="52565"/>
                  </a:lnTo>
                  <a:lnTo>
                    <a:pt x="99796" y="52793"/>
                  </a:lnTo>
                  <a:lnTo>
                    <a:pt x="101981" y="52095"/>
                  </a:lnTo>
                  <a:lnTo>
                    <a:pt x="117259" y="14058"/>
                  </a:lnTo>
                  <a:close/>
                </a:path>
                <a:path w="1817370" h="539115">
                  <a:moveTo>
                    <a:pt x="1612696" y="497141"/>
                  </a:moveTo>
                  <a:lnTo>
                    <a:pt x="1605978" y="497141"/>
                  </a:lnTo>
                  <a:lnTo>
                    <a:pt x="1596250" y="522325"/>
                  </a:lnTo>
                  <a:lnTo>
                    <a:pt x="1593481" y="529577"/>
                  </a:lnTo>
                  <a:lnTo>
                    <a:pt x="1592834" y="532333"/>
                  </a:lnTo>
                  <a:lnTo>
                    <a:pt x="1579613" y="497141"/>
                  </a:lnTo>
                  <a:lnTo>
                    <a:pt x="1572958" y="497141"/>
                  </a:lnTo>
                  <a:lnTo>
                    <a:pt x="1572958" y="537756"/>
                  </a:lnTo>
                  <a:lnTo>
                    <a:pt x="1577555" y="537756"/>
                  </a:lnTo>
                  <a:lnTo>
                    <a:pt x="1577555" y="501497"/>
                  </a:lnTo>
                  <a:lnTo>
                    <a:pt x="1577975" y="503364"/>
                  </a:lnTo>
                  <a:lnTo>
                    <a:pt x="1580324" y="509739"/>
                  </a:lnTo>
                  <a:lnTo>
                    <a:pt x="1581861" y="513715"/>
                  </a:lnTo>
                  <a:lnTo>
                    <a:pt x="1590586" y="536473"/>
                  </a:lnTo>
                  <a:lnTo>
                    <a:pt x="1594891" y="536473"/>
                  </a:lnTo>
                  <a:lnTo>
                    <a:pt x="1602727" y="516115"/>
                  </a:lnTo>
                  <a:lnTo>
                    <a:pt x="1605559" y="508673"/>
                  </a:lnTo>
                  <a:lnTo>
                    <a:pt x="1606156" y="506984"/>
                  </a:lnTo>
                  <a:lnTo>
                    <a:pt x="1607743" y="502780"/>
                  </a:lnTo>
                  <a:lnTo>
                    <a:pt x="1608035" y="501434"/>
                  </a:lnTo>
                  <a:lnTo>
                    <a:pt x="1608099" y="537756"/>
                  </a:lnTo>
                  <a:lnTo>
                    <a:pt x="1612696" y="537756"/>
                  </a:lnTo>
                  <a:lnTo>
                    <a:pt x="1612696" y="497141"/>
                  </a:lnTo>
                  <a:close/>
                </a:path>
                <a:path w="1817370" h="539115">
                  <a:moveTo>
                    <a:pt x="1643951" y="514553"/>
                  </a:moveTo>
                  <a:lnTo>
                    <a:pt x="1643291" y="513918"/>
                  </a:lnTo>
                  <a:lnTo>
                    <a:pt x="1639646" y="510425"/>
                  </a:lnTo>
                  <a:lnTo>
                    <a:pt x="1630400" y="510425"/>
                  </a:lnTo>
                  <a:lnTo>
                    <a:pt x="1627733" y="511378"/>
                  </a:lnTo>
                  <a:lnTo>
                    <a:pt x="1624965" y="512965"/>
                  </a:lnTo>
                  <a:lnTo>
                    <a:pt x="1625320" y="516813"/>
                  </a:lnTo>
                  <a:lnTo>
                    <a:pt x="1628381" y="514667"/>
                  </a:lnTo>
                  <a:lnTo>
                    <a:pt x="1631340" y="513918"/>
                  </a:lnTo>
                  <a:lnTo>
                    <a:pt x="1636991" y="513918"/>
                  </a:lnTo>
                  <a:lnTo>
                    <a:pt x="1639354" y="516229"/>
                  </a:lnTo>
                  <a:lnTo>
                    <a:pt x="1639354" y="523036"/>
                  </a:lnTo>
                  <a:lnTo>
                    <a:pt x="1639354" y="526059"/>
                  </a:lnTo>
                  <a:lnTo>
                    <a:pt x="1639354" y="532599"/>
                  </a:lnTo>
                  <a:lnTo>
                    <a:pt x="1637347" y="533768"/>
                  </a:lnTo>
                  <a:lnTo>
                    <a:pt x="1635645" y="534885"/>
                  </a:lnTo>
                  <a:lnTo>
                    <a:pt x="1633397" y="534949"/>
                  </a:lnTo>
                  <a:lnTo>
                    <a:pt x="1629918" y="534949"/>
                  </a:lnTo>
                  <a:lnTo>
                    <a:pt x="1627263" y="533527"/>
                  </a:lnTo>
                  <a:lnTo>
                    <a:pt x="1627263" y="526605"/>
                  </a:lnTo>
                  <a:lnTo>
                    <a:pt x="1639354" y="526059"/>
                  </a:lnTo>
                  <a:lnTo>
                    <a:pt x="1639354" y="523036"/>
                  </a:lnTo>
                  <a:lnTo>
                    <a:pt x="1630502" y="523163"/>
                  </a:lnTo>
                  <a:lnTo>
                    <a:pt x="1623009" y="525640"/>
                  </a:lnTo>
                  <a:lnTo>
                    <a:pt x="1623034" y="533768"/>
                  </a:lnTo>
                  <a:lnTo>
                    <a:pt x="1624609" y="538543"/>
                  </a:lnTo>
                  <a:lnTo>
                    <a:pt x="1630565" y="538543"/>
                  </a:lnTo>
                  <a:lnTo>
                    <a:pt x="1636102" y="538429"/>
                  </a:lnTo>
                  <a:lnTo>
                    <a:pt x="1639531" y="535774"/>
                  </a:lnTo>
                  <a:lnTo>
                    <a:pt x="1639531" y="537895"/>
                  </a:lnTo>
                  <a:lnTo>
                    <a:pt x="1643951" y="537895"/>
                  </a:lnTo>
                  <a:lnTo>
                    <a:pt x="1643951" y="535774"/>
                  </a:lnTo>
                  <a:lnTo>
                    <a:pt x="1643951" y="534949"/>
                  </a:lnTo>
                  <a:lnTo>
                    <a:pt x="1643951" y="526059"/>
                  </a:lnTo>
                  <a:lnTo>
                    <a:pt x="1643951" y="514553"/>
                  </a:lnTo>
                  <a:close/>
                </a:path>
                <a:path w="1817370" h="539115">
                  <a:moveTo>
                    <a:pt x="1668399" y="536308"/>
                  </a:moveTo>
                  <a:lnTo>
                    <a:pt x="1667446" y="532777"/>
                  </a:lnTo>
                  <a:lnTo>
                    <a:pt x="1665922" y="534047"/>
                  </a:lnTo>
                  <a:lnTo>
                    <a:pt x="1664030" y="534771"/>
                  </a:lnTo>
                  <a:lnTo>
                    <a:pt x="1659966" y="534771"/>
                  </a:lnTo>
                  <a:lnTo>
                    <a:pt x="1659128" y="532968"/>
                  </a:lnTo>
                  <a:lnTo>
                    <a:pt x="1659128" y="514642"/>
                  </a:lnTo>
                  <a:lnTo>
                    <a:pt x="1667446" y="514642"/>
                  </a:lnTo>
                  <a:lnTo>
                    <a:pt x="1667446" y="511200"/>
                  </a:lnTo>
                  <a:lnTo>
                    <a:pt x="1659128" y="511200"/>
                  </a:lnTo>
                  <a:lnTo>
                    <a:pt x="1659128" y="503402"/>
                  </a:lnTo>
                  <a:lnTo>
                    <a:pt x="1655064" y="503402"/>
                  </a:lnTo>
                  <a:lnTo>
                    <a:pt x="1655064" y="511200"/>
                  </a:lnTo>
                  <a:lnTo>
                    <a:pt x="1649933" y="511200"/>
                  </a:lnTo>
                  <a:lnTo>
                    <a:pt x="1649933" y="514642"/>
                  </a:lnTo>
                  <a:lnTo>
                    <a:pt x="1654886" y="514642"/>
                  </a:lnTo>
                  <a:lnTo>
                    <a:pt x="1654886" y="534403"/>
                  </a:lnTo>
                  <a:lnTo>
                    <a:pt x="1655711" y="538543"/>
                  </a:lnTo>
                  <a:lnTo>
                    <a:pt x="1663915" y="538543"/>
                  </a:lnTo>
                  <a:lnTo>
                    <a:pt x="1666913" y="537083"/>
                  </a:lnTo>
                  <a:lnTo>
                    <a:pt x="1668399" y="536308"/>
                  </a:lnTo>
                  <a:close/>
                </a:path>
                <a:path w="1817370" h="539115">
                  <a:moveTo>
                    <a:pt x="1694967" y="535533"/>
                  </a:moveTo>
                  <a:lnTo>
                    <a:pt x="1694611" y="531545"/>
                  </a:lnTo>
                  <a:lnTo>
                    <a:pt x="1691601" y="533946"/>
                  </a:lnTo>
                  <a:lnTo>
                    <a:pt x="1688426" y="534771"/>
                  </a:lnTo>
                  <a:lnTo>
                    <a:pt x="1680514" y="534771"/>
                  </a:lnTo>
                  <a:lnTo>
                    <a:pt x="1677212" y="530466"/>
                  </a:lnTo>
                  <a:lnTo>
                    <a:pt x="1677212" y="519950"/>
                  </a:lnTo>
                  <a:lnTo>
                    <a:pt x="1679397" y="514210"/>
                  </a:lnTo>
                  <a:lnTo>
                    <a:pt x="1688719" y="514210"/>
                  </a:lnTo>
                  <a:lnTo>
                    <a:pt x="1690712" y="514680"/>
                  </a:lnTo>
                  <a:lnTo>
                    <a:pt x="1693964" y="516826"/>
                  </a:lnTo>
                  <a:lnTo>
                    <a:pt x="1694675" y="512965"/>
                  </a:lnTo>
                  <a:lnTo>
                    <a:pt x="1691195" y="510959"/>
                  </a:lnTo>
                  <a:lnTo>
                    <a:pt x="1689188" y="510425"/>
                  </a:lnTo>
                  <a:lnTo>
                    <a:pt x="1677390" y="510425"/>
                  </a:lnTo>
                  <a:lnTo>
                    <a:pt x="1672602" y="517613"/>
                  </a:lnTo>
                  <a:lnTo>
                    <a:pt x="1672602" y="532079"/>
                  </a:lnTo>
                  <a:lnTo>
                    <a:pt x="1677974" y="538543"/>
                  </a:lnTo>
                  <a:lnTo>
                    <a:pt x="1688528" y="538543"/>
                  </a:lnTo>
                  <a:lnTo>
                    <a:pt x="1691779" y="537718"/>
                  </a:lnTo>
                  <a:lnTo>
                    <a:pt x="1694967" y="535533"/>
                  </a:lnTo>
                  <a:close/>
                </a:path>
                <a:path w="1817370" h="539115">
                  <a:moveTo>
                    <a:pt x="1723009" y="515835"/>
                  </a:moveTo>
                  <a:lnTo>
                    <a:pt x="1722120" y="510425"/>
                  </a:lnTo>
                  <a:lnTo>
                    <a:pt x="1711274" y="510425"/>
                  </a:lnTo>
                  <a:lnTo>
                    <a:pt x="1708442" y="512254"/>
                  </a:lnTo>
                  <a:lnTo>
                    <a:pt x="1706549" y="514680"/>
                  </a:lnTo>
                  <a:lnTo>
                    <a:pt x="1706549" y="497141"/>
                  </a:lnTo>
                  <a:lnTo>
                    <a:pt x="1702130" y="497141"/>
                  </a:lnTo>
                  <a:lnTo>
                    <a:pt x="1702130" y="537756"/>
                  </a:lnTo>
                  <a:lnTo>
                    <a:pt x="1706727" y="537756"/>
                  </a:lnTo>
                  <a:lnTo>
                    <a:pt x="1706727" y="519023"/>
                  </a:lnTo>
                  <a:lnTo>
                    <a:pt x="1708213" y="514032"/>
                  </a:lnTo>
                  <a:lnTo>
                    <a:pt x="1718348" y="514032"/>
                  </a:lnTo>
                  <a:lnTo>
                    <a:pt x="1718411" y="518312"/>
                  </a:lnTo>
                  <a:lnTo>
                    <a:pt x="1718411" y="537756"/>
                  </a:lnTo>
                  <a:lnTo>
                    <a:pt x="1723009" y="537756"/>
                  </a:lnTo>
                  <a:lnTo>
                    <a:pt x="1723009" y="515835"/>
                  </a:lnTo>
                  <a:close/>
                </a:path>
                <a:path w="1817370" h="539115">
                  <a:moveTo>
                    <a:pt x="1756752" y="516801"/>
                  </a:moveTo>
                  <a:lnTo>
                    <a:pt x="1755013" y="514032"/>
                  </a:lnTo>
                  <a:lnTo>
                    <a:pt x="1754911" y="513867"/>
                  </a:lnTo>
                  <a:lnTo>
                    <a:pt x="1752752" y="510425"/>
                  </a:lnTo>
                  <a:lnTo>
                    <a:pt x="1752155" y="510425"/>
                  </a:lnTo>
                  <a:lnTo>
                    <a:pt x="1752155" y="516559"/>
                  </a:lnTo>
                  <a:lnTo>
                    <a:pt x="1752155" y="532307"/>
                  </a:lnTo>
                  <a:lnTo>
                    <a:pt x="1747202" y="534949"/>
                  </a:lnTo>
                  <a:lnTo>
                    <a:pt x="1741309" y="534949"/>
                  </a:lnTo>
                  <a:lnTo>
                    <a:pt x="1739366" y="533844"/>
                  </a:lnTo>
                  <a:lnTo>
                    <a:pt x="1737893" y="531025"/>
                  </a:lnTo>
                  <a:lnTo>
                    <a:pt x="1737893" y="517461"/>
                  </a:lnTo>
                  <a:lnTo>
                    <a:pt x="1738833" y="516089"/>
                  </a:lnTo>
                  <a:lnTo>
                    <a:pt x="1740954" y="514032"/>
                  </a:lnTo>
                  <a:lnTo>
                    <a:pt x="1747672" y="514032"/>
                  </a:lnTo>
                  <a:lnTo>
                    <a:pt x="1752155" y="516559"/>
                  </a:lnTo>
                  <a:lnTo>
                    <a:pt x="1752155" y="510425"/>
                  </a:lnTo>
                  <a:lnTo>
                    <a:pt x="1747202" y="510425"/>
                  </a:lnTo>
                  <a:lnTo>
                    <a:pt x="1744903" y="510565"/>
                  </a:lnTo>
                  <a:lnTo>
                    <a:pt x="1741246" y="511124"/>
                  </a:lnTo>
                  <a:lnTo>
                    <a:pt x="1737702" y="513867"/>
                  </a:lnTo>
                  <a:lnTo>
                    <a:pt x="1737702" y="497141"/>
                  </a:lnTo>
                  <a:lnTo>
                    <a:pt x="1733296" y="497141"/>
                  </a:lnTo>
                  <a:lnTo>
                    <a:pt x="1733296" y="537222"/>
                  </a:lnTo>
                  <a:lnTo>
                    <a:pt x="1737893" y="537895"/>
                  </a:lnTo>
                  <a:lnTo>
                    <a:pt x="1737893" y="535178"/>
                  </a:lnTo>
                  <a:lnTo>
                    <a:pt x="1739303" y="536473"/>
                  </a:lnTo>
                  <a:lnTo>
                    <a:pt x="1741843" y="538543"/>
                  </a:lnTo>
                  <a:lnTo>
                    <a:pt x="1751685" y="538543"/>
                  </a:lnTo>
                  <a:lnTo>
                    <a:pt x="1754530" y="535178"/>
                  </a:lnTo>
                  <a:lnTo>
                    <a:pt x="1754733" y="534949"/>
                  </a:lnTo>
                  <a:lnTo>
                    <a:pt x="1756752" y="532561"/>
                  </a:lnTo>
                  <a:lnTo>
                    <a:pt x="1756752" y="516801"/>
                  </a:lnTo>
                  <a:close/>
                </a:path>
                <a:path w="1817370" h="539115">
                  <a:moveTo>
                    <a:pt x="1788858" y="516788"/>
                  </a:moveTo>
                  <a:lnTo>
                    <a:pt x="1786305" y="514032"/>
                  </a:lnTo>
                  <a:lnTo>
                    <a:pt x="1784261" y="511835"/>
                  </a:lnTo>
                  <a:lnTo>
                    <a:pt x="1784261" y="517131"/>
                  </a:lnTo>
                  <a:lnTo>
                    <a:pt x="1784261" y="531241"/>
                  </a:lnTo>
                  <a:lnTo>
                    <a:pt x="1780260" y="534771"/>
                  </a:lnTo>
                  <a:lnTo>
                    <a:pt x="1771815" y="534771"/>
                  </a:lnTo>
                  <a:lnTo>
                    <a:pt x="1767573" y="531431"/>
                  </a:lnTo>
                  <a:lnTo>
                    <a:pt x="1767573" y="516953"/>
                  </a:lnTo>
                  <a:lnTo>
                    <a:pt x="1772056" y="514032"/>
                  </a:lnTo>
                  <a:lnTo>
                    <a:pt x="1780019" y="514032"/>
                  </a:lnTo>
                  <a:lnTo>
                    <a:pt x="1784261" y="517131"/>
                  </a:lnTo>
                  <a:lnTo>
                    <a:pt x="1784261" y="511835"/>
                  </a:lnTo>
                  <a:lnTo>
                    <a:pt x="1782965" y="510425"/>
                  </a:lnTo>
                  <a:lnTo>
                    <a:pt x="1768690" y="510425"/>
                  </a:lnTo>
                  <a:lnTo>
                    <a:pt x="1762963" y="516953"/>
                  </a:lnTo>
                  <a:lnTo>
                    <a:pt x="1762963" y="532688"/>
                  </a:lnTo>
                  <a:lnTo>
                    <a:pt x="1768983" y="538543"/>
                  </a:lnTo>
                  <a:lnTo>
                    <a:pt x="1782965" y="538543"/>
                  </a:lnTo>
                  <a:lnTo>
                    <a:pt x="1786686" y="534771"/>
                  </a:lnTo>
                  <a:lnTo>
                    <a:pt x="1788744" y="532688"/>
                  </a:lnTo>
                  <a:lnTo>
                    <a:pt x="1788858" y="516788"/>
                  </a:lnTo>
                  <a:close/>
                </a:path>
                <a:path w="1817370" h="539115">
                  <a:moveTo>
                    <a:pt x="1816849" y="537756"/>
                  </a:moveTo>
                  <a:lnTo>
                    <a:pt x="1805051" y="524065"/>
                  </a:lnTo>
                  <a:lnTo>
                    <a:pt x="1815846" y="511200"/>
                  </a:lnTo>
                  <a:lnTo>
                    <a:pt x="1810994" y="511200"/>
                  </a:lnTo>
                  <a:lnTo>
                    <a:pt x="1803107" y="521081"/>
                  </a:lnTo>
                  <a:lnTo>
                    <a:pt x="1794967" y="511200"/>
                  </a:lnTo>
                  <a:lnTo>
                    <a:pt x="1790065" y="511200"/>
                  </a:lnTo>
                  <a:lnTo>
                    <a:pt x="1801152" y="524065"/>
                  </a:lnTo>
                  <a:lnTo>
                    <a:pt x="1789722" y="537756"/>
                  </a:lnTo>
                  <a:lnTo>
                    <a:pt x="1794548" y="537756"/>
                  </a:lnTo>
                  <a:lnTo>
                    <a:pt x="1803107" y="526516"/>
                  </a:lnTo>
                  <a:lnTo>
                    <a:pt x="1811947" y="537756"/>
                  </a:lnTo>
                  <a:lnTo>
                    <a:pt x="1816849" y="537756"/>
                  </a:lnTo>
                  <a:close/>
                </a:path>
              </a:pathLst>
            </a:custGeom>
            <a:solidFill>
              <a:srgbClr val="8585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3680207" y="1427180"/>
              <a:ext cx="566420" cy="189230"/>
            </a:xfrm>
            <a:custGeom>
              <a:avLst/>
              <a:gdLst/>
              <a:ahLst/>
              <a:cxnLst/>
              <a:rect l="l" t="t" r="r" b="b"/>
              <a:pathLst>
                <a:path w="566420" h="189230">
                  <a:moveTo>
                    <a:pt x="0" y="188673"/>
                  </a:moveTo>
                  <a:lnTo>
                    <a:pt x="566018" y="188673"/>
                  </a:lnTo>
                  <a:lnTo>
                    <a:pt x="566018" y="0"/>
                  </a:lnTo>
                  <a:lnTo>
                    <a:pt x="0" y="0"/>
                  </a:lnTo>
                  <a:lnTo>
                    <a:pt x="0" y="188673"/>
                  </a:lnTo>
                  <a:close/>
                </a:path>
              </a:pathLst>
            </a:custGeom>
            <a:ln w="9433">
              <a:solidFill>
                <a:srgbClr val="85858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3943807" y="1542097"/>
              <a:ext cx="38735" cy="5080"/>
            </a:xfrm>
            <a:custGeom>
              <a:avLst/>
              <a:gdLst/>
              <a:ahLst/>
              <a:cxnLst/>
              <a:rect l="l" t="t" r="r" b="b"/>
              <a:pathLst>
                <a:path w="38735" h="5080">
                  <a:moveTo>
                    <a:pt x="4889" y="0"/>
                  </a:moveTo>
                  <a:lnTo>
                    <a:pt x="0" y="0"/>
                  </a:lnTo>
                  <a:lnTo>
                    <a:pt x="0" y="4889"/>
                  </a:lnTo>
                  <a:lnTo>
                    <a:pt x="4889" y="4889"/>
                  </a:lnTo>
                  <a:lnTo>
                    <a:pt x="4889" y="0"/>
                  </a:lnTo>
                  <a:close/>
                </a:path>
                <a:path w="38735" h="5080">
                  <a:moveTo>
                    <a:pt x="21615" y="0"/>
                  </a:moveTo>
                  <a:lnTo>
                    <a:pt x="16725" y="0"/>
                  </a:lnTo>
                  <a:lnTo>
                    <a:pt x="16725" y="4889"/>
                  </a:lnTo>
                  <a:lnTo>
                    <a:pt x="21615" y="4889"/>
                  </a:lnTo>
                  <a:lnTo>
                    <a:pt x="21615" y="0"/>
                  </a:lnTo>
                  <a:close/>
                </a:path>
                <a:path w="38735" h="5080">
                  <a:moveTo>
                    <a:pt x="38341" y="0"/>
                  </a:moveTo>
                  <a:lnTo>
                    <a:pt x="33451" y="0"/>
                  </a:lnTo>
                  <a:lnTo>
                    <a:pt x="33451" y="4889"/>
                  </a:lnTo>
                  <a:lnTo>
                    <a:pt x="38341" y="4889"/>
                  </a:lnTo>
                  <a:lnTo>
                    <a:pt x="38341" y="0"/>
                  </a:lnTo>
                  <a:close/>
                </a:path>
              </a:pathLst>
            </a:custGeom>
            <a:solidFill>
              <a:srgbClr val="8585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2925512" y="861159"/>
              <a:ext cx="566420" cy="189230"/>
            </a:xfrm>
            <a:custGeom>
              <a:avLst/>
              <a:gdLst/>
              <a:ahLst/>
              <a:cxnLst/>
              <a:rect l="l" t="t" r="r" b="b"/>
              <a:pathLst>
                <a:path w="566420" h="189230">
                  <a:moveTo>
                    <a:pt x="566018" y="0"/>
                  </a:moveTo>
                  <a:lnTo>
                    <a:pt x="0" y="0"/>
                  </a:lnTo>
                  <a:lnTo>
                    <a:pt x="0" y="188672"/>
                  </a:lnTo>
                  <a:lnTo>
                    <a:pt x="566018" y="188672"/>
                  </a:lnTo>
                  <a:lnTo>
                    <a:pt x="566018" y="0"/>
                  </a:lnTo>
                  <a:close/>
                </a:path>
              </a:pathLst>
            </a:custGeom>
            <a:solidFill>
              <a:srgbClr val="ACD8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2925512" y="861159"/>
              <a:ext cx="566420" cy="189230"/>
            </a:xfrm>
            <a:custGeom>
              <a:avLst/>
              <a:gdLst/>
              <a:ahLst/>
              <a:cxnLst/>
              <a:rect l="l" t="t" r="r" b="b"/>
              <a:pathLst>
                <a:path w="566420" h="189230">
                  <a:moveTo>
                    <a:pt x="0" y="188672"/>
                  </a:moveTo>
                  <a:lnTo>
                    <a:pt x="566018" y="188672"/>
                  </a:lnTo>
                  <a:lnTo>
                    <a:pt x="566018" y="0"/>
                  </a:lnTo>
                  <a:lnTo>
                    <a:pt x="0" y="0"/>
                  </a:lnTo>
                  <a:lnTo>
                    <a:pt x="0" y="188672"/>
                  </a:lnTo>
                  <a:close/>
                </a:path>
              </a:pathLst>
            </a:custGeom>
            <a:ln w="9433">
              <a:solidFill>
                <a:srgbClr val="5CAB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1034066" y="856445"/>
              <a:ext cx="1801826" cy="109430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3080397" y="940371"/>
              <a:ext cx="259715" cy="53340"/>
            </a:xfrm>
            <a:custGeom>
              <a:avLst/>
              <a:gdLst/>
              <a:ahLst/>
              <a:cxnLst/>
              <a:rect l="l" t="t" r="r" b="b"/>
              <a:pathLst>
                <a:path w="259714" h="53340">
                  <a:moveTo>
                    <a:pt x="37261" y="18618"/>
                  </a:moveTo>
                  <a:lnTo>
                    <a:pt x="36322" y="13271"/>
                  </a:lnTo>
                  <a:lnTo>
                    <a:pt x="25641" y="13271"/>
                  </a:lnTo>
                  <a:lnTo>
                    <a:pt x="22580" y="14922"/>
                  </a:lnTo>
                  <a:lnTo>
                    <a:pt x="20396" y="18135"/>
                  </a:lnTo>
                  <a:lnTo>
                    <a:pt x="18872" y="13627"/>
                  </a:lnTo>
                  <a:lnTo>
                    <a:pt x="14732" y="13271"/>
                  </a:lnTo>
                  <a:lnTo>
                    <a:pt x="8610" y="13271"/>
                  </a:lnTo>
                  <a:lnTo>
                    <a:pt x="5829" y="15697"/>
                  </a:lnTo>
                  <a:lnTo>
                    <a:pt x="4241" y="17830"/>
                  </a:lnTo>
                  <a:lnTo>
                    <a:pt x="4241" y="13576"/>
                  </a:lnTo>
                  <a:lnTo>
                    <a:pt x="0" y="13576"/>
                  </a:lnTo>
                  <a:lnTo>
                    <a:pt x="0" y="40601"/>
                  </a:lnTo>
                  <a:lnTo>
                    <a:pt x="4597" y="40601"/>
                  </a:lnTo>
                  <a:lnTo>
                    <a:pt x="4597" y="21755"/>
                  </a:lnTo>
                  <a:lnTo>
                    <a:pt x="6184" y="16865"/>
                  </a:lnTo>
                  <a:lnTo>
                    <a:pt x="16040" y="16865"/>
                  </a:lnTo>
                  <a:lnTo>
                    <a:pt x="16332" y="20789"/>
                  </a:lnTo>
                  <a:lnTo>
                    <a:pt x="16332" y="40601"/>
                  </a:lnTo>
                  <a:lnTo>
                    <a:pt x="20929" y="40601"/>
                  </a:lnTo>
                  <a:lnTo>
                    <a:pt x="20929" y="21755"/>
                  </a:lnTo>
                  <a:lnTo>
                    <a:pt x="22517" y="16865"/>
                  </a:lnTo>
                  <a:lnTo>
                    <a:pt x="32372" y="16865"/>
                  </a:lnTo>
                  <a:lnTo>
                    <a:pt x="32664" y="20789"/>
                  </a:lnTo>
                  <a:lnTo>
                    <a:pt x="32664" y="40601"/>
                  </a:lnTo>
                  <a:lnTo>
                    <a:pt x="37261" y="40601"/>
                  </a:lnTo>
                  <a:lnTo>
                    <a:pt x="37261" y="18618"/>
                  </a:lnTo>
                  <a:close/>
                </a:path>
                <a:path w="259714" h="53340">
                  <a:moveTo>
                    <a:pt x="67462" y="27444"/>
                  </a:moveTo>
                  <a:lnTo>
                    <a:pt x="67449" y="24206"/>
                  </a:lnTo>
                  <a:lnTo>
                    <a:pt x="67411" y="21069"/>
                  </a:lnTo>
                  <a:lnTo>
                    <a:pt x="64630" y="16865"/>
                  </a:lnTo>
                  <a:lnTo>
                    <a:pt x="64096" y="16065"/>
                  </a:lnTo>
                  <a:lnTo>
                    <a:pt x="64096" y="24206"/>
                  </a:lnTo>
                  <a:lnTo>
                    <a:pt x="49530" y="24206"/>
                  </a:lnTo>
                  <a:lnTo>
                    <a:pt x="50469" y="19786"/>
                  </a:lnTo>
                  <a:lnTo>
                    <a:pt x="53606" y="16865"/>
                  </a:lnTo>
                  <a:lnTo>
                    <a:pt x="60020" y="16865"/>
                  </a:lnTo>
                  <a:lnTo>
                    <a:pt x="63334" y="18859"/>
                  </a:lnTo>
                  <a:lnTo>
                    <a:pt x="64096" y="24206"/>
                  </a:lnTo>
                  <a:lnTo>
                    <a:pt x="64096" y="16065"/>
                  </a:lnTo>
                  <a:lnTo>
                    <a:pt x="62687" y="13931"/>
                  </a:lnTo>
                  <a:lnTo>
                    <a:pt x="59093" y="13271"/>
                  </a:lnTo>
                  <a:lnTo>
                    <a:pt x="50419" y="13271"/>
                  </a:lnTo>
                  <a:lnTo>
                    <a:pt x="45110" y="19494"/>
                  </a:lnTo>
                  <a:lnTo>
                    <a:pt x="45110" y="35102"/>
                  </a:lnTo>
                  <a:lnTo>
                    <a:pt x="50774" y="41389"/>
                  </a:lnTo>
                  <a:lnTo>
                    <a:pt x="61569" y="41389"/>
                  </a:lnTo>
                  <a:lnTo>
                    <a:pt x="64935" y="39979"/>
                  </a:lnTo>
                  <a:lnTo>
                    <a:pt x="67233" y="38315"/>
                  </a:lnTo>
                  <a:lnTo>
                    <a:pt x="67183" y="37795"/>
                  </a:lnTo>
                  <a:lnTo>
                    <a:pt x="66878" y="34366"/>
                  </a:lnTo>
                  <a:lnTo>
                    <a:pt x="63169" y="37553"/>
                  </a:lnTo>
                  <a:lnTo>
                    <a:pt x="59270" y="37795"/>
                  </a:lnTo>
                  <a:lnTo>
                    <a:pt x="53187" y="37795"/>
                  </a:lnTo>
                  <a:lnTo>
                    <a:pt x="49415" y="33451"/>
                  </a:lnTo>
                  <a:lnTo>
                    <a:pt x="49237" y="27444"/>
                  </a:lnTo>
                  <a:lnTo>
                    <a:pt x="67462" y="27444"/>
                  </a:lnTo>
                  <a:close/>
                </a:path>
                <a:path w="259714" h="53340">
                  <a:moveTo>
                    <a:pt x="89484" y="39154"/>
                  </a:moveTo>
                  <a:lnTo>
                    <a:pt x="88544" y="35623"/>
                  </a:lnTo>
                  <a:lnTo>
                    <a:pt x="87007" y="36893"/>
                  </a:lnTo>
                  <a:lnTo>
                    <a:pt x="85115" y="37617"/>
                  </a:lnTo>
                  <a:lnTo>
                    <a:pt x="81051" y="37617"/>
                  </a:lnTo>
                  <a:lnTo>
                    <a:pt x="80225" y="35801"/>
                  </a:lnTo>
                  <a:lnTo>
                    <a:pt x="80225" y="17475"/>
                  </a:lnTo>
                  <a:lnTo>
                    <a:pt x="88544" y="17475"/>
                  </a:lnTo>
                  <a:lnTo>
                    <a:pt x="88544" y="14046"/>
                  </a:lnTo>
                  <a:lnTo>
                    <a:pt x="80225" y="14046"/>
                  </a:lnTo>
                  <a:lnTo>
                    <a:pt x="80225" y="6235"/>
                  </a:lnTo>
                  <a:lnTo>
                    <a:pt x="76161" y="6235"/>
                  </a:lnTo>
                  <a:lnTo>
                    <a:pt x="76161" y="14046"/>
                  </a:lnTo>
                  <a:lnTo>
                    <a:pt x="71031" y="14046"/>
                  </a:lnTo>
                  <a:lnTo>
                    <a:pt x="71031" y="17475"/>
                  </a:lnTo>
                  <a:lnTo>
                    <a:pt x="75971" y="17475"/>
                  </a:lnTo>
                  <a:lnTo>
                    <a:pt x="75971" y="37249"/>
                  </a:lnTo>
                  <a:lnTo>
                    <a:pt x="76809" y="41389"/>
                  </a:lnTo>
                  <a:lnTo>
                    <a:pt x="85013" y="41389"/>
                  </a:lnTo>
                  <a:lnTo>
                    <a:pt x="88011" y="39916"/>
                  </a:lnTo>
                  <a:lnTo>
                    <a:pt x="89484" y="39154"/>
                  </a:lnTo>
                  <a:close/>
                </a:path>
                <a:path w="259714" h="53340">
                  <a:moveTo>
                    <a:pt x="115709" y="17399"/>
                  </a:moveTo>
                  <a:lnTo>
                    <a:pt x="115036" y="16751"/>
                  </a:lnTo>
                  <a:lnTo>
                    <a:pt x="111391" y="13271"/>
                  </a:lnTo>
                  <a:lnTo>
                    <a:pt x="102146" y="13271"/>
                  </a:lnTo>
                  <a:lnTo>
                    <a:pt x="99491" y="14224"/>
                  </a:lnTo>
                  <a:lnTo>
                    <a:pt x="96723" y="15811"/>
                  </a:lnTo>
                  <a:lnTo>
                    <a:pt x="97066" y="19659"/>
                  </a:lnTo>
                  <a:lnTo>
                    <a:pt x="100126" y="17513"/>
                  </a:lnTo>
                  <a:lnTo>
                    <a:pt x="103085" y="16751"/>
                  </a:lnTo>
                  <a:lnTo>
                    <a:pt x="108750" y="16751"/>
                  </a:lnTo>
                  <a:lnTo>
                    <a:pt x="111099" y="19075"/>
                  </a:lnTo>
                  <a:lnTo>
                    <a:pt x="111099" y="25882"/>
                  </a:lnTo>
                  <a:lnTo>
                    <a:pt x="111099" y="28905"/>
                  </a:lnTo>
                  <a:lnTo>
                    <a:pt x="111099" y="35445"/>
                  </a:lnTo>
                  <a:lnTo>
                    <a:pt x="109105" y="36614"/>
                  </a:lnTo>
                  <a:lnTo>
                    <a:pt x="107391" y="37731"/>
                  </a:lnTo>
                  <a:lnTo>
                    <a:pt x="105143" y="37795"/>
                  </a:lnTo>
                  <a:lnTo>
                    <a:pt x="101663" y="37795"/>
                  </a:lnTo>
                  <a:lnTo>
                    <a:pt x="99009" y="36372"/>
                  </a:lnTo>
                  <a:lnTo>
                    <a:pt x="99009" y="29451"/>
                  </a:lnTo>
                  <a:lnTo>
                    <a:pt x="111099" y="28905"/>
                  </a:lnTo>
                  <a:lnTo>
                    <a:pt x="111099" y="25882"/>
                  </a:lnTo>
                  <a:lnTo>
                    <a:pt x="102260" y="26009"/>
                  </a:lnTo>
                  <a:lnTo>
                    <a:pt x="94767" y="28486"/>
                  </a:lnTo>
                  <a:lnTo>
                    <a:pt x="94780" y="36614"/>
                  </a:lnTo>
                  <a:lnTo>
                    <a:pt x="96367" y="41389"/>
                  </a:lnTo>
                  <a:lnTo>
                    <a:pt x="102311" y="41389"/>
                  </a:lnTo>
                  <a:lnTo>
                    <a:pt x="107861" y="41275"/>
                  </a:lnTo>
                  <a:lnTo>
                    <a:pt x="111290" y="38608"/>
                  </a:lnTo>
                  <a:lnTo>
                    <a:pt x="111290" y="40741"/>
                  </a:lnTo>
                  <a:lnTo>
                    <a:pt x="115709" y="40741"/>
                  </a:lnTo>
                  <a:lnTo>
                    <a:pt x="115709" y="38608"/>
                  </a:lnTo>
                  <a:lnTo>
                    <a:pt x="115709" y="37795"/>
                  </a:lnTo>
                  <a:lnTo>
                    <a:pt x="115709" y="28905"/>
                  </a:lnTo>
                  <a:lnTo>
                    <a:pt x="115709" y="17399"/>
                  </a:lnTo>
                  <a:close/>
                </a:path>
                <a:path w="259714" h="53340">
                  <a:moveTo>
                    <a:pt x="136842" y="25768"/>
                  </a:moveTo>
                  <a:lnTo>
                    <a:pt x="121221" y="25768"/>
                  </a:lnTo>
                  <a:lnTo>
                    <a:pt x="121221" y="29197"/>
                  </a:lnTo>
                  <a:lnTo>
                    <a:pt x="136842" y="29197"/>
                  </a:lnTo>
                  <a:lnTo>
                    <a:pt x="136842" y="25768"/>
                  </a:lnTo>
                  <a:close/>
                </a:path>
                <a:path w="259714" h="53340">
                  <a:moveTo>
                    <a:pt x="168897" y="19964"/>
                  </a:moveTo>
                  <a:lnTo>
                    <a:pt x="167284" y="17056"/>
                  </a:lnTo>
                  <a:lnTo>
                    <a:pt x="167144" y="16802"/>
                  </a:lnTo>
                  <a:lnTo>
                    <a:pt x="165188" y="13271"/>
                  </a:lnTo>
                  <a:lnTo>
                    <a:pt x="164299" y="13271"/>
                  </a:lnTo>
                  <a:lnTo>
                    <a:pt x="164299" y="21678"/>
                  </a:lnTo>
                  <a:lnTo>
                    <a:pt x="164299" y="33540"/>
                  </a:lnTo>
                  <a:lnTo>
                    <a:pt x="160108" y="37795"/>
                  </a:lnTo>
                  <a:lnTo>
                    <a:pt x="153390" y="37795"/>
                  </a:lnTo>
                  <a:lnTo>
                    <a:pt x="151803" y="36576"/>
                  </a:lnTo>
                  <a:lnTo>
                    <a:pt x="150622" y="34925"/>
                  </a:lnTo>
                  <a:lnTo>
                    <a:pt x="150025" y="34023"/>
                  </a:lnTo>
                  <a:lnTo>
                    <a:pt x="150025" y="20574"/>
                  </a:lnTo>
                  <a:lnTo>
                    <a:pt x="151447" y="18440"/>
                  </a:lnTo>
                  <a:lnTo>
                    <a:pt x="153746" y="17056"/>
                  </a:lnTo>
                  <a:lnTo>
                    <a:pt x="160756" y="17056"/>
                  </a:lnTo>
                  <a:lnTo>
                    <a:pt x="164299" y="21678"/>
                  </a:lnTo>
                  <a:lnTo>
                    <a:pt x="164299" y="13271"/>
                  </a:lnTo>
                  <a:lnTo>
                    <a:pt x="155981" y="13271"/>
                  </a:lnTo>
                  <a:lnTo>
                    <a:pt x="152565" y="14516"/>
                  </a:lnTo>
                  <a:lnTo>
                    <a:pt x="149847" y="16802"/>
                  </a:lnTo>
                  <a:lnTo>
                    <a:pt x="149847" y="13931"/>
                  </a:lnTo>
                  <a:lnTo>
                    <a:pt x="145427" y="13931"/>
                  </a:lnTo>
                  <a:lnTo>
                    <a:pt x="145427" y="52311"/>
                  </a:lnTo>
                  <a:lnTo>
                    <a:pt x="150025" y="52311"/>
                  </a:lnTo>
                  <a:lnTo>
                    <a:pt x="150025" y="38023"/>
                  </a:lnTo>
                  <a:lnTo>
                    <a:pt x="151853" y="39738"/>
                  </a:lnTo>
                  <a:lnTo>
                    <a:pt x="154444" y="41389"/>
                  </a:lnTo>
                  <a:lnTo>
                    <a:pt x="163715" y="41389"/>
                  </a:lnTo>
                  <a:lnTo>
                    <a:pt x="166687" y="38023"/>
                  </a:lnTo>
                  <a:lnTo>
                    <a:pt x="166890" y="37795"/>
                  </a:lnTo>
                  <a:lnTo>
                    <a:pt x="168897" y="35534"/>
                  </a:lnTo>
                  <a:lnTo>
                    <a:pt x="168897" y="19964"/>
                  </a:lnTo>
                  <a:close/>
                </a:path>
                <a:path w="259714" h="53340">
                  <a:moveTo>
                    <a:pt x="201002" y="19621"/>
                  </a:moveTo>
                  <a:lnTo>
                    <a:pt x="198450" y="16865"/>
                  </a:lnTo>
                  <a:lnTo>
                    <a:pt x="196405" y="14668"/>
                  </a:lnTo>
                  <a:lnTo>
                    <a:pt x="196405" y="19977"/>
                  </a:lnTo>
                  <a:lnTo>
                    <a:pt x="196405" y="34086"/>
                  </a:lnTo>
                  <a:lnTo>
                    <a:pt x="192405" y="37617"/>
                  </a:lnTo>
                  <a:lnTo>
                    <a:pt x="183946" y="37617"/>
                  </a:lnTo>
                  <a:lnTo>
                    <a:pt x="179705" y="34264"/>
                  </a:lnTo>
                  <a:lnTo>
                    <a:pt x="179705" y="19799"/>
                  </a:lnTo>
                  <a:lnTo>
                    <a:pt x="184200" y="16865"/>
                  </a:lnTo>
                  <a:lnTo>
                    <a:pt x="192151" y="16865"/>
                  </a:lnTo>
                  <a:lnTo>
                    <a:pt x="196405" y="19977"/>
                  </a:lnTo>
                  <a:lnTo>
                    <a:pt x="196405" y="14668"/>
                  </a:lnTo>
                  <a:lnTo>
                    <a:pt x="195110" y="13271"/>
                  </a:lnTo>
                  <a:lnTo>
                    <a:pt x="180835" y="13271"/>
                  </a:lnTo>
                  <a:lnTo>
                    <a:pt x="175107" y="19799"/>
                  </a:lnTo>
                  <a:lnTo>
                    <a:pt x="175107" y="35521"/>
                  </a:lnTo>
                  <a:lnTo>
                    <a:pt x="181127" y="41389"/>
                  </a:lnTo>
                  <a:lnTo>
                    <a:pt x="195110" y="41389"/>
                  </a:lnTo>
                  <a:lnTo>
                    <a:pt x="198818" y="37617"/>
                  </a:lnTo>
                  <a:lnTo>
                    <a:pt x="200875" y="35521"/>
                  </a:lnTo>
                  <a:lnTo>
                    <a:pt x="201002" y="19621"/>
                  </a:lnTo>
                  <a:close/>
                </a:path>
                <a:path w="259714" h="53340">
                  <a:moveTo>
                    <a:pt x="231279" y="40601"/>
                  </a:moveTo>
                  <a:lnTo>
                    <a:pt x="220078" y="24688"/>
                  </a:lnTo>
                  <a:lnTo>
                    <a:pt x="229984" y="14643"/>
                  </a:lnTo>
                  <a:lnTo>
                    <a:pt x="224675" y="14643"/>
                  </a:lnTo>
                  <a:lnTo>
                    <a:pt x="212699" y="26797"/>
                  </a:lnTo>
                  <a:lnTo>
                    <a:pt x="212699" y="0"/>
                  </a:lnTo>
                  <a:lnTo>
                    <a:pt x="208445" y="0"/>
                  </a:lnTo>
                  <a:lnTo>
                    <a:pt x="208445" y="40601"/>
                  </a:lnTo>
                  <a:lnTo>
                    <a:pt x="212521" y="40601"/>
                  </a:lnTo>
                  <a:lnTo>
                    <a:pt x="212521" y="32346"/>
                  </a:lnTo>
                  <a:lnTo>
                    <a:pt x="217246" y="27495"/>
                  </a:lnTo>
                  <a:lnTo>
                    <a:pt x="226453" y="40601"/>
                  </a:lnTo>
                  <a:lnTo>
                    <a:pt x="231279" y="40601"/>
                  </a:lnTo>
                  <a:close/>
                </a:path>
                <a:path w="259714" h="53340">
                  <a:moveTo>
                    <a:pt x="259257" y="14046"/>
                  </a:moveTo>
                  <a:lnTo>
                    <a:pt x="254838" y="14046"/>
                  </a:lnTo>
                  <a:lnTo>
                    <a:pt x="247167" y="33108"/>
                  </a:lnTo>
                  <a:lnTo>
                    <a:pt x="246989" y="37249"/>
                  </a:lnTo>
                  <a:lnTo>
                    <a:pt x="246583" y="33235"/>
                  </a:lnTo>
                  <a:lnTo>
                    <a:pt x="241630" y="21539"/>
                  </a:lnTo>
                  <a:lnTo>
                    <a:pt x="238442" y="14046"/>
                  </a:lnTo>
                  <a:lnTo>
                    <a:pt x="233781" y="14046"/>
                  </a:lnTo>
                  <a:lnTo>
                    <a:pt x="245224" y="40601"/>
                  </a:lnTo>
                  <a:lnTo>
                    <a:pt x="243103" y="45834"/>
                  </a:lnTo>
                  <a:lnTo>
                    <a:pt x="241566" y="49199"/>
                  </a:lnTo>
                  <a:lnTo>
                    <a:pt x="238798" y="49199"/>
                  </a:lnTo>
                  <a:lnTo>
                    <a:pt x="236905" y="48958"/>
                  </a:lnTo>
                  <a:lnTo>
                    <a:pt x="235127" y="48272"/>
                  </a:lnTo>
                  <a:lnTo>
                    <a:pt x="235483" y="52082"/>
                  </a:lnTo>
                  <a:lnTo>
                    <a:pt x="236791" y="52374"/>
                  </a:lnTo>
                  <a:lnTo>
                    <a:pt x="238442" y="52565"/>
                  </a:lnTo>
                  <a:lnTo>
                    <a:pt x="239737" y="52565"/>
                  </a:lnTo>
                  <a:lnTo>
                    <a:pt x="241795" y="52793"/>
                  </a:lnTo>
                  <a:lnTo>
                    <a:pt x="243979" y="52082"/>
                  </a:lnTo>
                  <a:lnTo>
                    <a:pt x="259257" y="1404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2925512" y="1144170"/>
              <a:ext cx="566420" cy="189230"/>
            </a:xfrm>
            <a:custGeom>
              <a:avLst/>
              <a:gdLst/>
              <a:ahLst/>
              <a:cxnLst/>
              <a:rect l="l" t="t" r="r" b="b"/>
              <a:pathLst>
                <a:path w="566420" h="189230">
                  <a:moveTo>
                    <a:pt x="0" y="188673"/>
                  </a:moveTo>
                  <a:lnTo>
                    <a:pt x="566018" y="188673"/>
                  </a:lnTo>
                  <a:lnTo>
                    <a:pt x="566018" y="0"/>
                  </a:lnTo>
                  <a:lnTo>
                    <a:pt x="0" y="0"/>
                  </a:lnTo>
                  <a:lnTo>
                    <a:pt x="0" y="188673"/>
                  </a:lnTo>
                  <a:close/>
                </a:path>
              </a:pathLst>
            </a:custGeom>
            <a:ln w="9433">
              <a:solidFill>
                <a:srgbClr val="85858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3019425" y="1223365"/>
              <a:ext cx="380365" cy="53340"/>
            </a:xfrm>
            <a:custGeom>
              <a:avLst/>
              <a:gdLst/>
              <a:ahLst/>
              <a:cxnLst/>
              <a:rect l="l" t="t" r="r" b="b"/>
              <a:pathLst>
                <a:path w="380364" h="53340">
                  <a:moveTo>
                    <a:pt x="37274" y="18630"/>
                  </a:moveTo>
                  <a:lnTo>
                    <a:pt x="36334" y="13284"/>
                  </a:lnTo>
                  <a:lnTo>
                    <a:pt x="25654" y="13284"/>
                  </a:lnTo>
                  <a:lnTo>
                    <a:pt x="22593" y="14947"/>
                  </a:lnTo>
                  <a:lnTo>
                    <a:pt x="20408" y="18148"/>
                  </a:lnTo>
                  <a:lnTo>
                    <a:pt x="18872" y="13639"/>
                  </a:lnTo>
                  <a:lnTo>
                    <a:pt x="14744" y="13284"/>
                  </a:lnTo>
                  <a:lnTo>
                    <a:pt x="8623" y="13284"/>
                  </a:lnTo>
                  <a:lnTo>
                    <a:pt x="5829" y="15709"/>
                  </a:lnTo>
                  <a:lnTo>
                    <a:pt x="4241" y="17843"/>
                  </a:lnTo>
                  <a:lnTo>
                    <a:pt x="4241" y="13589"/>
                  </a:lnTo>
                  <a:lnTo>
                    <a:pt x="0" y="13589"/>
                  </a:lnTo>
                  <a:lnTo>
                    <a:pt x="0" y="40614"/>
                  </a:lnTo>
                  <a:lnTo>
                    <a:pt x="4597" y="40614"/>
                  </a:lnTo>
                  <a:lnTo>
                    <a:pt x="4597" y="21767"/>
                  </a:lnTo>
                  <a:lnTo>
                    <a:pt x="6184" y="16891"/>
                  </a:lnTo>
                  <a:lnTo>
                    <a:pt x="16052" y="16891"/>
                  </a:lnTo>
                  <a:lnTo>
                    <a:pt x="16344" y="20802"/>
                  </a:lnTo>
                  <a:lnTo>
                    <a:pt x="16344" y="40614"/>
                  </a:lnTo>
                  <a:lnTo>
                    <a:pt x="20942" y="40614"/>
                  </a:lnTo>
                  <a:lnTo>
                    <a:pt x="20942" y="21767"/>
                  </a:lnTo>
                  <a:lnTo>
                    <a:pt x="22529" y="16891"/>
                  </a:lnTo>
                  <a:lnTo>
                    <a:pt x="32372" y="16891"/>
                  </a:lnTo>
                  <a:lnTo>
                    <a:pt x="32664" y="20802"/>
                  </a:lnTo>
                  <a:lnTo>
                    <a:pt x="32664" y="40614"/>
                  </a:lnTo>
                  <a:lnTo>
                    <a:pt x="37274" y="40614"/>
                  </a:lnTo>
                  <a:lnTo>
                    <a:pt x="37274" y="18630"/>
                  </a:lnTo>
                  <a:close/>
                </a:path>
                <a:path w="380364" h="53340">
                  <a:moveTo>
                    <a:pt x="67462" y="27457"/>
                  </a:moveTo>
                  <a:lnTo>
                    <a:pt x="67449" y="24218"/>
                  </a:lnTo>
                  <a:lnTo>
                    <a:pt x="67411" y="21082"/>
                  </a:lnTo>
                  <a:lnTo>
                    <a:pt x="64643" y="16891"/>
                  </a:lnTo>
                  <a:lnTo>
                    <a:pt x="64109" y="16090"/>
                  </a:lnTo>
                  <a:lnTo>
                    <a:pt x="64109" y="24218"/>
                  </a:lnTo>
                  <a:lnTo>
                    <a:pt x="49542" y="24218"/>
                  </a:lnTo>
                  <a:lnTo>
                    <a:pt x="50482" y="19799"/>
                  </a:lnTo>
                  <a:lnTo>
                    <a:pt x="53619" y="16891"/>
                  </a:lnTo>
                  <a:lnTo>
                    <a:pt x="60032" y="16891"/>
                  </a:lnTo>
                  <a:lnTo>
                    <a:pt x="63334" y="18872"/>
                  </a:lnTo>
                  <a:lnTo>
                    <a:pt x="64109" y="24218"/>
                  </a:lnTo>
                  <a:lnTo>
                    <a:pt x="64109" y="16090"/>
                  </a:lnTo>
                  <a:lnTo>
                    <a:pt x="62699" y="13944"/>
                  </a:lnTo>
                  <a:lnTo>
                    <a:pt x="59093" y="13284"/>
                  </a:lnTo>
                  <a:lnTo>
                    <a:pt x="50431" y="13284"/>
                  </a:lnTo>
                  <a:lnTo>
                    <a:pt x="45123" y="19507"/>
                  </a:lnTo>
                  <a:lnTo>
                    <a:pt x="45123" y="35115"/>
                  </a:lnTo>
                  <a:lnTo>
                    <a:pt x="50787" y="41402"/>
                  </a:lnTo>
                  <a:lnTo>
                    <a:pt x="61569" y="41402"/>
                  </a:lnTo>
                  <a:lnTo>
                    <a:pt x="64935" y="39992"/>
                  </a:lnTo>
                  <a:lnTo>
                    <a:pt x="67233" y="38341"/>
                  </a:lnTo>
                  <a:lnTo>
                    <a:pt x="67183" y="37807"/>
                  </a:lnTo>
                  <a:lnTo>
                    <a:pt x="66878" y="34378"/>
                  </a:lnTo>
                  <a:lnTo>
                    <a:pt x="63169" y="37566"/>
                  </a:lnTo>
                  <a:lnTo>
                    <a:pt x="59270" y="37807"/>
                  </a:lnTo>
                  <a:lnTo>
                    <a:pt x="53200" y="37807"/>
                  </a:lnTo>
                  <a:lnTo>
                    <a:pt x="49415" y="33464"/>
                  </a:lnTo>
                  <a:lnTo>
                    <a:pt x="49250" y="27457"/>
                  </a:lnTo>
                  <a:lnTo>
                    <a:pt x="67462" y="27457"/>
                  </a:lnTo>
                  <a:close/>
                </a:path>
                <a:path w="380364" h="53340">
                  <a:moveTo>
                    <a:pt x="89496" y="39166"/>
                  </a:moveTo>
                  <a:lnTo>
                    <a:pt x="88557" y="35636"/>
                  </a:lnTo>
                  <a:lnTo>
                    <a:pt x="87020" y="36906"/>
                  </a:lnTo>
                  <a:lnTo>
                    <a:pt x="85128" y="37630"/>
                  </a:lnTo>
                  <a:lnTo>
                    <a:pt x="81064" y="37630"/>
                  </a:lnTo>
                  <a:lnTo>
                    <a:pt x="80238" y="35826"/>
                  </a:lnTo>
                  <a:lnTo>
                    <a:pt x="80238" y="17500"/>
                  </a:lnTo>
                  <a:lnTo>
                    <a:pt x="88557" y="17500"/>
                  </a:lnTo>
                  <a:lnTo>
                    <a:pt x="88557" y="14058"/>
                  </a:lnTo>
                  <a:lnTo>
                    <a:pt x="80238" y="14058"/>
                  </a:lnTo>
                  <a:lnTo>
                    <a:pt x="80238" y="6261"/>
                  </a:lnTo>
                  <a:lnTo>
                    <a:pt x="76174" y="6261"/>
                  </a:lnTo>
                  <a:lnTo>
                    <a:pt x="76174" y="14058"/>
                  </a:lnTo>
                  <a:lnTo>
                    <a:pt x="71031" y="14058"/>
                  </a:lnTo>
                  <a:lnTo>
                    <a:pt x="71031" y="17500"/>
                  </a:lnTo>
                  <a:lnTo>
                    <a:pt x="75984" y="17500"/>
                  </a:lnTo>
                  <a:lnTo>
                    <a:pt x="75984" y="37261"/>
                  </a:lnTo>
                  <a:lnTo>
                    <a:pt x="76809" y="41402"/>
                  </a:lnTo>
                  <a:lnTo>
                    <a:pt x="85013" y="41402"/>
                  </a:lnTo>
                  <a:lnTo>
                    <a:pt x="88023" y="39941"/>
                  </a:lnTo>
                  <a:lnTo>
                    <a:pt x="89496" y="39166"/>
                  </a:lnTo>
                  <a:close/>
                </a:path>
                <a:path w="380364" h="53340">
                  <a:moveTo>
                    <a:pt x="115709" y="17411"/>
                  </a:moveTo>
                  <a:lnTo>
                    <a:pt x="115049" y="16776"/>
                  </a:lnTo>
                  <a:lnTo>
                    <a:pt x="111404" y="13284"/>
                  </a:lnTo>
                  <a:lnTo>
                    <a:pt x="102146" y="13284"/>
                  </a:lnTo>
                  <a:lnTo>
                    <a:pt x="99491" y="14236"/>
                  </a:lnTo>
                  <a:lnTo>
                    <a:pt x="96723" y="15824"/>
                  </a:lnTo>
                  <a:lnTo>
                    <a:pt x="97078" y="19672"/>
                  </a:lnTo>
                  <a:lnTo>
                    <a:pt x="100139" y="17526"/>
                  </a:lnTo>
                  <a:lnTo>
                    <a:pt x="103098" y="16776"/>
                  </a:lnTo>
                  <a:lnTo>
                    <a:pt x="108750" y="16776"/>
                  </a:lnTo>
                  <a:lnTo>
                    <a:pt x="111112" y="19088"/>
                  </a:lnTo>
                  <a:lnTo>
                    <a:pt x="111112" y="25895"/>
                  </a:lnTo>
                  <a:lnTo>
                    <a:pt x="111112" y="28917"/>
                  </a:lnTo>
                  <a:lnTo>
                    <a:pt x="111112" y="35458"/>
                  </a:lnTo>
                  <a:lnTo>
                    <a:pt x="109105" y="36626"/>
                  </a:lnTo>
                  <a:lnTo>
                    <a:pt x="107403" y="37744"/>
                  </a:lnTo>
                  <a:lnTo>
                    <a:pt x="105156" y="37807"/>
                  </a:lnTo>
                  <a:lnTo>
                    <a:pt x="101676" y="37807"/>
                  </a:lnTo>
                  <a:lnTo>
                    <a:pt x="99021" y="36385"/>
                  </a:lnTo>
                  <a:lnTo>
                    <a:pt x="99021" y="29464"/>
                  </a:lnTo>
                  <a:lnTo>
                    <a:pt x="111112" y="28917"/>
                  </a:lnTo>
                  <a:lnTo>
                    <a:pt x="111112" y="25895"/>
                  </a:lnTo>
                  <a:lnTo>
                    <a:pt x="102260" y="26022"/>
                  </a:lnTo>
                  <a:lnTo>
                    <a:pt x="94767" y="28498"/>
                  </a:lnTo>
                  <a:lnTo>
                    <a:pt x="94792" y="36626"/>
                  </a:lnTo>
                  <a:lnTo>
                    <a:pt x="96367" y="41402"/>
                  </a:lnTo>
                  <a:lnTo>
                    <a:pt x="102323" y="41402"/>
                  </a:lnTo>
                  <a:lnTo>
                    <a:pt x="107861" y="41287"/>
                  </a:lnTo>
                  <a:lnTo>
                    <a:pt x="111290" y="38633"/>
                  </a:lnTo>
                  <a:lnTo>
                    <a:pt x="111290" y="40754"/>
                  </a:lnTo>
                  <a:lnTo>
                    <a:pt x="115709" y="40754"/>
                  </a:lnTo>
                  <a:lnTo>
                    <a:pt x="115709" y="38633"/>
                  </a:lnTo>
                  <a:lnTo>
                    <a:pt x="115709" y="37807"/>
                  </a:lnTo>
                  <a:lnTo>
                    <a:pt x="115709" y="28917"/>
                  </a:lnTo>
                  <a:lnTo>
                    <a:pt x="115709" y="17411"/>
                  </a:lnTo>
                  <a:close/>
                </a:path>
                <a:path w="380364" h="53340">
                  <a:moveTo>
                    <a:pt x="136842" y="25781"/>
                  </a:moveTo>
                  <a:lnTo>
                    <a:pt x="121221" y="25781"/>
                  </a:lnTo>
                  <a:lnTo>
                    <a:pt x="121221" y="29210"/>
                  </a:lnTo>
                  <a:lnTo>
                    <a:pt x="136842" y="29210"/>
                  </a:lnTo>
                  <a:lnTo>
                    <a:pt x="136842" y="25781"/>
                  </a:lnTo>
                  <a:close/>
                </a:path>
                <a:path w="380364" h="53340">
                  <a:moveTo>
                    <a:pt x="166903" y="14058"/>
                  </a:moveTo>
                  <a:lnTo>
                    <a:pt x="162483" y="14058"/>
                  </a:lnTo>
                  <a:lnTo>
                    <a:pt x="154813" y="33121"/>
                  </a:lnTo>
                  <a:lnTo>
                    <a:pt x="154698" y="35890"/>
                  </a:lnTo>
                  <a:lnTo>
                    <a:pt x="154635" y="37261"/>
                  </a:lnTo>
                  <a:lnTo>
                    <a:pt x="154228" y="33248"/>
                  </a:lnTo>
                  <a:lnTo>
                    <a:pt x="149275" y="21564"/>
                  </a:lnTo>
                  <a:lnTo>
                    <a:pt x="146088" y="14058"/>
                  </a:lnTo>
                  <a:lnTo>
                    <a:pt x="141427" y="14058"/>
                  </a:lnTo>
                  <a:lnTo>
                    <a:pt x="152869" y="40614"/>
                  </a:lnTo>
                  <a:lnTo>
                    <a:pt x="150749" y="45847"/>
                  </a:lnTo>
                  <a:lnTo>
                    <a:pt x="149212" y="49212"/>
                  </a:lnTo>
                  <a:lnTo>
                    <a:pt x="146443" y="49212"/>
                  </a:lnTo>
                  <a:lnTo>
                    <a:pt x="144551" y="48983"/>
                  </a:lnTo>
                  <a:lnTo>
                    <a:pt x="142773" y="48285"/>
                  </a:lnTo>
                  <a:lnTo>
                    <a:pt x="143129" y="52095"/>
                  </a:lnTo>
                  <a:lnTo>
                    <a:pt x="144437" y="52387"/>
                  </a:lnTo>
                  <a:lnTo>
                    <a:pt x="146088" y="52578"/>
                  </a:lnTo>
                  <a:lnTo>
                    <a:pt x="147383" y="52578"/>
                  </a:lnTo>
                  <a:lnTo>
                    <a:pt x="149440" y="52806"/>
                  </a:lnTo>
                  <a:lnTo>
                    <a:pt x="151625" y="52095"/>
                  </a:lnTo>
                  <a:lnTo>
                    <a:pt x="166903" y="14058"/>
                  </a:lnTo>
                  <a:close/>
                </a:path>
                <a:path w="380364" h="53340">
                  <a:moveTo>
                    <a:pt x="194411" y="19646"/>
                  </a:moveTo>
                  <a:lnTo>
                    <a:pt x="191858" y="16891"/>
                  </a:lnTo>
                  <a:lnTo>
                    <a:pt x="189814" y="14693"/>
                  </a:lnTo>
                  <a:lnTo>
                    <a:pt x="189814" y="19989"/>
                  </a:lnTo>
                  <a:lnTo>
                    <a:pt x="189814" y="34099"/>
                  </a:lnTo>
                  <a:lnTo>
                    <a:pt x="185813" y="37630"/>
                  </a:lnTo>
                  <a:lnTo>
                    <a:pt x="177368" y="37630"/>
                  </a:lnTo>
                  <a:lnTo>
                    <a:pt x="173113" y="34290"/>
                  </a:lnTo>
                  <a:lnTo>
                    <a:pt x="173113" y="19812"/>
                  </a:lnTo>
                  <a:lnTo>
                    <a:pt x="177609" y="16891"/>
                  </a:lnTo>
                  <a:lnTo>
                    <a:pt x="185559" y="16891"/>
                  </a:lnTo>
                  <a:lnTo>
                    <a:pt x="189814" y="19989"/>
                  </a:lnTo>
                  <a:lnTo>
                    <a:pt x="189814" y="14693"/>
                  </a:lnTo>
                  <a:lnTo>
                    <a:pt x="188518" y="13284"/>
                  </a:lnTo>
                  <a:lnTo>
                    <a:pt x="174244" y="13284"/>
                  </a:lnTo>
                  <a:lnTo>
                    <a:pt x="168516" y="19812"/>
                  </a:lnTo>
                  <a:lnTo>
                    <a:pt x="168516" y="35547"/>
                  </a:lnTo>
                  <a:lnTo>
                    <a:pt x="174536" y="41402"/>
                  </a:lnTo>
                  <a:lnTo>
                    <a:pt x="188518" y="41402"/>
                  </a:lnTo>
                  <a:lnTo>
                    <a:pt x="192239" y="37630"/>
                  </a:lnTo>
                  <a:lnTo>
                    <a:pt x="194284" y="35547"/>
                  </a:lnTo>
                  <a:lnTo>
                    <a:pt x="194411" y="19646"/>
                  </a:lnTo>
                  <a:close/>
                </a:path>
                <a:path w="380364" h="53340">
                  <a:moveTo>
                    <a:pt x="223037" y="38392"/>
                  </a:moveTo>
                  <a:lnTo>
                    <a:pt x="222681" y="34404"/>
                  </a:lnTo>
                  <a:lnTo>
                    <a:pt x="219684" y="36804"/>
                  </a:lnTo>
                  <a:lnTo>
                    <a:pt x="216496" y="37630"/>
                  </a:lnTo>
                  <a:lnTo>
                    <a:pt x="208584" y="37630"/>
                  </a:lnTo>
                  <a:lnTo>
                    <a:pt x="205282" y="33324"/>
                  </a:lnTo>
                  <a:lnTo>
                    <a:pt x="205282" y="22809"/>
                  </a:lnTo>
                  <a:lnTo>
                    <a:pt x="207467" y="17068"/>
                  </a:lnTo>
                  <a:lnTo>
                    <a:pt x="216789" y="17068"/>
                  </a:lnTo>
                  <a:lnTo>
                    <a:pt x="218795" y="17538"/>
                  </a:lnTo>
                  <a:lnTo>
                    <a:pt x="222034" y="19685"/>
                  </a:lnTo>
                  <a:lnTo>
                    <a:pt x="222745" y="15824"/>
                  </a:lnTo>
                  <a:lnTo>
                    <a:pt x="219265" y="13817"/>
                  </a:lnTo>
                  <a:lnTo>
                    <a:pt x="217258" y="13284"/>
                  </a:lnTo>
                  <a:lnTo>
                    <a:pt x="205460" y="13284"/>
                  </a:lnTo>
                  <a:lnTo>
                    <a:pt x="200672" y="20472"/>
                  </a:lnTo>
                  <a:lnTo>
                    <a:pt x="200672" y="34937"/>
                  </a:lnTo>
                  <a:lnTo>
                    <a:pt x="206044" y="41402"/>
                  </a:lnTo>
                  <a:lnTo>
                    <a:pt x="216598" y="41402"/>
                  </a:lnTo>
                  <a:lnTo>
                    <a:pt x="219849" y="40576"/>
                  </a:lnTo>
                  <a:lnTo>
                    <a:pt x="223037" y="38392"/>
                  </a:lnTo>
                  <a:close/>
                </a:path>
                <a:path w="380364" h="53340">
                  <a:moveTo>
                    <a:pt x="244995" y="39166"/>
                  </a:moveTo>
                  <a:lnTo>
                    <a:pt x="244068" y="35636"/>
                  </a:lnTo>
                  <a:lnTo>
                    <a:pt x="242519" y="36906"/>
                  </a:lnTo>
                  <a:lnTo>
                    <a:pt x="240639" y="37630"/>
                  </a:lnTo>
                  <a:lnTo>
                    <a:pt x="236575" y="37630"/>
                  </a:lnTo>
                  <a:lnTo>
                    <a:pt x="235737" y="35826"/>
                  </a:lnTo>
                  <a:lnTo>
                    <a:pt x="235737" y="17500"/>
                  </a:lnTo>
                  <a:lnTo>
                    <a:pt x="244068" y="17500"/>
                  </a:lnTo>
                  <a:lnTo>
                    <a:pt x="244068" y="14058"/>
                  </a:lnTo>
                  <a:lnTo>
                    <a:pt x="235737" y="14058"/>
                  </a:lnTo>
                  <a:lnTo>
                    <a:pt x="235737" y="6261"/>
                  </a:lnTo>
                  <a:lnTo>
                    <a:pt x="231673" y="6261"/>
                  </a:lnTo>
                  <a:lnTo>
                    <a:pt x="231673" y="14058"/>
                  </a:lnTo>
                  <a:lnTo>
                    <a:pt x="226542" y="14058"/>
                  </a:lnTo>
                  <a:lnTo>
                    <a:pt x="226542" y="17500"/>
                  </a:lnTo>
                  <a:lnTo>
                    <a:pt x="231495" y="17500"/>
                  </a:lnTo>
                  <a:lnTo>
                    <a:pt x="231495" y="37261"/>
                  </a:lnTo>
                  <a:lnTo>
                    <a:pt x="232321" y="41402"/>
                  </a:lnTo>
                  <a:lnTo>
                    <a:pt x="240525" y="41402"/>
                  </a:lnTo>
                  <a:lnTo>
                    <a:pt x="243522" y="39941"/>
                  </a:lnTo>
                  <a:lnTo>
                    <a:pt x="244995" y="39166"/>
                  </a:lnTo>
                  <a:close/>
                </a:path>
                <a:path w="380364" h="53340">
                  <a:moveTo>
                    <a:pt x="274751" y="19646"/>
                  </a:moveTo>
                  <a:lnTo>
                    <a:pt x="272199" y="16891"/>
                  </a:lnTo>
                  <a:lnTo>
                    <a:pt x="270154" y="14693"/>
                  </a:lnTo>
                  <a:lnTo>
                    <a:pt x="270154" y="19989"/>
                  </a:lnTo>
                  <a:lnTo>
                    <a:pt x="270154" y="34099"/>
                  </a:lnTo>
                  <a:lnTo>
                    <a:pt x="266153" y="37630"/>
                  </a:lnTo>
                  <a:lnTo>
                    <a:pt x="257708" y="37630"/>
                  </a:lnTo>
                  <a:lnTo>
                    <a:pt x="253466" y="34290"/>
                  </a:lnTo>
                  <a:lnTo>
                    <a:pt x="253466" y="19812"/>
                  </a:lnTo>
                  <a:lnTo>
                    <a:pt x="257949" y="16891"/>
                  </a:lnTo>
                  <a:lnTo>
                    <a:pt x="265912" y="16891"/>
                  </a:lnTo>
                  <a:lnTo>
                    <a:pt x="270154" y="19989"/>
                  </a:lnTo>
                  <a:lnTo>
                    <a:pt x="270154" y="14693"/>
                  </a:lnTo>
                  <a:lnTo>
                    <a:pt x="268859" y="13284"/>
                  </a:lnTo>
                  <a:lnTo>
                    <a:pt x="254584" y="13284"/>
                  </a:lnTo>
                  <a:lnTo>
                    <a:pt x="248856" y="19812"/>
                  </a:lnTo>
                  <a:lnTo>
                    <a:pt x="248856" y="35547"/>
                  </a:lnTo>
                  <a:lnTo>
                    <a:pt x="254876" y="41402"/>
                  </a:lnTo>
                  <a:lnTo>
                    <a:pt x="268859" y="41402"/>
                  </a:lnTo>
                  <a:lnTo>
                    <a:pt x="272580" y="37630"/>
                  </a:lnTo>
                  <a:lnTo>
                    <a:pt x="274637" y="35547"/>
                  </a:lnTo>
                  <a:lnTo>
                    <a:pt x="274751" y="19646"/>
                  </a:lnTo>
                  <a:close/>
                </a:path>
                <a:path w="380364" h="53340">
                  <a:moveTo>
                    <a:pt x="293535" y="25781"/>
                  </a:moveTo>
                  <a:lnTo>
                    <a:pt x="277914" y="25781"/>
                  </a:lnTo>
                  <a:lnTo>
                    <a:pt x="277914" y="29210"/>
                  </a:lnTo>
                  <a:lnTo>
                    <a:pt x="293535" y="29210"/>
                  </a:lnTo>
                  <a:lnTo>
                    <a:pt x="293535" y="25781"/>
                  </a:lnTo>
                  <a:close/>
                </a:path>
                <a:path w="380364" h="53340">
                  <a:moveTo>
                    <a:pt x="325589" y="19659"/>
                  </a:moveTo>
                  <a:lnTo>
                    <a:pt x="323850" y="16891"/>
                  </a:lnTo>
                  <a:lnTo>
                    <a:pt x="323748" y="16725"/>
                  </a:lnTo>
                  <a:lnTo>
                    <a:pt x="321589" y="13284"/>
                  </a:lnTo>
                  <a:lnTo>
                    <a:pt x="320992" y="13284"/>
                  </a:lnTo>
                  <a:lnTo>
                    <a:pt x="320992" y="19418"/>
                  </a:lnTo>
                  <a:lnTo>
                    <a:pt x="320992" y="35166"/>
                  </a:lnTo>
                  <a:lnTo>
                    <a:pt x="316039" y="37807"/>
                  </a:lnTo>
                  <a:lnTo>
                    <a:pt x="310146" y="37807"/>
                  </a:lnTo>
                  <a:lnTo>
                    <a:pt x="308203" y="36703"/>
                  </a:lnTo>
                  <a:lnTo>
                    <a:pt x="306730" y="33883"/>
                  </a:lnTo>
                  <a:lnTo>
                    <a:pt x="306730" y="20320"/>
                  </a:lnTo>
                  <a:lnTo>
                    <a:pt x="307670" y="18948"/>
                  </a:lnTo>
                  <a:lnTo>
                    <a:pt x="309791" y="16891"/>
                  </a:lnTo>
                  <a:lnTo>
                    <a:pt x="316509" y="16891"/>
                  </a:lnTo>
                  <a:lnTo>
                    <a:pt x="320992" y="19418"/>
                  </a:lnTo>
                  <a:lnTo>
                    <a:pt x="320992" y="13284"/>
                  </a:lnTo>
                  <a:lnTo>
                    <a:pt x="316039" y="13284"/>
                  </a:lnTo>
                  <a:lnTo>
                    <a:pt x="313740" y="13423"/>
                  </a:lnTo>
                  <a:lnTo>
                    <a:pt x="310083" y="13982"/>
                  </a:lnTo>
                  <a:lnTo>
                    <a:pt x="306539" y="16725"/>
                  </a:lnTo>
                  <a:lnTo>
                    <a:pt x="306539" y="0"/>
                  </a:lnTo>
                  <a:lnTo>
                    <a:pt x="302120" y="0"/>
                  </a:lnTo>
                  <a:lnTo>
                    <a:pt x="302120" y="40081"/>
                  </a:lnTo>
                  <a:lnTo>
                    <a:pt x="306730" y="40754"/>
                  </a:lnTo>
                  <a:lnTo>
                    <a:pt x="306730" y="38036"/>
                  </a:lnTo>
                  <a:lnTo>
                    <a:pt x="308140" y="39331"/>
                  </a:lnTo>
                  <a:lnTo>
                    <a:pt x="310680" y="41402"/>
                  </a:lnTo>
                  <a:lnTo>
                    <a:pt x="320522" y="41402"/>
                  </a:lnTo>
                  <a:lnTo>
                    <a:pt x="323367" y="38036"/>
                  </a:lnTo>
                  <a:lnTo>
                    <a:pt x="323557" y="37807"/>
                  </a:lnTo>
                  <a:lnTo>
                    <a:pt x="325589" y="35420"/>
                  </a:lnTo>
                  <a:lnTo>
                    <a:pt x="325589" y="19659"/>
                  </a:lnTo>
                  <a:close/>
                </a:path>
                <a:path w="380364" h="53340">
                  <a:moveTo>
                    <a:pt x="349618" y="29857"/>
                  </a:moveTo>
                  <a:lnTo>
                    <a:pt x="347446" y="27825"/>
                  </a:lnTo>
                  <a:lnTo>
                    <a:pt x="347319" y="27647"/>
                  </a:lnTo>
                  <a:lnTo>
                    <a:pt x="345008" y="25565"/>
                  </a:lnTo>
                  <a:lnTo>
                    <a:pt x="343433" y="25196"/>
                  </a:lnTo>
                  <a:lnTo>
                    <a:pt x="340474" y="24650"/>
                  </a:lnTo>
                  <a:lnTo>
                    <a:pt x="337223" y="24003"/>
                  </a:lnTo>
                  <a:lnTo>
                    <a:pt x="334518" y="23393"/>
                  </a:lnTo>
                  <a:lnTo>
                    <a:pt x="334518" y="16776"/>
                  </a:lnTo>
                  <a:lnTo>
                    <a:pt x="341426" y="16776"/>
                  </a:lnTo>
                  <a:lnTo>
                    <a:pt x="344551" y="17005"/>
                  </a:lnTo>
                  <a:lnTo>
                    <a:pt x="347903" y="19037"/>
                  </a:lnTo>
                  <a:lnTo>
                    <a:pt x="348615" y="15176"/>
                  </a:lnTo>
                  <a:lnTo>
                    <a:pt x="345554" y="13766"/>
                  </a:lnTo>
                  <a:lnTo>
                    <a:pt x="343141" y="13284"/>
                  </a:lnTo>
                  <a:lnTo>
                    <a:pt x="330327" y="13284"/>
                  </a:lnTo>
                  <a:lnTo>
                    <a:pt x="330327" y="24003"/>
                  </a:lnTo>
                  <a:lnTo>
                    <a:pt x="332041" y="25920"/>
                  </a:lnTo>
                  <a:lnTo>
                    <a:pt x="333514" y="27051"/>
                  </a:lnTo>
                  <a:lnTo>
                    <a:pt x="335343" y="28371"/>
                  </a:lnTo>
                  <a:lnTo>
                    <a:pt x="336638" y="28600"/>
                  </a:lnTo>
                  <a:lnTo>
                    <a:pt x="339890" y="29260"/>
                  </a:lnTo>
                  <a:lnTo>
                    <a:pt x="342011" y="29679"/>
                  </a:lnTo>
                  <a:lnTo>
                    <a:pt x="345427" y="30391"/>
                  </a:lnTo>
                  <a:lnTo>
                    <a:pt x="345427" y="37693"/>
                  </a:lnTo>
                  <a:lnTo>
                    <a:pt x="335102" y="37693"/>
                  </a:lnTo>
                  <a:lnTo>
                    <a:pt x="331812" y="35483"/>
                  </a:lnTo>
                  <a:lnTo>
                    <a:pt x="330746" y="34759"/>
                  </a:lnTo>
                  <a:lnTo>
                    <a:pt x="330034" y="38811"/>
                  </a:lnTo>
                  <a:lnTo>
                    <a:pt x="331914" y="39751"/>
                  </a:lnTo>
                  <a:lnTo>
                    <a:pt x="335165" y="41402"/>
                  </a:lnTo>
                  <a:lnTo>
                    <a:pt x="344258" y="41402"/>
                  </a:lnTo>
                  <a:lnTo>
                    <a:pt x="346786" y="39522"/>
                  </a:lnTo>
                  <a:lnTo>
                    <a:pt x="348615" y="38100"/>
                  </a:lnTo>
                  <a:lnTo>
                    <a:pt x="349618" y="35712"/>
                  </a:lnTo>
                  <a:lnTo>
                    <a:pt x="349618" y="29857"/>
                  </a:lnTo>
                  <a:close/>
                </a:path>
                <a:path w="380364" h="53340">
                  <a:moveTo>
                    <a:pt x="379780" y="19989"/>
                  </a:moveTo>
                  <a:lnTo>
                    <a:pt x="378167" y="17068"/>
                  </a:lnTo>
                  <a:lnTo>
                    <a:pt x="378028" y="16827"/>
                  </a:lnTo>
                  <a:lnTo>
                    <a:pt x="376072" y="13284"/>
                  </a:lnTo>
                  <a:lnTo>
                    <a:pt x="375183" y="13284"/>
                  </a:lnTo>
                  <a:lnTo>
                    <a:pt x="375183" y="21691"/>
                  </a:lnTo>
                  <a:lnTo>
                    <a:pt x="375183" y="33553"/>
                  </a:lnTo>
                  <a:lnTo>
                    <a:pt x="370992" y="37807"/>
                  </a:lnTo>
                  <a:lnTo>
                    <a:pt x="364274" y="37807"/>
                  </a:lnTo>
                  <a:lnTo>
                    <a:pt x="362686" y="36588"/>
                  </a:lnTo>
                  <a:lnTo>
                    <a:pt x="361505" y="34937"/>
                  </a:lnTo>
                  <a:lnTo>
                    <a:pt x="360921" y="34036"/>
                  </a:lnTo>
                  <a:lnTo>
                    <a:pt x="360921" y="20599"/>
                  </a:lnTo>
                  <a:lnTo>
                    <a:pt x="362331" y="18465"/>
                  </a:lnTo>
                  <a:lnTo>
                    <a:pt x="364629" y="17068"/>
                  </a:lnTo>
                  <a:lnTo>
                    <a:pt x="371640" y="17068"/>
                  </a:lnTo>
                  <a:lnTo>
                    <a:pt x="375183" y="21691"/>
                  </a:lnTo>
                  <a:lnTo>
                    <a:pt x="375183" y="13284"/>
                  </a:lnTo>
                  <a:lnTo>
                    <a:pt x="366864" y="13284"/>
                  </a:lnTo>
                  <a:lnTo>
                    <a:pt x="363461" y="14528"/>
                  </a:lnTo>
                  <a:lnTo>
                    <a:pt x="360730" y="16827"/>
                  </a:lnTo>
                  <a:lnTo>
                    <a:pt x="360730" y="13944"/>
                  </a:lnTo>
                  <a:lnTo>
                    <a:pt x="356311" y="13944"/>
                  </a:lnTo>
                  <a:lnTo>
                    <a:pt x="356311" y="52336"/>
                  </a:lnTo>
                  <a:lnTo>
                    <a:pt x="360921" y="52336"/>
                  </a:lnTo>
                  <a:lnTo>
                    <a:pt x="360921" y="38036"/>
                  </a:lnTo>
                  <a:lnTo>
                    <a:pt x="362750" y="39751"/>
                  </a:lnTo>
                  <a:lnTo>
                    <a:pt x="365328" y="41402"/>
                  </a:lnTo>
                  <a:lnTo>
                    <a:pt x="374599" y="41402"/>
                  </a:lnTo>
                  <a:lnTo>
                    <a:pt x="377571" y="38036"/>
                  </a:lnTo>
                  <a:lnTo>
                    <a:pt x="377774" y="37807"/>
                  </a:lnTo>
                  <a:lnTo>
                    <a:pt x="379780" y="35547"/>
                  </a:lnTo>
                  <a:lnTo>
                    <a:pt x="379780" y="19989"/>
                  </a:lnTo>
                  <a:close/>
                </a:path>
              </a:pathLst>
            </a:custGeom>
            <a:solidFill>
              <a:srgbClr val="8585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9" name="object 49"/>
          <p:cNvGrpSpPr/>
          <p:nvPr/>
        </p:nvGrpSpPr>
        <p:grpSpPr>
          <a:xfrm>
            <a:off x="3769823" y="2177155"/>
            <a:ext cx="575945" cy="764540"/>
            <a:chOff x="3769823" y="2177155"/>
            <a:chExt cx="575945" cy="764540"/>
          </a:xfrm>
        </p:grpSpPr>
        <p:sp>
          <p:nvSpPr>
            <p:cNvPr id="50" name="object 50"/>
            <p:cNvSpPr/>
            <p:nvPr/>
          </p:nvSpPr>
          <p:spPr>
            <a:xfrm>
              <a:off x="3774540" y="2181871"/>
              <a:ext cx="566420" cy="755015"/>
            </a:xfrm>
            <a:custGeom>
              <a:avLst/>
              <a:gdLst/>
              <a:ahLst/>
              <a:cxnLst/>
              <a:rect l="l" t="t" r="r" b="b"/>
              <a:pathLst>
                <a:path w="566420" h="755014">
                  <a:moveTo>
                    <a:pt x="566018" y="0"/>
                  </a:moveTo>
                  <a:lnTo>
                    <a:pt x="0" y="0"/>
                  </a:lnTo>
                  <a:lnTo>
                    <a:pt x="0" y="754691"/>
                  </a:lnTo>
                  <a:lnTo>
                    <a:pt x="566018" y="754691"/>
                  </a:lnTo>
                  <a:lnTo>
                    <a:pt x="566018" y="0"/>
                  </a:lnTo>
                  <a:close/>
                </a:path>
              </a:pathLst>
            </a:custGeom>
            <a:solidFill>
              <a:srgbClr val="E5E5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3774540" y="2181871"/>
              <a:ext cx="566420" cy="755015"/>
            </a:xfrm>
            <a:custGeom>
              <a:avLst/>
              <a:gdLst/>
              <a:ahLst/>
              <a:cxnLst/>
              <a:rect l="l" t="t" r="r" b="b"/>
              <a:pathLst>
                <a:path w="566420" h="755014">
                  <a:moveTo>
                    <a:pt x="0" y="754691"/>
                  </a:moveTo>
                  <a:lnTo>
                    <a:pt x="566018" y="754691"/>
                  </a:lnTo>
                  <a:lnTo>
                    <a:pt x="566018" y="0"/>
                  </a:lnTo>
                  <a:lnTo>
                    <a:pt x="0" y="0"/>
                  </a:lnTo>
                  <a:lnTo>
                    <a:pt x="0" y="754691"/>
                  </a:lnTo>
                  <a:close/>
                </a:path>
              </a:pathLst>
            </a:custGeom>
            <a:ln w="9433">
              <a:solidFill>
                <a:srgbClr val="85858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3873639" y="2241854"/>
              <a:ext cx="315595" cy="35560"/>
            </a:xfrm>
            <a:custGeom>
              <a:avLst/>
              <a:gdLst/>
              <a:ahLst/>
              <a:cxnLst/>
              <a:rect l="l" t="t" r="r" b="b"/>
              <a:pathLst>
                <a:path w="315595" h="35560">
                  <a:moveTo>
                    <a:pt x="37274" y="12369"/>
                  </a:moveTo>
                  <a:lnTo>
                    <a:pt x="36334" y="7023"/>
                  </a:lnTo>
                  <a:lnTo>
                    <a:pt x="25654" y="7023"/>
                  </a:lnTo>
                  <a:lnTo>
                    <a:pt x="22593" y="8686"/>
                  </a:lnTo>
                  <a:lnTo>
                    <a:pt x="20408" y="11899"/>
                  </a:lnTo>
                  <a:lnTo>
                    <a:pt x="18884" y="7378"/>
                  </a:lnTo>
                  <a:lnTo>
                    <a:pt x="14744" y="7023"/>
                  </a:lnTo>
                  <a:lnTo>
                    <a:pt x="8623" y="7023"/>
                  </a:lnTo>
                  <a:lnTo>
                    <a:pt x="5842" y="9448"/>
                  </a:lnTo>
                  <a:lnTo>
                    <a:pt x="4254" y="11595"/>
                  </a:lnTo>
                  <a:lnTo>
                    <a:pt x="4254" y="7327"/>
                  </a:lnTo>
                  <a:lnTo>
                    <a:pt x="0" y="7327"/>
                  </a:lnTo>
                  <a:lnTo>
                    <a:pt x="0" y="34366"/>
                  </a:lnTo>
                  <a:lnTo>
                    <a:pt x="4597" y="34366"/>
                  </a:lnTo>
                  <a:lnTo>
                    <a:pt x="4597" y="15506"/>
                  </a:lnTo>
                  <a:lnTo>
                    <a:pt x="6184" y="10629"/>
                  </a:lnTo>
                  <a:lnTo>
                    <a:pt x="16052" y="10629"/>
                  </a:lnTo>
                  <a:lnTo>
                    <a:pt x="16344" y="14541"/>
                  </a:lnTo>
                  <a:lnTo>
                    <a:pt x="16344" y="34366"/>
                  </a:lnTo>
                  <a:lnTo>
                    <a:pt x="20942" y="34366"/>
                  </a:lnTo>
                  <a:lnTo>
                    <a:pt x="20942" y="15506"/>
                  </a:lnTo>
                  <a:lnTo>
                    <a:pt x="22529" y="10629"/>
                  </a:lnTo>
                  <a:lnTo>
                    <a:pt x="32385" y="10629"/>
                  </a:lnTo>
                  <a:lnTo>
                    <a:pt x="32677" y="14541"/>
                  </a:lnTo>
                  <a:lnTo>
                    <a:pt x="32677" y="34366"/>
                  </a:lnTo>
                  <a:lnTo>
                    <a:pt x="37274" y="34366"/>
                  </a:lnTo>
                  <a:lnTo>
                    <a:pt x="37274" y="12369"/>
                  </a:lnTo>
                  <a:close/>
                </a:path>
                <a:path w="315595" h="35560">
                  <a:moveTo>
                    <a:pt x="67475" y="21209"/>
                  </a:moveTo>
                  <a:lnTo>
                    <a:pt x="67449" y="17957"/>
                  </a:lnTo>
                  <a:lnTo>
                    <a:pt x="67424" y="14820"/>
                  </a:lnTo>
                  <a:lnTo>
                    <a:pt x="64643" y="10629"/>
                  </a:lnTo>
                  <a:lnTo>
                    <a:pt x="64109" y="9829"/>
                  </a:lnTo>
                  <a:lnTo>
                    <a:pt x="64109" y="17957"/>
                  </a:lnTo>
                  <a:lnTo>
                    <a:pt x="49542" y="17957"/>
                  </a:lnTo>
                  <a:lnTo>
                    <a:pt x="50482" y="13538"/>
                  </a:lnTo>
                  <a:lnTo>
                    <a:pt x="53619" y="10629"/>
                  </a:lnTo>
                  <a:lnTo>
                    <a:pt x="60032" y="10629"/>
                  </a:lnTo>
                  <a:lnTo>
                    <a:pt x="63347" y="12611"/>
                  </a:lnTo>
                  <a:lnTo>
                    <a:pt x="64109" y="17957"/>
                  </a:lnTo>
                  <a:lnTo>
                    <a:pt x="64109" y="9829"/>
                  </a:lnTo>
                  <a:lnTo>
                    <a:pt x="62699" y="7683"/>
                  </a:lnTo>
                  <a:lnTo>
                    <a:pt x="59093" y="7023"/>
                  </a:lnTo>
                  <a:lnTo>
                    <a:pt x="50431" y="7023"/>
                  </a:lnTo>
                  <a:lnTo>
                    <a:pt x="45123" y="13246"/>
                  </a:lnTo>
                  <a:lnTo>
                    <a:pt x="45123" y="28854"/>
                  </a:lnTo>
                  <a:lnTo>
                    <a:pt x="50787" y="35140"/>
                  </a:lnTo>
                  <a:lnTo>
                    <a:pt x="61569" y="35140"/>
                  </a:lnTo>
                  <a:lnTo>
                    <a:pt x="64947" y="33743"/>
                  </a:lnTo>
                  <a:lnTo>
                    <a:pt x="67233" y="32080"/>
                  </a:lnTo>
                  <a:lnTo>
                    <a:pt x="67195" y="31546"/>
                  </a:lnTo>
                  <a:lnTo>
                    <a:pt x="66878" y="28117"/>
                  </a:lnTo>
                  <a:lnTo>
                    <a:pt x="63169" y="31305"/>
                  </a:lnTo>
                  <a:lnTo>
                    <a:pt x="59283" y="31546"/>
                  </a:lnTo>
                  <a:lnTo>
                    <a:pt x="53200" y="31546"/>
                  </a:lnTo>
                  <a:lnTo>
                    <a:pt x="49415" y="27203"/>
                  </a:lnTo>
                  <a:lnTo>
                    <a:pt x="49250" y="21209"/>
                  </a:lnTo>
                  <a:lnTo>
                    <a:pt x="67475" y="21209"/>
                  </a:lnTo>
                  <a:close/>
                </a:path>
                <a:path w="315595" h="35560">
                  <a:moveTo>
                    <a:pt x="89496" y="32905"/>
                  </a:moveTo>
                  <a:lnTo>
                    <a:pt x="88557" y="29387"/>
                  </a:lnTo>
                  <a:lnTo>
                    <a:pt x="87020" y="30645"/>
                  </a:lnTo>
                  <a:lnTo>
                    <a:pt x="85128" y="31369"/>
                  </a:lnTo>
                  <a:lnTo>
                    <a:pt x="81064" y="31369"/>
                  </a:lnTo>
                  <a:lnTo>
                    <a:pt x="80238" y="29565"/>
                  </a:lnTo>
                  <a:lnTo>
                    <a:pt x="80238" y="11239"/>
                  </a:lnTo>
                  <a:lnTo>
                    <a:pt x="88557" y="11239"/>
                  </a:lnTo>
                  <a:lnTo>
                    <a:pt x="88557" y="7810"/>
                  </a:lnTo>
                  <a:lnTo>
                    <a:pt x="80238" y="7810"/>
                  </a:lnTo>
                  <a:lnTo>
                    <a:pt x="80238" y="0"/>
                  </a:lnTo>
                  <a:lnTo>
                    <a:pt x="76174" y="0"/>
                  </a:lnTo>
                  <a:lnTo>
                    <a:pt x="76174" y="7810"/>
                  </a:lnTo>
                  <a:lnTo>
                    <a:pt x="71031" y="7810"/>
                  </a:lnTo>
                  <a:lnTo>
                    <a:pt x="71031" y="11239"/>
                  </a:lnTo>
                  <a:lnTo>
                    <a:pt x="75984" y="11239"/>
                  </a:lnTo>
                  <a:lnTo>
                    <a:pt x="75984" y="31000"/>
                  </a:lnTo>
                  <a:lnTo>
                    <a:pt x="76822" y="35140"/>
                  </a:lnTo>
                  <a:lnTo>
                    <a:pt x="85013" y="35140"/>
                  </a:lnTo>
                  <a:lnTo>
                    <a:pt x="88023" y="33680"/>
                  </a:lnTo>
                  <a:lnTo>
                    <a:pt x="89496" y="32905"/>
                  </a:lnTo>
                  <a:close/>
                </a:path>
                <a:path w="315595" h="35560">
                  <a:moveTo>
                    <a:pt x="115709" y="11150"/>
                  </a:moveTo>
                  <a:lnTo>
                    <a:pt x="115049" y="10515"/>
                  </a:lnTo>
                  <a:lnTo>
                    <a:pt x="111404" y="7023"/>
                  </a:lnTo>
                  <a:lnTo>
                    <a:pt x="102158" y="7023"/>
                  </a:lnTo>
                  <a:lnTo>
                    <a:pt x="99491" y="7975"/>
                  </a:lnTo>
                  <a:lnTo>
                    <a:pt x="96723" y="9563"/>
                  </a:lnTo>
                  <a:lnTo>
                    <a:pt x="97078" y="13423"/>
                  </a:lnTo>
                  <a:lnTo>
                    <a:pt x="100139" y="11264"/>
                  </a:lnTo>
                  <a:lnTo>
                    <a:pt x="103098" y="10515"/>
                  </a:lnTo>
                  <a:lnTo>
                    <a:pt x="108762" y="10515"/>
                  </a:lnTo>
                  <a:lnTo>
                    <a:pt x="111112" y="12839"/>
                  </a:lnTo>
                  <a:lnTo>
                    <a:pt x="111112" y="19646"/>
                  </a:lnTo>
                  <a:lnTo>
                    <a:pt x="111112" y="22656"/>
                  </a:lnTo>
                  <a:lnTo>
                    <a:pt x="111112" y="29197"/>
                  </a:lnTo>
                  <a:lnTo>
                    <a:pt x="109118" y="30365"/>
                  </a:lnTo>
                  <a:lnTo>
                    <a:pt x="107403" y="31496"/>
                  </a:lnTo>
                  <a:lnTo>
                    <a:pt x="105156" y="31546"/>
                  </a:lnTo>
                  <a:lnTo>
                    <a:pt x="101676" y="31546"/>
                  </a:lnTo>
                  <a:lnTo>
                    <a:pt x="99021" y="30124"/>
                  </a:lnTo>
                  <a:lnTo>
                    <a:pt x="99021" y="23202"/>
                  </a:lnTo>
                  <a:lnTo>
                    <a:pt x="111112" y="22656"/>
                  </a:lnTo>
                  <a:lnTo>
                    <a:pt x="111112" y="19646"/>
                  </a:lnTo>
                  <a:lnTo>
                    <a:pt x="102273" y="19761"/>
                  </a:lnTo>
                  <a:lnTo>
                    <a:pt x="94780" y="22237"/>
                  </a:lnTo>
                  <a:lnTo>
                    <a:pt x="94792" y="30365"/>
                  </a:lnTo>
                  <a:lnTo>
                    <a:pt x="96367" y="35140"/>
                  </a:lnTo>
                  <a:lnTo>
                    <a:pt x="102323" y="35140"/>
                  </a:lnTo>
                  <a:lnTo>
                    <a:pt x="107873" y="35026"/>
                  </a:lnTo>
                  <a:lnTo>
                    <a:pt x="111290" y="32372"/>
                  </a:lnTo>
                  <a:lnTo>
                    <a:pt x="111290" y="34493"/>
                  </a:lnTo>
                  <a:lnTo>
                    <a:pt x="115709" y="34493"/>
                  </a:lnTo>
                  <a:lnTo>
                    <a:pt x="115709" y="32372"/>
                  </a:lnTo>
                  <a:lnTo>
                    <a:pt x="115709" y="31546"/>
                  </a:lnTo>
                  <a:lnTo>
                    <a:pt x="115709" y="22656"/>
                  </a:lnTo>
                  <a:lnTo>
                    <a:pt x="115709" y="11150"/>
                  </a:lnTo>
                  <a:close/>
                </a:path>
                <a:path w="315595" h="35560">
                  <a:moveTo>
                    <a:pt x="136855" y="19519"/>
                  </a:moveTo>
                  <a:lnTo>
                    <a:pt x="121221" y="19519"/>
                  </a:lnTo>
                  <a:lnTo>
                    <a:pt x="121221" y="22948"/>
                  </a:lnTo>
                  <a:lnTo>
                    <a:pt x="136855" y="22948"/>
                  </a:lnTo>
                  <a:lnTo>
                    <a:pt x="136855" y="19519"/>
                  </a:lnTo>
                  <a:close/>
                </a:path>
                <a:path w="315595" h="35560">
                  <a:moveTo>
                    <a:pt x="165074" y="32143"/>
                  </a:moveTo>
                  <a:lnTo>
                    <a:pt x="164719" y="28155"/>
                  </a:lnTo>
                  <a:lnTo>
                    <a:pt x="161721" y="30543"/>
                  </a:lnTo>
                  <a:lnTo>
                    <a:pt x="158534" y="31369"/>
                  </a:lnTo>
                  <a:lnTo>
                    <a:pt x="150622" y="31369"/>
                  </a:lnTo>
                  <a:lnTo>
                    <a:pt x="147320" y="27063"/>
                  </a:lnTo>
                  <a:lnTo>
                    <a:pt x="147320" y="16548"/>
                  </a:lnTo>
                  <a:lnTo>
                    <a:pt x="149504" y="10807"/>
                  </a:lnTo>
                  <a:lnTo>
                    <a:pt x="158826" y="10807"/>
                  </a:lnTo>
                  <a:lnTo>
                    <a:pt x="160832" y="11290"/>
                  </a:lnTo>
                  <a:lnTo>
                    <a:pt x="164071" y="13436"/>
                  </a:lnTo>
                  <a:lnTo>
                    <a:pt x="164782" y="9563"/>
                  </a:lnTo>
                  <a:lnTo>
                    <a:pt x="161302" y="7569"/>
                  </a:lnTo>
                  <a:lnTo>
                    <a:pt x="159308" y="7023"/>
                  </a:lnTo>
                  <a:lnTo>
                    <a:pt x="147510" y="7023"/>
                  </a:lnTo>
                  <a:lnTo>
                    <a:pt x="142722" y="14211"/>
                  </a:lnTo>
                  <a:lnTo>
                    <a:pt x="142722" y="28689"/>
                  </a:lnTo>
                  <a:lnTo>
                    <a:pt x="148082" y="35140"/>
                  </a:lnTo>
                  <a:lnTo>
                    <a:pt x="158648" y="35140"/>
                  </a:lnTo>
                  <a:lnTo>
                    <a:pt x="161886" y="34328"/>
                  </a:lnTo>
                  <a:lnTo>
                    <a:pt x="165074" y="32143"/>
                  </a:lnTo>
                  <a:close/>
                </a:path>
                <a:path w="315595" h="35560">
                  <a:moveTo>
                    <a:pt x="193116" y="7810"/>
                  </a:moveTo>
                  <a:lnTo>
                    <a:pt x="188518" y="7810"/>
                  </a:lnTo>
                  <a:lnTo>
                    <a:pt x="188518" y="29794"/>
                  </a:lnTo>
                  <a:lnTo>
                    <a:pt x="185216" y="31902"/>
                  </a:lnTo>
                  <a:lnTo>
                    <a:pt x="177253" y="31902"/>
                  </a:lnTo>
                  <a:lnTo>
                    <a:pt x="176847" y="30327"/>
                  </a:lnTo>
                  <a:lnTo>
                    <a:pt x="176847" y="7810"/>
                  </a:lnTo>
                  <a:lnTo>
                    <a:pt x="172237" y="7810"/>
                  </a:lnTo>
                  <a:lnTo>
                    <a:pt x="172237" y="32321"/>
                  </a:lnTo>
                  <a:lnTo>
                    <a:pt x="173596" y="35140"/>
                  </a:lnTo>
                  <a:lnTo>
                    <a:pt x="181610" y="35140"/>
                  </a:lnTo>
                  <a:lnTo>
                    <a:pt x="185813" y="34201"/>
                  </a:lnTo>
                  <a:lnTo>
                    <a:pt x="188683" y="31661"/>
                  </a:lnTo>
                  <a:lnTo>
                    <a:pt x="188683" y="34493"/>
                  </a:lnTo>
                  <a:lnTo>
                    <a:pt x="193116" y="34493"/>
                  </a:lnTo>
                  <a:lnTo>
                    <a:pt x="193116" y="7810"/>
                  </a:lnTo>
                  <a:close/>
                </a:path>
                <a:path w="315595" h="35560">
                  <a:moveTo>
                    <a:pt x="219786" y="23596"/>
                  </a:moveTo>
                  <a:lnTo>
                    <a:pt x="217614" y="21577"/>
                  </a:lnTo>
                  <a:lnTo>
                    <a:pt x="217500" y="21386"/>
                  </a:lnTo>
                  <a:lnTo>
                    <a:pt x="215188" y="19304"/>
                  </a:lnTo>
                  <a:lnTo>
                    <a:pt x="213601" y="18935"/>
                  </a:lnTo>
                  <a:lnTo>
                    <a:pt x="210654" y="18402"/>
                  </a:lnTo>
                  <a:lnTo>
                    <a:pt x="207403" y="17741"/>
                  </a:lnTo>
                  <a:lnTo>
                    <a:pt x="204698" y="17145"/>
                  </a:lnTo>
                  <a:lnTo>
                    <a:pt x="204698" y="10515"/>
                  </a:lnTo>
                  <a:lnTo>
                    <a:pt x="211607" y="10515"/>
                  </a:lnTo>
                  <a:lnTo>
                    <a:pt x="214718" y="10744"/>
                  </a:lnTo>
                  <a:lnTo>
                    <a:pt x="218084" y="12788"/>
                  </a:lnTo>
                  <a:lnTo>
                    <a:pt x="218795" y="8915"/>
                  </a:lnTo>
                  <a:lnTo>
                    <a:pt x="215722" y="7505"/>
                  </a:lnTo>
                  <a:lnTo>
                    <a:pt x="213309" y="7023"/>
                  </a:lnTo>
                  <a:lnTo>
                    <a:pt x="200507" y="7023"/>
                  </a:lnTo>
                  <a:lnTo>
                    <a:pt x="200507" y="17741"/>
                  </a:lnTo>
                  <a:lnTo>
                    <a:pt x="202222" y="19659"/>
                  </a:lnTo>
                  <a:lnTo>
                    <a:pt x="203695" y="20789"/>
                  </a:lnTo>
                  <a:lnTo>
                    <a:pt x="205524" y="22110"/>
                  </a:lnTo>
                  <a:lnTo>
                    <a:pt x="206819" y="22339"/>
                  </a:lnTo>
                  <a:lnTo>
                    <a:pt x="212191" y="23418"/>
                  </a:lnTo>
                  <a:lnTo>
                    <a:pt x="215607" y="24130"/>
                  </a:lnTo>
                  <a:lnTo>
                    <a:pt x="215607" y="31432"/>
                  </a:lnTo>
                  <a:lnTo>
                    <a:pt x="205282" y="31432"/>
                  </a:lnTo>
                  <a:lnTo>
                    <a:pt x="201993" y="29222"/>
                  </a:lnTo>
                  <a:lnTo>
                    <a:pt x="200926" y="28498"/>
                  </a:lnTo>
                  <a:lnTo>
                    <a:pt x="200215" y="32550"/>
                  </a:lnTo>
                  <a:lnTo>
                    <a:pt x="202095" y="33489"/>
                  </a:lnTo>
                  <a:lnTo>
                    <a:pt x="205346" y="35140"/>
                  </a:lnTo>
                  <a:lnTo>
                    <a:pt x="214439" y="35140"/>
                  </a:lnTo>
                  <a:lnTo>
                    <a:pt x="216966" y="33261"/>
                  </a:lnTo>
                  <a:lnTo>
                    <a:pt x="218795" y="31838"/>
                  </a:lnTo>
                  <a:lnTo>
                    <a:pt x="219786" y="29451"/>
                  </a:lnTo>
                  <a:lnTo>
                    <a:pt x="219786" y="23596"/>
                  </a:lnTo>
                  <a:close/>
                </a:path>
                <a:path w="315595" h="35560">
                  <a:moveTo>
                    <a:pt x="241236" y="32905"/>
                  </a:moveTo>
                  <a:lnTo>
                    <a:pt x="240296" y="29387"/>
                  </a:lnTo>
                  <a:lnTo>
                    <a:pt x="238760" y="30645"/>
                  </a:lnTo>
                  <a:lnTo>
                    <a:pt x="236867" y="31369"/>
                  </a:lnTo>
                  <a:lnTo>
                    <a:pt x="232803" y="31369"/>
                  </a:lnTo>
                  <a:lnTo>
                    <a:pt x="231978" y="29565"/>
                  </a:lnTo>
                  <a:lnTo>
                    <a:pt x="231978" y="11239"/>
                  </a:lnTo>
                  <a:lnTo>
                    <a:pt x="240296" y="11239"/>
                  </a:lnTo>
                  <a:lnTo>
                    <a:pt x="240296" y="7810"/>
                  </a:lnTo>
                  <a:lnTo>
                    <a:pt x="231978" y="7810"/>
                  </a:lnTo>
                  <a:lnTo>
                    <a:pt x="231978" y="0"/>
                  </a:lnTo>
                  <a:lnTo>
                    <a:pt x="227901" y="0"/>
                  </a:lnTo>
                  <a:lnTo>
                    <a:pt x="227901" y="7810"/>
                  </a:lnTo>
                  <a:lnTo>
                    <a:pt x="222770" y="7810"/>
                  </a:lnTo>
                  <a:lnTo>
                    <a:pt x="222770" y="11239"/>
                  </a:lnTo>
                  <a:lnTo>
                    <a:pt x="227723" y="11239"/>
                  </a:lnTo>
                  <a:lnTo>
                    <a:pt x="227723" y="31000"/>
                  </a:lnTo>
                  <a:lnTo>
                    <a:pt x="228561" y="35140"/>
                  </a:lnTo>
                  <a:lnTo>
                    <a:pt x="236753" y="35140"/>
                  </a:lnTo>
                  <a:lnTo>
                    <a:pt x="239763" y="33680"/>
                  </a:lnTo>
                  <a:lnTo>
                    <a:pt x="241236" y="32905"/>
                  </a:lnTo>
                  <a:close/>
                </a:path>
                <a:path w="315595" h="35560">
                  <a:moveTo>
                    <a:pt x="270992" y="13385"/>
                  </a:moveTo>
                  <a:lnTo>
                    <a:pt x="268427" y="10629"/>
                  </a:lnTo>
                  <a:lnTo>
                    <a:pt x="266395" y="8432"/>
                  </a:lnTo>
                  <a:lnTo>
                    <a:pt x="266395" y="13741"/>
                  </a:lnTo>
                  <a:lnTo>
                    <a:pt x="266395" y="27838"/>
                  </a:lnTo>
                  <a:lnTo>
                    <a:pt x="262382" y="31369"/>
                  </a:lnTo>
                  <a:lnTo>
                    <a:pt x="253936" y="31369"/>
                  </a:lnTo>
                  <a:lnTo>
                    <a:pt x="249694" y="28028"/>
                  </a:lnTo>
                  <a:lnTo>
                    <a:pt x="249694" y="13550"/>
                  </a:lnTo>
                  <a:lnTo>
                    <a:pt x="254190" y="10629"/>
                  </a:lnTo>
                  <a:lnTo>
                    <a:pt x="262140" y="10629"/>
                  </a:lnTo>
                  <a:lnTo>
                    <a:pt x="266395" y="13741"/>
                  </a:lnTo>
                  <a:lnTo>
                    <a:pt x="266395" y="8432"/>
                  </a:lnTo>
                  <a:lnTo>
                    <a:pt x="265099" y="7023"/>
                  </a:lnTo>
                  <a:lnTo>
                    <a:pt x="250812" y="7023"/>
                  </a:lnTo>
                  <a:lnTo>
                    <a:pt x="245097" y="13550"/>
                  </a:lnTo>
                  <a:lnTo>
                    <a:pt x="245097" y="29286"/>
                  </a:lnTo>
                  <a:lnTo>
                    <a:pt x="251104" y="35140"/>
                  </a:lnTo>
                  <a:lnTo>
                    <a:pt x="265099" y="35140"/>
                  </a:lnTo>
                  <a:lnTo>
                    <a:pt x="268808" y="31369"/>
                  </a:lnTo>
                  <a:lnTo>
                    <a:pt x="270865" y="29286"/>
                  </a:lnTo>
                  <a:lnTo>
                    <a:pt x="270992" y="13385"/>
                  </a:lnTo>
                  <a:close/>
                </a:path>
                <a:path w="315595" h="35560">
                  <a:moveTo>
                    <a:pt x="315544" y="12369"/>
                  </a:moveTo>
                  <a:lnTo>
                    <a:pt x="314591" y="7023"/>
                  </a:lnTo>
                  <a:lnTo>
                    <a:pt x="303923" y="7023"/>
                  </a:lnTo>
                  <a:lnTo>
                    <a:pt x="300863" y="8686"/>
                  </a:lnTo>
                  <a:lnTo>
                    <a:pt x="298665" y="11899"/>
                  </a:lnTo>
                  <a:lnTo>
                    <a:pt x="297141" y="7378"/>
                  </a:lnTo>
                  <a:lnTo>
                    <a:pt x="293014" y="7023"/>
                  </a:lnTo>
                  <a:lnTo>
                    <a:pt x="286880" y="7023"/>
                  </a:lnTo>
                  <a:lnTo>
                    <a:pt x="284099" y="9448"/>
                  </a:lnTo>
                  <a:lnTo>
                    <a:pt x="282511" y="11595"/>
                  </a:lnTo>
                  <a:lnTo>
                    <a:pt x="282511" y="7327"/>
                  </a:lnTo>
                  <a:lnTo>
                    <a:pt x="278269" y="7327"/>
                  </a:lnTo>
                  <a:lnTo>
                    <a:pt x="278269" y="34366"/>
                  </a:lnTo>
                  <a:lnTo>
                    <a:pt x="282867" y="34366"/>
                  </a:lnTo>
                  <a:lnTo>
                    <a:pt x="282867" y="15506"/>
                  </a:lnTo>
                  <a:lnTo>
                    <a:pt x="284454" y="10629"/>
                  </a:lnTo>
                  <a:lnTo>
                    <a:pt x="294309" y="10629"/>
                  </a:lnTo>
                  <a:lnTo>
                    <a:pt x="294601" y="14541"/>
                  </a:lnTo>
                  <a:lnTo>
                    <a:pt x="294601" y="34366"/>
                  </a:lnTo>
                  <a:lnTo>
                    <a:pt x="299212" y="34366"/>
                  </a:lnTo>
                  <a:lnTo>
                    <a:pt x="299212" y="15506"/>
                  </a:lnTo>
                  <a:lnTo>
                    <a:pt x="300799" y="10629"/>
                  </a:lnTo>
                  <a:lnTo>
                    <a:pt x="310642" y="10629"/>
                  </a:lnTo>
                  <a:lnTo>
                    <a:pt x="310934" y="14541"/>
                  </a:lnTo>
                  <a:lnTo>
                    <a:pt x="310934" y="34366"/>
                  </a:lnTo>
                  <a:lnTo>
                    <a:pt x="315544" y="34366"/>
                  </a:lnTo>
                  <a:lnTo>
                    <a:pt x="315544" y="12369"/>
                  </a:lnTo>
                  <a:close/>
                </a:path>
              </a:pathLst>
            </a:custGeom>
            <a:solidFill>
              <a:srgbClr val="8585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3868877" y="2370544"/>
              <a:ext cx="377825" cy="189230"/>
            </a:xfrm>
            <a:custGeom>
              <a:avLst/>
              <a:gdLst/>
              <a:ahLst/>
              <a:cxnLst/>
              <a:rect l="l" t="t" r="r" b="b"/>
              <a:pathLst>
                <a:path w="377825" h="189230">
                  <a:moveTo>
                    <a:pt x="0" y="188673"/>
                  </a:moveTo>
                  <a:lnTo>
                    <a:pt x="377345" y="188673"/>
                  </a:lnTo>
                  <a:lnTo>
                    <a:pt x="377345" y="0"/>
                  </a:lnTo>
                  <a:lnTo>
                    <a:pt x="0" y="0"/>
                  </a:lnTo>
                  <a:lnTo>
                    <a:pt x="0" y="188673"/>
                  </a:lnTo>
                  <a:close/>
                </a:path>
              </a:pathLst>
            </a:custGeom>
            <a:ln w="9433">
              <a:solidFill>
                <a:srgbClr val="85858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3976535" y="2451315"/>
              <a:ext cx="165100" cy="50800"/>
            </a:xfrm>
            <a:custGeom>
              <a:avLst/>
              <a:gdLst/>
              <a:ahLst/>
              <a:cxnLst/>
              <a:rect l="l" t="t" r="r" b="b"/>
              <a:pathLst>
                <a:path w="165100" h="50800">
                  <a:moveTo>
                    <a:pt x="14439" y="11709"/>
                  </a:moveTo>
                  <a:lnTo>
                    <a:pt x="9194" y="11785"/>
                  </a:lnTo>
                  <a:lnTo>
                    <a:pt x="5956" y="14719"/>
                  </a:lnTo>
                  <a:lnTo>
                    <a:pt x="4114" y="17475"/>
                  </a:lnTo>
                  <a:lnTo>
                    <a:pt x="4114" y="12014"/>
                  </a:lnTo>
                  <a:lnTo>
                    <a:pt x="0" y="12014"/>
                  </a:lnTo>
                  <a:lnTo>
                    <a:pt x="0" y="39039"/>
                  </a:lnTo>
                  <a:lnTo>
                    <a:pt x="4419" y="39039"/>
                  </a:lnTo>
                  <a:lnTo>
                    <a:pt x="4419" y="20193"/>
                  </a:lnTo>
                  <a:lnTo>
                    <a:pt x="8661" y="15849"/>
                  </a:lnTo>
                  <a:lnTo>
                    <a:pt x="14439" y="15735"/>
                  </a:lnTo>
                  <a:lnTo>
                    <a:pt x="14439" y="11709"/>
                  </a:lnTo>
                  <a:close/>
                </a:path>
                <a:path w="165100" h="50800">
                  <a:moveTo>
                    <a:pt x="40297" y="25895"/>
                  </a:moveTo>
                  <a:lnTo>
                    <a:pt x="40284" y="22644"/>
                  </a:lnTo>
                  <a:lnTo>
                    <a:pt x="40259" y="19507"/>
                  </a:lnTo>
                  <a:lnTo>
                    <a:pt x="37477" y="15303"/>
                  </a:lnTo>
                  <a:lnTo>
                    <a:pt x="36944" y="14503"/>
                  </a:lnTo>
                  <a:lnTo>
                    <a:pt x="36944" y="22644"/>
                  </a:lnTo>
                  <a:lnTo>
                    <a:pt x="22377" y="22644"/>
                  </a:lnTo>
                  <a:lnTo>
                    <a:pt x="23317" y="18224"/>
                  </a:lnTo>
                  <a:lnTo>
                    <a:pt x="26454" y="15303"/>
                  </a:lnTo>
                  <a:lnTo>
                    <a:pt x="32867" y="15303"/>
                  </a:lnTo>
                  <a:lnTo>
                    <a:pt x="36182" y="17297"/>
                  </a:lnTo>
                  <a:lnTo>
                    <a:pt x="36944" y="22644"/>
                  </a:lnTo>
                  <a:lnTo>
                    <a:pt x="36944" y="14503"/>
                  </a:lnTo>
                  <a:lnTo>
                    <a:pt x="35534" y="12369"/>
                  </a:lnTo>
                  <a:lnTo>
                    <a:pt x="31927" y="11709"/>
                  </a:lnTo>
                  <a:lnTo>
                    <a:pt x="23266" y="11709"/>
                  </a:lnTo>
                  <a:lnTo>
                    <a:pt x="17957" y="17932"/>
                  </a:lnTo>
                  <a:lnTo>
                    <a:pt x="17957" y="33540"/>
                  </a:lnTo>
                  <a:lnTo>
                    <a:pt x="23622" y="39827"/>
                  </a:lnTo>
                  <a:lnTo>
                    <a:pt x="34404" y="39827"/>
                  </a:lnTo>
                  <a:lnTo>
                    <a:pt x="37782" y="38417"/>
                  </a:lnTo>
                  <a:lnTo>
                    <a:pt x="40068" y="36753"/>
                  </a:lnTo>
                  <a:lnTo>
                    <a:pt x="40017" y="36233"/>
                  </a:lnTo>
                  <a:lnTo>
                    <a:pt x="39712" y="32804"/>
                  </a:lnTo>
                  <a:lnTo>
                    <a:pt x="36004" y="35991"/>
                  </a:lnTo>
                  <a:lnTo>
                    <a:pt x="32118" y="36233"/>
                  </a:lnTo>
                  <a:lnTo>
                    <a:pt x="26035" y="36233"/>
                  </a:lnTo>
                  <a:lnTo>
                    <a:pt x="22250" y="31889"/>
                  </a:lnTo>
                  <a:lnTo>
                    <a:pt x="22085" y="25895"/>
                  </a:lnTo>
                  <a:lnTo>
                    <a:pt x="40297" y="25895"/>
                  </a:lnTo>
                  <a:close/>
                </a:path>
                <a:path w="165100" h="50800">
                  <a:moveTo>
                    <a:pt x="67221" y="36817"/>
                  </a:moveTo>
                  <a:lnTo>
                    <a:pt x="66865" y="32829"/>
                  </a:lnTo>
                  <a:lnTo>
                    <a:pt x="63868" y="35229"/>
                  </a:lnTo>
                  <a:lnTo>
                    <a:pt x="60680" y="36055"/>
                  </a:lnTo>
                  <a:lnTo>
                    <a:pt x="52781" y="36055"/>
                  </a:lnTo>
                  <a:lnTo>
                    <a:pt x="49466" y="31750"/>
                  </a:lnTo>
                  <a:lnTo>
                    <a:pt x="49466" y="21221"/>
                  </a:lnTo>
                  <a:lnTo>
                    <a:pt x="51650" y="15494"/>
                  </a:lnTo>
                  <a:lnTo>
                    <a:pt x="60972" y="15494"/>
                  </a:lnTo>
                  <a:lnTo>
                    <a:pt x="62979" y="15963"/>
                  </a:lnTo>
                  <a:lnTo>
                    <a:pt x="66230" y="18110"/>
                  </a:lnTo>
                  <a:lnTo>
                    <a:pt x="66929" y="14249"/>
                  </a:lnTo>
                  <a:lnTo>
                    <a:pt x="63461" y="12242"/>
                  </a:lnTo>
                  <a:lnTo>
                    <a:pt x="61455" y="11709"/>
                  </a:lnTo>
                  <a:lnTo>
                    <a:pt x="49657" y="11709"/>
                  </a:lnTo>
                  <a:lnTo>
                    <a:pt x="44869" y="18897"/>
                  </a:lnTo>
                  <a:lnTo>
                    <a:pt x="44869" y="33362"/>
                  </a:lnTo>
                  <a:lnTo>
                    <a:pt x="50241" y="39827"/>
                  </a:lnTo>
                  <a:lnTo>
                    <a:pt x="60794" y="39827"/>
                  </a:lnTo>
                  <a:lnTo>
                    <a:pt x="64046" y="39001"/>
                  </a:lnTo>
                  <a:lnTo>
                    <a:pt x="67221" y="36817"/>
                  </a:lnTo>
                  <a:close/>
                </a:path>
                <a:path w="165100" h="50800">
                  <a:moveTo>
                    <a:pt x="78803" y="12496"/>
                  </a:moveTo>
                  <a:lnTo>
                    <a:pt x="74383" y="12496"/>
                  </a:lnTo>
                  <a:lnTo>
                    <a:pt x="74383" y="39039"/>
                  </a:lnTo>
                  <a:lnTo>
                    <a:pt x="78803" y="39039"/>
                  </a:lnTo>
                  <a:lnTo>
                    <a:pt x="78803" y="12496"/>
                  </a:lnTo>
                  <a:close/>
                </a:path>
                <a:path w="165100" h="50800">
                  <a:moveTo>
                    <a:pt x="79286" y="0"/>
                  </a:moveTo>
                  <a:lnTo>
                    <a:pt x="74041" y="0"/>
                  </a:lnTo>
                  <a:lnTo>
                    <a:pt x="74041" y="5257"/>
                  </a:lnTo>
                  <a:lnTo>
                    <a:pt x="79286" y="5257"/>
                  </a:lnTo>
                  <a:lnTo>
                    <a:pt x="79286" y="0"/>
                  </a:lnTo>
                  <a:close/>
                </a:path>
                <a:path w="165100" h="50800">
                  <a:moveTo>
                    <a:pt x="112293" y="18402"/>
                  </a:moveTo>
                  <a:lnTo>
                    <a:pt x="110680" y="15494"/>
                  </a:lnTo>
                  <a:lnTo>
                    <a:pt x="110540" y="15252"/>
                  </a:lnTo>
                  <a:lnTo>
                    <a:pt x="108585" y="11709"/>
                  </a:lnTo>
                  <a:lnTo>
                    <a:pt x="107683" y="11709"/>
                  </a:lnTo>
                  <a:lnTo>
                    <a:pt x="107683" y="20116"/>
                  </a:lnTo>
                  <a:lnTo>
                    <a:pt x="107683" y="31978"/>
                  </a:lnTo>
                  <a:lnTo>
                    <a:pt x="103505" y="36233"/>
                  </a:lnTo>
                  <a:lnTo>
                    <a:pt x="96774" y="36233"/>
                  </a:lnTo>
                  <a:lnTo>
                    <a:pt x="95199" y="35013"/>
                  </a:lnTo>
                  <a:lnTo>
                    <a:pt x="94005" y="33362"/>
                  </a:lnTo>
                  <a:lnTo>
                    <a:pt x="93421" y="32461"/>
                  </a:lnTo>
                  <a:lnTo>
                    <a:pt x="93421" y="19011"/>
                  </a:lnTo>
                  <a:lnTo>
                    <a:pt x="94843" y="16878"/>
                  </a:lnTo>
                  <a:lnTo>
                    <a:pt x="97129" y="15494"/>
                  </a:lnTo>
                  <a:lnTo>
                    <a:pt x="104152" y="15494"/>
                  </a:lnTo>
                  <a:lnTo>
                    <a:pt x="107683" y="20116"/>
                  </a:lnTo>
                  <a:lnTo>
                    <a:pt x="107683" y="11709"/>
                  </a:lnTo>
                  <a:lnTo>
                    <a:pt x="99377" y="11709"/>
                  </a:lnTo>
                  <a:lnTo>
                    <a:pt x="95961" y="12954"/>
                  </a:lnTo>
                  <a:lnTo>
                    <a:pt x="93243" y="15252"/>
                  </a:lnTo>
                  <a:lnTo>
                    <a:pt x="93243" y="12369"/>
                  </a:lnTo>
                  <a:lnTo>
                    <a:pt x="88823" y="12369"/>
                  </a:lnTo>
                  <a:lnTo>
                    <a:pt x="88823" y="50761"/>
                  </a:lnTo>
                  <a:lnTo>
                    <a:pt x="93421" y="50761"/>
                  </a:lnTo>
                  <a:lnTo>
                    <a:pt x="93421" y="36461"/>
                  </a:lnTo>
                  <a:lnTo>
                    <a:pt x="95250" y="38176"/>
                  </a:lnTo>
                  <a:lnTo>
                    <a:pt x="97840" y="39827"/>
                  </a:lnTo>
                  <a:lnTo>
                    <a:pt x="107099" y="39827"/>
                  </a:lnTo>
                  <a:lnTo>
                    <a:pt x="110083" y="36461"/>
                  </a:lnTo>
                  <a:lnTo>
                    <a:pt x="110286" y="36233"/>
                  </a:lnTo>
                  <a:lnTo>
                    <a:pt x="112293" y="33972"/>
                  </a:lnTo>
                  <a:lnTo>
                    <a:pt x="112293" y="18402"/>
                  </a:lnTo>
                  <a:close/>
                </a:path>
                <a:path w="165100" h="50800">
                  <a:moveTo>
                    <a:pt x="141147" y="25895"/>
                  </a:moveTo>
                  <a:lnTo>
                    <a:pt x="141135" y="22644"/>
                  </a:lnTo>
                  <a:lnTo>
                    <a:pt x="141097" y="19507"/>
                  </a:lnTo>
                  <a:lnTo>
                    <a:pt x="138328" y="15303"/>
                  </a:lnTo>
                  <a:lnTo>
                    <a:pt x="137795" y="14503"/>
                  </a:lnTo>
                  <a:lnTo>
                    <a:pt x="137795" y="22644"/>
                  </a:lnTo>
                  <a:lnTo>
                    <a:pt x="123228" y="22644"/>
                  </a:lnTo>
                  <a:lnTo>
                    <a:pt x="124167" y="18224"/>
                  </a:lnTo>
                  <a:lnTo>
                    <a:pt x="127292" y="15303"/>
                  </a:lnTo>
                  <a:lnTo>
                    <a:pt x="133718" y="15303"/>
                  </a:lnTo>
                  <a:lnTo>
                    <a:pt x="137020" y="17297"/>
                  </a:lnTo>
                  <a:lnTo>
                    <a:pt x="137795" y="22644"/>
                  </a:lnTo>
                  <a:lnTo>
                    <a:pt x="137795" y="14503"/>
                  </a:lnTo>
                  <a:lnTo>
                    <a:pt x="136372" y="12369"/>
                  </a:lnTo>
                  <a:lnTo>
                    <a:pt x="132778" y="11709"/>
                  </a:lnTo>
                  <a:lnTo>
                    <a:pt x="124117" y="11709"/>
                  </a:lnTo>
                  <a:lnTo>
                    <a:pt x="118808" y="17932"/>
                  </a:lnTo>
                  <a:lnTo>
                    <a:pt x="118808" y="33540"/>
                  </a:lnTo>
                  <a:lnTo>
                    <a:pt x="124460" y="39827"/>
                  </a:lnTo>
                  <a:lnTo>
                    <a:pt x="135255" y="39827"/>
                  </a:lnTo>
                  <a:lnTo>
                    <a:pt x="138620" y="38417"/>
                  </a:lnTo>
                  <a:lnTo>
                    <a:pt x="140919" y="36753"/>
                  </a:lnTo>
                  <a:lnTo>
                    <a:pt x="140868" y="36233"/>
                  </a:lnTo>
                  <a:lnTo>
                    <a:pt x="140563" y="32804"/>
                  </a:lnTo>
                  <a:lnTo>
                    <a:pt x="136855" y="35991"/>
                  </a:lnTo>
                  <a:lnTo>
                    <a:pt x="132956" y="36233"/>
                  </a:lnTo>
                  <a:lnTo>
                    <a:pt x="126885" y="36233"/>
                  </a:lnTo>
                  <a:lnTo>
                    <a:pt x="123101" y="31889"/>
                  </a:lnTo>
                  <a:lnTo>
                    <a:pt x="122923" y="25895"/>
                  </a:lnTo>
                  <a:lnTo>
                    <a:pt x="141147" y="25895"/>
                  </a:lnTo>
                  <a:close/>
                </a:path>
                <a:path w="165100" h="50800">
                  <a:moveTo>
                    <a:pt x="164820" y="28282"/>
                  </a:moveTo>
                  <a:lnTo>
                    <a:pt x="162648" y="26250"/>
                  </a:lnTo>
                  <a:lnTo>
                    <a:pt x="162534" y="26073"/>
                  </a:lnTo>
                  <a:lnTo>
                    <a:pt x="160223" y="23990"/>
                  </a:lnTo>
                  <a:lnTo>
                    <a:pt x="158635" y="23622"/>
                  </a:lnTo>
                  <a:lnTo>
                    <a:pt x="155689" y="23075"/>
                  </a:lnTo>
                  <a:lnTo>
                    <a:pt x="152438" y="22415"/>
                  </a:lnTo>
                  <a:lnTo>
                    <a:pt x="149733" y="21818"/>
                  </a:lnTo>
                  <a:lnTo>
                    <a:pt x="149733" y="15201"/>
                  </a:lnTo>
                  <a:lnTo>
                    <a:pt x="156629" y="15201"/>
                  </a:lnTo>
                  <a:lnTo>
                    <a:pt x="159766" y="15430"/>
                  </a:lnTo>
                  <a:lnTo>
                    <a:pt x="163118" y="17462"/>
                  </a:lnTo>
                  <a:lnTo>
                    <a:pt x="163817" y="13601"/>
                  </a:lnTo>
                  <a:lnTo>
                    <a:pt x="160756" y="12179"/>
                  </a:lnTo>
                  <a:lnTo>
                    <a:pt x="158343" y="11709"/>
                  </a:lnTo>
                  <a:lnTo>
                    <a:pt x="145542" y="11709"/>
                  </a:lnTo>
                  <a:lnTo>
                    <a:pt x="145542" y="22415"/>
                  </a:lnTo>
                  <a:lnTo>
                    <a:pt x="147256" y="24333"/>
                  </a:lnTo>
                  <a:lnTo>
                    <a:pt x="148729" y="25476"/>
                  </a:lnTo>
                  <a:lnTo>
                    <a:pt x="150558" y="26797"/>
                  </a:lnTo>
                  <a:lnTo>
                    <a:pt x="151853" y="27025"/>
                  </a:lnTo>
                  <a:lnTo>
                    <a:pt x="157226" y="28105"/>
                  </a:lnTo>
                  <a:lnTo>
                    <a:pt x="160642" y="28816"/>
                  </a:lnTo>
                  <a:lnTo>
                    <a:pt x="160642" y="36118"/>
                  </a:lnTo>
                  <a:lnTo>
                    <a:pt x="150317" y="36118"/>
                  </a:lnTo>
                  <a:lnTo>
                    <a:pt x="147015" y="33909"/>
                  </a:lnTo>
                  <a:lnTo>
                    <a:pt x="145961" y="33185"/>
                  </a:lnTo>
                  <a:lnTo>
                    <a:pt x="145249" y="37236"/>
                  </a:lnTo>
                  <a:lnTo>
                    <a:pt x="147129" y="38176"/>
                  </a:lnTo>
                  <a:lnTo>
                    <a:pt x="150380" y="39827"/>
                  </a:lnTo>
                  <a:lnTo>
                    <a:pt x="159461" y="39827"/>
                  </a:lnTo>
                  <a:lnTo>
                    <a:pt x="161988" y="37947"/>
                  </a:lnTo>
                  <a:lnTo>
                    <a:pt x="163817" y="36525"/>
                  </a:lnTo>
                  <a:lnTo>
                    <a:pt x="164820" y="34137"/>
                  </a:lnTo>
                  <a:lnTo>
                    <a:pt x="164820" y="28282"/>
                  </a:lnTo>
                  <a:close/>
                </a:path>
              </a:pathLst>
            </a:custGeom>
            <a:solidFill>
              <a:srgbClr val="8585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3868877" y="2653553"/>
              <a:ext cx="283210" cy="189230"/>
            </a:xfrm>
            <a:custGeom>
              <a:avLst/>
              <a:gdLst/>
              <a:ahLst/>
              <a:cxnLst/>
              <a:rect l="l" t="t" r="r" b="b"/>
              <a:pathLst>
                <a:path w="283210" h="189230">
                  <a:moveTo>
                    <a:pt x="0" y="188673"/>
                  </a:moveTo>
                  <a:lnTo>
                    <a:pt x="283009" y="188673"/>
                  </a:lnTo>
                  <a:lnTo>
                    <a:pt x="283009" y="0"/>
                  </a:lnTo>
                  <a:lnTo>
                    <a:pt x="0" y="0"/>
                  </a:lnTo>
                  <a:lnTo>
                    <a:pt x="0" y="188673"/>
                  </a:lnTo>
                  <a:close/>
                </a:path>
              </a:pathLst>
            </a:custGeom>
            <a:ln w="9433">
              <a:solidFill>
                <a:srgbClr val="85858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3990975" y="2768472"/>
              <a:ext cx="38735" cy="5080"/>
            </a:xfrm>
            <a:custGeom>
              <a:avLst/>
              <a:gdLst/>
              <a:ahLst/>
              <a:cxnLst/>
              <a:rect l="l" t="t" r="r" b="b"/>
              <a:pathLst>
                <a:path w="38735" h="5080">
                  <a:moveTo>
                    <a:pt x="4889" y="0"/>
                  </a:moveTo>
                  <a:lnTo>
                    <a:pt x="0" y="0"/>
                  </a:lnTo>
                  <a:lnTo>
                    <a:pt x="0" y="4889"/>
                  </a:lnTo>
                  <a:lnTo>
                    <a:pt x="4889" y="4889"/>
                  </a:lnTo>
                  <a:lnTo>
                    <a:pt x="4889" y="0"/>
                  </a:lnTo>
                  <a:close/>
                </a:path>
                <a:path w="38735" h="5080">
                  <a:moveTo>
                    <a:pt x="21615" y="0"/>
                  </a:moveTo>
                  <a:lnTo>
                    <a:pt x="16725" y="0"/>
                  </a:lnTo>
                  <a:lnTo>
                    <a:pt x="16725" y="4889"/>
                  </a:lnTo>
                  <a:lnTo>
                    <a:pt x="21615" y="4889"/>
                  </a:lnTo>
                  <a:lnTo>
                    <a:pt x="21615" y="0"/>
                  </a:lnTo>
                  <a:close/>
                </a:path>
                <a:path w="38735" h="5080">
                  <a:moveTo>
                    <a:pt x="38341" y="0"/>
                  </a:moveTo>
                  <a:lnTo>
                    <a:pt x="33451" y="0"/>
                  </a:lnTo>
                  <a:lnTo>
                    <a:pt x="33451" y="4889"/>
                  </a:lnTo>
                  <a:lnTo>
                    <a:pt x="38341" y="4889"/>
                  </a:lnTo>
                  <a:lnTo>
                    <a:pt x="38341" y="0"/>
                  </a:lnTo>
                  <a:close/>
                </a:path>
              </a:pathLst>
            </a:custGeom>
            <a:solidFill>
              <a:srgbClr val="8585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7" name="object 57"/>
          <p:cNvGrpSpPr/>
          <p:nvPr/>
        </p:nvGrpSpPr>
        <p:grpSpPr>
          <a:xfrm>
            <a:off x="939730" y="2177155"/>
            <a:ext cx="2085339" cy="764540"/>
            <a:chOff x="939730" y="2177155"/>
            <a:chExt cx="2085339" cy="764540"/>
          </a:xfrm>
        </p:grpSpPr>
        <p:sp>
          <p:nvSpPr>
            <p:cNvPr id="58" name="object 58"/>
            <p:cNvSpPr/>
            <p:nvPr/>
          </p:nvSpPr>
          <p:spPr>
            <a:xfrm>
              <a:off x="944446" y="2181871"/>
              <a:ext cx="2075814" cy="755015"/>
            </a:xfrm>
            <a:custGeom>
              <a:avLst/>
              <a:gdLst/>
              <a:ahLst/>
              <a:cxnLst/>
              <a:rect l="l" t="t" r="r" b="b"/>
              <a:pathLst>
                <a:path w="2075814" h="755014">
                  <a:moveTo>
                    <a:pt x="2075402" y="0"/>
                  </a:moveTo>
                  <a:lnTo>
                    <a:pt x="0" y="0"/>
                  </a:lnTo>
                  <a:lnTo>
                    <a:pt x="0" y="754691"/>
                  </a:lnTo>
                  <a:lnTo>
                    <a:pt x="2075402" y="754691"/>
                  </a:lnTo>
                  <a:lnTo>
                    <a:pt x="2075402" y="0"/>
                  </a:lnTo>
                  <a:close/>
                </a:path>
              </a:pathLst>
            </a:custGeom>
            <a:solidFill>
              <a:srgbClr val="E5E5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944446" y="2181871"/>
              <a:ext cx="2075814" cy="755015"/>
            </a:xfrm>
            <a:custGeom>
              <a:avLst/>
              <a:gdLst/>
              <a:ahLst/>
              <a:cxnLst/>
              <a:rect l="l" t="t" r="r" b="b"/>
              <a:pathLst>
                <a:path w="2075814" h="755014">
                  <a:moveTo>
                    <a:pt x="0" y="754691"/>
                  </a:moveTo>
                  <a:lnTo>
                    <a:pt x="2075402" y="754691"/>
                  </a:lnTo>
                  <a:lnTo>
                    <a:pt x="2075402" y="0"/>
                  </a:lnTo>
                  <a:lnTo>
                    <a:pt x="0" y="0"/>
                  </a:lnTo>
                  <a:lnTo>
                    <a:pt x="0" y="754691"/>
                  </a:lnTo>
                  <a:close/>
                </a:path>
              </a:pathLst>
            </a:custGeom>
            <a:ln w="9433">
              <a:solidFill>
                <a:srgbClr val="85858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1043546" y="2237168"/>
              <a:ext cx="172085" cy="40005"/>
            </a:xfrm>
            <a:custGeom>
              <a:avLst/>
              <a:gdLst/>
              <a:ahLst/>
              <a:cxnLst/>
              <a:rect l="l" t="t" r="r" b="b"/>
              <a:pathLst>
                <a:path w="172084" h="40005">
                  <a:moveTo>
                    <a:pt x="37274" y="17056"/>
                  </a:moveTo>
                  <a:lnTo>
                    <a:pt x="36334" y="11709"/>
                  </a:lnTo>
                  <a:lnTo>
                    <a:pt x="25654" y="11709"/>
                  </a:lnTo>
                  <a:lnTo>
                    <a:pt x="22593" y="13373"/>
                  </a:lnTo>
                  <a:lnTo>
                    <a:pt x="20408" y="16586"/>
                  </a:lnTo>
                  <a:lnTo>
                    <a:pt x="18884" y="12065"/>
                  </a:lnTo>
                  <a:lnTo>
                    <a:pt x="14744" y="11709"/>
                  </a:lnTo>
                  <a:lnTo>
                    <a:pt x="8623" y="11709"/>
                  </a:lnTo>
                  <a:lnTo>
                    <a:pt x="5829" y="14135"/>
                  </a:lnTo>
                  <a:lnTo>
                    <a:pt x="4254" y="16281"/>
                  </a:lnTo>
                  <a:lnTo>
                    <a:pt x="4254" y="12014"/>
                  </a:lnTo>
                  <a:lnTo>
                    <a:pt x="0" y="12014"/>
                  </a:lnTo>
                  <a:lnTo>
                    <a:pt x="0" y="39052"/>
                  </a:lnTo>
                  <a:lnTo>
                    <a:pt x="4597" y="39052"/>
                  </a:lnTo>
                  <a:lnTo>
                    <a:pt x="4597" y="20193"/>
                  </a:lnTo>
                  <a:lnTo>
                    <a:pt x="6184" y="15316"/>
                  </a:lnTo>
                  <a:lnTo>
                    <a:pt x="16052" y="15316"/>
                  </a:lnTo>
                  <a:lnTo>
                    <a:pt x="16344" y="19227"/>
                  </a:lnTo>
                  <a:lnTo>
                    <a:pt x="16344" y="39052"/>
                  </a:lnTo>
                  <a:lnTo>
                    <a:pt x="20942" y="39052"/>
                  </a:lnTo>
                  <a:lnTo>
                    <a:pt x="20942" y="20193"/>
                  </a:lnTo>
                  <a:lnTo>
                    <a:pt x="22529" y="15316"/>
                  </a:lnTo>
                  <a:lnTo>
                    <a:pt x="32372" y="15316"/>
                  </a:lnTo>
                  <a:lnTo>
                    <a:pt x="32664" y="19227"/>
                  </a:lnTo>
                  <a:lnTo>
                    <a:pt x="32664" y="39052"/>
                  </a:lnTo>
                  <a:lnTo>
                    <a:pt x="37274" y="39052"/>
                  </a:lnTo>
                  <a:lnTo>
                    <a:pt x="37274" y="17056"/>
                  </a:lnTo>
                  <a:close/>
                </a:path>
                <a:path w="172084" h="40005">
                  <a:moveTo>
                    <a:pt x="67462" y="25895"/>
                  </a:moveTo>
                  <a:lnTo>
                    <a:pt x="67449" y="22644"/>
                  </a:lnTo>
                  <a:lnTo>
                    <a:pt x="67424" y="19507"/>
                  </a:lnTo>
                  <a:lnTo>
                    <a:pt x="64643" y="15316"/>
                  </a:lnTo>
                  <a:lnTo>
                    <a:pt x="64109" y="14516"/>
                  </a:lnTo>
                  <a:lnTo>
                    <a:pt x="64109" y="22644"/>
                  </a:lnTo>
                  <a:lnTo>
                    <a:pt x="49542" y="22644"/>
                  </a:lnTo>
                  <a:lnTo>
                    <a:pt x="50482" y="18224"/>
                  </a:lnTo>
                  <a:lnTo>
                    <a:pt x="53619" y="15316"/>
                  </a:lnTo>
                  <a:lnTo>
                    <a:pt x="60032" y="15316"/>
                  </a:lnTo>
                  <a:lnTo>
                    <a:pt x="63347" y="17297"/>
                  </a:lnTo>
                  <a:lnTo>
                    <a:pt x="64109" y="22644"/>
                  </a:lnTo>
                  <a:lnTo>
                    <a:pt x="64109" y="14516"/>
                  </a:lnTo>
                  <a:lnTo>
                    <a:pt x="62699" y="12369"/>
                  </a:lnTo>
                  <a:lnTo>
                    <a:pt x="59093" y="11709"/>
                  </a:lnTo>
                  <a:lnTo>
                    <a:pt x="50431" y="11709"/>
                  </a:lnTo>
                  <a:lnTo>
                    <a:pt x="45123" y="17932"/>
                  </a:lnTo>
                  <a:lnTo>
                    <a:pt x="45123" y="33540"/>
                  </a:lnTo>
                  <a:lnTo>
                    <a:pt x="50787" y="39827"/>
                  </a:lnTo>
                  <a:lnTo>
                    <a:pt x="61569" y="39827"/>
                  </a:lnTo>
                  <a:lnTo>
                    <a:pt x="64947" y="38430"/>
                  </a:lnTo>
                  <a:lnTo>
                    <a:pt x="67233" y="36766"/>
                  </a:lnTo>
                  <a:lnTo>
                    <a:pt x="67183" y="36233"/>
                  </a:lnTo>
                  <a:lnTo>
                    <a:pt x="66878" y="32804"/>
                  </a:lnTo>
                  <a:lnTo>
                    <a:pt x="63169" y="35991"/>
                  </a:lnTo>
                  <a:lnTo>
                    <a:pt x="59283" y="36233"/>
                  </a:lnTo>
                  <a:lnTo>
                    <a:pt x="53200" y="36233"/>
                  </a:lnTo>
                  <a:lnTo>
                    <a:pt x="49415" y="31889"/>
                  </a:lnTo>
                  <a:lnTo>
                    <a:pt x="49250" y="25895"/>
                  </a:lnTo>
                  <a:lnTo>
                    <a:pt x="67462" y="25895"/>
                  </a:lnTo>
                  <a:close/>
                </a:path>
                <a:path w="172084" h="40005">
                  <a:moveTo>
                    <a:pt x="89496" y="37592"/>
                  </a:moveTo>
                  <a:lnTo>
                    <a:pt x="88557" y="34074"/>
                  </a:lnTo>
                  <a:lnTo>
                    <a:pt x="87020" y="35331"/>
                  </a:lnTo>
                  <a:lnTo>
                    <a:pt x="85128" y="36055"/>
                  </a:lnTo>
                  <a:lnTo>
                    <a:pt x="81064" y="36055"/>
                  </a:lnTo>
                  <a:lnTo>
                    <a:pt x="80238" y="34251"/>
                  </a:lnTo>
                  <a:lnTo>
                    <a:pt x="80238" y="15925"/>
                  </a:lnTo>
                  <a:lnTo>
                    <a:pt x="88557" y="15925"/>
                  </a:lnTo>
                  <a:lnTo>
                    <a:pt x="88557" y="12496"/>
                  </a:lnTo>
                  <a:lnTo>
                    <a:pt x="80238" y="12496"/>
                  </a:lnTo>
                  <a:lnTo>
                    <a:pt x="80238" y="4686"/>
                  </a:lnTo>
                  <a:lnTo>
                    <a:pt x="76174" y="4686"/>
                  </a:lnTo>
                  <a:lnTo>
                    <a:pt x="76174" y="12496"/>
                  </a:lnTo>
                  <a:lnTo>
                    <a:pt x="71031" y="12496"/>
                  </a:lnTo>
                  <a:lnTo>
                    <a:pt x="71031" y="15925"/>
                  </a:lnTo>
                  <a:lnTo>
                    <a:pt x="75984" y="15925"/>
                  </a:lnTo>
                  <a:lnTo>
                    <a:pt x="75984" y="35687"/>
                  </a:lnTo>
                  <a:lnTo>
                    <a:pt x="76822" y="39827"/>
                  </a:lnTo>
                  <a:lnTo>
                    <a:pt x="85013" y="39827"/>
                  </a:lnTo>
                  <a:lnTo>
                    <a:pt x="88023" y="38366"/>
                  </a:lnTo>
                  <a:lnTo>
                    <a:pt x="89496" y="37592"/>
                  </a:lnTo>
                  <a:close/>
                </a:path>
                <a:path w="172084" h="40005">
                  <a:moveTo>
                    <a:pt x="115709" y="15836"/>
                  </a:moveTo>
                  <a:lnTo>
                    <a:pt x="115049" y="15201"/>
                  </a:lnTo>
                  <a:lnTo>
                    <a:pt x="111404" y="11709"/>
                  </a:lnTo>
                  <a:lnTo>
                    <a:pt x="102158" y="11709"/>
                  </a:lnTo>
                  <a:lnTo>
                    <a:pt x="99491" y="12661"/>
                  </a:lnTo>
                  <a:lnTo>
                    <a:pt x="96723" y="14249"/>
                  </a:lnTo>
                  <a:lnTo>
                    <a:pt x="97078" y="18110"/>
                  </a:lnTo>
                  <a:lnTo>
                    <a:pt x="100139" y="15951"/>
                  </a:lnTo>
                  <a:lnTo>
                    <a:pt x="103098" y="15201"/>
                  </a:lnTo>
                  <a:lnTo>
                    <a:pt x="108750" y="15201"/>
                  </a:lnTo>
                  <a:lnTo>
                    <a:pt x="111112" y="17526"/>
                  </a:lnTo>
                  <a:lnTo>
                    <a:pt x="111112" y="24333"/>
                  </a:lnTo>
                  <a:lnTo>
                    <a:pt x="111112" y="27343"/>
                  </a:lnTo>
                  <a:lnTo>
                    <a:pt x="111112" y="33883"/>
                  </a:lnTo>
                  <a:lnTo>
                    <a:pt x="109105" y="35052"/>
                  </a:lnTo>
                  <a:lnTo>
                    <a:pt x="107403" y="36182"/>
                  </a:lnTo>
                  <a:lnTo>
                    <a:pt x="105156" y="36233"/>
                  </a:lnTo>
                  <a:lnTo>
                    <a:pt x="101676" y="36233"/>
                  </a:lnTo>
                  <a:lnTo>
                    <a:pt x="99021" y="34810"/>
                  </a:lnTo>
                  <a:lnTo>
                    <a:pt x="99021" y="27889"/>
                  </a:lnTo>
                  <a:lnTo>
                    <a:pt x="111112" y="27343"/>
                  </a:lnTo>
                  <a:lnTo>
                    <a:pt x="111112" y="24333"/>
                  </a:lnTo>
                  <a:lnTo>
                    <a:pt x="102260" y="24447"/>
                  </a:lnTo>
                  <a:lnTo>
                    <a:pt x="94767" y="26924"/>
                  </a:lnTo>
                  <a:lnTo>
                    <a:pt x="94792" y="35052"/>
                  </a:lnTo>
                  <a:lnTo>
                    <a:pt x="96367" y="39827"/>
                  </a:lnTo>
                  <a:lnTo>
                    <a:pt x="102323" y="39827"/>
                  </a:lnTo>
                  <a:lnTo>
                    <a:pt x="107861" y="39712"/>
                  </a:lnTo>
                  <a:lnTo>
                    <a:pt x="111290" y="37058"/>
                  </a:lnTo>
                  <a:lnTo>
                    <a:pt x="111290" y="39179"/>
                  </a:lnTo>
                  <a:lnTo>
                    <a:pt x="115709" y="39179"/>
                  </a:lnTo>
                  <a:lnTo>
                    <a:pt x="115709" y="37058"/>
                  </a:lnTo>
                  <a:lnTo>
                    <a:pt x="115709" y="36233"/>
                  </a:lnTo>
                  <a:lnTo>
                    <a:pt x="115709" y="27343"/>
                  </a:lnTo>
                  <a:lnTo>
                    <a:pt x="115709" y="15836"/>
                  </a:lnTo>
                  <a:close/>
                </a:path>
                <a:path w="172084" h="40005">
                  <a:moveTo>
                    <a:pt x="136842" y="24206"/>
                  </a:moveTo>
                  <a:lnTo>
                    <a:pt x="121221" y="24206"/>
                  </a:lnTo>
                  <a:lnTo>
                    <a:pt x="121221" y="27635"/>
                  </a:lnTo>
                  <a:lnTo>
                    <a:pt x="136842" y="27635"/>
                  </a:lnTo>
                  <a:lnTo>
                    <a:pt x="136842" y="24206"/>
                  </a:lnTo>
                  <a:close/>
                </a:path>
                <a:path w="172084" h="40005">
                  <a:moveTo>
                    <a:pt x="160185" y="37592"/>
                  </a:moveTo>
                  <a:lnTo>
                    <a:pt x="159245" y="34074"/>
                  </a:lnTo>
                  <a:lnTo>
                    <a:pt x="157708" y="35331"/>
                  </a:lnTo>
                  <a:lnTo>
                    <a:pt x="155816" y="36055"/>
                  </a:lnTo>
                  <a:lnTo>
                    <a:pt x="151752" y="36055"/>
                  </a:lnTo>
                  <a:lnTo>
                    <a:pt x="150914" y="34251"/>
                  </a:lnTo>
                  <a:lnTo>
                    <a:pt x="150914" y="15925"/>
                  </a:lnTo>
                  <a:lnTo>
                    <a:pt x="159245" y="15925"/>
                  </a:lnTo>
                  <a:lnTo>
                    <a:pt x="159245" y="12496"/>
                  </a:lnTo>
                  <a:lnTo>
                    <a:pt x="150914" y="12496"/>
                  </a:lnTo>
                  <a:lnTo>
                    <a:pt x="150914" y="4686"/>
                  </a:lnTo>
                  <a:lnTo>
                    <a:pt x="146850" y="4686"/>
                  </a:lnTo>
                  <a:lnTo>
                    <a:pt x="146850" y="12496"/>
                  </a:lnTo>
                  <a:lnTo>
                    <a:pt x="141719" y="12496"/>
                  </a:lnTo>
                  <a:lnTo>
                    <a:pt x="141719" y="15925"/>
                  </a:lnTo>
                  <a:lnTo>
                    <a:pt x="146672" y="15925"/>
                  </a:lnTo>
                  <a:lnTo>
                    <a:pt x="146672" y="35687"/>
                  </a:lnTo>
                  <a:lnTo>
                    <a:pt x="147497" y="39827"/>
                  </a:lnTo>
                  <a:lnTo>
                    <a:pt x="155702" y="39827"/>
                  </a:lnTo>
                  <a:lnTo>
                    <a:pt x="158699" y="38366"/>
                  </a:lnTo>
                  <a:lnTo>
                    <a:pt x="160185" y="37592"/>
                  </a:lnTo>
                  <a:close/>
                </a:path>
                <a:path w="172084" h="40005">
                  <a:moveTo>
                    <a:pt x="171475" y="12496"/>
                  </a:moveTo>
                  <a:lnTo>
                    <a:pt x="167055" y="12496"/>
                  </a:lnTo>
                  <a:lnTo>
                    <a:pt x="167055" y="39052"/>
                  </a:lnTo>
                  <a:lnTo>
                    <a:pt x="171475" y="39052"/>
                  </a:lnTo>
                  <a:lnTo>
                    <a:pt x="171475" y="12496"/>
                  </a:lnTo>
                  <a:close/>
                </a:path>
                <a:path w="172084" h="40005">
                  <a:moveTo>
                    <a:pt x="171945" y="0"/>
                  </a:moveTo>
                  <a:lnTo>
                    <a:pt x="166700" y="0"/>
                  </a:lnTo>
                  <a:lnTo>
                    <a:pt x="166700" y="5257"/>
                  </a:lnTo>
                  <a:lnTo>
                    <a:pt x="171945" y="5257"/>
                  </a:lnTo>
                  <a:lnTo>
                    <a:pt x="171945" y="0"/>
                  </a:lnTo>
                  <a:close/>
                </a:path>
              </a:pathLst>
            </a:custGeom>
            <a:solidFill>
              <a:srgbClr val="8585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1038783" y="2370544"/>
              <a:ext cx="471805" cy="189230"/>
            </a:xfrm>
            <a:custGeom>
              <a:avLst/>
              <a:gdLst/>
              <a:ahLst/>
              <a:cxnLst/>
              <a:rect l="l" t="t" r="r" b="b"/>
              <a:pathLst>
                <a:path w="471805" h="189230">
                  <a:moveTo>
                    <a:pt x="0" y="188673"/>
                  </a:moveTo>
                  <a:lnTo>
                    <a:pt x="471682" y="188673"/>
                  </a:lnTo>
                  <a:lnTo>
                    <a:pt x="471682" y="0"/>
                  </a:lnTo>
                  <a:lnTo>
                    <a:pt x="0" y="0"/>
                  </a:lnTo>
                  <a:lnTo>
                    <a:pt x="0" y="188673"/>
                  </a:lnTo>
                  <a:close/>
                </a:path>
              </a:pathLst>
            </a:custGeom>
            <a:ln w="9433">
              <a:solidFill>
                <a:srgbClr val="85858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1140891" y="2449753"/>
              <a:ext cx="269240" cy="52705"/>
            </a:xfrm>
            <a:custGeom>
              <a:avLst/>
              <a:gdLst/>
              <a:ahLst/>
              <a:cxnLst/>
              <a:rect l="l" t="t" r="r" b="b"/>
              <a:pathLst>
                <a:path w="269240" h="52705">
                  <a:moveTo>
                    <a:pt x="14452" y="13271"/>
                  </a:moveTo>
                  <a:lnTo>
                    <a:pt x="9207" y="13347"/>
                  </a:lnTo>
                  <a:lnTo>
                    <a:pt x="5956" y="16281"/>
                  </a:lnTo>
                  <a:lnTo>
                    <a:pt x="4127" y="19037"/>
                  </a:lnTo>
                  <a:lnTo>
                    <a:pt x="4127" y="13576"/>
                  </a:lnTo>
                  <a:lnTo>
                    <a:pt x="0" y="13576"/>
                  </a:lnTo>
                  <a:lnTo>
                    <a:pt x="0" y="40601"/>
                  </a:lnTo>
                  <a:lnTo>
                    <a:pt x="4419" y="40601"/>
                  </a:lnTo>
                  <a:lnTo>
                    <a:pt x="4419" y="21755"/>
                  </a:lnTo>
                  <a:lnTo>
                    <a:pt x="8661" y="17411"/>
                  </a:lnTo>
                  <a:lnTo>
                    <a:pt x="14452" y="17297"/>
                  </a:lnTo>
                  <a:lnTo>
                    <a:pt x="14452" y="13271"/>
                  </a:lnTo>
                  <a:close/>
                </a:path>
                <a:path w="269240" h="52705">
                  <a:moveTo>
                    <a:pt x="40309" y="27457"/>
                  </a:moveTo>
                  <a:lnTo>
                    <a:pt x="40297" y="24206"/>
                  </a:lnTo>
                  <a:lnTo>
                    <a:pt x="40259" y="21069"/>
                  </a:lnTo>
                  <a:lnTo>
                    <a:pt x="37490" y="16865"/>
                  </a:lnTo>
                  <a:lnTo>
                    <a:pt x="36957" y="16065"/>
                  </a:lnTo>
                  <a:lnTo>
                    <a:pt x="36957" y="24206"/>
                  </a:lnTo>
                  <a:lnTo>
                    <a:pt x="22390" y="24206"/>
                  </a:lnTo>
                  <a:lnTo>
                    <a:pt x="23329" y="19786"/>
                  </a:lnTo>
                  <a:lnTo>
                    <a:pt x="26454" y="16865"/>
                  </a:lnTo>
                  <a:lnTo>
                    <a:pt x="32880" y="16865"/>
                  </a:lnTo>
                  <a:lnTo>
                    <a:pt x="36182" y="18859"/>
                  </a:lnTo>
                  <a:lnTo>
                    <a:pt x="36957" y="24206"/>
                  </a:lnTo>
                  <a:lnTo>
                    <a:pt x="36957" y="16065"/>
                  </a:lnTo>
                  <a:lnTo>
                    <a:pt x="35534" y="13931"/>
                  </a:lnTo>
                  <a:lnTo>
                    <a:pt x="31940" y="13271"/>
                  </a:lnTo>
                  <a:lnTo>
                    <a:pt x="23279" y="13271"/>
                  </a:lnTo>
                  <a:lnTo>
                    <a:pt x="17970" y="19494"/>
                  </a:lnTo>
                  <a:lnTo>
                    <a:pt x="17970" y="35102"/>
                  </a:lnTo>
                  <a:lnTo>
                    <a:pt x="23634" y="41389"/>
                  </a:lnTo>
                  <a:lnTo>
                    <a:pt x="34417" y="41389"/>
                  </a:lnTo>
                  <a:lnTo>
                    <a:pt x="37782" y="39979"/>
                  </a:lnTo>
                  <a:lnTo>
                    <a:pt x="40081" y="38315"/>
                  </a:lnTo>
                  <a:lnTo>
                    <a:pt x="40030" y="37795"/>
                  </a:lnTo>
                  <a:lnTo>
                    <a:pt x="39725" y="34366"/>
                  </a:lnTo>
                  <a:lnTo>
                    <a:pt x="36017" y="37553"/>
                  </a:lnTo>
                  <a:lnTo>
                    <a:pt x="32118" y="37795"/>
                  </a:lnTo>
                  <a:lnTo>
                    <a:pt x="26047" y="37795"/>
                  </a:lnTo>
                  <a:lnTo>
                    <a:pt x="22263" y="33451"/>
                  </a:lnTo>
                  <a:lnTo>
                    <a:pt x="22085" y="27457"/>
                  </a:lnTo>
                  <a:lnTo>
                    <a:pt x="40309" y="27457"/>
                  </a:lnTo>
                  <a:close/>
                </a:path>
                <a:path w="269240" h="52705">
                  <a:moveTo>
                    <a:pt x="67233" y="38379"/>
                  </a:moveTo>
                  <a:lnTo>
                    <a:pt x="66878" y="34391"/>
                  </a:lnTo>
                  <a:lnTo>
                    <a:pt x="63881" y="36791"/>
                  </a:lnTo>
                  <a:lnTo>
                    <a:pt x="60693" y="37617"/>
                  </a:lnTo>
                  <a:lnTo>
                    <a:pt x="52781" y="37617"/>
                  </a:lnTo>
                  <a:lnTo>
                    <a:pt x="49479" y="33312"/>
                  </a:lnTo>
                  <a:lnTo>
                    <a:pt x="49479" y="22783"/>
                  </a:lnTo>
                  <a:lnTo>
                    <a:pt x="51663" y="17056"/>
                  </a:lnTo>
                  <a:lnTo>
                    <a:pt x="60985" y="17056"/>
                  </a:lnTo>
                  <a:lnTo>
                    <a:pt x="62979" y="17526"/>
                  </a:lnTo>
                  <a:lnTo>
                    <a:pt x="66230" y="19672"/>
                  </a:lnTo>
                  <a:lnTo>
                    <a:pt x="66941" y="15811"/>
                  </a:lnTo>
                  <a:lnTo>
                    <a:pt x="63461" y="13804"/>
                  </a:lnTo>
                  <a:lnTo>
                    <a:pt x="61455" y="13271"/>
                  </a:lnTo>
                  <a:lnTo>
                    <a:pt x="49657" y="13271"/>
                  </a:lnTo>
                  <a:lnTo>
                    <a:pt x="44881" y="20459"/>
                  </a:lnTo>
                  <a:lnTo>
                    <a:pt x="44881" y="34925"/>
                  </a:lnTo>
                  <a:lnTo>
                    <a:pt x="50241" y="41389"/>
                  </a:lnTo>
                  <a:lnTo>
                    <a:pt x="60794" y="41389"/>
                  </a:lnTo>
                  <a:lnTo>
                    <a:pt x="64046" y="40563"/>
                  </a:lnTo>
                  <a:lnTo>
                    <a:pt x="67233" y="38379"/>
                  </a:lnTo>
                  <a:close/>
                </a:path>
                <a:path w="269240" h="52705">
                  <a:moveTo>
                    <a:pt x="78816" y="14058"/>
                  </a:moveTo>
                  <a:lnTo>
                    <a:pt x="74396" y="14058"/>
                  </a:lnTo>
                  <a:lnTo>
                    <a:pt x="74396" y="40601"/>
                  </a:lnTo>
                  <a:lnTo>
                    <a:pt x="78816" y="40601"/>
                  </a:lnTo>
                  <a:lnTo>
                    <a:pt x="78816" y="14058"/>
                  </a:lnTo>
                  <a:close/>
                </a:path>
                <a:path w="269240" h="52705">
                  <a:moveTo>
                    <a:pt x="79286" y="1562"/>
                  </a:moveTo>
                  <a:lnTo>
                    <a:pt x="74041" y="1562"/>
                  </a:lnTo>
                  <a:lnTo>
                    <a:pt x="74041" y="6819"/>
                  </a:lnTo>
                  <a:lnTo>
                    <a:pt x="79286" y="6819"/>
                  </a:lnTo>
                  <a:lnTo>
                    <a:pt x="79286" y="1562"/>
                  </a:lnTo>
                  <a:close/>
                </a:path>
                <a:path w="269240" h="52705">
                  <a:moveTo>
                    <a:pt x="112293" y="19964"/>
                  </a:moveTo>
                  <a:lnTo>
                    <a:pt x="110680" y="17056"/>
                  </a:lnTo>
                  <a:lnTo>
                    <a:pt x="110540" y="16814"/>
                  </a:lnTo>
                  <a:lnTo>
                    <a:pt x="108585" y="13271"/>
                  </a:lnTo>
                  <a:lnTo>
                    <a:pt x="107696" y="13271"/>
                  </a:lnTo>
                  <a:lnTo>
                    <a:pt x="107696" y="21678"/>
                  </a:lnTo>
                  <a:lnTo>
                    <a:pt x="107696" y="33540"/>
                  </a:lnTo>
                  <a:lnTo>
                    <a:pt x="103505" y="37795"/>
                  </a:lnTo>
                  <a:lnTo>
                    <a:pt x="96786" y="37795"/>
                  </a:lnTo>
                  <a:lnTo>
                    <a:pt x="95199" y="36576"/>
                  </a:lnTo>
                  <a:lnTo>
                    <a:pt x="94018" y="34925"/>
                  </a:lnTo>
                  <a:lnTo>
                    <a:pt x="93433" y="34023"/>
                  </a:lnTo>
                  <a:lnTo>
                    <a:pt x="93433" y="20574"/>
                  </a:lnTo>
                  <a:lnTo>
                    <a:pt x="94843" y="18440"/>
                  </a:lnTo>
                  <a:lnTo>
                    <a:pt x="97142" y="17056"/>
                  </a:lnTo>
                  <a:lnTo>
                    <a:pt x="104152" y="17056"/>
                  </a:lnTo>
                  <a:lnTo>
                    <a:pt x="107696" y="21678"/>
                  </a:lnTo>
                  <a:lnTo>
                    <a:pt x="107696" y="13271"/>
                  </a:lnTo>
                  <a:lnTo>
                    <a:pt x="99390" y="13271"/>
                  </a:lnTo>
                  <a:lnTo>
                    <a:pt x="95973" y="14516"/>
                  </a:lnTo>
                  <a:lnTo>
                    <a:pt x="93243" y="16814"/>
                  </a:lnTo>
                  <a:lnTo>
                    <a:pt x="93243" y="13931"/>
                  </a:lnTo>
                  <a:lnTo>
                    <a:pt x="88836" y="13931"/>
                  </a:lnTo>
                  <a:lnTo>
                    <a:pt x="88836" y="52324"/>
                  </a:lnTo>
                  <a:lnTo>
                    <a:pt x="93433" y="52324"/>
                  </a:lnTo>
                  <a:lnTo>
                    <a:pt x="93433" y="38023"/>
                  </a:lnTo>
                  <a:lnTo>
                    <a:pt x="95262" y="39738"/>
                  </a:lnTo>
                  <a:lnTo>
                    <a:pt x="97853" y="41389"/>
                  </a:lnTo>
                  <a:lnTo>
                    <a:pt x="107111" y="41389"/>
                  </a:lnTo>
                  <a:lnTo>
                    <a:pt x="110083" y="38023"/>
                  </a:lnTo>
                  <a:lnTo>
                    <a:pt x="110286" y="37795"/>
                  </a:lnTo>
                  <a:lnTo>
                    <a:pt x="112293" y="35534"/>
                  </a:lnTo>
                  <a:lnTo>
                    <a:pt x="112293" y="19964"/>
                  </a:lnTo>
                  <a:close/>
                </a:path>
                <a:path w="269240" h="52705">
                  <a:moveTo>
                    <a:pt x="141147" y="27457"/>
                  </a:moveTo>
                  <a:lnTo>
                    <a:pt x="141135" y="24206"/>
                  </a:lnTo>
                  <a:lnTo>
                    <a:pt x="141109" y="21069"/>
                  </a:lnTo>
                  <a:lnTo>
                    <a:pt x="138328" y="16865"/>
                  </a:lnTo>
                  <a:lnTo>
                    <a:pt x="137795" y="16065"/>
                  </a:lnTo>
                  <a:lnTo>
                    <a:pt x="137795" y="24206"/>
                  </a:lnTo>
                  <a:lnTo>
                    <a:pt x="123228" y="24206"/>
                  </a:lnTo>
                  <a:lnTo>
                    <a:pt x="124167" y="19786"/>
                  </a:lnTo>
                  <a:lnTo>
                    <a:pt x="127304" y="16865"/>
                  </a:lnTo>
                  <a:lnTo>
                    <a:pt x="133718" y="16865"/>
                  </a:lnTo>
                  <a:lnTo>
                    <a:pt x="137033" y="18859"/>
                  </a:lnTo>
                  <a:lnTo>
                    <a:pt x="137795" y="24206"/>
                  </a:lnTo>
                  <a:lnTo>
                    <a:pt x="137795" y="16065"/>
                  </a:lnTo>
                  <a:lnTo>
                    <a:pt x="136385" y="13931"/>
                  </a:lnTo>
                  <a:lnTo>
                    <a:pt x="132778" y="13271"/>
                  </a:lnTo>
                  <a:lnTo>
                    <a:pt x="124117" y="13271"/>
                  </a:lnTo>
                  <a:lnTo>
                    <a:pt x="118808" y="19494"/>
                  </a:lnTo>
                  <a:lnTo>
                    <a:pt x="118808" y="35102"/>
                  </a:lnTo>
                  <a:lnTo>
                    <a:pt x="124472" y="41389"/>
                  </a:lnTo>
                  <a:lnTo>
                    <a:pt x="135255" y="41389"/>
                  </a:lnTo>
                  <a:lnTo>
                    <a:pt x="138633" y="39979"/>
                  </a:lnTo>
                  <a:lnTo>
                    <a:pt x="140919" y="38315"/>
                  </a:lnTo>
                  <a:lnTo>
                    <a:pt x="140881" y="37795"/>
                  </a:lnTo>
                  <a:lnTo>
                    <a:pt x="140563" y="34366"/>
                  </a:lnTo>
                  <a:lnTo>
                    <a:pt x="136855" y="37553"/>
                  </a:lnTo>
                  <a:lnTo>
                    <a:pt x="132969" y="37795"/>
                  </a:lnTo>
                  <a:lnTo>
                    <a:pt x="126885" y="37795"/>
                  </a:lnTo>
                  <a:lnTo>
                    <a:pt x="123113" y="33451"/>
                  </a:lnTo>
                  <a:lnTo>
                    <a:pt x="122936" y="27457"/>
                  </a:lnTo>
                  <a:lnTo>
                    <a:pt x="141147" y="27457"/>
                  </a:lnTo>
                  <a:close/>
                </a:path>
                <a:path w="269240" h="52705">
                  <a:moveTo>
                    <a:pt x="164833" y="29845"/>
                  </a:moveTo>
                  <a:lnTo>
                    <a:pt x="162661" y="27813"/>
                  </a:lnTo>
                  <a:lnTo>
                    <a:pt x="162534" y="27635"/>
                  </a:lnTo>
                  <a:lnTo>
                    <a:pt x="160235" y="25552"/>
                  </a:lnTo>
                  <a:lnTo>
                    <a:pt x="158648" y="25184"/>
                  </a:lnTo>
                  <a:lnTo>
                    <a:pt x="155689" y="24638"/>
                  </a:lnTo>
                  <a:lnTo>
                    <a:pt x="152450" y="23977"/>
                  </a:lnTo>
                  <a:lnTo>
                    <a:pt x="149733" y="23380"/>
                  </a:lnTo>
                  <a:lnTo>
                    <a:pt x="149733" y="16764"/>
                  </a:lnTo>
                  <a:lnTo>
                    <a:pt x="156641" y="16764"/>
                  </a:lnTo>
                  <a:lnTo>
                    <a:pt x="159766" y="16992"/>
                  </a:lnTo>
                  <a:lnTo>
                    <a:pt x="163118" y="19024"/>
                  </a:lnTo>
                  <a:lnTo>
                    <a:pt x="163830" y="15163"/>
                  </a:lnTo>
                  <a:lnTo>
                    <a:pt x="160769" y="13741"/>
                  </a:lnTo>
                  <a:lnTo>
                    <a:pt x="158356" y="13271"/>
                  </a:lnTo>
                  <a:lnTo>
                    <a:pt x="145554" y="13271"/>
                  </a:lnTo>
                  <a:lnTo>
                    <a:pt x="145554" y="23977"/>
                  </a:lnTo>
                  <a:lnTo>
                    <a:pt x="147256" y="25895"/>
                  </a:lnTo>
                  <a:lnTo>
                    <a:pt x="148729" y="27038"/>
                  </a:lnTo>
                  <a:lnTo>
                    <a:pt x="150571" y="28359"/>
                  </a:lnTo>
                  <a:lnTo>
                    <a:pt x="151866" y="28587"/>
                  </a:lnTo>
                  <a:lnTo>
                    <a:pt x="157226" y="29667"/>
                  </a:lnTo>
                  <a:lnTo>
                    <a:pt x="160642" y="30378"/>
                  </a:lnTo>
                  <a:lnTo>
                    <a:pt x="160642" y="37680"/>
                  </a:lnTo>
                  <a:lnTo>
                    <a:pt x="150317" y="37680"/>
                  </a:lnTo>
                  <a:lnTo>
                    <a:pt x="147027" y="35471"/>
                  </a:lnTo>
                  <a:lnTo>
                    <a:pt x="145961" y="34747"/>
                  </a:lnTo>
                  <a:lnTo>
                    <a:pt x="145262" y="38798"/>
                  </a:lnTo>
                  <a:lnTo>
                    <a:pt x="147142" y="39738"/>
                  </a:lnTo>
                  <a:lnTo>
                    <a:pt x="150380" y="41389"/>
                  </a:lnTo>
                  <a:lnTo>
                    <a:pt x="159473" y="41389"/>
                  </a:lnTo>
                  <a:lnTo>
                    <a:pt x="162001" y="39509"/>
                  </a:lnTo>
                  <a:lnTo>
                    <a:pt x="163830" y="38087"/>
                  </a:lnTo>
                  <a:lnTo>
                    <a:pt x="164833" y="35699"/>
                  </a:lnTo>
                  <a:lnTo>
                    <a:pt x="164833" y="29845"/>
                  </a:lnTo>
                  <a:close/>
                </a:path>
                <a:path w="269240" h="52705">
                  <a:moveTo>
                    <a:pt x="182968" y="25768"/>
                  </a:moveTo>
                  <a:lnTo>
                    <a:pt x="167347" y="25768"/>
                  </a:lnTo>
                  <a:lnTo>
                    <a:pt x="167347" y="29197"/>
                  </a:lnTo>
                  <a:lnTo>
                    <a:pt x="182968" y="29197"/>
                  </a:lnTo>
                  <a:lnTo>
                    <a:pt x="182968" y="25768"/>
                  </a:lnTo>
                  <a:close/>
                </a:path>
                <a:path w="269240" h="52705">
                  <a:moveTo>
                    <a:pt x="215023" y="19646"/>
                  </a:moveTo>
                  <a:lnTo>
                    <a:pt x="213283" y="16865"/>
                  </a:lnTo>
                  <a:lnTo>
                    <a:pt x="213182" y="16713"/>
                  </a:lnTo>
                  <a:lnTo>
                    <a:pt x="211023" y="13271"/>
                  </a:lnTo>
                  <a:lnTo>
                    <a:pt x="210426" y="13271"/>
                  </a:lnTo>
                  <a:lnTo>
                    <a:pt x="210426" y="19405"/>
                  </a:lnTo>
                  <a:lnTo>
                    <a:pt x="210426" y="35153"/>
                  </a:lnTo>
                  <a:lnTo>
                    <a:pt x="205473" y="37795"/>
                  </a:lnTo>
                  <a:lnTo>
                    <a:pt x="199580" y="37795"/>
                  </a:lnTo>
                  <a:lnTo>
                    <a:pt x="197637" y="36690"/>
                  </a:lnTo>
                  <a:lnTo>
                    <a:pt x="196164" y="33870"/>
                  </a:lnTo>
                  <a:lnTo>
                    <a:pt x="196164" y="20294"/>
                  </a:lnTo>
                  <a:lnTo>
                    <a:pt x="197104" y="18935"/>
                  </a:lnTo>
                  <a:lnTo>
                    <a:pt x="199224" y="16865"/>
                  </a:lnTo>
                  <a:lnTo>
                    <a:pt x="205943" y="16865"/>
                  </a:lnTo>
                  <a:lnTo>
                    <a:pt x="210426" y="19405"/>
                  </a:lnTo>
                  <a:lnTo>
                    <a:pt x="210426" y="13271"/>
                  </a:lnTo>
                  <a:lnTo>
                    <a:pt x="205473" y="13271"/>
                  </a:lnTo>
                  <a:lnTo>
                    <a:pt x="203174" y="13398"/>
                  </a:lnTo>
                  <a:lnTo>
                    <a:pt x="199517" y="13970"/>
                  </a:lnTo>
                  <a:lnTo>
                    <a:pt x="195973" y="16713"/>
                  </a:lnTo>
                  <a:lnTo>
                    <a:pt x="195973" y="0"/>
                  </a:lnTo>
                  <a:lnTo>
                    <a:pt x="191554" y="0"/>
                  </a:lnTo>
                  <a:lnTo>
                    <a:pt x="191554" y="40068"/>
                  </a:lnTo>
                  <a:lnTo>
                    <a:pt x="196164" y="40741"/>
                  </a:lnTo>
                  <a:lnTo>
                    <a:pt x="196164" y="38023"/>
                  </a:lnTo>
                  <a:lnTo>
                    <a:pt x="197573" y="39319"/>
                  </a:lnTo>
                  <a:lnTo>
                    <a:pt x="200113" y="41389"/>
                  </a:lnTo>
                  <a:lnTo>
                    <a:pt x="209956" y="41389"/>
                  </a:lnTo>
                  <a:lnTo>
                    <a:pt x="212801" y="38023"/>
                  </a:lnTo>
                  <a:lnTo>
                    <a:pt x="213004" y="37795"/>
                  </a:lnTo>
                  <a:lnTo>
                    <a:pt x="215023" y="35407"/>
                  </a:lnTo>
                  <a:lnTo>
                    <a:pt x="215023" y="19646"/>
                  </a:lnTo>
                  <a:close/>
                </a:path>
                <a:path w="269240" h="52705">
                  <a:moveTo>
                    <a:pt x="239052" y="29845"/>
                  </a:moveTo>
                  <a:lnTo>
                    <a:pt x="236880" y="27813"/>
                  </a:lnTo>
                  <a:lnTo>
                    <a:pt x="236753" y="27635"/>
                  </a:lnTo>
                  <a:lnTo>
                    <a:pt x="234454" y="25552"/>
                  </a:lnTo>
                  <a:lnTo>
                    <a:pt x="232867" y="25184"/>
                  </a:lnTo>
                  <a:lnTo>
                    <a:pt x="229908" y="24638"/>
                  </a:lnTo>
                  <a:lnTo>
                    <a:pt x="226669" y="23977"/>
                  </a:lnTo>
                  <a:lnTo>
                    <a:pt x="223951" y="23380"/>
                  </a:lnTo>
                  <a:lnTo>
                    <a:pt x="223951" y="16764"/>
                  </a:lnTo>
                  <a:lnTo>
                    <a:pt x="230860" y="16764"/>
                  </a:lnTo>
                  <a:lnTo>
                    <a:pt x="233984" y="16992"/>
                  </a:lnTo>
                  <a:lnTo>
                    <a:pt x="237337" y="19024"/>
                  </a:lnTo>
                  <a:lnTo>
                    <a:pt x="238048" y="15163"/>
                  </a:lnTo>
                  <a:lnTo>
                    <a:pt x="234988" y="13741"/>
                  </a:lnTo>
                  <a:lnTo>
                    <a:pt x="232575" y="13271"/>
                  </a:lnTo>
                  <a:lnTo>
                    <a:pt x="219773" y="13271"/>
                  </a:lnTo>
                  <a:lnTo>
                    <a:pt x="219773" y="23977"/>
                  </a:lnTo>
                  <a:lnTo>
                    <a:pt x="221475" y="25895"/>
                  </a:lnTo>
                  <a:lnTo>
                    <a:pt x="222948" y="27038"/>
                  </a:lnTo>
                  <a:lnTo>
                    <a:pt x="224790" y="28359"/>
                  </a:lnTo>
                  <a:lnTo>
                    <a:pt x="226072" y="28587"/>
                  </a:lnTo>
                  <a:lnTo>
                    <a:pt x="231444" y="29667"/>
                  </a:lnTo>
                  <a:lnTo>
                    <a:pt x="234861" y="30378"/>
                  </a:lnTo>
                  <a:lnTo>
                    <a:pt x="234861" y="37680"/>
                  </a:lnTo>
                  <a:lnTo>
                    <a:pt x="224536" y="37680"/>
                  </a:lnTo>
                  <a:lnTo>
                    <a:pt x="221246" y="35471"/>
                  </a:lnTo>
                  <a:lnTo>
                    <a:pt x="220179" y="34747"/>
                  </a:lnTo>
                  <a:lnTo>
                    <a:pt x="219481" y="38798"/>
                  </a:lnTo>
                  <a:lnTo>
                    <a:pt x="221361" y="39738"/>
                  </a:lnTo>
                  <a:lnTo>
                    <a:pt x="224599" y="41389"/>
                  </a:lnTo>
                  <a:lnTo>
                    <a:pt x="233692" y="41389"/>
                  </a:lnTo>
                  <a:lnTo>
                    <a:pt x="236220" y="39509"/>
                  </a:lnTo>
                  <a:lnTo>
                    <a:pt x="238048" y="38087"/>
                  </a:lnTo>
                  <a:lnTo>
                    <a:pt x="239052" y="35699"/>
                  </a:lnTo>
                  <a:lnTo>
                    <a:pt x="239052" y="29845"/>
                  </a:lnTo>
                  <a:close/>
                </a:path>
                <a:path w="269240" h="52705">
                  <a:moveTo>
                    <a:pt x="269214" y="19964"/>
                  </a:moveTo>
                  <a:lnTo>
                    <a:pt x="267601" y="17056"/>
                  </a:lnTo>
                  <a:lnTo>
                    <a:pt x="267462" y="16814"/>
                  </a:lnTo>
                  <a:lnTo>
                    <a:pt x="265506" y="13271"/>
                  </a:lnTo>
                  <a:lnTo>
                    <a:pt x="264617" y="13271"/>
                  </a:lnTo>
                  <a:lnTo>
                    <a:pt x="264617" y="21678"/>
                  </a:lnTo>
                  <a:lnTo>
                    <a:pt x="264617" y="33540"/>
                  </a:lnTo>
                  <a:lnTo>
                    <a:pt x="260426" y="37795"/>
                  </a:lnTo>
                  <a:lnTo>
                    <a:pt x="253707" y="37795"/>
                  </a:lnTo>
                  <a:lnTo>
                    <a:pt x="252120" y="36576"/>
                  </a:lnTo>
                  <a:lnTo>
                    <a:pt x="250939" y="34925"/>
                  </a:lnTo>
                  <a:lnTo>
                    <a:pt x="250355" y="34023"/>
                  </a:lnTo>
                  <a:lnTo>
                    <a:pt x="250355" y="20574"/>
                  </a:lnTo>
                  <a:lnTo>
                    <a:pt x="251764" y="18440"/>
                  </a:lnTo>
                  <a:lnTo>
                    <a:pt x="254063" y="17056"/>
                  </a:lnTo>
                  <a:lnTo>
                    <a:pt x="261073" y="17056"/>
                  </a:lnTo>
                  <a:lnTo>
                    <a:pt x="264617" y="21678"/>
                  </a:lnTo>
                  <a:lnTo>
                    <a:pt x="264617" y="13271"/>
                  </a:lnTo>
                  <a:lnTo>
                    <a:pt x="256311" y="13271"/>
                  </a:lnTo>
                  <a:lnTo>
                    <a:pt x="252895" y="14516"/>
                  </a:lnTo>
                  <a:lnTo>
                    <a:pt x="250164" y="16814"/>
                  </a:lnTo>
                  <a:lnTo>
                    <a:pt x="250164" y="13931"/>
                  </a:lnTo>
                  <a:lnTo>
                    <a:pt x="245745" y="13931"/>
                  </a:lnTo>
                  <a:lnTo>
                    <a:pt x="245745" y="52324"/>
                  </a:lnTo>
                  <a:lnTo>
                    <a:pt x="250355" y="52324"/>
                  </a:lnTo>
                  <a:lnTo>
                    <a:pt x="250355" y="38023"/>
                  </a:lnTo>
                  <a:lnTo>
                    <a:pt x="252183" y="39738"/>
                  </a:lnTo>
                  <a:lnTo>
                    <a:pt x="254774" y="41389"/>
                  </a:lnTo>
                  <a:lnTo>
                    <a:pt x="264033" y="41389"/>
                  </a:lnTo>
                  <a:lnTo>
                    <a:pt x="267004" y="38023"/>
                  </a:lnTo>
                  <a:lnTo>
                    <a:pt x="267208" y="37795"/>
                  </a:lnTo>
                  <a:lnTo>
                    <a:pt x="269214" y="35534"/>
                  </a:lnTo>
                  <a:lnTo>
                    <a:pt x="269214" y="19964"/>
                  </a:lnTo>
                  <a:close/>
                </a:path>
              </a:pathLst>
            </a:custGeom>
            <a:solidFill>
              <a:srgbClr val="8585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1604801" y="2370544"/>
              <a:ext cx="660400" cy="189230"/>
            </a:xfrm>
            <a:custGeom>
              <a:avLst/>
              <a:gdLst/>
              <a:ahLst/>
              <a:cxnLst/>
              <a:rect l="l" t="t" r="r" b="b"/>
              <a:pathLst>
                <a:path w="660400" h="189230">
                  <a:moveTo>
                    <a:pt x="0" y="188673"/>
                  </a:moveTo>
                  <a:lnTo>
                    <a:pt x="660355" y="188673"/>
                  </a:lnTo>
                  <a:lnTo>
                    <a:pt x="660355" y="0"/>
                  </a:lnTo>
                  <a:lnTo>
                    <a:pt x="0" y="0"/>
                  </a:lnTo>
                  <a:lnTo>
                    <a:pt x="0" y="188673"/>
                  </a:lnTo>
                  <a:close/>
                </a:path>
              </a:pathLst>
            </a:custGeom>
            <a:ln w="9433">
              <a:solidFill>
                <a:srgbClr val="85858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1694294" y="2451315"/>
              <a:ext cx="484505" cy="51435"/>
            </a:xfrm>
            <a:custGeom>
              <a:avLst/>
              <a:gdLst/>
              <a:ahLst/>
              <a:cxnLst/>
              <a:rect l="l" t="t" r="r" b="b"/>
              <a:pathLst>
                <a:path w="484505" h="51435">
                  <a:moveTo>
                    <a:pt x="14452" y="11709"/>
                  </a:moveTo>
                  <a:lnTo>
                    <a:pt x="9194" y="11785"/>
                  </a:lnTo>
                  <a:lnTo>
                    <a:pt x="5956" y="14719"/>
                  </a:lnTo>
                  <a:lnTo>
                    <a:pt x="4127" y="17475"/>
                  </a:lnTo>
                  <a:lnTo>
                    <a:pt x="4127" y="12014"/>
                  </a:lnTo>
                  <a:lnTo>
                    <a:pt x="0" y="12014"/>
                  </a:lnTo>
                  <a:lnTo>
                    <a:pt x="0" y="39039"/>
                  </a:lnTo>
                  <a:lnTo>
                    <a:pt x="4419" y="39039"/>
                  </a:lnTo>
                  <a:lnTo>
                    <a:pt x="4419" y="20193"/>
                  </a:lnTo>
                  <a:lnTo>
                    <a:pt x="8661" y="15849"/>
                  </a:lnTo>
                  <a:lnTo>
                    <a:pt x="14452" y="15735"/>
                  </a:lnTo>
                  <a:lnTo>
                    <a:pt x="14452" y="11709"/>
                  </a:lnTo>
                  <a:close/>
                </a:path>
                <a:path w="484505" h="51435">
                  <a:moveTo>
                    <a:pt x="40309" y="25895"/>
                  </a:moveTo>
                  <a:lnTo>
                    <a:pt x="40297" y="22644"/>
                  </a:lnTo>
                  <a:lnTo>
                    <a:pt x="40259" y="19507"/>
                  </a:lnTo>
                  <a:lnTo>
                    <a:pt x="37490" y="15303"/>
                  </a:lnTo>
                  <a:lnTo>
                    <a:pt x="36957" y="14503"/>
                  </a:lnTo>
                  <a:lnTo>
                    <a:pt x="36957" y="22644"/>
                  </a:lnTo>
                  <a:lnTo>
                    <a:pt x="22377" y="22644"/>
                  </a:lnTo>
                  <a:lnTo>
                    <a:pt x="23317" y="18224"/>
                  </a:lnTo>
                  <a:lnTo>
                    <a:pt x="26454" y="15303"/>
                  </a:lnTo>
                  <a:lnTo>
                    <a:pt x="32880" y="15303"/>
                  </a:lnTo>
                  <a:lnTo>
                    <a:pt x="36182" y="17297"/>
                  </a:lnTo>
                  <a:lnTo>
                    <a:pt x="36957" y="22644"/>
                  </a:lnTo>
                  <a:lnTo>
                    <a:pt x="36957" y="14503"/>
                  </a:lnTo>
                  <a:lnTo>
                    <a:pt x="35534" y="12369"/>
                  </a:lnTo>
                  <a:lnTo>
                    <a:pt x="31940" y="11709"/>
                  </a:lnTo>
                  <a:lnTo>
                    <a:pt x="23279" y="11709"/>
                  </a:lnTo>
                  <a:lnTo>
                    <a:pt x="17970" y="17932"/>
                  </a:lnTo>
                  <a:lnTo>
                    <a:pt x="17970" y="33540"/>
                  </a:lnTo>
                  <a:lnTo>
                    <a:pt x="23622" y="39827"/>
                  </a:lnTo>
                  <a:lnTo>
                    <a:pt x="34417" y="39827"/>
                  </a:lnTo>
                  <a:lnTo>
                    <a:pt x="37782" y="38417"/>
                  </a:lnTo>
                  <a:lnTo>
                    <a:pt x="40081" y="36753"/>
                  </a:lnTo>
                  <a:lnTo>
                    <a:pt x="40030" y="36233"/>
                  </a:lnTo>
                  <a:lnTo>
                    <a:pt x="39725" y="32804"/>
                  </a:lnTo>
                  <a:lnTo>
                    <a:pt x="36017" y="35991"/>
                  </a:lnTo>
                  <a:lnTo>
                    <a:pt x="32118" y="36233"/>
                  </a:lnTo>
                  <a:lnTo>
                    <a:pt x="26047" y="36233"/>
                  </a:lnTo>
                  <a:lnTo>
                    <a:pt x="22263" y="31889"/>
                  </a:lnTo>
                  <a:lnTo>
                    <a:pt x="22085" y="25895"/>
                  </a:lnTo>
                  <a:lnTo>
                    <a:pt x="40309" y="25895"/>
                  </a:lnTo>
                  <a:close/>
                </a:path>
                <a:path w="484505" h="51435">
                  <a:moveTo>
                    <a:pt x="67233" y="36817"/>
                  </a:moveTo>
                  <a:lnTo>
                    <a:pt x="66878" y="32829"/>
                  </a:lnTo>
                  <a:lnTo>
                    <a:pt x="63881" y="35229"/>
                  </a:lnTo>
                  <a:lnTo>
                    <a:pt x="60693" y="36055"/>
                  </a:lnTo>
                  <a:lnTo>
                    <a:pt x="52781" y="36055"/>
                  </a:lnTo>
                  <a:lnTo>
                    <a:pt x="49479" y="31750"/>
                  </a:lnTo>
                  <a:lnTo>
                    <a:pt x="49479" y="21221"/>
                  </a:lnTo>
                  <a:lnTo>
                    <a:pt x="51663" y="15494"/>
                  </a:lnTo>
                  <a:lnTo>
                    <a:pt x="60985" y="15494"/>
                  </a:lnTo>
                  <a:lnTo>
                    <a:pt x="62979" y="15963"/>
                  </a:lnTo>
                  <a:lnTo>
                    <a:pt x="66230" y="18110"/>
                  </a:lnTo>
                  <a:lnTo>
                    <a:pt x="66941" y="14249"/>
                  </a:lnTo>
                  <a:lnTo>
                    <a:pt x="63461" y="12242"/>
                  </a:lnTo>
                  <a:lnTo>
                    <a:pt x="61455" y="11709"/>
                  </a:lnTo>
                  <a:lnTo>
                    <a:pt x="49657" y="11709"/>
                  </a:lnTo>
                  <a:lnTo>
                    <a:pt x="44881" y="18897"/>
                  </a:lnTo>
                  <a:lnTo>
                    <a:pt x="44881" y="33362"/>
                  </a:lnTo>
                  <a:lnTo>
                    <a:pt x="50241" y="39827"/>
                  </a:lnTo>
                  <a:lnTo>
                    <a:pt x="60794" y="39827"/>
                  </a:lnTo>
                  <a:lnTo>
                    <a:pt x="64046" y="39001"/>
                  </a:lnTo>
                  <a:lnTo>
                    <a:pt x="67233" y="36817"/>
                  </a:lnTo>
                  <a:close/>
                </a:path>
                <a:path w="484505" h="51435">
                  <a:moveTo>
                    <a:pt x="78816" y="12496"/>
                  </a:moveTo>
                  <a:lnTo>
                    <a:pt x="74396" y="12496"/>
                  </a:lnTo>
                  <a:lnTo>
                    <a:pt x="74396" y="39039"/>
                  </a:lnTo>
                  <a:lnTo>
                    <a:pt x="78816" y="39039"/>
                  </a:lnTo>
                  <a:lnTo>
                    <a:pt x="78816" y="12496"/>
                  </a:lnTo>
                  <a:close/>
                </a:path>
                <a:path w="484505" h="51435">
                  <a:moveTo>
                    <a:pt x="79286" y="0"/>
                  </a:moveTo>
                  <a:lnTo>
                    <a:pt x="74041" y="0"/>
                  </a:lnTo>
                  <a:lnTo>
                    <a:pt x="74041" y="5257"/>
                  </a:lnTo>
                  <a:lnTo>
                    <a:pt x="79286" y="5257"/>
                  </a:lnTo>
                  <a:lnTo>
                    <a:pt x="79286" y="0"/>
                  </a:lnTo>
                  <a:close/>
                </a:path>
                <a:path w="484505" h="51435">
                  <a:moveTo>
                    <a:pt x="112293" y="18402"/>
                  </a:moveTo>
                  <a:lnTo>
                    <a:pt x="110680" y="15494"/>
                  </a:lnTo>
                  <a:lnTo>
                    <a:pt x="110540" y="15252"/>
                  </a:lnTo>
                  <a:lnTo>
                    <a:pt x="108585" y="11709"/>
                  </a:lnTo>
                  <a:lnTo>
                    <a:pt x="107696" y="11709"/>
                  </a:lnTo>
                  <a:lnTo>
                    <a:pt x="107696" y="20116"/>
                  </a:lnTo>
                  <a:lnTo>
                    <a:pt x="107696" y="31978"/>
                  </a:lnTo>
                  <a:lnTo>
                    <a:pt x="103505" y="36233"/>
                  </a:lnTo>
                  <a:lnTo>
                    <a:pt x="96786" y="36233"/>
                  </a:lnTo>
                  <a:lnTo>
                    <a:pt x="95199" y="35013"/>
                  </a:lnTo>
                  <a:lnTo>
                    <a:pt x="94018" y="33362"/>
                  </a:lnTo>
                  <a:lnTo>
                    <a:pt x="93433" y="32461"/>
                  </a:lnTo>
                  <a:lnTo>
                    <a:pt x="93433" y="19011"/>
                  </a:lnTo>
                  <a:lnTo>
                    <a:pt x="94843" y="16878"/>
                  </a:lnTo>
                  <a:lnTo>
                    <a:pt x="97142" y="15494"/>
                  </a:lnTo>
                  <a:lnTo>
                    <a:pt x="104152" y="15494"/>
                  </a:lnTo>
                  <a:lnTo>
                    <a:pt x="107696" y="20116"/>
                  </a:lnTo>
                  <a:lnTo>
                    <a:pt x="107696" y="11709"/>
                  </a:lnTo>
                  <a:lnTo>
                    <a:pt x="99390" y="11709"/>
                  </a:lnTo>
                  <a:lnTo>
                    <a:pt x="95973" y="12954"/>
                  </a:lnTo>
                  <a:lnTo>
                    <a:pt x="93243" y="15252"/>
                  </a:lnTo>
                  <a:lnTo>
                    <a:pt x="93243" y="12369"/>
                  </a:lnTo>
                  <a:lnTo>
                    <a:pt x="88836" y="12369"/>
                  </a:lnTo>
                  <a:lnTo>
                    <a:pt x="88836" y="50761"/>
                  </a:lnTo>
                  <a:lnTo>
                    <a:pt x="93433" y="50761"/>
                  </a:lnTo>
                  <a:lnTo>
                    <a:pt x="93433" y="36461"/>
                  </a:lnTo>
                  <a:lnTo>
                    <a:pt x="95262" y="38176"/>
                  </a:lnTo>
                  <a:lnTo>
                    <a:pt x="97840" y="39827"/>
                  </a:lnTo>
                  <a:lnTo>
                    <a:pt x="107111" y="39827"/>
                  </a:lnTo>
                  <a:lnTo>
                    <a:pt x="110083" y="36461"/>
                  </a:lnTo>
                  <a:lnTo>
                    <a:pt x="110286" y="36233"/>
                  </a:lnTo>
                  <a:lnTo>
                    <a:pt x="112293" y="33972"/>
                  </a:lnTo>
                  <a:lnTo>
                    <a:pt x="112293" y="18402"/>
                  </a:lnTo>
                  <a:close/>
                </a:path>
                <a:path w="484505" h="51435">
                  <a:moveTo>
                    <a:pt x="141147" y="25895"/>
                  </a:moveTo>
                  <a:lnTo>
                    <a:pt x="141135" y="22644"/>
                  </a:lnTo>
                  <a:lnTo>
                    <a:pt x="141109" y="19507"/>
                  </a:lnTo>
                  <a:lnTo>
                    <a:pt x="138328" y="15303"/>
                  </a:lnTo>
                  <a:lnTo>
                    <a:pt x="137795" y="14503"/>
                  </a:lnTo>
                  <a:lnTo>
                    <a:pt x="137795" y="22644"/>
                  </a:lnTo>
                  <a:lnTo>
                    <a:pt x="123228" y="22644"/>
                  </a:lnTo>
                  <a:lnTo>
                    <a:pt x="124167" y="18224"/>
                  </a:lnTo>
                  <a:lnTo>
                    <a:pt x="127304" y="15303"/>
                  </a:lnTo>
                  <a:lnTo>
                    <a:pt x="133718" y="15303"/>
                  </a:lnTo>
                  <a:lnTo>
                    <a:pt x="137033" y="17297"/>
                  </a:lnTo>
                  <a:lnTo>
                    <a:pt x="137795" y="22644"/>
                  </a:lnTo>
                  <a:lnTo>
                    <a:pt x="137795" y="14503"/>
                  </a:lnTo>
                  <a:lnTo>
                    <a:pt x="136385" y="12369"/>
                  </a:lnTo>
                  <a:lnTo>
                    <a:pt x="132778" y="11709"/>
                  </a:lnTo>
                  <a:lnTo>
                    <a:pt x="124117" y="11709"/>
                  </a:lnTo>
                  <a:lnTo>
                    <a:pt x="118808" y="17932"/>
                  </a:lnTo>
                  <a:lnTo>
                    <a:pt x="118808" y="33540"/>
                  </a:lnTo>
                  <a:lnTo>
                    <a:pt x="124472" y="39827"/>
                  </a:lnTo>
                  <a:lnTo>
                    <a:pt x="135255" y="39827"/>
                  </a:lnTo>
                  <a:lnTo>
                    <a:pt x="138633" y="38417"/>
                  </a:lnTo>
                  <a:lnTo>
                    <a:pt x="140919" y="36753"/>
                  </a:lnTo>
                  <a:lnTo>
                    <a:pt x="140868" y="36233"/>
                  </a:lnTo>
                  <a:lnTo>
                    <a:pt x="140563" y="32804"/>
                  </a:lnTo>
                  <a:lnTo>
                    <a:pt x="136855" y="35991"/>
                  </a:lnTo>
                  <a:lnTo>
                    <a:pt x="132969" y="36233"/>
                  </a:lnTo>
                  <a:lnTo>
                    <a:pt x="126885" y="36233"/>
                  </a:lnTo>
                  <a:lnTo>
                    <a:pt x="123101" y="31889"/>
                  </a:lnTo>
                  <a:lnTo>
                    <a:pt x="122936" y="25895"/>
                  </a:lnTo>
                  <a:lnTo>
                    <a:pt x="141147" y="25895"/>
                  </a:lnTo>
                  <a:close/>
                </a:path>
                <a:path w="484505" h="51435">
                  <a:moveTo>
                    <a:pt x="164833" y="28282"/>
                  </a:moveTo>
                  <a:lnTo>
                    <a:pt x="162661" y="26250"/>
                  </a:lnTo>
                  <a:lnTo>
                    <a:pt x="162534" y="26073"/>
                  </a:lnTo>
                  <a:lnTo>
                    <a:pt x="160235" y="23990"/>
                  </a:lnTo>
                  <a:lnTo>
                    <a:pt x="158648" y="23622"/>
                  </a:lnTo>
                  <a:lnTo>
                    <a:pt x="155689" y="23075"/>
                  </a:lnTo>
                  <a:lnTo>
                    <a:pt x="152450" y="22415"/>
                  </a:lnTo>
                  <a:lnTo>
                    <a:pt x="149733" y="21818"/>
                  </a:lnTo>
                  <a:lnTo>
                    <a:pt x="149733" y="15201"/>
                  </a:lnTo>
                  <a:lnTo>
                    <a:pt x="156641" y="15201"/>
                  </a:lnTo>
                  <a:lnTo>
                    <a:pt x="159766" y="15430"/>
                  </a:lnTo>
                  <a:lnTo>
                    <a:pt x="163118" y="17462"/>
                  </a:lnTo>
                  <a:lnTo>
                    <a:pt x="163830" y="13601"/>
                  </a:lnTo>
                  <a:lnTo>
                    <a:pt x="160769" y="12179"/>
                  </a:lnTo>
                  <a:lnTo>
                    <a:pt x="158343" y="11709"/>
                  </a:lnTo>
                  <a:lnTo>
                    <a:pt x="145554" y="11709"/>
                  </a:lnTo>
                  <a:lnTo>
                    <a:pt x="145554" y="22415"/>
                  </a:lnTo>
                  <a:lnTo>
                    <a:pt x="147256" y="24333"/>
                  </a:lnTo>
                  <a:lnTo>
                    <a:pt x="148729" y="25476"/>
                  </a:lnTo>
                  <a:lnTo>
                    <a:pt x="150571" y="26797"/>
                  </a:lnTo>
                  <a:lnTo>
                    <a:pt x="151853" y="27025"/>
                  </a:lnTo>
                  <a:lnTo>
                    <a:pt x="157226" y="28105"/>
                  </a:lnTo>
                  <a:lnTo>
                    <a:pt x="160642" y="28816"/>
                  </a:lnTo>
                  <a:lnTo>
                    <a:pt x="160642" y="36118"/>
                  </a:lnTo>
                  <a:lnTo>
                    <a:pt x="150317" y="36118"/>
                  </a:lnTo>
                  <a:lnTo>
                    <a:pt x="147027" y="33909"/>
                  </a:lnTo>
                  <a:lnTo>
                    <a:pt x="145961" y="33185"/>
                  </a:lnTo>
                  <a:lnTo>
                    <a:pt x="145262" y="37236"/>
                  </a:lnTo>
                  <a:lnTo>
                    <a:pt x="147142" y="38176"/>
                  </a:lnTo>
                  <a:lnTo>
                    <a:pt x="150380" y="39827"/>
                  </a:lnTo>
                  <a:lnTo>
                    <a:pt x="159473" y="39827"/>
                  </a:lnTo>
                  <a:lnTo>
                    <a:pt x="162001" y="37947"/>
                  </a:lnTo>
                  <a:lnTo>
                    <a:pt x="163830" y="36525"/>
                  </a:lnTo>
                  <a:lnTo>
                    <a:pt x="164833" y="34137"/>
                  </a:lnTo>
                  <a:lnTo>
                    <a:pt x="164833" y="28282"/>
                  </a:lnTo>
                  <a:close/>
                </a:path>
                <a:path w="484505" h="51435">
                  <a:moveTo>
                    <a:pt x="182968" y="24206"/>
                  </a:moveTo>
                  <a:lnTo>
                    <a:pt x="167347" y="24206"/>
                  </a:lnTo>
                  <a:lnTo>
                    <a:pt x="167347" y="27635"/>
                  </a:lnTo>
                  <a:lnTo>
                    <a:pt x="182968" y="27635"/>
                  </a:lnTo>
                  <a:lnTo>
                    <a:pt x="182968" y="24206"/>
                  </a:lnTo>
                  <a:close/>
                </a:path>
                <a:path w="484505" h="51435">
                  <a:moveTo>
                    <a:pt x="211188" y="36817"/>
                  </a:moveTo>
                  <a:lnTo>
                    <a:pt x="210845" y="32829"/>
                  </a:lnTo>
                  <a:lnTo>
                    <a:pt x="207835" y="35229"/>
                  </a:lnTo>
                  <a:lnTo>
                    <a:pt x="204647" y="36055"/>
                  </a:lnTo>
                  <a:lnTo>
                    <a:pt x="196748" y="36055"/>
                  </a:lnTo>
                  <a:lnTo>
                    <a:pt x="193433" y="31750"/>
                  </a:lnTo>
                  <a:lnTo>
                    <a:pt x="193433" y="21221"/>
                  </a:lnTo>
                  <a:lnTo>
                    <a:pt x="195618" y="15494"/>
                  </a:lnTo>
                  <a:lnTo>
                    <a:pt x="204939" y="15494"/>
                  </a:lnTo>
                  <a:lnTo>
                    <a:pt x="206946" y="15963"/>
                  </a:lnTo>
                  <a:lnTo>
                    <a:pt x="210185" y="18110"/>
                  </a:lnTo>
                  <a:lnTo>
                    <a:pt x="210896" y="14249"/>
                  </a:lnTo>
                  <a:lnTo>
                    <a:pt x="207416" y="12242"/>
                  </a:lnTo>
                  <a:lnTo>
                    <a:pt x="205422" y="11709"/>
                  </a:lnTo>
                  <a:lnTo>
                    <a:pt x="193624" y="11709"/>
                  </a:lnTo>
                  <a:lnTo>
                    <a:pt x="188836" y="18897"/>
                  </a:lnTo>
                  <a:lnTo>
                    <a:pt x="188836" y="33362"/>
                  </a:lnTo>
                  <a:lnTo>
                    <a:pt x="194208" y="39827"/>
                  </a:lnTo>
                  <a:lnTo>
                    <a:pt x="204762" y="39827"/>
                  </a:lnTo>
                  <a:lnTo>
                    <a:pt x="208013" y="39001"/>
                  </a:lnTo>
                  <a:lnTo>
                    <a:pt x="211188" y="36817"/>
                  </a:lnTo>
                  <a:close/>
                </a:path>
                <a:path w="484505" h="51435">
                  <a:moveTo>
                    <a:pt x="241236" y="18059"/>
                  </a:moveTo>
                  <a:lnTo>
                    <a:pt x="238683" y="15303"/>
                  </a:lnTo>
                  <a:lnTo>
                    <a:pt x="236639" y="13106"/>
                  </a:lnTo>
                  <a:lnTo>
                    <a:pt x="236639" y="18415"/>
                  </a:lnTo>
                  <a:lnTo>
                    <a:pt x="236639" y="32524"/>
                  </a:lnTo>
                  <a:lnTo>
                    <a:pt x="232638" y="36055"/>
                  </a:lnTo>
                  <a:lnTo>
                    <a:pt x="224193" y="36055"/>
                  </a:lnTo>
                  <a:lnTo>
                    <a:pt x="219951" y="32702"/>
                  </a:lnTo>
                  <a:lnTo>
                    <a:pt x="219951" y="18237"/>
                  </a:lnTo>
                  <a:lnTo>
                    <a:pt x="224434" y="15303"/>
                  </a:lnTo>
                  <a:lnTo>
                    <a:pt x="232397" y="15303"/>
                  </a:lnTo>
                  <a:lnTo>
                    <a:pt x="236639" y="18415"/>
                  </a:lnTo>
                  <a:lnTo>
                    <a:pt x="236639" y="13106"/>
                  </a:lnTo>
                  <a:lnTo>
                    <a:pt x="235343" y="11709"/>
                  </a:lnTo>
                  <a:lnTo>
                    <a:pt x="221068" y="11709"/>
                  </a:lnTo>
                  <a:lnTo>
                    <a:pt x="215341" y="18237"/>
                  </a:lnTo>
                  <a:lnTo>
                    <a:pt x="215341" y="33972"/>
                  </a:lnTo>
                  <a:lnTo>
                    <a:pt x="221361" y="39827"/>
                  </a:lnTo>
                  <a:lnTo>
                    <a:pt x="235343" y="39827"/>
                  </a:lnTo>
                  <a:lnTo>
                    <a:pt x="239064" y="36055"/>
                  </a:lnTo>
                  <a:lnTo>
                    <a:pt x="241122" y="33972"/>
                  </a:lnTo>
                  <a:lnTo>
                    <a:pt x="241236" y="18059"/>
                  </a:lnTo>
                  <a:close/>
                </a:path>
                <a:path w="484505" h="51435">
                  <a:moveTo>
                    <a:pt x="269392" y="17119"/>
                  </a:moveTo>
                  <a:lnTo>
                    <a:pt x="268503" y="11709"/>
                  </a:lnTo>
                  <a:lnTo>
                    <a:pt x="256006" y="11709"/>
                  </a:lnTo>
                  <a:lnTo>
                    <a:pt x="253123" y="15735"/>
                  </a:lnTo>
                  <a:lnTo>
                    <a:pt x="252768" y="16217"/>
                  </a:lnTo>
                  <a:lnTo>
                    <a:pt x="252768" y="12014"/>
                  </a:lnTo>
                  <a:lnTo>
                    <a:pt x="248513" y="12014"/>
                  </a:lnTo>
                  <a:lnTo>
                    <a:pt x="248513" y="39039"/>
                  </a:lnTo>
                  <a:lnTo>
                    <a:pt x="253123" y="39039"/>
                  </a:lnTo>
                  <a:lnTo>
                    <a:pt x="253123" y="20307"/>
                  </a:lnTo>
                  <a:lnTo>
                    <a:pt x="254596" y="15303"/>
                  </a:lnTo>
                  <a:lnTo>
                    <a:pt x="264731" y="15303"/>
                  </a:lnTo>
                  <a:lnTo>
                    <a:pt x="264795" y="19596"/>
                  </a:lnTo>
                  <a:lnTo>
                    <a:pt x="264795" y="39039"/>
                  </a:lnTo>
                  <a:lnTo>
                    <a:pt x="269392" y="39039"/>
                  </a:lnTo>
                  <a:lnTo>
                    <a:pt x="269392" y="17119"/>
                  </a:lnTo>
                  <a:close/>
                </a:path>
                <a:path w="484505" h="51435">
                  <a:moveTo>
                    <a:pt x="300494" y="17119"/>
                  </a:moveTo>
                  <a:lnTo>
                    <a:pt x="299605" y="11709"/>
                  </a:lnTo>
                  <a:lnTo>
                    <a:pt x="287108" y="11709"/>
                  </a:lnTo>
                  <a:lnTo>
                    <a:pt x="284213" y="15735"/>
                  </a:lnTo>
                  <a:lnTo>
                    <a:pt x="283870" y="16217"/>
                  </a:lnTo>
                  <a:lnTo>
                    <a:pt x="283870" y="12014"/>
                  </a:lnTo>
                  <a:lnTo>
                    <a:pt x="279615" y="12014"/>
                  </a:lnTo>
                  <a:lnTo>
                    <a:pt x="279615" y="39039"/>
                  </a:lnTo>
                  <a:lnTo>
                    <a:pt x="284213" y="39039"/>
                  </a:lnTo>
                  <a:lnTo>
                    <a:pt x="284213" y="20307"/>
                  </a:lnTo>
                  <a:lnTo>
                    <a:pt x="285699" y="15303"/>
                  </a:lnTo>
                  <a:lnTo>
                    <a:pt x="295833" y="15303"/>
                  </a:lnTo>
                  <a:lnTo>
                    <a:pt x="295897" y="19596"/>
                  </a:lnTo>
                  <a:lnTo>
                    <a:pt x="295897" y="39039"/>
                  </a:lnTo>
                  <a:lnTo>
                    <a:pt x="300494" y="39039"/>
                  </a:lnTo>
                  <a:lnTo>
                    <a:pt x="300494" y="17119"/>
                  </a:lnTo>
                  <a:close/>
                </a:path>
                <a:path w="484505" h="51435">
                  <a:moveTo>
                    <a:pt x="330352" y="25895"/>
                  </a:moveTo>
                  <a:lnTo>
                    <a:pt x="330339" y="22644"/>
                  </a:lnTo>
                  <a:lnTo>
                    <a:pt x="330301" y="19507"/>
                  </a:lnTo>
                  <a:lnTo>
                    <a:pt x="327533" y="15303"/>
                  </a:lnTo>
                  <a:lnTo>
                    <a:pt x="326999" y="14503"/>
                  </a:lnTo>
                  <a:lnTo>
                    <a:pt x="326999" y="22644"/>
                  </a:lnTo>
                  <a:lnTo>
                    <a:pt x="312432" y="22644"/>
                  </a:lnTo>
                  <a:lnTo>
                    <a:pt x="313372" y="18224"/>
                  </a:lnTo>
                  <a:lnTo>
                    <a:pt x="316509" y="15303"/>
                  </a:lnTo>
                  <a:lnTo>
                    <a:pt x="322922" y="15303"/>
                  </a:lnTo>
                  <a:lnTo>
                    <a:pt x="326237" y="17297"/>
                  </a:lnTo>
                  <a:lnTo>
                    <a:pt x="326999" y="22644"/>
                  </a:lnTo>
                  <a:lnTo>
                    <a:pt x="326999" y="14503"/>
                  </a:lnTo>
                  <a:lnTo>
                    <a:pt x="325577" y="12369"/>
                  </a:lnTo>
                  <a:lnTo>
                    <a:pt x="321983" y="11709"/>
                  </a:lnTo>
                  <a:lnTo>
                    <a:pt x="313321" y="11709"/>
                  </a:lnTo>
                  <a:lnTo>
                    <a:pt x="308013" y="17932"/>
                  </a:lnTo>
                  <a:lnTo>
                    <a:pt x="308013" y="33540"/>
                  </a:lnTo>
                  <a:lnTo>
                    <a:pt x="313677" y="39827"/>
                  </a:lnTo>
                  <a:lnTo>
                    <a:pt x="324459" y="39827"/>
                  </a:lnTo>
                  <a:lnTo>
                    <a:pt x="327825" y="38417"/>
                  </a:lnTo>
                  <a:lnTo>
                    <a:pt x="330123" y="36753"/>
                  </a:lnTo>
                  <a:lnTo>
                    <a:pt x="330073" y="36233"/>
                  </a:lnTo>
                  <a:lnTo>
                    <a:pt x="329768" y="32804"/>
                  </a:lnTo>
                  <a:lnTo>
                    <a:pt x="326059" y="35991"/>
                  </a:lnTo>
                  <a:lnTo>
                    <a:pt x="322173" y="36233"/>
                  </a:lnTo>
                  <a:lnTo>
                    <a:pt x="316090" y="36233"/>
                  </a:lnTo>
                  <a:lnTo>
                    <a:pt x="312305" y="31889"/>
                  </a:lnTo>
                  <a:lnTo>
                    <a:pt x="312140" y="25895"/>
                  </a:lnTo>
                  <a:lnTo>
                    <a:pt x="330352" y="25895"/>
                  </a:lnTo>
                  <a:close/>
                </a:path>
                <a:path w="484505" h="51435">
                  <a:moveTo>
                    <a:pt x="357276" y="36817"/>
                  </a:moveTo>
                  <a:lnTo>
                    <a:pt x="356920" y="32829"/>
                  </a:lnTo>
                  <a:lnTo>
                    <a:pt x="353923" y="35229"/>
                  </a:lnTo>
                  <a:lnTo>
                    <a:pt x="350735" y="36055"/>
                  </a:lnTo>
                  <a:lnTo>
                    <a:pt x="342823" y="36055"/>
                  </a:lnTo>
                  <a:lnTo>
                    <a:pt x="339521" y="31750"/>
                  </a:lnTo>
                  <a:lnTo>
                    <a:pt x="339521" y="21221"/>
                  </a:lnTo>
                  <a:lnTo>
                    <a:pt x="341706" y="15494"/>
                  </a:lnTo>
                  <a:lnTo>
                    <a:pt x="351028" y="15494"/>
                  </a:lnTo>
                  <a:lnTo>
                    <a:pt x="353034" y="15963"/>
                  </a:lnTo>
                  <a:lnTo>
                    <a:pt x="356273" y="18110"/>
                  </a:lnTo>
                  <a:lnTo>
                    <a:pt x="356984" y="14249"/>
                  </a:lnTo>
                  <a:lnTo>
                    <a:pt x="353504" y="12242"/>
                  </a:lnTo>
                  <a:lnTo>
                    <a:pt x="351510" y="11709"/>
                  </a:lnTo>
                  <a:lnTo>
                    <a:pt x="339699" y="11709"/>
                  </a:lnTo>
                  <a:lnTo>
                    <a:pt x="334924" y="18897"/>
                  </a:lnTo>
                  <a:lnTo>
                    <a:pt x="334924" y="33362"/>
                  </a:lnTo>
                  <a:lnTo>
                    <a:pt x="340283" y="39827"/>
                  </a:lnTo>
                  <a:lnTo>
                    <a:pt x="350850" y="39827"/>
                  </a:lnTo>
                  <a:lnTo>
                    <a:pt x="354088" y="39001"/>
                  </a:lnTo>
                  <a:lnTo>
                    <a:pt x="357276" y="36817"/>
                  </a:lnTo>
                  <a:close/>
                </a:path>
                <a:path w="484505" h="51435">
                  <a:moveTo>
                    <a:pt x="379247" y="37592"/>
                  </a:moveTo>
                  <a:lnTo>
                    <a:pt x="378307" y="34061"/>
                  </a:lnTo>
                  <a:lnTo>
                    <a:pt x="376770" y="35331"/>
                  </a:lnTo>
                  <a:lnTo>
                    <a:pt x="374878" y="36055"/>
                  </a:lnTo>
                  <a:lnTo>
                    <a:pt x="370814" y="36055"/>
                  </a:lnTo>
                  <a:lnTo>
                    <a:pt x="369989" y="34251"/>
                  </a:lnTo>
                  <a:lnTo>
                    <a:pt x="369989" y="15913"/>
                  </a:lnTo>
                  <a:lnTo>
                    <a:pt x="378307" y="15913"/>
                  </a:lnTo>
                  <a:lnTo>
                    <a:pt x="378307" y="12496"/>
                  </a:lnTo>
                  <a:lnTo>
                    <a:pt x="369989" y="12496"/>
                  </a:lnTo>
                  <a:lnTo>
                    <a:pt x="369989" y="4686"/>
                  </a:lnTo>
                  <a:lnTo>
                    <a:pt x="365925" y="4686"/>
                  </a:lnTo>
                  <a:lnTo>
                    <a:pt x="365925" y="12496"/>
                  </a:lnTo>
                  <a:lnTo>
                    <a:pt x="360781" y="12496"/>
                  </a:lnTo>
                  <a:lnTo>
                    <a:pt x="360781" y="15913"/>
                  </a:lnTo>
                  <a:lnTo>
                    <a:pt x="365734" y="15913"/>
                  </a:lnTo>
                  <a:lnTo>
                    <a:pt x="365734" y="35687"/>
                  </a:lnTo>
                  <a:lnTo>
                    <a:pt x="366560" y="39827"/>
                  </a:lnTo>
                  <a:lnTo>
                    <a:pt x="374764" y="39827"/>
                  </a:lnTo>
                  <a:lnTo>
                    <a:pt x="377761" y="38354"/>
                  </a:lnTo>
                  <a:lnTo>
                    <a:pt x="379247" y="37592"/>
                  </a:lnTo>
                  <a:close/>
                </a:path>
                <a:path w="484505" h="51435">
                  <a:moveTo>
                    <a:pt x="390537" y="12496"/>
                  </a:moveTo>
                  <a:lnTo>
                    <a:pt x="386118" y="12496"/>
                  </a:lnTo>
                  <a:lnTo>
                    <a:pt x="386118" y="39039"/>
                  </a:lnTo>
                  <a:lnTo>
                    <a:pt x="390537" y="39039"/>
                  </a:lnTo>
                  <a:lnTo>
                    <a:pt x="390537" y="12496"/>
                  </a:lnTo>
                  <a:close/>
                </a:path>
                <a:path w="484505" h="51435">
                  <a:moveTo>
                    <a:pt x="391007" y="0"/>
                  </a:moveTo>
                  <a:lnTo>
                    <a:pt x="385762" y="0"/>
                  </a:lnTo>
                  <a:lnTo>
                    <a:pt x="385762" y="5257"/>
                  </a:lnTo>
                  <a:lnTo>
                    <a:pt x="391007" y="5257"/>
                  </a:lnTo>
                  <a:lnTo>
                    <a:pt x="391007" y="0"/>
                  </a:lnTo>
                  <a:close/>
                </a:path>
                <a:path w="484505" h="51435">
                  <a:moveTo>
                    <a:pt x="422021" y="12496"/>
                  </a:moveTo>
                  <a:lnTo>
                    <a:pt x="417601" y="12496"/>
                  </a:lnTo>
                  <a:lnTo>
                    <a:pt x="412940" y="24942"/>
                  </a:lnTo>
                  <a:lnTo>
                    <a:pt x="409867" y="33058"/>
                  </a:lnTo>
                  <a:lnTo>
                    <a:pt x="409397" y="35877"/>
                  </a:lnTo>
                  <a:lnTo>
                    <a:pt x="408978" y="33718"/>
                  </a:lnTo>
                  <a:lnTo>
                    <a:pt x="407441" y="29591"/>
                  </a:lnTo>
                  <a:lnTo>
                    <a:pt x="406857" y="27990"/>
                  </a:lnTo>
                  <a:lnTo>
                    <a:pt x="401142" y="12496"/>
                  </a:lnTo>
                  <a:lnTo>
                    <a:pt x="396532" y="12496"/>
                  </a:lnTo>
                  <a:lnTo>
                    <a:pt x="406679" y="39039"/>
                  </a:lnTo>
                  <a:lnTo>
                    <a:pt x="411873" y="39039"/>
                  </a:lnTo>
                  <a:lnTo>
                    <a:pt x="422021" y="12496"/>
                  </a:lnTo>
                  <a:close/>
                </a:path>
                <a:path w="484505" h="51435">
                  <a:moveTo>
                    <a:pt x="432714" y="12496"/>
                  </a:moveTo>
                  <a:lnTo>
                    <a:pt x="428294" y="12496"/>
                  </a:lnTo>
                  <a:lnTo>
                    <a:pt x="428294" y="39039"/>
                  </a:lnTo>
                  <a:lnTo>
                    <a:pt x="432714" y="39039"/>
                  </a:lnTo>
                  <a:lnTo>
                    <a:pt x="432714" y="12496"/>
                  </a:lnTo>
                  <a:close/>
                </a:path>
                <a:path w="484505" h="51435">
                  <a:moveTo>
                    <a:pt x="433184" y="0"/>
                  </a:moveTo>
                  <a:lnTo>
                    <a:pt x="427939" y="0"/>
                  </a:lnTo>
                  <a:lnTo>
                    <a:pt x="427939" y="5257"/>
                  </a:lnTo>
                  <a:lnTo>
                    <a:pt x="433184" y="5257"/>
                  </a:lnTo>
                  <a:lnTo>
                    <a:pt x="433184" y="0"/>
                  </a:lnTo>
                  <a:close/>
                </a:path>
                <a:path w="484505" h="51435">
                  <a:moveTo>
                    <a:pt x="457466" y="37592"/>
                  </a:moveTo>
                  <a:lnTo>
                    <a:pt x="456526" y="34061"/>
                  </a:lnTo>
                  <a:lnTo>
                    <a:pt x="454990" y="35331"/>
                  </a:lnTo>
                  <a:lnTo>
                    <a:pt x="453097" y="36055"/>
                  </a:lnTo>
                  <a:lnTo>
                    <a:pt x="449033" y="36055"/>
                  </a:lnTo>
                  <a:lnTo>
                    <a:pt x="448208" y="34251"/>
                  </a:lnTo>
                  <a:lnTo>
                    <a:pt x="448208" y="15913"/>
                  </a:lnTo>
                  <a:lnTo>
                    <a:pt x="456526" y="15913"/>
                  </a:lnTo>
                  <a:lnTo>
                    <a:pt x="456526" y="12496"/>
                  </a:lnTo>
                  <a:lnTo>
                    <a:pt x="448208" y="12496"/>
                  </a:lnTo>
                  <a:lnTo>
                    <a:pt x="448208" y="4686"/>
                  </a:lnTo>
                  <a:lnTo>
                    <a:pt x="444144" y="4686"/>
                  </a:lnTo>
                  <a:lnTo>
                    <a:pt x="444144" y="12496"/>
                  </a:lnTo>
                  <a:lnTo>
                    <a:pt x="439000" y="12496"/>
                  </a:lnTo>
                  <a:lnTo>
                    <a:pt x="439000" y="15913"/>
                  </a:lnTo>
                  <a:lnTo>
                    <a:pt x="443966" y="15913"/>
                  </a:lnTo>
                  <a:lnTo>
                    <a:pt x="443966" y="35687"/>
                  </a:lnTo>
                  <a:lnTo>
                    <a:pt x="444792" y="39827"/>
                  </a:lnTo>
                  <a:lnTo>
                    <a:pt x="452996" y="39827"/>
                  </a:lnTo>
                  <a:lnTo>
                    <a:pt x="455993" y="38354"/>
                  </a:lnTo>
                  <a:lnTo>
                    <a:pt x="457466" y="37592"/>
                  </a:lnTo>
                  <a:close/>
                </a:path>
                <a:path w="484505" h="51435">
                  <a:moveTo>
                    <a:pt x="484225" y="12496"/>
                  </a:moveTo>
                  <a:lnTo>
                    <a:pt x="479806" y="12496"/>
                  </a:lnTo>
                  <a:lnTo>
                    <a:pt x="472122" y="31546"/>
                  </a:lnTo>
                  <a:lnTo>
                    <a:pt x="472020" y="34315"/>
                  </a:lnTo>
                  <a:lnTo>
                    <a:pt x="471957" y="35687"/>
                  </a:lnTo>
                  <a:lnTo>
                    <a:pt x="471538" y="31673"/>
                  </a:lnTo>
                  <a:lnTo>
                    <a:pt x="466585" y="19977"/>
                  </a:lnTo>
                  <a:lnTo>
                    <a:pt x="463397" y="12496"/>
                  </a:lnTo>
                  <a:lnTo>
                    <a:pt x="458736" y="12496"/>
                  </a:lnTo>
                  <a:lnTo>
                    <a:pt x="470192" y="39039"/>
                  </a:lnTo>
                  <a:lnTo>
                    <a:pt x="468058" y="44272"/>
                  </a:lnTo>
                  <a:lnTo>
                    <a:pt x="466521" y="47637"/>
                  </a:lnTo>
                  <a:lnTo>
                    <a:pt x="463753" y="47637"/>
                  </a:lnTo>
                  <a:lnTo>
                    <a:pt x="461860" y="47396"/>
                  </a:lnTo>
                  <a:lnTo>
                    <a:pt x="460095" y="46710"/>
                  </a:lnTo>
                  <a:lnTo>
                    <a:pt x="460451" y="50533"/>
                  </a:lnTo>
                  <a:lnTo>
                    <a:pt x="461759" y="50825"/>
                  </a:lnTo>
                  <a:lnTo>
                    <a:pt x="463397" y="51003"/>
                  </a:lnTo>
                  <a:lnTo>
                    <a:pt x="464693" y="51003"/>
                  </a:lnTo>
                  <a:lnTo>
                    <a:pt x="466763" y="51231"/>
                  </a:lnTo>
                  <a:lnTo>
                    <a:pt x="468947" y="50533"/>
                  </a:lnTo>
                  <a:lnTo>
                    <a:pt x="484225" y="12496"/>
                  </a:lnTo>
                  <a:close/>
                </a:path>
              </a:pathLst>
            </a:custGeom>
            <a:solidFill>
              <a:srgbClr val="8585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1510465" y="2653553"/>
              <a:ext cx="377825" cy="189230"/>
            </a:xfrm>
            <a:custGeom>
              <a:avLst/>
              <a:gdLst/>
              <a:ahLst/>
              <a:cxnLst/>
              <a:rect l="l" t="t" r="r" b="b"/>
              <a:pathLst>
                <a:path w="377825" h="189230">
                  <a:moveTo>
                    <a:pt x="0" y="188673"/>
                  </a:moveTo>
                  <a:lnTo>
                    <a:pt x="377345" y="188673"/>
                  </a:lnTo>
                  <a:lnTo>
                    <a:pt x="377345" y="0"/>
                  </a:lnTo>
                  <a:lnTo>
                    <a:pt x="0" y="0"/>
                  </a:lnTo>
                  <a:lnTo>
                    <a:pt x="0" y="188673"/>
                  </a:lnTo>
                  <a:close/>
                </a:path>
              </a:pathLst>
            </a:custGeom>
            <a:ln w="9433">
              <a:solidFill>
                <a:srgbClr val="85858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1556562" y="2734322"/>
              <a:ext cx="287655" cy="50800"/>
            </a:xfrm>
            <a:custGeom>
              <a:avLst/>
              <a:gdLst/>
              <a:ahLst/>
              <a:cxnLst/>
              <a:rect l="l" t="t" r="r" b="b"/>
              <a:pathLst>
                <a:path w="287655" h="50800">
                  <a:moveTo>
                    <a:pt x="14452" y="11709"/>
                  </a:moveTo>
                  <a:lnTo>
                    <a:pt x="9207" y="11785"/>
                  </a:lnTo>
                  <a:lnTo>
                    <a:pt x="5956" y="14719"/>
                  </a:lnTo>
                  <a:lnTo>
                    <a:pt x="4127" y="17487"/>
                  </a:lnTo>
                  <a:lnTo>
                    <a:pt x="4127" y="12014"/>
                  </a:lnTo>
                  <a:lnTo>
                    <a:pt x="0" y="12014"/>
                  </a:lnTo>
                  <a:lnTo>
                    <a:pt x="0" y="39039"/>
                  </a:lnTo>
                  <a:lnTo>
                    <a:pt x="4419" y="39039"/>
                  </a:lnTo>
                  <a:lnTo>
                    <a:pt x="4419" y="20193"/>
                  </a:lnTo>
                  <a:lnTo>
                    <a:pt x="8661" y="15862"/>
                  </a:lnTo>
                  <a:lnTo>
                    <a:pt x="14452" y="15735"/>
                  </a:lnTo>
                  <a:lnTo>
                    <a:pt x="14452" y="11709"/>
                  </a:lnTo>
                  <a:close/>
                </a:path>
                <a:path w="287655" h="50800">
                  <a:moveTo>
                    <a:pt x="40309" y="25895"/>
                  </a:moveTo>
                  <a:lnTo>
                    <a:pt x="40297" y="22644"/>
                  </a:lnTo>
                  <a:lnTo>
                    <a:pt x="40259" y="19507"/>
                  </a:lnTo>
                  <a:lnTo>
                    <a:pt x="37490" y="15316"/>
                  </a:lnTo>
                  <a:lnTo>
                    <a:pt x="36957" y="14516"/>
                  </a:lnTo>
                  <a:lnTo>
                    <a:pt x="36957" y="22644"/>
                  </a:lnTo>
                  <a:lnTo>
                    <a:pt x="22377" y="22644"/>
                  </a:lnTo>
                  <a:lnTo>
                    <a:pt x="23317" y="18224"/>
                  </a:lnTo>
                  <a:lnTo>
                    <a:pt x="26454" y="15316"/>
                  </a:lnTo>
                  <a:lnTo>
                    <a:pt x="32880" y="15316"/>
                  </a:lnTo>
                  <a:lnTo>
                    <a:pt x="36182" y="17297"/>
                  </a:lnTo>
                  <a:lnTo>
                    <a:pt x="36957" y="22644"/>
                  </a:lnTo>
                  <a:lnTo>
                    <a:pt x="36957" y="14516"/>
                  </a:lnTo>
                  <a:lnTo>
                    <a:pt x="35534" y="12369"/>
                  </a:lnTo>
                  <a:lnTo>
                    <a:pt x="31940" y="11709"/>
                  </a:lnTo>
                  <a:lnTo>
                    <a:pt x="23266" y="11709"/>
                  </a:lnTo>
                  <a:lnTo>
                    <a:pt x="17970" y="17932"/>
                  </a:lnTo>
                  <a:lnTo>
                    <a:pt x="17970" y="33540"/>
                  </a:lnTo>
                  <a:lnTo>
                    <a:pt x="23634" y="39827"/>
                  </a:lnTo>
                  <a:lnTo>
                    <a:pt x="34417" y="39827"/>
                  </a:lnTo>
                  <a:lnTo>
                    <a:pt x="37782" y="38417"/>
                  </a:lnTo>
                  <a:lnTo>
                    <a:pt x="40081" y="36766"/>
                  </a:lnTo>
                  <a:lnTo>
                    <a:pt x="40030" y="36233"/>
                  </a:lnTo>
                  <a:lnTo>
                    <a:pt x="39725" y="32804"/>
                  </a:lnTo>
                  <a:lnTo>
                    <a:pt x="36017" y="35991"/>
                  </a:lnTo>
                  <a:lnTo>
                    <a:pt x="32118" y="36233"/>
                  </a:lnTo>
                  <a:lnTo>
                    <a:pt x="26047" y="36233"/>
                  </a:lnTo>
                  <a:lnTo>
                    <a:pt x="22263" y="31889"/>
                  </a:lnTo>
                  <a:lnTo>
                    <a:pt x="22085" y="25895"/>
                  </a:lnTo>
                  <a:lnTo>
                    <a:pt x="40309" y="25895"/>
                  </a:lnTo>
                  <a:close/>
                </a:path>
                <a:path w="287655" h="50800">
                  <a:moveTo>
                    <a:pt x="67233" y="36830"/>
                  </a:moveTo>
                  <a:lnTo>
                    <a:pt x="66878" y="32829"/>
                  </a:lnTo>
                  <a:lnTo>
                    <a:pt x="63868" y="35229"/>
                  </a:lnTo>
                  <a:lnTo>
                    <a:pt x="60693" y="36055"/>
                  </a:lnTo>
                  <a:lnTo>
                    <a:pt x="52781" y="36055"/>
                  </a:lnTo>
                  <a:lnTo>
                    <a:pt x="49479" y="31750"/>
                  </a:lnTo>
                  <a:lnTo>
                    <a:pt x="49479" y="21234"/>
                  </a:lnTo>
                  <a:lnTo>
                    <a:pt x="51663" y="15494"/>
                  </a:lnTo>
                  <a:lnTo>
                    <a:pt x="60985" y="15494"/>
                  </a:lnTo>
                  <a:lnTo>
                    <a:pt x="62979" y="15963"/>
                  </a:lnTo>
                  <a:lnTo>
                    <a:pt x="66230" y="18122"/>
                  </a:lnTo>
                  <a:lnTo>
                    <a:pt x="66941" y="14249"/>
                  </a:lnTo>
                  <a:lnTo>
                    <a:pt x="63461" y="12242"/>
                  </a:lnTo>
                  <a:lnTo>
                    <a:pt x="61455" y="11709"/>
                  </a:lnTo>
                  <a:lnTo>
                    <a:pt x="49657" y="11709"/>
                  </a:lnTo>
                  <a:lnTo>
                    <a:pt x="44869" y="18897"/>
                  </a:lnTo>
                  <a:lnTo>
                    <a:pt x="44869" y="33375"/>
                  </a:lnTo>
                  <a:lnTo>
                    <a:pt x="50241" y="39827"/>
                  </a:lnTo>
                  <a:lnTo>
                    <a:pt x="60794" y="39827"/>
                  </a:lnTo>
                  <a:lnTo>
                    <a:pt x="64046" y="39014"/>
                  </a:lnTo>
                  <a:lnTo>
                    <a:pt x="67233" y="36830"/>
                  </a:lnTo>
                  <a:close/>
                </a:path>
                <a:path w="287655" h="50800">
                  <a:moveTo>
                    <a:pt x="78816" y="12496"/>
                  </a:moveTo>
                  <a:lnTo>
                    <a:pt x="74396" y="12496"/>
                  </a:lnTo>
                  <a:lnTo>
                    <a:pt x="74396" y="39039"/>
                  </a:lnTo>
                  <a:lnTo>
                    <a:pt x="78816" y="39039"/>
                  </a:lnTo>
                  <a:lnTo>
                    <a:pt x="78816" y="12496"/>
                  </a:lnTo>
                  <a:close/>
                </a:path>
                <a:path w="287655" h="50800">
                  <a:moveTo>
                    <a:pt x="79286" y="0"/>
                  </a:moveTo>
                  <a:lnTo>
                    <a:pt x="74041" y="0"/>
                  </a:lnTo>
                  <a:lnTo>
                    <a:pt x="74041" y="5257"/>
                  </a:lnTo>
                  <a:lnTo>
                    <a:pt x="79286" y="5257"/>
                  </a:lnTo>
                  <a:lnTo>
                    <a:pt x="79286" y="0"/>
                  </a:lnTo>
                  <a:close/>
                </a:path>
                <a:path w="287655" h="50800">
                  <a:moveTo>
                    <a:pt x="112293" y="18415"/>
                  </a:moveTo>
                  <a:lnTo>
                    <a:pt x="110680" y="15494"/>
                  </a:lnTo>
                  <a:lnTo>
                    <a:pt x="110540" y="15252"/>
                  </a:lnTo>
                  <a:lnTo>
                    <a:pt x="108585" y="11709"/>
                  </a:lnTo>
                  <a:lnTo>
                    <a:pt x="107696" y="11709"/>
                  </a:lnTo>
                  <a:lnTo>
                    <a:pt x="107696" y="20116"/>
                  </a:lnTo>
                  <a:lnTo>
                    <a:pt x="107696" y="31978"/>
                  </a:lnTo>
                  <a:lnTo>
                    <a:pt x="103505" y="36233"/>
                  </a:lnTo>
                  <a:lnTo>
                    <a:pt x="96786" y="36233"/>
                  </a:lnTo>
                  <a:lnTo>
                    <a:pt x="95199" y="35013"/>
                  </a:lnTo>
                  <a:lnTo>
                    <a:pt x="94018" y="33375"/>
                  </a:lnTo>
                  <a:lnTo>
                    <a:pt x="93433" y="32473"/>
                  </a:lnTo>
                  <a:lnTo>
                    <a:pt x="93433" y="19024"/>
                  </a:lnTo>
                  <a:lnTo>
                    <a:pt x="94843" y="16891"/>
                  </a:lnTo>
                  <a:lnTo>
                    <a:pt x="97142" y="15494"/>
                  </a:lnTo>
                  <a:lnTo>
                    <a:pt x="104152" y="15494"/>
                  </a:lnTo>
                  <a:lnTo>
                    <a:pt x="107696" y="20116"/>
                  </a:lnTo>
                  <a:lnTo>
                    <a:pt x="107696" y="11709"/>
                  </a:lnTo>
                  <a:lnTo>
                    <a:pt x="99390" y="11709"/>
                  </a:lnTo>
                  <a:lnTo>
                    <a:pt x="95961" y="12954"/>
                  </a:lnTo>
                  <a:lnTo>
                    <a:pt x="93243" y="15252"/>
                  </a:lnTo>
                  <a:lnTo>
                    <a:pt x="93243" y="12369"/>
                  </a:lnTo>
                  <a:lnTo>
                    <a:pt x="88836" y="12369"/>
                  </a:lnTo>
                  <a:lnTo>
                    <a:pt x="88836" y="50761"/>
                  </a:lnTo>
                  <a:lnTo>
                    <a:pt x="93433" y="50761"/>
                  </a:lnTo>
                  <a:lnTo>
                    <a:pt x="93433" y="36474"/>
                  </a:lnTo>
                  <a:lnTo>
                    <a:pt x="95262" y="38176"/>
                  </a:lnTo>
                  <a:lnTo>
                    <a:pt x="97840" y="39827"/>
                  </a:lnTo>
                  <a:lnTo>
                    <a:pt x="107111" y="39827"/>
                  </a:lnTo>
                  <a:lnTo>
                    <a:pt x="110083" y="36474"/>
                  </a:lnTo>
                  <a:lnTo>
                    <a:pt x="110299" y="36233"/>
                  </a:lnTo>
                  <a:lnTo>
                    <a:pt x="112293" y="33985"/>
                  </a:lnTo>
                  <a:lnTo>
                    <a:pt x="112293" y="18415"/>
                  </a:lnTo>
                  <a:close/>
                </a:path>
                <a:path w="287655" h="50800">
                  <a:moveTo>
                    <a:pt x="141160" y="25895"/>
                  </a:moveTo>
                  <a:lnTo>
                    <a:pt x="141135" y="22644"/>
                  </a:lnTo>
                  <a:lnTo>
                    <a:pt x="141109" y="19507"/>
                  </a:lnTo>
                  <a:lnTo>
                    <a:pt x="138328" y="15316"/>
                  </a:lnTo>
                  <a:lnTo>
                    <a:pt x="137795" y="14516"/>
                  </a:lnTo>
                  <a:lnTo>
                    <a:pt x="137795" y="22644"/>
                  </a:lnTo>
                  <a:lnTo>
                    <a:pt x="123228" y="22644"/>
                  </a:lnTo>
                  <a:lnTo>
                    <a:pt x="124167" y="18224"/>
                  </a:lnTo>
                  <a:lnTo>
                    <a:pt x="127304" y="15316"/>
                  </a:lnTo>
                  <a:lnTo>
                    <a:pt x="133718" y="15316"/>
                  </a:lnTo>
                  <a:lnTo>
                    <a:pt x="137033" y="17297"/>
                  </a:lnTo>
                  <a:lnTo>
                    <a:pt x="137795" y="22644"/>
                  </a:lnTo>
                  <a:lnTo>
                    <a:pt x="137795" y="14516"/>
                  </a:lnTo>
                  <a:lnTo>
                    <a:pt x="136385" y="12369"/>
                  </a:lnTo>
                  <a:lnTo>
                    <a:pt x="132778" y="11709"/>
                  </a:lnTo>
                  <a:lnTo>
                    <a:pt x="124117" y="11709"/>
                  </a:lnTo>
                  <a:lnTo>
                    <a:pt x="118808" y="17932"/>
                  </a:lnTo>
                  <a:lnTo>
                    <a:pt x="118808" y="33540"/>
                  </a:lnTo>
                  <a:lnTo>
                    <a:pt x="124472" y="39827"/>
                  </a:lnTo>
                  <a:lnTo>
                    <a:pt x="135255" y="39827"/>
                  </a:lnTo>
                  <a:lnTo>
                    <a:pt x="138633" y="38417"/>
                  </a:lnTo>
                  <a:lnTo>
                    <a:pt x="140919" y="36766"/>
                  </a:lnTo>
                  <a:lnTo>
                    <a:pt x="140881" y="36233"/>
                  </a:lnTo>
                  <a:lnTo>
                    <a:pt x="140563" y="32804"/>
                  </a:lnTo>
                  <a:lnTo>
                    <a:pt x="136855" y="35991"/>
                  </a:lnTo>
                  <a:lnTo>
                    <a:pt x="132969" y="36233"/>
                  </a:lnTo>
                  <a:lnTo>
                    <a:pt x="126885" y="36233"/>
                  </a:lnTo>
                  <a:lnTo>
                    <a:pt x="123101" y="31889"/>
                  </a:lnTo>
                  <a:lnTo>
                    <a:pt x="122936" y="25895"/>
                  </a:lnTo>
                  <a:lnTo>
                    <a:pt x="141160" y="25895"/>
                  </a:lnTo>
                  <a:close/>
                </a:path>
                <a:path w="287655" h="50800">
                  <a:moveTo>
                    <a:pt x="164833" y="28282"/>
                  </a:moveTo>
                  <a:lnTo>
                    <a:pt x="162661" y="26250"/>
                  </a:lnTo>
                  <a:lnTo>
                    <a:pt x="162534" y="26073"/>
                  </a:lnTo>
                  <a:lnTo>
                    <a:pt x="160223" y="23990"/>
                  </a:lnTo>
                  <a:lnTo>
                    <a:pt x="158648" y="23622"/>
                  </a:lnTo>
                  <a:lnTo>
                    <a:pt x="155689" y="23088"/>
                  </a:lnTo>
                  <a:lnTo>
                    <a:pt x="152438" y="22428"/>
                  </a:lnTo>
                  <a:lnTo>
                    <a:pt x="149733" y="21831"/>
                  </a:lnTo>
                  <a:lnTo>
                    <a:pt x="149733" y="15201"/>
                  </a:lnTo>
                  <a:lnTo>
                    <a:pt x="156641" y="15201"/>
                  </a:lnTo>
                  <a:lnTo>
                    <a:pt x="159766" y="15430"/>
                  </a:lnTo>
                  <a:lnTo>
                    <a:pt x="163118" y="17475"/>
                  </a:lnTo>
                  <a:lnTo>
                    <a:pt x="163830" y="13601"/>
                  </a:lnTo>
                  <a:lnTo>
                    <a:pt x="160769" y="12192"/>
                  </a:lnTo>
                  <a:lnTo>
                    <a:pt x="158356" y="11709"/>
                  </a:lnTo>
                  <a:lnTo>
                    <a:pt x="145542" y="11709"/>
                  </a:lnTo>
                  <a:lnTo>
                    <a:pt x="145542" y="22428"/>
                  </a:lnTo>
                  <a:lnTo>
                    <a:pt x="147256" y="24345"/>
                  </a:lnTo>
                  <a:lnTo>
                    <a:pt x="148729" y="25476"/>
                  </a:lnTo>
                  <a:lnTo>
                    <a:pt x="150571" y="26797"/>
                  </a:lnTo>
                  <a:lnTo>
                    <a:pt x="151853" y="27025"/>
                  </a:lnTo>
                  <a:lnTo>
                    <a:pt x="157226" y="28117"/>
                  </a:lnTo>
                  <a:lnTo>
                    <a:pt x="160642" y="28816"/>
                  </a:lnTo>
                  <a:lnTo>
                    <a:pt x="160642" y="36118"/>
                  </a:lnTo>
                  <a:lnTo>
                    <a:pt x="150317" y="36118"/>
                  </a:lnTo>
                  <a:lnTo>
                    <a:pt x="147027" y="33909"/>
                  </a:lnTo>
                  <a:lnTo>
                    <a:pt x="145961" y="33185"/>
                  </a:lnTo>
                  <a:lnTo>
                    <a:pt x="145262" y="37236"/>
                  </a:lnTo>
                  <a:lnTo>
                    <a:pt x="147129" y="38176"/>
                  </a:lnTo>
                  <a:lnTo>
                    <a:pt x="150380" y="39827"/>
                  </a:lnTo>
                  <a:lnTo>
                    <a:pt x="159473" y="39827"/>
                  </a:lnTo>
                  <a:lnTo>
                    <a:pt x="162001" y="37947"/>
                  </a:lnTo>
                  <a:lnTo>
                    <a:pt x="163830" y="36525"/>
                  </a:lnTo>
                  <a:lnTo>
                    <a:pt x="164833" y="34137"/>
                  </a:lnTo>
                  <a:lnTo>
                    <a:pt x="164833" y="28282"/>
                  </a:lnTo>
                  <a:close/>
                </a:path>
                <a:path w="287655" h="50800">
                  <a:moveTo>
                    <a:pt x="182968" y="24206"/>
                  </a:moveTo>
                  <a:lnTo>
                    <a:pt x="167347" y="24206"/>
                  </a:lnTo>
                  <a:lnTo>
                    <a:pt x="167347" y="27635"/>
                  </a:lnTo>
                  <a:lnTo>
                    <a:pt x="182968" y="27635"/>
                  </a:lnTo>
                  <a:lnTo>
                    <a:pt x="182968" y="24206"/>
                  </a:lnTo>
                  <a:close/>
                </a:path>
                <a:path w="287655" h="50800">
                  <a:moveTo>
                    <a:pt x="211188" y="36830"/>
                  </a:moveTo>
                  <a:lnTo>
                    <a:pt x="210845" y="32829"/>
                  </a:lnTo>
                  <a:lnTo>
                    <a:pt x="207835" y="35229"/>
                  </a:lnTo>
                  <a:lnTo>
                    <a:pt x="204647" y="36055"/>
                  </a:lnTo>
                  <a:lnTo>
                    <a:pt x="196748" y="36055"/>
                  </a:lnTo>
                  <a:lnTo>
                    <a:pt x="193433" y="31750"/>
                  </a:lnTo>
                  <a:lnTo>
                    <a:pt x="193433" y="21234"/>
                  </a:lnTo>
                  <a:lnTo>
                    <a:pt x="195630" y="15494"/>
                  </a:lnTo>
                  <a:lnTo>
                    <a:pt x="204952" y="15494"/>
                  </a:lnTo>
                  <a:lnTo>
                    <a:pt x="206946" y="15963"/>
                  </a:lnTo>
                  <a:lnTo>
                    <a:pt x="210197" y="18122"/>
                  </a:lnTo>
                  <a:lnTo>
                    <a:pt x="210896" y="14249"/>
                  </a:lnTo>
                  <a:lnTo>
                    <a:pt x="207416" y="12242"/>
                  </a:lnTo>
                  <a:lnTo>
                    <a:pt x="205422" y="11709"/>
                  </a:lnTo>
                  <a:lnTo>
                    <a:pt x="193624" y="11709"/>
                  </a:lnTo>
                  <a:lnTo>
                    <a:pt x="188836" y="18897"/>
                  </a:lnTo>
                  <a:lnTo>
                    <a:pt x="188836" y="33375"/>
                  </a:lnTo>
                  <a:lnTo>
                    <a:pt x="194208" y="39827"/>
                  </a:lnTo>
                  <a:lnTo>
                    <a:pt x="204762" y="39827"/>
                  </a:lnTo>
                  <a:lnTo>
                    <a:pt x="208013" y="39014"/>
                  </a:lnTo>
                  <a:lnTo>
                    <a:pt x="211188" y="36830"/>
                  </a:lnTo>
                  <a:close/>
                </a:path>
                <a:path w="287655" h="50800">
                  <a:moveTo>
                    <a:pt x="241236" y="18072"/>
                  </a:moveTo>
                  <a:lnTo>
                    <a:pt x="238683" y="15316"/>
                  </a:lnTo>
                  <a:lnTo>
                    <a:pt x="236639" y="13119"/>
                  </a:lnTo>
                  <a:lnTo>
                    <a:pt x="236639" y="18427"/>
                  </a:lnTo>
                  <a:lnTo>
                    <a:pt x="236639" y="32524"/>
                  </a:lnTo>
                  <a:lnTo>
                    <a:pt x="232638" y="36055"/>
                  </a:lnTo>
                  <a:lnTo>
                    <a:pt x="224193" y="36055"/>
                  </a:lnTo>
                  <a:lnTo>
                    <a:pt x="219951" y="32715"/>
                  </a:lnTo>
                  <a:lnTo>
                    <a:pt x="219951" y="18237"/>
                  </a:lnTo>
                  <a:lnTo>
                    <a:pt x="224434" y="15316"/>
                  </a:lnTo>
                  <a:lnTo>
                    <a:pt x="232397" y="15316"/>
                  </a:lnTo>
                  <a:lnTo>
                    <a:pt x="236639" y="18427"/>
                  </a:lnTo>
                  <a:lnTo>
                    <a:pt x="236639" y="13119"/>
                  </a:lnTo>
                  <a:lnTo>
                    <a:pt x="235343" y="11709"/>
                  </a:lnTo>
                  <a:lnTo>
                    <a:pt x="221068" y="11709"/>
                  </a:lnTo>
                  <a:lnTo>
                    <a:pt x="215341" y="18237"/>
                  </a:lnTo>
                  <a:lnTo>
                    <a:pt x="215341" y="33972"/>
                  </a:lnTo>
                  <a:lnTo>
                    <a:pt x="221361" y="39827"/>
                  </a:lnTo>
                  <a:lnTo>
                    <a:pt x="235343" y="39827"/>
                  </a:lnTo>
                  <a:lnTo>
                    <a:pt x="239064" y="36055"/>
                  </a:lnTo>
                  <a:lnTo>
                    <a:pt x="241122" y="33972"/>
                  </a:lnTo>
                  <a:lnTo>
                    <a:pt x="241236" y="18072"/>
                  </a:lnTo>
                  <a:close/>
                </a:path>
                <a:path w="287655" h="50800">
                  <a:moveTo>
                    <a:pt x="261378" y="11709"/>
                  </a:moveTo>
                  <a:lnTo>
                    <a:pt x="256133" y="11785"/>
                  </a:lnTo>
                  <a:lnTo>
                    <a:pt x="252882" y="14719"/>
                  </a:lnTo>
                  <a:lnTo>
                    <a:pt x="251053" y="17487"/>
                  </a:lnTo>
                  <a:lnTo>
                    <a:pt x="251053" y="12014"/>
                  </a:lnTo>
                  <a:lnTo>
                    <a:pt x="246926" y="12014"/>
                  </a:lnTo>
                  <a:lnTo>
                    <a:pt x="246926" y="39039"/>
                  </a:lnTo>
                  <a:lnTo>
                    <a:pt x="251345" y="39039"/>
                  </a:lnTo>
                  <a:lnTo>
                    <a:pt x="251345" y="20193"/>
                  </a:lnTo>
                  <a:lnTo>
                    <a:pt x="255587" y="15862"/>
                  </a:lnTo>
                  <a:lnTo>
                    <a:pt x="261378" y="15735"/>
                  </a:lnTo>
                  <a:lnTo>
                    <a:pt x="261378" y="11709"/>
                  </a:lnTo>
                  <a:close/>
                </a:path>
                <a:path w="287655" h="50800">
                  <a:moveTo>
                    <a:pt x="287235" y="25895"/>
                  </a:moveTo>
                  <a:lnTo>
                    <a:pt x="287223" y="22644"/>
                  </a:lnTo>
                  <a:lnTo>
                    <a:pt x="287185" y="19507"/>
                  </a:lnTo>
                  <a:lnTo>
                    <a:pt x="284416" y="15316"/>
                  </a:lnTo>
                  <a:lnTo>
                    <a:pt x="283883" y="14516"/>
                  </a:lnTo>
                  <a:lnTo>
                    <a:pt x="283883" y="22644"/>
                  </a:lnTo>
                  <a:lnTo>
                    <a:pt x="269316" y="22644"/>
                  </a:lnTo>
                  <a:lnTo>
                    <a:pt x="270256" y="18224"/>
                  </a:lnTo>
                  <a:lnTo>
                    <a:pt x="273392" y="15316"/>
                  </a:lnTo>
                  <a:lnTo>
                    <a:pt x="279806" y="15316"/>
                  </a:lnTo>
                  <a:lnTo>
                    <a:pt x="283108" y="17297"/>
                  </a:lnTo>
                  <a:lnTo>
                    <a:pt x="283883" y="22644"/>
                  </a:lnTo>
                  <a:lnTo>
                    <a:pt x="283883" y="14516"/>
                  </a:lnTo>
                  <a:lnTo>
                    <a:pt x="282460" y="12369"/>
                  </a:lnTo>
                  <a:lnTo>
                    <a:pt x="278866" y="11709"/>
                  </a:lnTo>
                  <a:lnTo>
                    <a:pt x="270205" y="11709"/>
                  </a:lnTo>
                  <a:lnTo>
                    <a:pt x="264896" y="17932"/>
                  </a:lnTo>
                  <a:lnTo>
                    <a:pt x="264896" y="33540"/>
                  </a:lnTo>
                  <a:lnTo>
                    <a:pt x="270560" y="39827"/>
                  </a:lnTo>
                  <a:lnTo>
                    <a:pt x="281343" y="39827"/>
                  </a:lnTo>
                  <a:lnTo>
                    <a:pt x="284708" y="38417"/>
                  </a:lnTo>
                  <a:lnTo>
                    <a:pt x="287007" y="36766"/>
                  </a:lnTo>
                  <a:lnTo>
                    <a:pt x="286956" y="36233"/>
                  </a:lnTo>
                  <a:lnTo>
                    <a:pt x="286651" y="32804"/>
                  </a:lnTo>
                  <a:lnTo>
                    <a:pt x="282943" y="35991"/>
                  </a:lnTo>
                  <a:lnTo>
                    <a:pt x="279044" y="36233"/>
                  </a:lnTo>
                  <a:lnTo>
                    <a:pt x="272973" y="36233"/>
                  </a:lnTo>
                  <a:lnTo>
                    <a:pt x="269189" y="31889"/>
                  </a:lnTo>
                  <a:lnTo>
                    <a:pt x="269011" y="25895"/>
                  </a:lnTo>
                  <a:lnTo>
                    <a:pt x="287235" y="25895"/>
                  </a:lnTo>
                  <a:close/>
                </a:path>
              </a:pathLst>
            </a:custGeom>
            <a:solidFill>
              <a:srgbClr val="8585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2359493" y="2370544"/>
              <a:ext cx="566420" cy="189230"/>
            </a:xfrm>
            <a:custGeom>
              <a:avLst/>
              <a:gdLst/>
              <a:ahLst/>
              <a:cxnLst/>
              <a:rect l="l" t="t" r="r" b="b"/>
              <a:pathLst>
                <a:path w="566419" h="189230">
                  <a:moveTo>
                    <a:pt x="0" y="188673"/>
                  </a:moveTo>
                  <a:lnTo>
                    <a:pt x="566018" y="188673"/>
                  </a:lnTo>
                  <a:lnTo>
                    <a:pt x="566018" y="0"/>
                  </a:lnTo>
                  <a:lnTo>
                    <a:pt x="0" y="0"/>
                  </a:lnTo>
                  <a:lnTo>
                    <a:pt x="0" y="188673"/>
                  </a:lnTo>
                  <a:close/>
                </a:path>
              </a:pathLst>
            </a:custGeom>
            <a:ln w="9433">
              <a:solidFill>
                <a:srgbClr val="85858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2477528" y="2449753"/>
              <a:ext cx="329565" cy="52705"/>
            </a:xfrm>
            <a:custGeom>
              <a:avLst/>
              <a:gdLst/>
              <a:ahLst/>
              <a:cxnLst/>
              <a:rect l="l" t="t" r="r" b="b"/>
              <a:pathLst>
                <a:path w="329564" h="52705">
                  <a:moveTo>
                    <a:pt x="14439" y="13271"/>
                  </a:moveTo>
                  <a:lnTo>
                    <a:pt x="9194" y="13347"/>
                  </a:lnTo>
                  <a:lnTo>
                    <a:pt x="5956" y="16281"/>
                  </a:lnTo>
                  <a:lnTo>
                    <a:pt x="4114" y="19037"/>
                  </a:lnTo>
                  <a:lnTo>
                    <a:pt x="4114" y="13576"/>
                  </a:lnTo>
                  <a:lnTo>
                    <a:pt x="0" y="13576"/>
                  </a:lnTo>
                  <a:lnTo>
                    <a:pt x="0" y="40601"/>
                  </a:lnTo>
                  <a:lnTo>
                    <a:pt x="4419" y="40601"/>
                  </a:lnTo>
                  <a:lnTo>
                    <a:pt x="4419" y="21755"/>
                  </a:lnTo>
                  <a:lnTo>
                    <a:pt x="8661" y="17411"/>
                  </a:lnTo>
                  <a:lnTo>
                    <a:pt x="14439" y="17297"/>
                  </a:lnTo>
                  <a:lnTo>
                    <a:pt x="14439" y="13271"/>
                  </a:lnTo>
                  <a:close/>
                </a:path>
                <a:path w="329564" h="52705">
                  <a:moveTo>
                    <a:pt x="40297" y="27457"/>
                  </a:moveTo>
                  <a:lnTo>
                    <a:pt x="40284" y="24206"/>
                  </a:lnTo>
                  <a:lnTo>
                    <a:pt x="40259" y="21069"/>
                  </a:lnTo>
                  <a:lnTo>
                    <a:pt x="37477" y="16865"/>
                  </a:lnTo>
                  <a:lnTo>
                    <a:pt x="36944" y="16065"/>
                  </a:lnTo>
                  <a:lnTo>
                    <a:pt x="36944" y="24206"/>
                  </a:lnTo>
                  <a:lnTo>
                    <a:pt x="22377" y="24206"/>
                  </a:lnTo>
                  <a:lnTo>
                    <a:pt x="23317" y="19786"/>
                  </a:lnTo>
                  <a:lnTo>
                    <a:pt x="26454" y="16865"/>
                  </a:lnTo>
                  <a:lnTo>
                    <a:pt x="32867" y="16865"/>
                  </a:lnTo>
                  <a:lnTo>
                    <a:pt x="36182" y="18859"/>
                  </a:lnTo>
                  <a:lnTo>
                    <a:pt x="36944" y="24206"/>
                  </a:lnTo>
                  <a:lnTo>
                    <a:pt x="36944" y="16065"/>
                  </a:lnTo>
                  <a:lnTo>
                    <a:pt x="35534" y="13931"/>
                  </a:lnTo>
                  <a:lnTo>
                    <a:pt x="31927" y="13271"/>
                  </a:lnTo>
                  <a:lnTo>
                    <a:pt x="23266" y="13271"/>
                  </a:lnTo>
                  <a:lnTo>
                    <a:pt x="17957" y="19494"/>
                  </a:lnTo>
                  <a:lnTo>
                    <a:pt x="17957" y="35102"/>
                  </a:lnTo>
                  <a:lnTo>
                    <a:pt x="23622" y="41389"/>
                  </a:lnTo>
                  <a:lnTo>
                    <a:pt x="34404" y="41389"/>
                  </a:lnTo>
                  <a:lnTo>
                    <a:pt x="37782" y="39979"/>
                  </a:lnTo>
                  <a:lnTo>
                    <a:pt x="40068" y="38315"/>
                  </a:lnTo>
                  <a:lnTo>
                    <a:pt x="40017" y="37795"/>
                  </a:lnTo>
                  <a:lnTo>
                    <a:pt x="39712" y="34366"/>
                  </a:lnTo>
                  <a:lnTo>
                    <a:pt x="36004" y="37553"/>
                  </a:lnTo>
                  <a:lnTo>
                    <a:pt x="32118" y="37795"/>
                  </a:lnTo>
                  <a:lnTo>
                    <a:pt x="26035" y="37795"/>
                  </a:lnTo>
                  <a:lnTo>
                    <a:pt x="22250" y="33451"/>
                  </a:lnTo>
                  <a:lnTo>
                    <a:pt x="22085" y="27457"/>
                  </a:lnTo>
                  <a:lnTo>
                    <a:pt x="40297" y="27457"/>
                  </a:lnTo>
                  <a:close/>
                </a:path>
                <a:path w="329564" h="52705">
                  <a:moveTo>
                    <a:pt x="67221" y="38379"/>
                  </a:moveTo>
                  <a:lnTo>
                    <a:pt x="66865" y="34391"/>
                  </a:lnTo>
                  <a:lnTo>
                    <a:pt x="63868" y="36791"/>
                  </a:lnTo>
                  <a:lnTo>
                    <a:pt x="60680" y="37617"/>
                  </a:lnTo>
                  <a:lnTo>
                    <a:pt x="52781" y="37617"/>
                  </a:lnTo>
                  <a:lnTo>
                    <a:pt x="49466" y="33312"/>
                  </a:lnTo>
                  <a:lnTo>
                    <a:pt x="49466" y="22783"/>
                  </a:lnTo>
                  <a:lnTo>
                    <a:pt x="51650" y="17056"/>
                  </a:lnTo>
                  <a:lnTo>
                    <a:pt x="60972" y="17056"/>
                  </a:lnTo>
                  <a:lnTo>
                    <a:pt x="62979" y="17526"/>
                  </a:lnTo>
                  <a:lnTo>
                    <a:pt x="66230" y="19672"/>
                  </a:lnTo>
                  <a:lnTo>
                    <a:pt x="66929" y="15811"/>
                  </a:lnTo>
                  <a:lnTo>
                    <a:pt x="63461" y="13804"/>
                  </a:lnTo>
                  <a:lnTo>
                    <a:pt x="61455" y="13271"/>
                  </a:lnTo>
                  <a:lnTo>
                    <a:pt x="49657" y="13271"/>
                  </a:lnTo>
                  <a:lnTo>
                    <a:pt x="44869" y="20459"/>
                  </a:lnTo>
                  <a:lnTo>
                    <a:pt x="44869" y="34925"/>
                  </a:lnTo>
                  <a:lnTo>
                    <a:pt x="50241" y="41389"/>
                  </a:lnTo>
                  <a:lnTo>
                    <a:pt x="60794" y="41389"/>
                  </a:lnTo>
                  <a:lnTo>
                    <a:pt x="64033" y="40563"/>
                  </a:lnTo>
                  <a:lnTo>
                    <a:pt x="67221" y="38379"/>
                  </a:lnTo>
                  <a:close/>
                </a:path>
                <a:path w="329564" h="52705">
                  <a:moveTo>
                    <a:pt x="78803" y="14058"/>
                  </a:moveTo>
                  <a:lnTo>
                    <a:pt x="74396" y="14058"/>
                  </a:lnTo>
                  <a:lnTo>
                    <a:pt x="74396" y="40601"/>
                  </a:lnTo>
                  <a:lnTo>
                    <a:pt x="78803" y="40601"/>
                  </a:lnTo>
                  <a:lnTo>
                    <a:pt x="78803" y="14058"/>
                  </a:lnTo>
                  <a:close/>
                </a:path>
                <a:path w="329564" h="52705">
                  <a:moveTo>
                    <a:pt x="79286" y="1562"/>
                  </a:moveTo>
                  <a:lnTo>
                    <a:pt x="74041" y="1562"/>
                  </a:lnTo>
                  <a:lnTo>
                    <a:pt x="74041" y="6819"/>
                  </a:lnTo>
                  <a:lnTo>
                    <a:pt x="79286" y="6819"/>
                  </a:lnTo>
                  <a:lnTo>
                    <a:pt x="79286" y="1562"/>
                  </a:lnTo>
                  <a:close/>
                </a:path>
                <a:path w="329564" h="52705">
                  <a:moveTo>
                    <a:pt x="112293" y="19964"/>
                  </a:moveTo>
                  <a:lnTo>
                    <a:pt x="110680" y="17056"/>
                  </a:lnTo>
                  <a:lnTo>
                    <a:pt x="110540" y="16814"/>
                  </a:lnTo>
                  <a:lnTo>
                    <a:pt x="108585" y="13271"/>
                  </a:lnTo>
                  <a:lnTo>
                    <a:pt x="107683" y="13271"/>
                  </a:lnTo>
                  <a:lnTo>
                    <a:pt x="107683" y="21678"/>
                  </a:lnTo>
                  <a:lnTo>
                    <a:pt x="107683" y="33540"/>
                  </a:lnTo>
                  <a:lnTo>
                    <a:pt x="103505" y="37795"/>
                  </a:lnTo>
                  <a:lnTo>
                    <a:pt x="96774" y="37795"/>
                  </a:lnTo>
                  <a:lnTo>
                    <a:pt x="95186" y="36576"/>
                  </a:lnTo>
                  <a:lnTo>
                    <a:pt x="94005" y="34925"/>
                  </a:lnTo>
                  <a:lnTo>
                    <a:pt x="93421" y="34023"/>
                  </a:lnTo>
                  <a:lnTo>
                    <a:pt x="93421" y="20574"/>
                  </a:lnTo>
                  <a:lnTo>
                    <a:pt x="94843" y="18440"/>
                  </a:lnTo>
                  <a:lnTo>
                    <a:pt x="97129" y="17056"/>
                  </a:lnTo>
                  <a:lnTo>
                    <a:pt x="104152" y="17056"/>
                  </a:lnTo>
                  <a:lnTo>
                    <a:pt x="107683" y="21678"/>
                  </a:lnTo>
                  <a:lnTo>
                    <a:pt x="107683" y="13271"/>
                  </a:lnTo>
                  <a:lnTo>
                    <a:pt x="99377" y="13271"/>
                  </a:lnTo>
                  <a:lnTo>
                    <a:pt x="95961" y="14516"/>
                  </a:lnTo>
                  <a:lnTo>
                    <a:pt x="93243" y="16814"/>
                  </a:lnTo>
                  <a:lnTo>
                    <a:pt x="93243" y="13931"/>
                  </a:lnTo>
                  <a:lnTo>
                    <a:pt x="88823" y="13931"/>
                  </a:lnTo>
                  <a:lnTo>
                    <a:pt x="88823" y="52324"/>
                  </a:lnTo>
                  <a:lnTo>
                    <a:pt x="93421" y="52324"/>
                  </a:lnTo>
                  <a:lnTo>
                    <a:pt x="93421" y="38023"/>
                  </a:lnTo>
                  <a:lnTo>
                    <a:pt x="95250" y="39738"/>
                  </a:lnTo>
                  <a:lnTo>
                    <a:pt x="97840" y="41389"/>
                  </a:lnTo>
                  <a:lnTo>
                    <a:pt x="107099" y="41389"/>
                  </a:lnTo>
                  <a:lnTo>
                    <a:pt x="110083" y="38023"/>
                  </a:lnTo>
                  <a:lnTo>
                    <a:pt x="110286" y="37795"/>
                  </a:lnTo>
                  <a:lnTo>
                    <a:pt x="112293" y="35534"/>
                  </a:lnTo>
                  <a:lnTo>
                    <a:pt x="112293" y="19964"/>
                  </a:lnTo>
                  <a:close/>
                </a:path>
                <a:path w="329564" h="52705">
                  <a:moveTo>
                    <a:pt x="141147" y="27457"/>
                  </a:moveTo>
                  <a:lnTo>
                    <a:pt x="141135" y="24206"/>
                  </a:lnTo>
                  <a:lnTo>
                    <a:pt x="141097" y="21069"/>
                  </a:lnTo>
                  <a:lnTo>
                    <a:pt x="138328" y="16865"/>
                  </a:lnTo>
                  <a:lnTo>
                    <a:pt x="137795" y="16065"/>
                  </a:lnTo>
                  <a:lnTo>
                    <a:pt x="137795" y="24206"/>
                  </a:lnTo>
                  <a:lnTo>
                    <a:pt x="123228" y="24206"/>
                  </a:lnTo>
                  <a:lnTo>
                    <a:pt x="124167" y="19786"/>
                  </a:lnTo>
                  <a:lnTo>
                    <a:pt x="127292" y="16865"/>
                  </a:lnTo>
                  <a:lnTo>
                    <a:pt x="133718" y="16865"/>
                  </a:lnTo>
                  <a:lnTo>
                    <a:pt x="137020" y="18859"/>
                  </a:lnTo>
                  <a:lnTo>
                    <a:pt x="137795" y="24206"/>
                  </a:lnTo>
                  <a:lnTo>
                    <a:pt x="137795" y="16065"/>
                  </a:lnTo>
                  <a:lnTo>
                    <a:pt x="136372" y="13931"/>
                  </a:lnTo>
                  <a:lnTo>
                    <a:pt x="132778" y="13271"/>
                  </a:lnTo>
                  <a:lnTo>
                    <a:pt x="124117" y="13271"/>
                  </a:lnTo>
                  <a:lnTo>
                    <a:pt x="118808" y="19494"/>
                  </a:lnTo>
                  <a:lnTo>
                    <a:pt x="118808" y="35102"/>
                  </a:lnTo>
                  <a:lnTo>
                    <a:pt x="124460" y="41389"/>
                  </a:lnTo>
                  <a:lnTo>
                    <a:pt x="135255" y="41389"/>
                  </a:lnTo>
                  <a:lnTo>
                    <a:pt x="138620" y="39979"/>
                  </a:lnTo>
                  <a:lnTo>
                    <a:pt x="140919" y="38315"/>
                  </a:lnTo>
                  <a:lnTo>
                    <a:pt x="140868" y="37795"/>
                  </a:lnTo>
                  <a:lnTo>
                    <a:pt x="140563" y="34366"/>
                  </a:lnTo>
                  <a:lnTo>
                    <a:pt x="136855" y="37553"/>
                  </a:lnTo>
                  <a:lnTo>
                    <a:pt x="132956" y="37795"/>
                  </a:lnTo>
                  <a:lnTo>
                    <a:pt x="126885" y="37795"/>
                  </a:lnTo>
                  <a:lnTo>
                    <a:pt x="123101" y="33451"/>
                  </a:lnTo>
                  <a:lnTo>
                    <a:pt x="122923" y="27457"/>
                  </a:lnTo>
                  <a:lnTo>
                    <a:pt x="141147" y="27457"/>
                  </a:lnTo>
                  <a:close/>
                </a:path>
                <a:path w="329564" h="52705">
                  <a:moveTo>
                    <a:pt x="164820" y="29845"/>
                  </a:moveTo>
                  <a:lnTo>
                    <a:pt x="162648" y="27813"/>
                  </a:lnTo>
                  <a:lnTo>
                    <a:pt x="162534" y="27635"/>
                  </a:lnTo>
                  <a:lnTo>
                    <a:pt x="160223" y="25552"/>
                  </a:lnTo>
                  <a:lnTo>
                    <a:pt x="158635" y="25184"/>
                  </a:lnTo>
                  <a:lnTo>
                    <a:pt x="155676" y="24638"/>
                  </a:lnTo>
                  <a:lnTo>
                    <a:pt x="152438" y="23977"/>
                  </a:lnTo>
                  <a:lnTo>
                    <a:pt x="149733" y="23380"/>
                  </a:lnTo>
                  <a:lnTo>
                    <a:pt x="149733" y="16764"/>
                  </a:lnTo>
                  <a:lnTo>
                    <a:pt x="156629" y="16764"/>
                  </a:lnTo>
                  <a:lnTo>
                    <a:pt x="159753" y="16992"/>
                  </a:lnTo>
                  <a:lnTo>
                    <a:pt x="163118" y="19024"/>
                  </a:lnTo>
                  <a:lnTo>
                    <a:pt x="163817" y="15163"/>
                  </a:lnTo>
                  <a:lnTo>
                    <a:pt x="160756" y="13741"/>
                  </a:lnTo>
                  <a:lnTo>
                    <a:pt x="158343" y="13271"/>
                  </a:lnTo>
                  <a:lnTo>
                    <a:pt x="145542" y="13271"/>
                  </a:lnTo>
                  <a:lnTo>
                    <a:pt x="145542" y="23977"/>
                  </a:lnTo>
                  <a:lnTo>
                    <a:pt x="147256" y="25895"/>
                  </a:lnTo>
                  <a:lnTo>
                    <a:pt x="148729" y="27038"/>
                  </a:lnTo>
                  <a:lnTo>
                    <a:pt x="150558" y="28359"/>
                  </a:lnTo>
                  <a:lnTo>
                    <a:pt x="151853" y="28587"/>
                  </a:lnTo>
                  <a:lnTo>
                    <a:pt x="155092" y="29248"/>
                  </a:lnTo>
                  <a:lnTo>
                    <a:pt x="157226" y="29667"/>
                  </a:lnTo>
                  <a:lnTo>
                    <a:pt x="160642" y="30378"/>
                  </a:lnTo>
                  <a:lnTo>
                    <a:pt x="160642" y="37680"/>
                  </a:lnTo>
                  <a:lnTo>
                    <a:pt x="150317" y="37680"/>
                  </a:lnTo>
                  <a:lnTo>
                    <a:pt x="147015" y="35471"/>
                  </a:lnTo>
                  <a:lnTo>
                    <a:pt x="145961" y="34747"/>
                  </a:lnTo>
                  <a:lnTo>
                    <a:pt x="145249" y="38798"/>
                  </a:lnTo>
                  <a:lnTo>
                    <a:pt x="147129" y="39738"/>
                  </a:lnTo>
                  <a:lnTo>
                    <a:pt x="150380" y="41389"/>
                  </a:lnTo>
                  <a:lnTo>
                    <a:pt x="159461" y="41389"/>
                  </a:lnTo>
                  <a:lnTo>
                    <a:pt x="161988" y="39509"/>
                  </a:lnTo>
                  <a:lnTo>
                    <a:pt x="163817" y="38087"/>
                  </a:lnTo>
                  <a:lnTo>
                    <a:pt x="164820" y="35699"/>
                  </a:lnTo>
                  <a:lnTo>
                    <a:pt x="164820" y="29845"/>
                  </a:lnTo>
                  <a:close/>
                </a:path>
                <a:path w="329564" h="52705">
                  <a:moveTo>
                    <a:pt x="182956" y="25768"/>
                  </a:moveTo>
                  <a:lnTo>
                    <a:pt x="167335" y="25768"/>
                  </a:lnTo>
                  <a:lnTo>
                    <a:pt x="167335" y="29197"/>
                  </a:lnTo>
                  <a:lnTo>
                    <a:pt x="182956" y="29197"/>
                  </a:lnTo>
                  <a:lnTo>
                    <a:pt x="182956" y="25768"/>
                  </a:lnTo>
                  <a:close/>
                </a:path>
                <a:path w="329564" h="52705">
                  <a:moveTo>
                    <a:pt x="214490" y="40601"/>
                  </a:moveTo>
                  <a:lnTo>
                    <a:pt x="203288" y="24688"/>
                  </a:lnTo>
                  <a:lnTo>
                    <a:pt x="213194" y="14643"/>
                  </a:lnTo>
                  <a:lnTo>
                    <a:pt x="207899" y="14643"/>
                  </a:lnTo>
                  <a:lnTo>
                    <a:pt x="195910" y="26797"/>
                  </a:lnTo>
                  <a:lnTo>
                    <a:pt x="195910" y="0"/>
                  </a:lnTo>
                  <a:lnTo>
                    <a:pt x="191668" y="0"/>
                  </a:lnTo>
                  <a:lnTo>
                    <a:pt x="191668" y="40601"/>
                  </a:lnTo>
                  <a:lnTo>
                    <a:pt x="195745" y="40601"/>
                  </a:lnTo>
                  <a:lnTo>
                    <a:pt x="195745" y="32359"/>
                  </a:lnTo>
                  <a:lnTo>
                    <a:pt x="200456" y="27495"/>
                  </a:lnTo>
                  <a:lnTo>
                    <a:pt x="209664" y="40601"/>
                  </a:lnTo>
                  <a:lnTo>
                    <a:pt x="214490" y="40601"/>
                  </a:lnTo>
                  <a:close/>
                </a:path>
                <a:path w="329564" h="52705">
                  <a:moveTo>
                    <a:pt x="238925" y="27457"/>
                  </a:moveTo>
                  <a:lnTo>
                    <a:pt x="238912" y="24206"/>
                  </a:lnTo>
                  <a:lnTo>
                    <a:pt x="238874" y="21069"/>
                  </a:lnTo>
                  <a:lnTo>
                    <a:pt x="236105" y="16865"/>
                  </a:lnTo>
                  <a:lnTo>
                    <a:pt x="235572" y="16065"/>
                  </a:lnTo>
                  <a:lnTo>
                    <a:pt x="235572" y="24206"/>
                  </a:lnTo>
                  <a:lnTo>
                    <a:pt x="221005" y="24206"/>
                  </a:lnTo>
                  <a:lnTo>
                    <a:pt x="221945" y="19786"/>
                  </a:lnTo>
                  <a:lnTo>
                    <a:pt x="225082" y="16865"/>
                  </a:lnTo>
                  <a:lnTo>
                    <a:pt x="231495" y="16865"/>
                  </a:lnTo>
                  <a:lnTo>
                    <a:pt x="234797" y="18859"/>
                  </a:lnTo>
                  <a:lnTo>
                    <a:pt x="235572" y="24206"/>
                  </a:lnTo>
                  <a:lnTo>
                    <a:pt x="235572" y="16065"/>
                  </a:lnTo>
                  <a:lnTo>
                    <a:pt x="234162" y="13931"/>
                  </a:lnTo>
                  <a:lnTo>
                    <a:pt x="230555" y="13271"/>
                  </a:lnTo>
                  <a:lnTo>
                    <a:pt x="221894" y="13271"/>
                  </a:lnTo>
                  <a:lnTo>
                    <a:pt x="216585" y="19494"/>
                  </a:lnTo>
                  <a:lnTo>
                    <a:pt x="216585" y="35102"/>
                  </a:lnTo>
                  <a:lnTo>
                    <a:pt x="222250" y="41389"/>
                  </a:lnTo>
                  <a:lnTo>
                    <a:pt x="233032" y="41389"/>
                  </a:lnTo>
                  <a:lnTo>
                    <a:pt x="236397" y="39979"/>
                  </a:lnTo>
                  <a:lnTo>
                    <a:pt x="238696" y="38315"/>
                  </a:lnTo>
                  <a:lnTo>
                    <a:pt x="238645" y="37795"/>
                  </a:lnTo>
                  <a:lnTo>
                    <a:pt x="238340" y="34366"/>
                  </a:lnTo>
                  <a:lnTo>
                    <a:pt x="234632" y="37553"/>
                  </a:lnTo>
                  <a:lnTo>
                    <a:pt x="230746" y="37795"/>
                  </a:lnTo>
                  <a:lnTo>
                    <a:pt x="224663" y="37795"/>
                  </a:lnTo>
                  <a:lnTo>
                    <a:pt x="220878" y="33451"/>
                  </a:lnTo>
                  <a:lnTo>
                    <a:pt x="220713" y="27457"/>
                  </a:lnTo>
                  <a:lnTo>
                    <a:pt x="238925" y="27457"/>
                  </a:lnTo>
                  <a:close/>
                </a:path>
                <a:path w="329564" h="52705">
                  <a:moveTo>
                    <a:pt x="260667" y="13271"/>
                  </a:moveTo>
                  <a:lnTo>
                    <a:pt x="255422" y="13347"/>
                  </a:lnTo>
                  <a:lnTo>
                    <a:pt x="252171" y="16281"/>
                  </a:lnTo>
                  <a:lnTo>
                    <a:pt x="250342" y="19037"/>
                  </a:lnTo>
                  <a:lnTo>
                    <a:pt x="250342" y="13576"/>
                  </a:lnTo>
                  <a:lnTo>
                    <a:pt x="246214" y="13576"/>
                  </a:lnTo>
                  <a:lnTo>
                    <a:pt x="246214" y="40601"/>
                  </a:lnTo>
                  <a:lnTo>
                    <a:pt x="250634" y="40601"/>
                  </a:lnTo>
                  <a:lnTo>
                    <a:pt x="250634" y="21755"/>
                  </a:lnTo>
                  <a:lnTo>
                    <a:pt x="254876" y="17411"/>
                  </a:lnTo>
                  <a:lnTo>
                    <a:pt x="260667" y="17297"/>
                  </a:lnTo>
                  <a:lnTo>
                    <a:pt x="260667" y="13271"/>
                  </a:lnTo>
                  <a:close/>
                </a:path>
                <a:path w="329564" h="52705">
                  <a:moveTo>
                    <a:pt x="287769" y="18681"/>
                  </a:moveTo>
                  <a:lnTo>
                    <a:pt x="286880" y="13271"/>
                  </a:lnTo>
                  <a:lnTo>
                    <a:pt x="274383" y="13271"/>
                  </a:lnTo>
                  <a:lnTo>
                    <a:pt x="271487" y="17297"/>
                  </a:lnTo>
                  <a:lnTo>
                    <a:pt x="271132" y="17780"/>
                  </a:lnTo>
                  <a:lnTo>
                    <a:pt x="271132" y="13576"/>
                  </a:lnTo>
                  <a:lnTo>
                    <a:pt x="266890" y="13576"/>
                  </a:lnTo>
                  <a:lnTo>
                    <a:pt x="266890" y="40601"/>
                  </a:lnTo>
                  <a:lnTo>
                    <a:pt x="271487" y="40601"/>
                  </a:lnTo>
                  <a:lnTo>
                    <a:pt x="271487" y="21869"/>
                  </a:lnTo>
                  <a:lnTo>
                    <a:pt x="272961" y="16865"/>
                  </a:lnTo>
                  <a:lnTo>
                    <a:pt x="283108" y="16865"/>
                  </a:lnTo>
                  <a:lnTo>
                    <a:pt x="283171" y="21158"/>
                  </a:lnTo>
                  <a:lnTo>
                    <a:pt x="283171" y="40601"/>
                  </a:lnTo>
                  <a:lnTo>
                    <a:pt x="287769" y="40601"/>
                  </a:lnTo>
                  <a:lnTo>
                    <a:pt x="287769" y="18681"/>
                  </a:lnTo>
                  <a:close/>
                </a:path>
                <a:path w="329564" h="52705">
                  <a:moveTo>
                    <a:pt x="317627" y="27457"/>
                  </a:moveTo>
                  <a:lnTo>
                    <a:pt x="317614" y="24206"/>
                  </a:lnTo>
                  <a:lnTo>
                    <a:pt x="317576" y="21069"/>
                  </a:lnTo>
                  <a:lnTo>
                    <a:pt x="314807" y="16865"/>
                  </a:lnTo>
                  <a:lnTo>
                    <a:pt x="314274" y="16065"/>
                  </a:lnTo>
                  <a:lnTo>
                    <a:pt x="314274" y="24206"/>
                  </a:lnTo>
                  <a:lnTo>
                    <a:pt x="299694" y="24206"/>
                  </a:lnTo>
                  <a:lnTo>
                    <a:pt x="300634" y="19786"/>
                  </a:lnTo>
                  <a:lnTo>
                    <a:pt x="303771" y="16865"/>
                  </a:lnTo>
                  <a:lnTo>
                    <a:pt x="310197" y="16865"/>
                  </a:lnTo>
                  <a:lnTo>
                    <a:pt x="313499" y="18859"/>
                  </a:lnTo>
                  <a:lnTo>
                    <a:pt x="314274" y="24206"/>
                  </a:lnTo>
                  <a:lnTo>
                    <a:pt x="314274" y="16065"/>
                  </a:lnTo>
                  <a:lnTo>
                    <a:pt x="312851" y="13931"/>
                  </a:lnTo>
                  <a:lnTo>
                    <a:pt x="309257" y="13271"/>
                  </a:lnTo>
                  <a:lnTo>
                    <a:pt x="300596" y="13271"/>
                  </a:lnTo>
                  <a:lnTo>
                    <a:pt x="295287" y="19494"/>
                  </a:lnTo>
                  <a:lnTo>
                    <a:pt x="295287" y="35102"/>
                  </a:lnTo>
                  <a:lnTo>
                    <a:pt x="300939" y="41389"/>
                  </a:lnTo>
                  <a:lnTo>
                    <a:pt x="311734" y="41389"/>
                  </a:lnTo>
                  <a:lnTo>
                    <a:pt x="315099" y="39979"/>
                  </a:lnTo>
                  <a:lnTo>
                    <a:pt x="317398" y="38315"/>
                  </a:lnTo>
                  <a:lnTo>
                    <a:pt x="317347" y="37795"/>
                  </a:lnTo>
                  <a:lnTo>
                    <a:pt x="317042" y="34366"/>
                  </a:lnTo>
                  <a:lnTo>
                    <a:pt x="313334" y="37553"/>
                  </a:lnTo>
                  <a:lnTo>
                    <a:pt x="309435" y="37795"/>
                  </a:lnTo>
                  <a:lnTo>
                    <a:pt x="303364" y="37795"/>
                  </a:lnTo>
                  <a:lnTo>
                    <a:pt x="299580" y="33451"/>
                  </a:lnTo>
                  <a:lnTo>
                    <a:pt x="299402" y="27457"/>
                  </a:lnTo>
                  <a:lnTo>
                    <a:pt x="317627" y="27457"/>
                  </a:lnTo>
                  <a:close/>
                </a:path>
                <a:path w="329564" h="52705">
                  <a:moveTo>
                    <a:pt x="329272" y="0"/>
                  </a:moveTo>
                  <a:lnTo>
                    <a:pt x="324853" y="0"/>
                  </a:lnTo>
                  <a:lnTo>
                    <a:pt x="324853" y="40601"/>
                  </a:lnTo>
                  <a:lnTo>
                    <a:pt x="329272" y="40601"/>
                  </a:lnTo>
                  <a:lnTo>
                    <a:pt x="329272" y="0"/>
                  </a:lnTo>
                  <a:close/>
                </a:path>
              </a:pathLst>
            </a:custGeom>
            <a:solidFill>
              <a:srgbClr val="8585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1982147" y="2653553"/>
              <a:ext cx="566420" cy="189230"/>
            </a:xfrm>
            <a:custGeom>
              <a:avLst/>
              <a:gdLst/>
              <a:ahLst/>
              <a:cxnLst/>
              <a:rect l="l" t="t" r="r" b="b"/>
              <a:pathLst>
                <a:path w="566419" h="189230">
                  <a:moveTo>
                    <a:pt x="0" y="188673"/>
                  </a:moveTo>
                  <a:lnTo>
                    <a:pt x="566018" y="188673"/>
                  </a:lnTo>
                  <a:lnTo>
                    <a:pt x="566018" y="0"/>
                  </a:lnTo>
                  <a:lnTo>
                    <a:pt x="0" y="0"/>
                  </a:lnTo>
                  <a:lnTo>
                    <a:pt x="0" y="188673"/>
                  </a:lnTo>
                  <a:close/>
                </a:path>
              </a:pathLst>
            </a:custGeom>
            <a:ln w="9433">
              <a:solidFill>
                <a:srgbClr val="85858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2070811" y="2732760"/>
              <a:ext cx="391795" cy="52705"/>
            </a:xfrm>
            <a:custGeom>
              <a:avLst/>
              <a:gdLst/>
              <a:ahLst/>
              <a:cxnLst/>
              <a:rect l="l" t="t" r="r" b="b"/>
              <a:pathLst>
                <a:path w="391794" h="52705">
                  <a:moveTo>
                    <a:pt x="14452" y="13271"/>
                  </a:moveTo>
                  <a:lnTo>
                    <a:pt x="9207" y="13347"/>
                  </a:lnTo>
                  <a:lnTo>
                    <a:pt x="5956" y="16281"/>
                  </a:lnTo>
                  <a:lnTo>
                    <a:pt x="4127" y="19050"/>
                  </a:lnTo>
                  <a:lnTo>
                    <a:pt x="4127" y="13576"/>
                  </a:lnTo>
                  <a:lnTo>
                    <a:pt x="0" y="13576"/>
                  </a:lnTo>
                  <a:lnTo>
                    <a:pt x="0" y="40601"/>
                  </a:lnTo>
                  <a:lnTo>
                    <a:pt x="4419" y="40601"/>
                  </a:lnTo>
                  <a:lnTo>
                    <a:pt x="4419" y="21755"/>
                  </a:lnTo>
                  <a:lnTo>
                    <a:pt x="8674" y="17424"/>
                  </a:lnTo>
                  <a:lnTo>
                    <a:pt x="14452" y="17297"/>
                  </a:lnTo>
                  <a:lnTo>
                    <a:pt x="14452" y="13271"/>
                  </a:lnTo>
                  <a:close/>
                </a:path>
                <a:path w="391794" h="52705">
                  <a:moveTo>
                    <a:pt x="40309" y="27457"/>
                  </a:moveTo>
                  <a:lnTo>
                    <a:pt x="40297" y="24206"/>
                  </a:lnTo>
                  <a:lnTo>
                    <a:pt x="40259" y="21069"/>
                  </a:lnTo>
                  <a:lnTo>
                    <a:pt x="37490" y="16878"/>
                  </a:lnTo>
                  <a:lnTo>
                    <a:pt x="36957" y="16078"/>
                  </a:lnTo>
                  <a:lnTo>
                    <a:pt x="36957" y="24206"/>
                  </a:lnTo>
                  <a:lnTo>
                    <a:pt x="22390" y="24206"/>
                  </a:lnTo>
                  <a:lnTo>
                    <a:pt x="23329" y="19786"/>
                  </a:lnTo>
                  <a:lnTo>
                    <a:pt x="26466" y="16878"/>
                  </a:lnTo>
                  <a:lnTo>
                    <a:pt x="32880" y="16878"/>
                  </a:lnTo>
                  <a:lnTo>
                    <a:pt x="36182" y="18859"/>
                  </a:lnTo>
                  <a:lnTo>
                    <a:pt x="36957" y="24206"/>
                  </a:lnTo>
                  <a:lnTo>
                    <a:pt x="36957" y="16078"/>
                  </a:lnTo>
                  <a:lnTo>
                    <a:pt x="35547" y="13931"/>
                  </a:lnTo>
                  <a:lnTo>
                    <a:pt x="31940" y="13271"/>
                  </a:lnTo>
                  <a:lnTo>
                    <a:pt x="23279" y="13271"/>
                  </a:lnTo>
                  <a:lnTo>
                    <a:pt x="17970" y="19494"/>
                  </a:lnTo>
                  <a:lnTo>
                    <a:pt x="17970" y="35102"/>
                  </a:lnTo>
                  <a:lnTo>
                    <a:pt x="23634" y="41389"/>
                  </a:lnTo>
                  <a:lnTo>
                    <a:pt x="34417" y="41389"/>
                  </a:lnTo>
                  <a:lnTo>
                    <a:pt x="37782" y="39979"/>
                  </a:lnTo>
                  <a:lnTo>
                    <a:pt x="40081" y="38328"/>
                  </a:lnTo>
                  <a:lnTo>
                    <a:pt x="40030" y="37795"/>
                  </a:lnTo>
                  <a:lnTo>
                    <a:pt x="39725" y="34366"/>
                  </a:lnTo>
                  <a:lnTo>
                    <a:pt x="36017" y="37553"/>
                  </a:lnTo>
                  <a:lnTo>
                    <a:pt x="32118" y="37795"/>
                  </a:lnTo>
                  <a:lnTo>
                    <a:pt x="26047" y="37795"/>
                  </a:lnTo>
                  <a:lnTo>
                    <a:pt x="22263" y="33451"/>
                  </a:lnTo>
                  <a:lnTo>
                    <a:pt x="22098" y="27457"/>
                  </a:lnTo>
                  <a:lnTo>
                    <a:pt x="40309" y="27457"/>
                  </a:lnTo>
                  <a:close/>
                </a:path>
                <a:path w="391794" h="52705">
                  <a:moveTo>
                    <a:pt x="67233" y="38392"/>
                  </a:moveTo>
                  <a:lnTo>
                    <a:pt x="66878" y="34391"/>
                  </a:lnTo>
                  <a:lnTo>
                    <a:pt x="63881" y="36791"/>
                  </a:lnTo>
                  <a:lnTo>
                    <a:pt x="60693" y="37617"/>
                  </a:lnTo>
                  <a:lnTo>
                    <a:pt x="52781" y="37617"/>
                  </a:lnTo>
                  <a:lnTo>
                    <a:pt x="49479" y="33312"/>
                  </a:lnTo>
                  <a:lnTo>
                    <a:pt x="49479" y="22796"/>
                  </a:lnTo>
                  <a:lnTo>
                    <a:pt x="51663" y="17056"/>
                  </a:lnTo>
                  <a:lnTo>
                    <a:pt x="60985" y="17056"/>
                  </a:lnTo>
                  <a:lnTo>
                    <a:pt x="62992" y="17526"/>
                  </a:lnTo>
                  <a:lnTo>
                    <a:pt x="66230" y="19685"/>
                  </a:lnTo>
                  <a:lnTo>
                    <a:pt x="66941" y="15811"/>
                  </a:lnTo>
                  <a:lnTo>
                    <a:pt x="63461" y="13804"/>
                  </a:lnTo>
                  <a:lnTo>
                    <a:pt x="61455" y="13271"/>
                  </a:lnTo>
                  <a:lnTo>
                    <a:pt x="49657" y="13271"/>
                  </a:lnTo>
                  <a:lnTo>
                    <a:pt x="44881" y="20459"/>
                  </a:lnTo>
                  <a:lnTo>
                    <a:pt x="44881" y="34937"/>
                  </a:lnTo>
                  <a:lnTo>
                    <a:pt x="50253" y="41389"/>
                  </a:lnTo>
                  <a:lnTo>
                    <a:pt x="60807" y="41389"/>
                  </a:lnTo>
                  <a:lnTo>
                    <a:pt x="64046" y="40576"/>
                  </a:lnTo>
                  <a:lnTo>
                    <a:pt x="67233" y="38392"/>
                  </a:lnTo>
                  <a:close/>
                </a:path>
                <a:path w="391794" h="52705">
                  <a:moveTo>
                    <a:pt x="78816" y="14058"/>
                  </a:moveTo>
                  <a:lnTo>
                    <a:pt x="74396" y="14058"/>
                  </a:lnTo>
                  <a:lnTo>
                    <a:pt x="74396" y="40601"/>
                  </a:lnTo>
                  <a:lnTo>
                    <a:pt x="78816" y="40601"/>
                  </a:lnTo>
                  <a:lnTo>
                    <a:pt x="78816" y="14058"/>
                  </a:lnTo>
                  <a:close/>
                </a:path>
                <a:path w="391794" h="52705">
                  <a:moveTo>
                    <a:pt x="79298" y="1562"/>
                  </a:moveTo>
                  <a:lnTo>
                    <a:pt x="74053" y="1562"/>
                  </a:lnTo>
                  <a:lnTo>
                    <a:pt x="74053" y="6819"/>
                  </a:lnTo>
                  <a:lnTo>
                    <a:pt x="79298" y="6819"/>
                  </a:lnTo>
                  <a:lnTo>
                    <a:pt x="79298" y="1562"/>
                  </a:lnTo>
                  <a:close/>
                </a:path>
                <a:path w="391794" h="52705">
                  <a:moveTo>
                    <a:pt x="112306" y="19977"/>
                  </a:moveTo>
                  <a:lnTo>
                    <a:pt x="110680" y="17056"/>
                  </a:lnTo>
                  <a:lnTo>
                    <a:pt x="110553" y="16814"/>
                  </a:lnTo>
                  <a:lnTo>
                    <a:pt x="108585" y="13271"/>
                  </a:lnTo>
                  <a:lnTo>
                    <a:pt x="107696" y="13271"/>
                  </a:lnTo>
                  <a:lnTo>
                    <a:pt x="107696" y="21678"/>
                  </a:lnTo>
                  <a:lnTo>
                    <a:pt x="107696" y="33540"/>
                  </a:lnTo>
                  <a:lnTo>
                    <a:pt x="103517" y="37795"/>
                  </a:lnTo>
                  <a:lnTo>
                    <a:pt x="96786" y="37795"/>
                  </a:lnTo>
                  <a:lnTo>
                    <a:pt x="95199" y="36576"/>
                  </a:lnTo>
                  <a:lnTo>
                    <a:pt x="94018" y="34937"/>
                  </a:lnTo>
                  <a:lnTo>
                    <a:pt x="93433" y="34036"/>
                  </a:lnTo>
                  <a:lnTo>
                    <a:pt x="93433" y="20586"/>
                  </a:lnTo>
                  <a:lnTo>
                    <a:pt x="94843" y="18453"/>
                  </a:lnTo>
                  <a:lnTo>
                    <a:pt x="97142" y="17056"/>
                  </a:lnTo>
                  <a:lnTo>
                    <a:pt x="104165" y="17056"/>
                  </a:lnTo>
                  <a:lnTo>
                    <a:pt x="107696" y="21678"/>
                  </a:lnTo>
                  <a:lnTo>
                    <a:pt x="107696" y="13271"/>
                  </a:lnTo>
                  <a:lnTo>
                    <a:pt x="99390" y="13271"/>
                  </a:lnTo>
                  <a:lnTo>
                    <a:pt x="95973" y="14516"/>
                  </a:lnTo>
                  <a:lnTo>
                    <a:pt x="93256" y="16814"/>
                  </a:lnTo>
                  <a:lnTo>
                    <a:pt x="93256" y="13931"/>
                  </a:lnTo>
                  <a:lnTo>
                    <a:pt x="88836" y="13931"/>
                  </a:lnTo>
                  <a:lnTo>
                    <a:pt x="88836" y="52324"/>
                  </a:lnTo>
                  <a:lnTo>
                    <a:pt x="93433" y="52324"/>
                  </a:lnTo>
                  <a:lnTo>
                    <a:pt x="93433" y="38036"/>
                  </a:lnTo>
                  <a:lnTo>
                    <a:pt x="95262" y="39738"/>
                  </a:lnTo>
                  <a:lnTo>
                    <a:pt x="97853" y="41389"/>
                  </a:lnTo>
                  <a:lnTo>
                    <a:pt x="107111" y="41389"/>
                  </a:lnTo>
                  <a:lnTo>
                    <a:pt x="110096" y="38036"/>
                  </a:lnTo>
                  <a:lnTo>
                    <a:pt x="110299" y="37795"/>
                  </a:lnTo>
                  <a:lnTo>
                    <a:pt x="112306" y="35547"/>
                  </a:lnTo>
                  <a:lnTo>
                    <a:pt x="112306" y="19977"/>
                  </a:lnTo>
                  <a:close/>
                </a:path>
                <a:path w="391794" h="52705">
                  <a:moveTo>
                    <a:pt x="141160" y="27457"/>
                  </a:moveTo>
                  <a:lnTo>
                    <a:pt x="141147" y="24206"/>
                  </a:lnTo>
                  <a:lnTo>
                    <a:pt x="141109" y="21069"/>
                  </a:lnTo>
                  <a:lnTo>
                    <a:pt x="138328" y="16878"/>
                  </a:lnTo>
                  <a:lnTo>
                    <a:pt x="137807" y="16090"/>
                  </a:lnTo>
                  <a:lnTo>
                    <a:pt x="137807" y="24206"/>
                  </a:lnTo>
                  <a:lnTo>
                    <a:pt x="123228" y="24206"/>
                  </a:lnTo>
                  <a:lnTo>
                    <a:pt x="137807" y="24206"/>
                  </a:lnTo>
                  <a:lnTo>
                    <a:pt x="137807" y="16090"/>
                  </a:lnTo>
                  <a:lnTo>
                    <a:pt x="136385" y="13931"/>
                  </a:lnTo>
                  <a:lnTo>
                    <a:pt x="132791" y="13271"/>
                  </a:lnTo>
                  <a:lnTo>
                    <a:pt x="124129" y="13271"/>
                  </a:lnTo>
                  <a:lnTo>
                    <a:pt x="118821" y="19494"/>
                  </a:lnTo>
                  <a:lnTo>
                    <a:pt x="118821" y="35102"/>
                  </a:lnTo>
                  <a:lnTo>
                    <a:pt x="124472" y="41389"/>
                  </a:lnTo>
                  <a:lnTo>
                    <a:pt x="135267" y="41389"/>
                  </a:lnTo>
                  <a:lnTo>
                    <a:pt x="138633" y="39979"/>
                  </a:lnTo>
                  <a:lnTo>
                    <a:pt x="140919" y="38328"/>
                  </a:lnTo>
                  <a:lnTo>
                    <a:pt x="140881" y="37795"/>
                  </a:lnTo>
                  <a:lnTo>
                    <a:pt x="140576" y="34366"/>
                  </a:lnTo>
                  <a:lnTo>
                    <a:pt x="136855" y="37553"/>
                  </a:lnTo>
                  <a:lnTo>
                    <a:pt x="132969" y="37795"/>
                  </a:lnTo>
                  <a:lnTo>
                    <a:pt x="126898" y="37795"/>
                  </a:lnTo>
                  <a:lnTo>
                    <a:pt x="123113" y="33451"/>
                  </a:lnTo>
                  <a:lnTo>
                    <a:pt x="122936" y="27457"/>
                  </a:lnTo>
                  <a:lnTo>
                    <a:pt x="141160" y="27457"/>
                  </a:lnTo>
                  <a:close/>
                </a:path>
                <a:path w="391794" h="52705">
                  <a:moveTo>
                    <a:pt x="164833" y="29845"/>
                  </a:moveTo>
                  <a:lnTo>
                    <a:pt x="162661" y="27813"/>
                  </a:lnTo>
                  <a:lnTo>
                    <a:pt x="162534" y="27635"/>
                  </a:lnTo>
                  <a:lnTo>
                    <a:pt x="160235" y="25552"/>
                  </a:lnTo>
                  <a:lnTo>
                    <a:pt x="158648" y="25184"/>
                  </a:lnTo>
                  <a:lnTo>
                    <a:pt x="155689" y="24650"/>
                  </a:lnTo>
                  <a:lnTo>
                    <a:pt x="152450" y="23990"/>
                  </a:lnTo>
                  <a:lnTo>
                    <a:pt x="149733" y="23393"/>
                  </a:lnTo>
                  <a:lnTo>
                    <a:pt x="149733" y="16764"/>
                  </a:lnTo>
                  <a:lnTo>
                    <a:pt x="156641" y="16764"/>
                  </a:lnTo>
                  <a:lnTo>
                    <a:pt x="159766" y="16992"/>
                  </a:lnTo>
                  <a:lnTo>
                    <a:pt x="163131" y="19037"/>
                  </a:lnTo>
                  <a:lnTo>
                    <a:pt x="163830" y="15163"/>
                  </a:lnTo>
                  <a:lnTo>
                    <a:pt x="160769" y="13754"/>
                  </a:lnTo>
                  <a:lnTo>
                    <a:pt x="158356" y="13271"/>
                  </a:lnTo>
                  <a:lnTo>
                    <a:pt x="145554" y="13271"/>
                  </a:lnTo>
                  <a:lnTo>
                    <a:pt x="145554" y="23990"/>
                  </a:lnTo>
                  <a:lnTo>
                    <a:pt x="147256" y="25908"/>
                  </a:lnTo>
                  <a:lnTo>
                    <a:pt x="148742" y="27038"/>
                  </a:lnTo>
                  <a:lnTo>
                    <a:pt x="150571" y="28359"/>
                  </a:lnTo>
                  <a:lnTo>
                    <a:pt x="151866" y="28587"/>
                  </a:lnTo>
                  <a:lnTo>
                    <a:pt x="157226" y="29679"/>
                  </a:lnTo>
                  <a:lnTo>
                    <a:pt x="160655" y="30378"/>
                  </a:lnTo>
                  <a:lnTo>
                    <a:pt x="160655" y="37680"/>
                  </a:lnTo>
                  <a:lnTo>
                    <a:pt x="150329" y="37680"/>
                  </a:lnTo>
                  <a:lnTo>
                    <a:pt x="147027" y="35471"/>
                  </a:lnTo>
                  <a:lnTo>
                    <a:pt x="145973" y="34747"/>
                  </a:lnTo>
                  <a:lnTo>
                    <a:pt x="145262" y="38798"/>
                  </a:lnTo>
                  <a:lnTo>
                    <a:pt x="147142" y="39738"/>
                  </a:lnTo>
                  <a:lnTo>
                    <a:pt x="150380" y="41389"/>
                  </a:lnTo>
                  <a:lnTo>
                    <a:pt x="159473" y="41389"/>
                  </a:lnTo>
                  <a:lnTo>
                    <a:pt x="162001" y="39509"/>
                  </a:lnTo>
                  <a:lnTo>
                    <a:pt x="163830" y="38087"/>
                  </a:lnTo>
                  <a:lnTo>
                    <a:pt x="164833" y="35699"/>
                  </a:lnTo>
                  <a:lnTo>
                    <a:pt x="164833" y="29845"/>
                  </a:lnTo>
                  <a:close/>
                </a:path>
                <a:path w="391794" h="52705">
                  <a:moveTo>
                    <a:pt x="182968" y="25768"/>
                  </a:moveTo>
                  <a:lnTo>
                    <a:pt x="167347" y="25768"/>
                  </a:lnTo>
                  <a:lnTo>
                    <a:pt x="167347" y="29197"/>
                  </a:lnTo>
                  <a:lnTo>
                    <a:pt x="182968" y="29197"/>
                  </a:lnTo>
                  <a:lnTo>
                    <a:pt x="182968" y="25768"/>
                  </a:lnTo>
                  <a:close/>
                </a:path>
                <a:path w="391794" h="52705">
                  <a:moveTo>
                    <a:pt x="215328" y="17119"/>
                  </a:moveTo>
                  <a:lnTo>
                    <a:pt x="215265" y="16637"/>
                  </a:lnTo>
                  <a:lnTo>
                    <a:pt x="215011" y="15163"/>
                  </a:lnTo>
                  <a:lnTo>
                    <a:pt x="214668" y="13271"/>
                  </a:lnTo>
                  <a:lnTo>
                    <a:pt x="210553" y="13271"/>
                  </a:lnTo>
                  <a:lnTo>
                    <a:pt x="207137" y="14401"/>
                  </a:lnTo>
                  <a:lnTo>
                    <a:pt x="205359" y="15163"/>
                  </a:lnTo>
                  <a:lnTo>
                    <a:pt x="205066" y="14935"/>
                  </a:lnTo>
                  <a:lnTo>
                    <a:pt x="205066" y="18300"/>
                  </a:lnTo>
                  <a:lnTo>
                    <a:pt x="205066" y="27800"/>
                  </a:lnTo>
                  <a:lnTo>
                    <a:pt x="202285" y="29438"/>
                  </a:lnTo>
                  <a:lnTo>
                    <a:pt x="199758" y="29438"/>
                  </a:lnTo>
                  <a:lnTo>
                    <a:pt x="197573" y="29260"/>
                  </a:lnTo>
                  <a:lnTo>
                    <a:pt x="194500" y="27889"/>
                  </a:lnTo>
                  <a:lnTo>
                    <a:pt x="194500" y="18008"/>
                  </a:lnTo>
                  <a:lnTo>
                    <a:pt x="197573" y="16637"/>
                  </a:lnTo>
                  <a:lnTo>
                    <a:pt x="202285" y="16637"/>
                  </a:lnTo>
                  <a:lnTo>
                    <a:pt x="205066" y="18300"/>
                  </a:lnTo>
                  <a:lnTo>
                    <a:pt x="205066" y="14935"/>
                  </a:lnTo>
                  <a:lnTo>
                    <a:pt x="204114" y="14160"/>
                  </a:lnTo>
                  <a:lnTo>
                    <a:pt x="202120" y="13271"/>
                  </a:lnTo>
                  <a:lnTo>
                    <a:pt x="194691" y="13271"/>
                  </a:lnTo>
                  <a:lnTo>
                    <a:pt x="190373" y="17526"/>
                  </a:lnTo>
                  <a:lnTo>
                    <a:pt x="190373" y="25069"/>
                  </a:lnTo>
                  <a:lnTo>
                    <a:pt x="191147" y="27190"/>
                  </a:lnTo>
                  <a:lnTo>
                    <a:pt x="192328" y="28740"/>
                  </a:lnTo>
                  <a:lnTo>
                    <a:pt x="190652" y="31089"/>
                  </a:lnTo>
                  <a:lnTo>
                    <a:pt x="190614" y="35280"/>
                  </a:lnTo>
                  <a:lnTo>
                    <a:pt x="191147" y="36982"/>
                  </a:lnTo>
                  <a:lnTo>
                    <a:pt x="192151" y="38227"/>
                  </a:lnTo>
                  <a:lnTo>
                    <a:pt x="189090" y="40373"/>
                  </a:lnTo>
                  <a:lnTo>
                    <a:pt x="188379" y="43078"/>
                  </a:lnTo>
                  <a:lnTo>
                    <a:pt x="188480" y="49085"/>
                  </a:lnTo>
                  <a:lnTo>
                    <a:pt x="194208" y="52565"/>
                  </a:lnTo>
                  <a:lnTo>
                    <a:pt x="208661" y="52565"/>
                  </a:lnTo>
                  <a:lnTo>
                    <a:pt x="214274" y="49225"/>
                  </a:lnTo>
                  <a:lnTo>
                    <a:pt x="214503" y="49085"/>
                  </a:lnTo>
                  <a:lnTo>
                    <a:pt x="214503" y="40601"/>
                  </a:lnTo>
                  <a:lnTo>
                    <a:pt x="214503" y="36372"/>
                  </a:lnTo>
                  <a:lnTo>
                    <a:pt x="210375" y="36372"/>
                  </a:lnTo>
                  <a:lnTo>
                    <a:pt x="210375" y="40601"/>
                  </a:lnTo>
                  <a:lnTo>
                    <a:pt x="210375" y="47231"/>
                  </a:lnTo>
                  <a:lnTo>
                    <a:pt x="206298" y="49199"/>
                  </a:lnTo>
                  <a:lnTo>
                    <a:pt x="196684" y="49225"/>
                  </a:lnTo>
                  <a:lnTo>
                    <a:pt x="192506" y="47396"/>
                  </a:lnTo>
                  <a:lnTo>
                    <a:pt x="192506" y="40601"/>
                  </a:lnTo>
                  <a:lnTo>
                    <a:pt x="210375" y="40601"/>
                  </a:lnTo>
                  <a:lnTo>
                    <a:pt x="210375" y="36372"/>
                  </a:lnTo>
                  <a:lnTo>
                    <a:pt x="193751" y="36372"/>
                  </a:lnTo>
                  <a:lnTo>
                    <a:pt x="193751" y="32562"/>
                  </a:lnTo>
                  <a:lnTo>
                    <a:pt x="193979" y="31623"/>
                  </a:lnTo>
                  <a:lnTo>
                    <a:pt x="194398" y="31089"/>
                  </a:lnTo>
                  <a:lnTo>
                    <a:pt x="195630" y="31978"/>
                  </a:lnTo>
                  <a:lnTo>
                    <a:pt x="197573" y="32804"/>
                  </a:lnTo>
                  <a:lnTo>
                    <a:pt x="205066" y="32804"/>
                  </a:lnTo>
                  <a:lnTo>
                    <a:pt x="206692" y="31089"/>
                  </a:lnTo>
                  <a:lnTo>
                    <a:pt x="208254" y="29438"/>
                  </a:lnTo>
                  <a:lnTo>
                    <a:pt x="209194" y="28448"/>
                  </a:lnTo>
                  <a:lnTo>
                    <a:pt x="209194" y="20358"/>
                  </a:lnTo>
                  <a:lnTo>
                    <a:pt x="207899" y="18173"/>
                  </a:lnTo>
                  <a:lnTo>
                    <a:pt x="207238" y="17284"/>
                  </a:lnTo>
                  <a:lnTo>
                    <a:pt x="207492" y="17348"/>
                  </a:lnTo>
                  <a:lnTo>
                    <a:pt x="208775" y="17348"/>
                  </a:lnTo>
                  <a:lnTo>
                    <a:pt x="209219" y="17284"/>
                  </a:lnTo>
                  <a:lnTo>
                    <a:pt x="210426" y="17119"/>
                  </a:lnTo>
                  <a:lnTo>
                    <a:pt x="212902" y="17119"/>
                  </a:lnTo>
                  <a:lnTo>
                    <a:pt x="215328" y="17284"/>
                  </a:lnTo>
                  <a:lnTo>
                    <a:pt x="215328" y="17119"/>
                  </a:lnTo>
                  <a:close/>
                </a:path>
                <a:path w="391794" h="52705">
                  <a:moveTo>
                    <a:pt x="236169" y="13271"/>
                  </a:moveTo>
                  <a:lnTo>
                    <a:pt x="230924" y="13347"/>
                  </a:lnTo>
                  <a:lnTo>
                    <a:pt x="227672" y="16281"/>
                  </a:lnTo>
                  <a:lnTo>
                    <a:pt x="225844" y="19050"/>
                  </a:lnTo>
                  <a:lnTo>
                    <a:pt x="225844" y="13576"/>
                  </a:lnTo>
                  <a:lnTo>
                    <a:pt x="221716" y="13576"/>
                  </a:lnTo>
                  <a:lnTo>
                    <a:pt x="221716" y="40601"/>
                  </a:lnTo>
                  <a:lnTo>
                    <a:pt x="226136" y="40601"/>
                  </a:lnTo>
                  <a:lnTo>
                    <a:pt x="226136" y="21755"/>
                  </a:lnTo>
                  <a:lnTo>
                    <a:pt x="230390" y="17424"/>
                  </a:lnTo>
                  <a:lnTo>
                    <a:pt x="236169" y="17297"/>
                  </a:lnTo>
                  <a:lnTo>
                    <a:pt x="236169" y="13271"/>
                  </a:lnTo>
                  <a:close/>
                </a:path>
                <a:path w="391794" h="52705">
                  <a:moveTo>
                    <a:pt x="261734" y="17399"/>
                  </a:moveTo>
                  <a:lnTo>
                    <a:pt x="261073" y="16764"/>
                  </a:lnTo>
                  <a:lnTo>
                    <a:pt x="257429" y="13271"/>
                  </a:lnTo>
                  <a:lnTo>
                    <a:pt x="248183" y="13271"/>
                  </a:lnTo>
                  <a:lnTo>
                    <a:pt x="245516" y="14224"/>
                  </a:lnTo>
                  <a:lnTo>
                    <a:pt x="242747" y="15811"/>
                  </a:lnTo>
                  <a:lnTo>
                    <a:pt x="243103" y="19672"/>
                  </a:lnTo>
                  <a:lnTo>
                    <a:pt x="246164" y="17526"/>
                  </a:lnTo>
                  <a:lnTo>
                    <a:pt x="249123" y="16764"/>
                  </a:lnTo>
                  <a:lnTo>
                    <a:pt x="254774" y="16764"/>
                  </a:lnTo>
                  <a:lnTo>
                    <a:pt x="257136" y="19075"/>
                  </a:lnTo>
                  <a:lnTo>
                    <a:pt x="257136" y="25895"/>
                  </a:lnTo>
                  <a:lnTo>
                    <a:pt x="257136" y="28905"/>
                  </a:lnTo>
                  <a:lnTo>
                    <a:pt x="257136" y="35445"/>
                  </a:lnTo>
                  <a:lnTo>
                    <a:pt x="255130" y="36614"/>
                  </a:lnTo>
                  <a:lnTo>
                    <a:pt x="253428" y="37744"/>
                  </a:lnTo>
                  <a:lnTo>
                    <a:pt x="251180" y="37795"/>
                  </a:lnTo>
                  <a:lnTo>
                    <a:pt x="247700" y="37795"/>
                  </a:lnTo>
                  <a:lnTo>
                    <a:pt x="245046" y="36372"/>
                  </a:lnTo>
                  <a:lnTo>
                    <a:pt x="245046" y="29451"/>
                  </a:lnTo>
                  <a:lnTo>
                    <a:pt x="257136" y="28905"/>
                  </a:lnTo>
                  <a:lnTo>
                    <a:pt x="257136" y="25895"/>
                  </a:lnTo>
                  <a:lnTo>
                    <a:pt x="248285" y="26009"/>
                  </a:lnTo>
                  <a:lnTo>
                    <a:pt x="240792" y="28486"/>
                  </a:lnTo>
                  <a:lnTo>
                    <a:pt x="240817" y="36614"/>
                  </a:lnTo>
                  <a:lnTo>
                    <a:pt x="242392" y="41389"/>
                  </a:lnTo>
                  <a:lnTo>
                    <a:pt x="248348" y="41389"/>
                  </a:lnTo>
                  <a:lnTo>
                    <a:pt x="253885" y="41275"/>
                  </a:lnTo>
                  <a:lnTo>
                    <a:pt x="257314" y="38620"/>
                  </a:lnTo>
                  <a:lnTo>
                    <a:pt x="257314" y="40741"/>
                  </a:lnTo>
                  <a:lnTo>
                    <a:pt x="261734" y="40741"/>
                  </a:lnTo>
                  <a:lnTo>
                    <a:pt x="261734" y="38620"/>
                  </a:lnTo>
                  <a:lnTo>
                    <a:pt x="261734" y="37795"/>
                  </a:lnTo>
                  <a:lnTo>
                    <a:pt x="261734" y="28905"/>
                  </a:lnTo>
                  <a:lnTo>
                    <a:pt x="261734" y="17399"/>
                  </a:lnTo>
                  <a:close/>
                </a:path>
                <a:path w="391794" h="52705">
                  <a:moveTo>
                    <a:pt x="294906" y="19977"/>
                  </a:moveTo>
                  <a:lnTo>
                    <a:pt x="293293" y="17056"/>
                  </a:lnTo>
                  <a:lnTo>
                    <a:pt x="293154" y="16814"/>
                  </a:lnTo>
                  <a:lnTo>
                    <a:pt x="291185" y="13271"/>
                  </a:lnTo>
                  <a:lnTo>
                    <a:pt x="290309" y="13271"/>
                  </a:lnTo>
                  <a:lnTo>
                    <a:pt x="290309" y="21678"/>
                  </a:lnTo>
                  <a:lnTo>
                    <a:pt x="290309" y="33540"/>
                  </a:lnTo>
                  <a:lnTo>
                    <a:pt x="286118" y="37795"/>
                  </a:lnTo>
                  <a:lnTo>
                    <a:pt x="279400" y="37795"/>
                  </a:lnTo>
                  <a:lnTo>
                    <a:pt x="277812" y="36576"/>
                  </a:lnTo>
                  <a:lnTo>
                    <a:pt x="276631" y="34937"/>
                  </a:lnTo>
                  <a:lnTo>
                    <a:pt x="276034" y="34036"/>
                  </a:lnTo>
                  <a:lnTo>
                    <a:pt x="276034" y="20586"/>
                  </a:lnTo>
                  <a:lnTo>
                    <a:pt x="277456" y="18453"/>
                  </a:lnTo>
                  <a:lnTo>
                    <a:pt x="279742" y="17056"/>
                  </a:lnTo>
                  <a:lnTo>
                    <a:pt x="286766" y="17056"/>
                  </a:lnTo>
                  <a:lnTo>
                    <a:pt x="290309" y="21678"/>
                  </a:lnTo>
                  <a:lnTo>
                    <a:pt x="290309" y="13271"/>
                  </a:lnTo>
                  <a:lnTo>
                    <a:pt x="281990" y="13271"/>
                  </a:lnTo>
                  <a:lnTo>
                    <a:pt x="278574" y="14516"/>
                  </a:lnTo>
                  <a:lnTo>
                    <a:pt x="275856" y="16814"/>
                  </a:lnTo>
                  <a:lnTo>
                    <a:pt x="275856" y="13931"/>
                  </a:lnTo>
                  <a:lnTo>
                    <a:pt x="271437" y="13931"/>
                  </a:lnTo>
                  <a:lnTo>
                    <a:pt x="271437" y="52324"/>
                  </a:lnTo>
                  <a:lnTo>
                    <a:pt x="276034" y="52324"/>
                  </a:lnTo>
                  <a:lnTo>
                    <a:pt x="276034" y="38036"/>
                  </a:lnTo>
                  <a:lnTo>
                    <a:pt x="277863" y="39738"/>
                  </a:lnTo>
                  <a:lnTo>
                    <a:pt x="280454" y="41389"/>
                  </a:lnTo>
                  <a:lnTo>
                    <a:pt x="289712" y="41389"/>
                  </a:lnTo>
                  <a:lnTo>
                    <a:pt x="292696" y="38036"/>
                  </a:lnTo>
                  <a:lnTo>
                    <a:pt x="292900" y="37795"/>
                  </a:lnTo>
                  <a:lnTo>
                    <a:pt x="294906" y="35547"/>
                  </a:lnTo>
                  <a:lnTo>
                    <a:pt x="294906" y="19977"/>
                  </a:lnTo>
                  <a:close/>
                </a:path>
                <a:path w="391794" h="52705">
                  <a:moveTo>
                    <a:pt x="323354" y="18681"/>
                  </a:moveTo>
                  <a:lnTo>
                    <a:pt x="322465" y="13271"/>
                  </a:lnTo>
                  <a:lnTo>
                    <a:pt x="311619" y="13271"/>
                  </a:lnTo>
                  <a:lnTo>
                    <a:pt x="308787" y="15100"/>
                  </a:lnTo>
                  <a:lnTo>
                    <a:pt x="306895" y="17526"/>
                  </a:lnTo>
                  <a:lnTo>
                    <a:pt x="306895" y="0"/>
                  </a:lnTo>
                  <a:lnTo>
                    <a:pt x="302475" y="0"/>
                  </a:lnTo>
                  <a:lnTo>
                    <a:pt x="302475" y="40601"/>
                  </a:lnTo>
                  <a:lnTo>
                    <a:pt x="307073" y="40601"/>
                  </a:lnTo>
                  <a:lnTo>
                    <a:pt x="307073" y="21882"/>
                  </a:lnTo>
                  <a:lnTo>
                    <a:pt x="308559" y="16878"/>
                  </a:lnTo>
                  <a:lnTo>
                    <a:pt x="318693" y="16878"/>
                  </a:lnTo>
                  <a:lnTo>
                    <a:pt x="318757" y="21158"/>
                  </a:lnTo>
                  <a:lnTo>
                    <a:pt x="318757" y="40601"/>
                  </a:lnTo>
                  <a:lnTo>
                    <a:pt x="323354" y="40601"/>
                  </a:lnTo>
                  <a:lnTo>
                    <a:pt x="323354" y="18681"/>
                  </a:lnTo>
                  <a:close/>
                </a:path>
                <a:path w="391794" h="52705">
                  <a:moveTo>
                    <a:pt x="337997" y="14058"/>
                  </a:moveTo>
                  <a:lnTo>
                    <a:pt x="333578" y="14058"/>
                  </a:lnTo>
                  <a:lnTo>
                    <a:pt x="333578" y="40601"/>
                  </a:lnTo>
                  <a:lnTo>
                    <a:pt x="337997" y="40601"/>
                  </a:lnTo>
                  <a:lnTo>
                    <a:pt x="337997" y="14058"/>
                  </a:lnTo>
                  <a:close/>
                </a:path>
                <a:path w="391794" h="52705">
                  <a:moveTo>
                    <a:pt x="338467" y="1562"/>
                  </a:moveTo>
                  <a:lnTo>
                    <a:pt x="333222" y="1562"/>
                  </a:lnTo>
                  <a:lnTo>
                    <a:pt x="333222" y="6819"/>
                  </a:lnTo>
                  <a:lnTo>
                    <a:pt x="338467" y="6819"/>
                  </a:lnTo>
                  <a:lnTo>
                    <a:pt x="338467" y="1562"/>
                  </a:lnTo>
                  <a:close/>
                </a:path>
                <a:path w="391794" h="52705">
                  <a:moveTo>
                    <a:pt x="367652" y="38392"/>
                  </a:moveTo>
                  <a:lnTo>
                    <a:pt x="367296" y="34391"/>
                  </a:lnTo>
                  <a:lnTo>
                    <a:pt x="364286" y="36791"/>
                  </a:lnTo>
                  <a:lnTo>
                    <a:pt x="361111" y="37617"/>
                  </a:lnTo>
                  <a:lnTo>
                    <a:pt x="353199" y="37617"/>
                  </a:lnTo>
                  <a:lnTo>
                    <a:pt x="349897" y="33312"/>
                  </a:lnTo>
                  <a:lnTo>
                    <a:pt x="349897" y="22796"/>
                  </a:lnTo>
                  <a:lnTo>
                    <a:pt x="352069" y="17056"/>
                  </a:lnTo>
                  <a:lnTo>
                    <a:pt x="361403" y="17056"/>
                  </a:lnTo>
                  <a:lnTo>
                    <a:pt x="363397" y="17526"/>
                  </a:lnTo>
                  <a:lnTo>
                    <a:pt x="366649" y="19685"/>
                  </a:lnTo>
                  <a:lnTo>
                    <a:pt x="367360" y="15811"/>
                  </a:lnTo>
                  <a:lnTo>
                    <a:pt x="363880" y="13804"/>
                  </a:lnTo>
                  <a:lnTo>
                    <a:pt x="361873" y="13271"/>
                  </a:lnTo>
                  <a:lnTo>
                    <a:pt x="350075" y="13271"/>
                  </a:lnTo>
                  <a:lnTo>
                    <a:pt x="345287" y="20459"/>
                  </a:lnTo>
                  <a:lnTo>
                    <a:pt x="345287" y="34937"/>
                  </a:lnTo>
                  <a:lnTo>
                    <a:pt x="350659" y="41389"/>
                  </a:lnTo>
                  <a:lnTo>
                    <a:pt x="361213" y="41389"/>
                  </a:lnTo>
                  <a:lnTo>
                    <a:pt x="364464" y="40576"/>
                  </a:lnTo>
                  <a:lnTo>
                    <a:pt x="367652" y="38392"/>
                  </a:lnTo>
                  <a:close/>
                </a:path>
                <a:path w="391794" h="52705">
                  <a:moveTo>
                    <a:pt x="391261" y="29845"/>
                  </a:moveTo>
                  <a:lnTo>
                    <a:pt x="389089" y="27813"/>
                  </a:lnTo>
                  <a:lnTo>
                    <a:pt x="388962" y="27635"/>
                  </a:lnTo>
                  <a:lnTo>
                    <a:pt x="386664" y="25552"/>
                  </a:lnTo>
                  <a:lnTo>
                    <a:pt x="385076" y="25184"/>
                  </a:lnTo>
                  <a:lnTo>
                    <a:pt x="382117" y="24650"/>
                  </a:lnTo>
                  <a:lnTo>
                    <a:pt x="378879" y="23990"/>
                  </a:lnTo>
                  <a:lnTo>
                    <a:pt x="376161" y="23393"/>
                  </a:lnTo>
                  <a:lnTo>
                    <a:pt x="376161" y="16764"/>
                  </a:lnTo>
                  <a:lnTo>
                    <a:pt x="383070" y="16764"/>
                  </a:lnTo>
                  <a:lnTo>
                    <a:pt x="386194" y="16992"/>
                  </a:lnTo>
                  <a:lnTo>
                    <a:pt x="389547" y="19037"/>
                  </a:lnTo>
                  <a:lnTo>
                    <a:pt x="390258" y="15163"/>
                  </a:lnTo>
                  <a:lnTo>
                    <a:pt x="387197" y="13754"/>
                  </a:lnTo>
                  <a:lnTo>
                    <a:pt x="384784" y="13271"/>
                  </a:lnTo>
                  <a:lnTo>
                    <a:pt x="371983" y="13271"/>
                  </a:lnTo>
                  <a:lnTo>
                    <a:pt x="371983" y="23990"/>
                  </a:lnTo>
                  <a:lnTo>
                    <a:pt x="373684" y="25908"/>
                  </a:lnTo>
                  <a:lnTo>
                    <a:pt x="375170" y="27038"/>
                  </a:lnTo>
                  <a:lnTo>
                    <a:pt x="376999" y="28359"/>
                  </a:lnTo>
                  <a:lnTo>
                    <a:pt x="378294" y="28587"/>
                  </a:lnTo>
                  <a:lnTo>
                    <a:pt x="383654" y="29679"/>
                  </a:lnTo>
                  <a:lnTo>
                    <a:pt x="387070" y="30378"/>
                  </a:lnTo>
                  <a:lnTo>
                    <a:pt x="387070" y="37680"/>
                  </a:lnTo>
                  <a:lnTo>
                    <a:pt x="376758" y="37680"/>
                  </a:lnTo>
                  <a:lnTo>
                    <a:pt x="373456" y="35471"/>
                  </a:lnTo>
                  <a:lnTo>
                    <a:pt x="372402" y="34747"/>
                  </a:lnTo>
                  <a:lnTo>
                    <a:pt x="371690" y="38798"/>
                  </a:lnTo>
                  <a:lnTo>
                    <a:pt x="373570" y="39738"/>
                  </a:lnTo>
                  <a:lnTo>
                    <a:pt x="376809" y="41389"/>
                  </a:lnTo>
                  <a:lnTo>
                    <a:pt x="385902" y="41389"/>
                  </a:lnTo>
                  <a:lnTo>
                    <a:pt x="388429" y="39509"/>
                  </a:lnTo>
                  <a:lnTo>
                    <a:pt x="390258" y="38087"/>
                  </a:lnTo>
                  <a:lnTo>
                    <a:pt x="391261" y="35699"/>
                  </a:lnTo>
                  <a:lnTo>
                    <a:pt x="391261" y="29845"/>
                  </a:lnTo>
                  <a:close/>
                </a:path>
              </a:pathLst>
            </a:custGeom>
            <a:solidFill>
              <a:srgbClr val="8585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1038783" y="2653553"/>
              <a:ext cx="377825" cy="189230"/>
            </a:xfrm>
            <a:custGeom>
              <a:avLst/>
              <a:gdLst/>
              <a:ahLst/>
              <a:cxnLst/>
              <a:rect l="l" t="t" r="r" b="b"/>
              <a:pathLst>
                <a:path w="377825" h="189230">
                  <a:moveTo>
                    <a:pt x="0" y="188673"/>
                  </a:moveTo>
                  <a:lnTo>
                    <a:pt x="377345" y="188673"/>
                  </a:lnTo>
                  <a:lnTo>
                    <a:pt x="377345" y="0"/>
                  </a:lnTo>
                  <a:lnTo>
                    <a:pt x="0" y="0"/>
                  </a:lnTo>
                  <a:lnTo>
                    <a:pt x="0" y="188673"/>
                  </a:lnTo>
                  <a:close/>
                </a:path>
              </a:pathLst>
            </a:custGeom>
            <a:ln w="9433">
              <a:solidFill>
                <a:srgbClr val="85858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1118374" y="2734322"/>
              <a:ext cx="218440" cy="50800"/>
            </a:xfrm>
            <a:custGeom>
              <a:avLst/>
              <a:gdLst/>
              <a:ahLst/>
              <a:cxnLst/>
              <a:rect l="l" t="t" r="r" b="b"/>
              <a:pathLst>
                <a:path w="218440" h="50800">
                  <a:moveTo>
                    <a:pt x="14439" y="11709"/>
                  </a:moveTo>
                  <a:lnTo>
                    <a:pt x="9194" y="11785"/>
                  </a:lnTo>
                  <a:lnTo>
                    <a:pt x="5956" y="14719"/>
                  </a:lnTo>
                  <a:lnTo>
                    <a:pt x="4114" y="17487"/>
                  </a:lnTo>
                  <a:lnTo>
                    <a:pt x="4114" y="12014"/>
                  </a:lnTo>
                  <a:lnTo>
                    <a:pt x="0" y="12014"/>
                  </a:lnTo>
                  <a:lnTo>
                    <a:pt x="0" y="39039"/>
                  </a:lnTo>
                  <a:lnTo>
                    <a:pt x="4419" y="39039"/>
                  </a:lnTo>
                  <a:lnTo>
                    <a:pt x="4419" y="20193"/>
                  </a:lnTo>
                  <a:lnTo>
                    <a:pt x="8661" y="15862"/>
                  </a:lnTo>
                  <a:lnTo>
                    <a:pt x="14439" y="15735"/>
                  </a:lnTo>
                  <a:lnTo>
                    <a:pt x="14439" y="11709"/>
                  </a:lnTo>
                  <a:close/>
                </a:path>
                <a:path w="218440" h="50800">
                  <a:moveTo>
                    <a:pt x="40309" y="25895"/>
                  </a:moveTo>
                  <a:lnTo>
                    <a:pt x="40284" y="22644"/>
                  </a:lnTo>
                  <a:lnTo>
                    <a:pt x="40259" y="19507"/>
                  </a:lnTo>
                  <a:lnTo>
                    <a:pt x="37477" y="15316"/>
                  </a:lnTo>
                  <a:lnTo>
                    <a:pt x="36944" y="14516"/>
                  </a:lnTo>
                  <a:lnTo>
                    <a:pt x="36944" y="22644"/>
                  </a:lnTo>
                  <a:lnTo>
                    <a:pt x="22377" y="22644"/>
                  </a:lnTo>
                  <a:lnTo>
                    <a:pt x="23317" y="18224"/>
                  </a:lnTo>
                  <a:lnTo>
                    <a:pt x="26454" y="15316"/>
                  </a:lnTo>
                  <a:lnTo>
                    <a:pt x="32867" y="15316"/>
                  </a:lnTo>
                  <a:lnTo>
                    <a:pt x="36182" y="17297"/>
                  </a:lnTo>
                  <a:lnTo>
                    <a:pt x="36944" y="22644"/>
                  </a:lnTo>
                  <a:lnTo>
                    <a:pt x="36944" y="14516"/>
                  </a:lnTo>
                  <a:lnTo>
                    <a:pt x="35534" y="12369"/>
                  </a:lnTo>
                  <a:lnTo>
                    <a:pt x="31927" y="11709"/>
                  </a:lnTo>
                  <a:lnTo>
                    <a:pt x="23266" y="11709"/>
                  </a:lnTo>
                  <a:lnTo>
                    <a:pt x="17957" y="17932"/>
                  </a:lnTo>
                  <a:lnTo>
                    <a:pt x="17957" y="33540"/>
                  </a:lnTo>
                  <a:lnTo>
                    <a:pt x="23622" y="39827"/>
                  </a:lnTo>
                  <a:lnTo>
                    <a:pt x="34404" y="39827"/>
                  </a:lnTo>
                  <a:lnTo>
                    <a:pt x="37782" y="38417"/>
                  </a:lnTo>
                  <a:lnTo>
                    <a:pt x="40068" y="36766"/>
                  </a:lnTo>
                  <a:lnTo>
                    <a:pt x="40030" y="36233"/>
                  </a:lnTo>
                  <a:lnTo>
                    <a:pt x="39712" y="32804"/>
                  </a:lnTo>
                  <a:lnTo>
                    <a:pt x="36004" y="35991"/>
                  </a:lnTo>
                  <a:lnTo>
                    <a:pt x="32118" y="36233"/>
                  </a:lnTo>
                  <a:lnTo>
                    <a:pt x="26035" y="36233"/>
                  </a:lnTo>
                  <a:lnTo>
                    <a:pt x="22250" y="31889"/>
                  </a:lnTo>
                  <a:lnTo>
                    <a:pt x="22085" y="25895"/>
                  </a:lnTo>
                  <a:lnTo>
                    <a:pt x="40309" y="25895"/>
                  </a:lnTo>
                  <a:close/>
                </a:path>
                <a:path w="218440" h="50800">
                  <a:moveTo>
                    <a:pt x="67221" y="36830"/>
                  </a:moveTo>
                  <a:lnTo>
                    <a:pt x="66878" y="32829"/>
                  </a:lnTo>
                  <a:lnTo>
                    <a:pt x="63868" y="35229"/>
                  </a:lnTo>
                  <a:lnTo>
                    <a:pt x="60680" y="36055"/>
                  </a:lnTo>
                  <a:lnTo>
                    <a:pt x="52781" y="36055"/>
                  </a:lnTo>
                  <a:lnTo>
                    <a:pt x="49466" y="31750"/>
                  </a:lnTo>
                  <a:lnTo>
                    <a:pt x="49466" y="21234"/>
                  </a:lnTo>
                  <a:lnTo>
                    <a:pt x="51650" y="15494"/>
                  </a:lnTo>
                  <a:lnTo>
                    <a:pt x="60972" y="15494"/>
                  </a:lnTo>
                  <a:lnTo>
                    <a:pt x="62979" y="15963"/>
                  </a:lnTo>
                  <a:lnTo>
                    <a:pt x="66230" y="18122"/>
                  </a:lnTo>
                  <a:lnTo>
                    <a:pt x="66929" y="14249"/>
                  </a:lnTo>
                  <a:lnTo>
                    <a:pt x="63449" y="12242"/>
                  </a:lnTo>
                  <a:lnTo>
                    <a:pt x="61455" y="11709"/>
                  </a:lnTo>
                  <a:lnTo>
                    <a:pt x="49657" y="11709"/>
                  </a:lnTo>
                  <a:lnTo>
                    <a:pt x="44869" y="18897"/>
                  </a:lnTo>
                  <a:lnTo>
                    <a:pt x="44869" y="33375"/>
                  </a:lnTo>
                  <a:lnTo>
                    <a:pt x="50241" y="39827"/>
                  </a:lnTo>
                  <a:lnTo>
                    <a:pt x="60794" y="39827"/>
                  </a:lnTo>
                  <a:lnTo>
                    <a:pt x="64046" y="39014"/>
                  </a:lnTo>
                  <a:lnTo>
                    <a:pt x="67221" y="36830"/>
                  </a:lnTo>
                  <a:close/>
                </a:path>
                <a:path w="218440" h="50800">
                  <a:moveTo>
                    <a:pt x="78803" y="12496"/>
                  </a:moveTo>
                  <a:lnTo>
                    <a:pt x="74396" y="12496"/>
                  </a:lnTo>
                  <a:lnTo>
                    <a:pt x="74396" y="39039"/>
                  </a:lnTo>
                  <a:lnTo>
                    <a:pt x="78803" y="39039"/>
                  </a:lnTo>
                  <a:lnTo>
                    <a:pt x="78803" y="12496"/>
                  </a:lnTo>
                  <a:close/>
                </a:path>
                <a:path w="218440" h="50800">
                  <a:moveTo>
                    <a:pt x="79286" y="0"/>
                  </a:moveTo>
                  <a:lnTo>
                    <a:pt x="74041" y="0"/>
                  </a:lnTo>
                  <a:lnTo>
                    <a:pt x="74041" y="5257"/>
                  </a:lnTo>
                  <a:lnTo>
                    <a:pt x="79286" y="5257"/>
                  </a:lnTo>
                  <a:lnTo>
                    <a:pt x="79286" y="0"/>
                  </a:lnTo>
                  <a:close/>
                </a:path>
                <a:path w="218440" h="50800">
                  <a:moveTo>
                    <a:pt x="112293" y="18415"/>
                  </a:moveTo>
                  <a:lnTo>
                    <a:pt x="110680" y="15494"/>
                  </a:lnTo>
                  <a:lnTo>
                    <a:pt x="110540" y="15252"/>
                  </a:lnTo>
                  <a:lnTo>
                    <a:pt x="108585" y="11709"/>
                  </a:lnTo>
                  <a:lnTo>
                    <a:pt x="107696" y="11709"/>
                  </a:lnTo>
                  <a:lnTo>
                    <a:pt x="107696" y="20116"/>
                  </a:lnTo>
                  <a:lnTo>
                    <a:pt x="107696" y="31978"/>
                  </a:lnTo>
                  <a:lnTo>
                    <a:pt x="103505" y="36233"/>
                  </a:lnTo>
                  <a:lnTo>
                    <a:pt x="96786" y="36233"/>
                  </a:lnTo>
                  <a:lnTo>
                    <a:pt x="95199" y="35013"/>
                  </a:lnTo>
                  <a:lnTo>
                    <a:pt x="94005" y="33375"/>
                  </a:lnTo>
                  <a:lnTo>
                    <a:pt x="93421" y="32473"/>
                  </a:lnTo>
                  <a:lnTo>
                    <a:pt x="93421" y="19024"/>
                  </a:lnTo>
                  <a:lnTo>
                    <a:pt x="94843" y="16891"/>
                  </a:lnTo>
                  <a:lnTo>
                    <a:pt x="97129" y="15494"/>
                  </a:lnTo>
                  <a:lnTo>
                    <a:pt x="104152" y="15494"/>
                  </a:lnTo>
                  <a:lnTo>
                    <a:pt x="107696" y="20116"/>
                  </a:lnTo>
                  <a:lnTo>
                    <a:pt x="107696" y="11709"/>
                  </a:lnTo>
                  <a:lnTo>
                    <a:pt x="99377" y="11709"/>
                  </a:lnTo>
                  <a:lnTo>
                    <a:pt x="95961" y="12954"/>
                  </a:lnTo>
                  <a:lnTo>
                    <a:pt x="93243" y="15252"/>
                  </a:lnTo>
                  <a:lnTo>
                    <a:pt x="93243" y="12369"/>
                  </a:lnTo>
                  <a:lnTo>
                    <a:pt x="88823" y="12369"/>
                  </a:lnTo>
                  <a:lnTo>
                    <a:pt x="88823" y="50761"/>
                  </a:lnTo>
                  <a:lnTo>
                    <a:pt x="93421" y="50761"/>
                  </a:lnTo>
                  <a:lnTo>
                    <a:pt x="93421" y="36474"/>
                  </a:lnTo>
                  <a:lnTo>
                    <a:pt x="95250" y="38176"/>
                  </a:lnTo>
                  <a:lnTo>
                    <a:pt x="97840" y="39827"/>
                  </a:lnTo>
                  <a:lnTo>
                    <a:pt x="107099" y="39827"/>
                  </a:lnTo>
                  <a:lnTo>
                    <a:pt x="110083" y="36474"/>
                  </a:lnTo>
                  <a:lnTo>
                    <a:pt x="110286" y="36233"/>
                  </a:lnTo>
                  <a:lnTo>
                    <a:pt x="112293" y="33985"/>
                  </a:lnTo>
                  <a:lnTo>
                    <a:pt x="112293" y="18415"/>
                  </a:lnTo>
                  <a:close/>
                </a:path>
                <a:path w="218440" h="50800">
                  <a:moveTo>
                    <a:pt x="141147" y="25895"/>
                  </a:moveTo>
                  <a:lnTo>
                    <a:pt x="141135" y="22644"/>
                  </a:lnTo>
                  <a:lnTo>
                    <a:pt x="141097" y="19507"/>
                  </a:lnTo>
                  <a:lnTo>
                    <a:pt x="138328" y="15316"/>
                  </a:lnTo>
                  <a:lnTo>
                    <a:pt x="137795" y="14516"/>
                  </a:lnTo>
                  <a:lnTo>
                    <a:pt x="137795" y="22644"/>
                  </a:lnTo>
                  <a:lnTo>
                    <a:pt x="123228" y="22644"/>
                  </a:lnTo>
                  <a:lnTo>
                    <a:pt x="124167" y="18224"/>
                  </a:lnTo>
                  <a:lnTo>
                    <a:pt x="127304" y="15316"/>
                  </a:lnTo>
                  <a:lnTo>
                    <a:pt x="133718" y="15316"/>
                  </a:lnTo>
                  <a:lnTo>
                    <a:pt x="137020" y="17297"/>
                  </a:lnTo>
                  <a:lnTo>
                    <a:pt x="137795" y="22644"/>
                  </a:lnTo>
                  <a:lnTo>
                    <a:pt x="137795" y="14516"/>
                  </a:lnTo>
                  <a:lnTo>
                    <a:pt x="136372" y="12369"/>
                  </a:lnTo>
                  <a:lnTo>
                    <a:pt x="132778" y="11709"/>
                  </a:lnTo>
                  <a:lnTo>
                    <a:pt x="124117" y="11709"/>
                  </a:lnTo>
                  <a:lnTo>
                    <a:pt x="118808" y="17932"/>
                  </a:lnTo>
                  <a:lnTo>
                    <a:pt x="118808" y="33540"/>
                  </a:lnTo>
                  <a:lnTo>
                    <a:pt x="124472" y="39827"/>
                  </a:lnTo>
                  <a:lnTo>
                    <a:pt x="135255" y="39827"/>
                  </a:lnTo>
                  <a:lnTo>
                    <a:pt x="138620" y="38417"/>
                  </a:lnTo>
                  <a:lnTo>
                    <a:pt x="140919" y="36766"/>
                  </a:lnTo>
                  <a:lnTo>
                    <a:pt x="140868" y="36233"/>
                  </a:lnTo>
                  <a:lnTo>
                    <a:pt x="140563" y="32804"/>
                  </a:lnTo>
                  <a:lnTo>
                    <a:pt x="136855" y="35991"/>
                  </a:lnTo>
                  <a:lnTo>
                    <a:pt x="132956" y="36233"/>
                  </a:lnTo>
                  <a:lnTo>
                    <a:pt x="126885" y="36233"/>
                  </a:lnTo>
                  <a:lnTo>
                    <a:pt x="123101" y="31889"/>
                  </a:lnTo>
                  <a:lnTo>
                    <a:pt x="122936" y="25895"/>
                  </a:lnTo>
                  <a:lnTo>
                    <a:pt x="141147" y="25895"/>
                  </a:lnTo>
                  <a:close/>
                </a:path>
                <a:path w="218440" h="50800">
                  <a:moveTo>
                    <a:pt x="164820" y="28282"/>
                  </a:moveTo>
                  <a:lnTo>
                    <a:pt x="162648" y="26250"/>
                  </a:lnTo>
                  <a:lnTo>
                    <a:pt x="162534" y="26073"/>
                  </a:lnTo>
                  <a:lnTo>
                    <a:pt x="160223" y="23990"/>
                  </a:lnTo>
                  <a:lnTo>
                    <a:pt x="158635" y="23622"/>
                  </a:lnTo>
                  <a:lnTo>
                    <a:pt x="155689" y="23088"/>
                  </a:lnTo>
                  <a:lnTo>
                    <a:pt x="152438" y="22428"/>
                  </a:lnTo>
                  <a:lnTo>
                    <a:pt x="149733" y="21831"/>
                  </a:lnTo>
                  <a:lnTo>
                    <a:pt x="149733" y="15201"/>
                  </a:lnTo>
                  <a:lnTo>
                    <a:pt x="156641" y="15201"/>
                  </a:lnTo>
                  <a:lnTo>
                    <a:pt x="159766" y="15430"/>
                  </a:lnTo>
                  <a:lnTo>
                    <a:pt x="163118" y="17475"/>
                  </a:lnTo>
                  <a:lnTo>
                    <a:pt x="163830" y="13601"/>
                  </a:lnTo>
                  <a:lnTo>
                    <a:pt x="160756" y="12192"/>
                  </a:lnTo>
                  <a:lnTo>
                    <a:pt x="158343" y="11709"/>
                  </a:lnTo>
                  <a:lnTo>
                    <a:pt x="145542" y="11709"/>
                  </a:lnTo>
                  <a:lnTo>
                    <a:pt x="145542" y="22428"/>
                  </a:lnTo>
                  <a:lnTo>
                    <a:pt x="147256" y="24345"/>
                  </a:lnTo>
                  <a:lnTo>
                    <a:pt x="148729" y="25476"/>
                  </a:lnTo>
                  <a:lnTo>
                    <a:pt x="150558" y="26797"/>
                  </a:lnTo>
                  <a:lnTo>
                    <a:pt x="151853" y="27025"/>
                  </a:lnTo>
                  <a:lnTo>
                    <a:pt x="157226" y="28117"/>
                  </a:lnTo>
                  <a:lnTo>
                    <a:pt x="160642" y="28816"/>
                  </a:lnTo>
                  <a:lnTo>
                    <a:pt x="160642" y="36118"/>
                  </a:lnTo>
                  <a:lnTo>
                    <a:pt x="150317" y="36118"/>
                  </a:lnTo>
                  <a:lnTo>
                    <a:pt x="147015" y="33909"/>
                  </a:lnTo>
                  <a:lnTo>
                    <a:pt x="145961" y="33185"/>
                  </a:lnTo>
                  <a:lnTo>
                    <a:pt x="145249" y="37236"/>
                  </a:lnTo>
                  <a:lnTo>
                    <a:pt x="147129" y="38176"/>
                  </a:lnTo>
                  <a:lnTo>
                    <a:pt x="150380" y="39827"/>
                  </a:lnTo>
                  <a:lnTo>
                    <a:pt x="159473" y="39827"/>
                  </a:lnTo>
                  <a:lnTo>
                    <a:pt x="161988" y="37947"/>
                  </a:lnTo>
                  <a:lnTo>
                    <a:pt x="163830" y="36525"/>
                  </a:lnTo>
                  <a:lnTo>
                    <a:pt x="164820" y="34137"/>
                  </a:lnTo>
                  <a:lnTo>
                    <a:pt x="164820" y="28282"/>
                  </a:lnTo>
                  <a:close/>
                </a:path>
                <a:path w="218440" h="50800">
                  <a:moveTo>
                    <a:pt x="182956" y="24206"/>
                  </a:moveTo>
                  <a:lnTo>
                    <a:pt x="167347" y="24206"/>
                  </a:lnTo>
                  <a:lnTo>
                    <a:pt x="167347" y="27635"/>
                  </a:lnTo>
                  <a:lnTo>
                    <a:pt x="182956" y="27635"/>
                  </a:lnTo>
                  <a:lnTo>
                    <a:pt x="182956" y="24206"/>
                  </a:lnTo>
                  <a:close/>
                </a:path>
                <a:path w="218440" h="50800">
                  <a:moveTo>
                    <a:pt x="206298" y="37592"/>
                  </a:moveTo>
                  <a:lnTo>
                    <a:pt x="205359" y="34061"/>
                  </a:lnTo>
                  <a:lnTo>
                    <a:pt x="203822" y="35331"/>
                  </a:lnTo>
                  <a:lnTo>
                    <a:pt x="201930" y="36055"/>
                  </a:lnTo>
                  <a:lnTo>
                    <a:pt x="197866" y="36055"/>
                  </a:lnTo>
                  <a:lnTo>
                    <a:pt x="197040" y="34251"/>
                  </a:lnTo>
                  <a:lnTo>
                    <a:pt x="197040" y="15925"/>
                  </a:lnTo>
                  <a:lnTo>
                    <a:pt x="205359" y="15925"/>
                  </a:lnTo>
                  <a:lnTo>
                    <a:pt x="205359" y="12496"/>
                  </a:lnTo>
                  <a:lnTo>
                    <a:pt x="197040" y="12496"/>
                  </a:lnTo>
                  <a:lnTo>
                    <a:pt x="197040" y="4686"/>
                  </a:lnTo>
                  <a:lnTo>
                    <a:pt x="192976" y="4686"/>
                  </a:lnTo>
                  <a:lnTo>
                    <a:pt x="192976" y="12496"/>
                  </a:lnTo>
                  <a:lnTo>
                    <a:pt x="187833" y="12496"/>
                  </a:lnTo>
                  <a:lnTo>
                    <a:pt x="187833" y="15925"/>
                  </a:lnTo>
                  <a:lnTo>
                    <a:pt x="192786" y="15925"/>
                  </a:lnTo>
                  <a:lnTo>
                    <a:pt x="192786" y="35687"/>
                  </a:lnTo>
                  <a:lnTo>
                    <a:pt x="193611" y="39827"/>
                  </a:lnTo>
                  <a:lnTo>
                    <a:pt x="201815" y="39827"/>
                  </a:lnTo>
                  <a:lnTo>
                    <a:pt x="204812" y="38366"/>
                  </a:lnTo>
                  <a:lnTo>
                    <a:pt x="206298" y="37592"/>
                  </a:lnTo>
                  <a:close/>
                </a:path>
                <a:path w="218440" h="50800">
                  <a:moveTo>
                    <a:pt x="217589" y="12496"/>
                  </a:moveTo>
                  <a:lnTo>
                    <a:pt x="213169" y="12496"/>
                  </a:lnTo>
                  <a:lnTo>
                    <a:pt x="213169" y="39039"/>
                  </a:lnTo>
                  <a:lnTo>
                    <a:pt x="217589" y="39039"/>
                  </a:lnTo>
                  <a:lnTo>
                    <a:pt x="217589" y="12496"/>
                  </a:lnTo>
                  <a:close/>
                </a:path>
                <a:path w="218440" h="50800">
                  <a:moveTo>
                    <a:pt x="218059" y="0"/>
                  </a:moveTo>
                  <a:lnTo>
                    <a:pt x="212813" y="0"/>
                  </a:lnTo>
                  <a:lnTo>
                    <a:pt x="212813" y="5257"/>
                  </a:lnTo>
                  <a:lnTo>
                    <a:pt x="218059" y="5257"/>
                  </a:lnTo>
                  <a:lnTo>
                    <a:pt x="218059" y="0"/>
                  </a:lnTo>
                  <a:close/>
                </a:path>
              </a:pathLst>
            </a:custGeom>
            <a:solidFill>
              <a:srgbClr val="8585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3" name="object 73"/>
          <p:cNvGrpSpPr/>
          <p:nvPr/>
        </p:nvGrpSpPr>
        <p:grpSpPr>
          <a:xfrm>
            <a:off x="3109468" y="2177155"/>
            <a:ext cx="575945" cy="764540"/>
            <a:chOff x="3109468" y="2177155"/>
            <a:chExt cx="575945" cy="764540"/>
          </a:xfrm>
        </p:grpSpPr>
        <p:sp>
          <p:nvSpPr>
            <p:cNvPr id="74" name="object 74"/>
            <p:cNvSpPr/>
            <p:nvPr/>
          </p:nvSpPr>
          <p:spPr>
            <a:xfrm>
              <a:off x="3114185" y="2181871"/>
              <a:ext cx="566420" cy="755015"/>
            </a:xfrm>
            <a:custGeom>
              <a:avLst/>
              <a:gdLst/>
              <a:ahLst/>
              <a:cxnLst/>
              <a:rect l="l" t="t" r="r" b="b"/>
              <a:pathLst>
                <a:path w="566420" h="755014">
                  <a:moveTo>
                    <a:pt x="566018" y="0"/>
                  </a:moveTo>
                  <a:lnTo>
                    <a:pt x="0" y="0"/>
                  </a:lnTo>
                  <a:lnTo>
                    <a:pt x="0" y="754691"/>
                  </a:lnTo>
                  <a:lnTo>
                    <a:pt x="566018" y="754691"/>
                  </a:lnTo>
                  <a:lnTo>
                    <a:pt x="566018" y="0"/>
                  </a:lnTo>
                  <a:close/>
                </a:path>
              </a:pathLst>
            </a:custGeom>
            <a:solidFill>
              <a:srgbClr val="E5E5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3114185" y="2181871"/>
              <a:ext cx="566420" cy="755015"/>
            </a:xfrm>
            <a:custGeom>
              <a:avLst/>
              <a:gdLst/>
              <a:ahLst/>
              <a:cxnLst/>
              <a:rect l="l" t="t" r="r" b="b"/>
              <a:pathLst>
                <a:path w="566420" h="755014">
                  <a:moveTo>
                    <a:pt x="0" y="754691"/>
                  </a:moveTo>
                  <a:lnTo>
                    <a:pt x="566018" y="754691"/>
                  </a:lnTo>
                  <a:lnTo>
                    <a:pt x="566018" y="0"/>
                  </a:lnTo>
                  <a:lnTo>
                    <a:pt x="0" y="0"/>
                  </a:lnTo>
                  <a:lnTo>
                    <a:pt x="0" y="754691"/>
                  </a:lnTo>
                  <a:close/>
                </a:path>
              </a:pathLst>
            </a:custGeom>
            <a:ln w="9433">
              <a:solidFill>
                <a:srgbClr val="85858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3213290" y="2237168"/>
              <a:ext cx="220345" cy="50800"/>
            </a:xfrm>
            <a:custGeom>
              <a:avLst/>
              <a:gdLst/>
              <a:ahLst/>
              <a:cxnLst/>
              <a:rect l="l" t="t" r="r" b="b"/>
              <a:pathLst>
                <a:path w="220345" h="50800">
                  <a:moveTo>
                    <a:pt x="37261" y="17056"/>
                  </a:moveTo>
                  <a:lnTo>
                    <a:pt x="36322" y="11709"/>
                  </a:lnTo>
                  <a:lnTo>
                    <a:pt x="25641" y="11709"/>
                  </a:lnTo>
                  <a:lnTo>
                    <a:pt x="22580" y="13373"/>
                  </a:lnTo>
                  <a:lnTo>
                    <a:pt x="20396" y="16586"/>
                  </a:lnTo>
                  <a:lnTo>
                    <a:pt x="18872" y="12065"/>
                  </a:lnTo>
                  <a:lnTo>
                    <a:pt x="14732" y="11709"/>
                  </a:lnTo>
                  <a:lnTo>
                    <a:pt x="8610" y="11709"/>
                  </a:lnTo>
                  <a:lnTo>
                    <a:pt x="5829" y="14135"/>
                  </a:lnTo>
                  <a:lnTo>
                    <a:pt x="4241" y="16281"/>
                  </a:lnTo>
                  <a:lnTo>
                    <a:pt x="4241" y="12014"/>
                  </a:lnTo>
                  <a:lnTo>
                    <a:pt x="0" y="12014"/>
                  </a:lnTo>
                  <a:lnTo>
                    <a:pt x="0" y="39052"/>
                  </a:lnTo>
                  <a:lnTo>
                    <a:pt x="4597" y="39052"/>
                  </a:lnTo>
                  <a:lnTo>
                    <a:pt x="4597" y="20193"/>
                  </a:lnTo>
                  <a:lnTo>
                    <a:pt x="6184" y="15316"/>
                  </a:lnTo>
                  <a:lnTo>
                    <a:pt x="16040" y="15316"/>
                  </a:lnTo>
                  <a:lnTo>
                    <a:pt x="16332" y="19227"/>
                  </a:lnTo>
                  <a:lnTo>
                    <a:pt x="16332" y="39052"/>
                  </a:lnTo>
                  <a:lnTo>
                    <a:pt x="20942" y="39052"/>
                  </a:lnTo>
                  <a:lnTo>
                    <a:pt x="20942" y="20193"/>
                  </a:lnTo>
                  <a:lnTo>
                    <a:pt x="22517" y="15316"/>
                  </a:lnTo>
                  <a:lnTo>
                    <a:pt x="32372" y="15316"/>
                  </a:lnTo>
                  <a:lnTo>
                    <a:pt x="32664" y="19227"/>
                  </a:lnTo>
                  <a:lnTo>
                    <a:pt x="32664" y="39052"/>
                  </a:lnTo>
                  <a:lnTo>
                    <a:pt x="37261" y="39052"/>
                  </a:lnTo>
                  <a:lnTo>
                    <a:pt x="37261" y="17056"/>
                  </a:lnTo>
                  <a:close/>
                </a:path>
                <a:path w="220345" h="50800">
                  <a:moveTo>
                    <a:pt x="67462" y="25895"/>
                  </a:moveTo>
                  <a:lnTo>
                    <a:pt x="67449" y="22644"/>
                  </a:lnTo>
                  <a:lnTo>
                    <a:pt x="67411" y="19507"/>
                  </a:lnTo>
                  <a:lnTo>
                    <a:pt x="64643" y="15316"/>
                  </a:lnTo>
                  <a:lnTo>
                    <a:pt x="64109" y="14516"/>
                  </a:lnTo>
                  <a:lnTo>
                    <a:pt x="64109" y="22644"/>
                  </a:lnTo>
                  <a:lnTo>
                    <a:pt x="49542" y="22644"/>
                  </a:lnTo>
                  <a:lnTo>
                    <a:pt x="50482" y="18224"/>
                  </a:lnTo>
                  <a:lnTo>
                    <a:pt x="53606" y="15316"/>
                  </a:lnTo>
                  <a:lnTo>
                    <a:pt x="60032" y="15316"/>
                  </a:lnTo>
                  <a:lnTo>
                    <a:pt x="63334" y="17297"/>
                  </a:lnTo>
                  <a:lnTo>
                    <a:pt x="64109" y="22644"/>
                  </a:lnTo>
                  <a:lnTo>
                    <a:pt x="64109" y="14516"/>
                  </a:lnTo>
                  <a:lnTo>
                    <a:pt x="62687" y="12369"/>
                  </a:lnTo>
                  <a:lnTo>
                    <a:pt x="59093" y="11709"/>
                  </a:lnTo>
                  <a:lnTo>
                    <a:pt x="50431" y="11709"/>
                  </a:lnTo>
                  <a:lnTo>
                    <a:pt x="45123" y="17932"/>
                  </a:lnTo>
                  <a:lnTo>
                    <a:pt x="45123" y="33540"/>
                  </a:lnTo>
                  <a:lnTo>
                    <a:pt x="50774" y="39827"/>
                  </a:lnTo>
                  <a:lnTo>
                    <a:pt x="61569" y="39827"/>
                  </a:lnTo>
                  <a:lnTo>
                    <a:pt x="64935" y="38430"/>
                  </a:lnTo>
                  <a:lnTo>
                    <a:pt x="67233" y="36766"/>
                  </a:lnTo>
                  <a:lnTo>
                    <a:pt x="67183" y="36233"/>
                  </a:lnTo>
                  <a:lnTo>
                    <a:pt x="66878" y="32804"/>
                  </a:lnTo>
                  <a:lnTo>
                    <a:pt x="63169" y="35991"/>
                  </a:lnTo>
                  <a:lnTo>
                    <a:pt x="59270" y="36233"/>
                  </a:lnTo>
                  <a:lnTo>
                    <a:pt x="53200" y="36233"/>
                  </a:lnTo>
                  <a:lnTo>
                    <a:pt x="49415" y="31889"/>
                  </a:lnTo>
                  <a:lnTo>
                    <a:pt x="49237" y="25895"/>
                  </a:lnTo>
                  <a:lnTo>
                    <a:pt x="67462" y="25895"/>
                  </a:lnTo>
                  <a:close/>
                </a:path>
                <a:path w="220345" h="50800">
                  <a:moveTo>
                    <a:pt x="89496" y="37592"/>
                  </a:moveTo>
                  <a:lnTo>
                    <a:pt x="88544" y="34074"/>
                  </a:lnTo>
                  <a:lnTo>
                    <a:pt x="87020" y="35331"/>
                  </a:lnTo>
                  <a:lnTo>
                    <a:pt x="85128" y="36055"/>
                  </a:lnTo>
                  <a:lnTo>
                    <a:pt x="81064" y="36055"/>
                  </a:lnTo>
                  <a:lnTo>
                    <a:pt x="80225" y="34251"/>
                  </a:lnTo>
                  <a:lnTo>
                    <a:pt x="80225" y="15925"/>
                  </a:lnTo>
                  <a:lnTo>
                    <a:pt x="88544" y="15925"/>
                  </a:lnTo>
                  <a:lnTo>
                    <a:pt x="88544" y="12496"/>
                  </a:lnTo>
                  <a:lnTo>
                    <a:pt x="80225" y="12496"/>
                  </a:lnTo>
                  <a:lnTo>
                    <a:pt x="80225" y="4686"/>
                  </a:lnTo>
                  <a:lnTo>
                    <a:pt x="76161" y="4686"/>
                  </a:lnTo>
                  <a:lnTo>
                    <a:pt x="76161" y="12496"/>
                  </a:lnTo>
                  <a:lnTo>
                    <a:pt x="71031" y="12496"/>
                  </a:lnTo>
                  <a:lnTo>
                    <a:pt x="71031" y="15925"/>
                  </a:lnTo>
                  <a:lnTo>
                    <a:pt x="75984" y="15925"/>
                  </a:lnTo>
                  <a:lnTo>
                    <a:pt x="75984" y="35687"/>
                  </a:lnTo>
                  <a:lnTo>
                    <a:pt x="76809" y="39827"/>
                  </a:lnTo>
                  <a:lnTo>
                    <a:pt x="85013" y="39827"/>
                  </a:lnTo>
                  <a:lnTo>
                    <a:pt x="88011" y="38366"/>
                  </a:lnTo>
                  <a:lnTo>
                    <a:pt x="89496" y="37592"/>
                  </a:lnTo>
                  <a:close/>
                </a:path>
                <a:path w="220345" h="50800">
                  <a:moveTo>
                    <a:pt x="115709" y="15836"/>
                  </a:moveTo>
                  <a:lnTo>
                    <a:pt x="115049" y="15201"/>
                  </a:lnTo>
                  <a:lnTo>
                    <a:pt x="111404" y="11709"/>
                  </a:lnTo>
                  <a:lnTo>
                    <a:pt x="102146" y="11709"/>
                  </a:lnTo>
                  <a:lnTo>
                    <a:pt x="99491" y="12661"/>
                  </a:lnTo>
                  <a:lnTo>
                    <a:pt x="96723" y="14249"/>
                  </a:lnTo>
                  <a:lnTo>
                    <a:pt x="97078" y="18110"/>
                  </a:lnTo>
                  <a:lnTo>
                    <a:pt x="100139" y="15951"/>
                  </a:lnTo>
                  <a:lnTo>
                    <a:pt x="103085" y="15201"/>
                  </a:lnTo>
                  <a:lnTo>
                    <a:pt x="108750" y="15201"/>
                  </a:lnTo>
                  <a:lnTo>
                    <a:pt x="111112" y="17526"/>
                  </a:lnTo>
                  <a:lnTo>
                    <a:pt x="111112" y="24333"/>
                  </a:lnTo>
                  <a:lnTo>
                    <a:pt x="111112" y="27343"/>
                  </a:lnTo>
                  <a:lnTo>
                    <a:pt x="111112" y="33883"/>
                  </a:lnTo>
                  <a:lnTo>
                    <a:pt x="109105" y="35052"/>
                  </a:lnTo>
                  <a:lnTo>
                    <a:pt x="107391" y="36182"/>
                  </a:lnTo>
                  <a:lnTo>
                    <a:pt x="105156" y="36233"/>
                  </a:lnTo>
                  <a:lnTo>
                    <a:pt x="101676" y="36233"/>
                  </a:lnTo>
                  <a:lnTo>
                    <a:pt x="99009" y="34810"/>
                  </a:lnTo>
                  <a:lnTo>
                    <a:pt x="99009" y="27889"/>
                  </a:lnTo>
                  <a:lnTo>
                    <a:pt x="111112" y="27343"/>
                  </a:lnTo>
                  <a:lnTo>
                    <a:pt x="111112" y="24333"/>
                  </a:lnTo>
                  <a:lnTo>
                    <a:pt x="102260" y="24447"/>
                  </a:lnTo>
                  <a:lnTo>
                    <a:pt x="94767" y="26924"/>
                  </a:lnTo>
                  <a:lnTo>
                    <a:pt x="94792" y="35052"/>
                  </a:lnTo>
                  <a:lnTo>
                    <a:pt x="96367" y="39827"/>
                  </a:lnTo>
                  <a:lnTo>
                    <a:pt x="102323" y="39827"/>
                  </a:lnTo>
                  <a:lnTo>
                    <a:pt x="107861" y="39712"/>
                  </a:lnTo>
                  <a:lnTo>
                    <a:pt x="111290" y="37058"/>
                  </a:lnTo>
                  <a:lnTo>
                    <a:pt x="111290" y="39179"/>
                  </a:lnTo>
                  <a:lnTo>
                    <a:pt x="115709" y="39179"/>
                  </a:lnTo>
                  <a:lnTo>
                    <a:pt x="115709" y="37058"/>
                  </a:lnTo>
                  <a:lnTo>
                    <a:pt x="115709" y="36233"/>
                  </a:lnTo>
                  <a:lnTo>
                    <a:pt x="115709" y="27343"/>
                  </a:lnTo>
                  <a:lnTo>
                    <a:pt x="115709" y="15836"/>
                  </a:lnTo>
                  <a:close/>
                </a:path>
                <a:path w="220345" h="50800">
                  <a:moveTo>
                    <a:pt x="136842" y="24206"/>
                  </a:moveTo>
                  <a:lnTo>
                    <a:pt x="121221" y="24206"/>
                  </a:lnTo>
                  <a:lnTo>
                    <a:pt x="121221" y="27635"/>
                  </a:lnTo>
                  <a:lnTo>
                    <a:pt x="136842" y="27635"/>
                  </a:lnTo>
                  <a:lnTo>
                    <a:pt x="136842" y="24206"/>
                  </a:lnTo>
                  <a:close/>
                </a:path>
                <a:path w="220345" h="50800">
                  <a:moveTo>
                    <a:pt x="166192" y="11709"/>
                  </a:moveTo>
                  <a:lnTo>
                    <a:pt x="161772" y="11709"/>
                  </a:lnTo>
                  <a:lnTo>
                    <a:pt x="161772" y="15735"/>
                  </a:lnTo>
                  <a:lnTo>
                    <a:pt x="161772" y="31978"/>
                  </a:lnTo>
                  <a:lnTo>
                    <a:pt x="161175" y="32778"/>
                  </a:lnTo>
                  <a:lnTo>
                    <a:pt x="159651" y="35204"/>
                  </a:lnTo>
                  <a:lnTo>
                    <a:pt x="157467" y="36233"/>
                  </a:lnTo>
                  <a:lnTo>
                    <a:pt x="150850" y="36233"/>
                  </a:lnTo>
                  <a:lnTo>
                    <a:pt x="147307" y="31496"/>
                  </a:lnTo>
                  <a:lnTo>
                    <a:pt x="147307" y="19634"/>
                  </a:lnTo>
                  <a:lnTo>
                    <a:pt x="151561" y="15494"/>
                  </a:lnTo>
                  <a:lnTo>
                    <a:pt x="159943" y="15494"/>
                  </a:lnTo>
                  <a:lnTo>
                    <a:pt x="161696" y="19634"/>
                  </a:lnTo>
                  <a:lnTo>
                    <a:pt x="161772" y="31978"/>
                  </a:lnTo>
                  <a:lnTo>
                    <a:pt x="161772" y="15735"/>
                  </a:lnTo>
                  <a:lnTo>
                    <a:pt x="161582" y="15494"/>
                  </a:lnTo>
                  <a:lnTo>
                    <a:pt x="161175" y="14960"/>
                  </a:lnTo>
                  <a:lnTo>
                    <a:pt x="158280" y="11709"/>
                  </a:lnTo>
                  <a:lnTo>
                    <a:pt x="147789" y="11709"/>
                  </a:lnTo>
                  <a:lnTo>
                    <a:pt x="142709" y="17614"/>
                  </a:lnTo>
                  <a:lnTo>
                    <a:pt x="142709" y="33553"/>
                  </a:lnTo>
                  <a:lnTo>
                    <a:pt x="147015" y="39827"/>
                  </a:lnTo>
                  <a:lnTo>
                    <a:pt x="155994" y="39827"/>
                  </a:lnTo>
                  <a:lnTo>
                    <a:pt x="159118" y="38468"/>
                  </a:lnTo>
                  <a:lnTo>
                    <a:pt x="161594" y="36233"/>
                  </a:lnTo>
                  <a:lnTo>
                    <a:pt x="161594" y="50761"/>
                  </a:lnTo>
                  <a:lnTo>
                    <a:pt x="166192" y="50761"/>
                  </a:lnTo>
                  <a:lnTo>
                    <a:pt x="166192" y="15735"/>
                  </a:lnTo>
                  <a:lnTo>
                    <a:pt x="166192" y="11709"/>
                  </a:lnTo>
                  <a:close/>
                </a:path>
                <a:path w="220345" h="50800">
                  <a:moveTo>
                    <a:pt x="191274" y="37592"/>
                  </a:moveTo>
                  <a:lnTo>
                    <a:pt x="190334" y="34074"/>
                  </a:lnTo>
                  <a:lnTo>
                    <a:pt x="188798" y="35331"/>
                  </a:lnTo>
                  <a:lnTo>
                    <a:pt x="186905" y="36055"/>
                  </a:lnTo>
                  <a:lnTo>
                    <a:pt x="182841" y="36055"/>
                  </a:lnTo>
                  <a:lnTo>
                    <a:pt x="182016" y="34251"/>
                  </a:lnTo>
                  <a:lnTo>
                    <a:pt x="182016" y="15925"/>
                  </a:lnTo>
                  <a:lnTo>
                    <a:pt x="190334" y="15925"/>
                  </a:lnTo>
                  <a:lnTo>
                    <a:pt x="190334" y="12496"/>
                  </a:lnTo>
                  <a:lnTo>
                    <a:pt x="182016" y="12496"/>
                  </a:lnTo>
                  <a:lnTo>
                    <a:pt x="182016" y="4686"/>
                  </a:lnTo>
                  <a:lnTo>
                    <a:pt x="177952" y="4686"/>
                  </a:lnTo>
                  <a:lnTo>
                    <a:pt x="177952" y="12496"/>
                  </a:lnTo>
                  <a:lnTo>
                    <a:pt x="172821" y="12496"/>
                  </a:lnTo>
                  <a:lnTo>
                    <a:pt x="172821" y="15925"/>
                  </a:lnTo>
                  <a:lnTo>
                    <a:pt x="177761" y="15925"/>
                  </a:lnTo>
                  <a:lnTo>
                    <a:pt x="177761" y="35687"/>
                  </a:lnTo>
                  <a:lnTo>
                    <a:pt x="178600" y="39827"/>
                  </a:lnTo>
                  <a:lnTo>
                    <a:pt x="186804" y="39827"/>
                  </a:lnTo>
                  <a:lnTo>
                    <a:pt x="189801" y="38366"/>
                  </a:lnTo>
                  <a:lnTo>
                    <a:pt x="191274" y="37592"/>
                  </a:lnTo>
                  <a:close/>
                </a:path>
                <a:path w="220345" h="50800">
                  <a:moveTo>
                    <a:pt x="219862" y="19481"/>
                  </a:moveTo>
                  <a:lnTo>
                    <a:pt x="214782" y="13589"/>
                  </a:lnTo>
                  <a:lnTo>
                    <a:pt x="206349" y="13589"/>
                  </a:lnTo>
                  <a:lnTo>
                    <a:pt x="204114" y="14465"/>
                  </a:lnTo>
                  <a:lnTo>
                    <a:pt x="202399" y="16002"/>
                  </a:lnTo>
                  <a:lnTo>
                    <a:pt x="202399" y="3784"/>
                  </a:lnTo>
                  <a:lnTo>
                    <a:pt x="217906" y="3784"/>
                  </a:lnTo>
                  <a:lnTo>
                    <a:pt x="217906" y="0"/>
                  </a:lnTo>
                  <a:lnTo>
                    <a:pt x="198158" y="0"/>
                  </a:lnTo>
                  <a:lnTo>
                    <a:pt x="198158" y="21971"/>
                  </a:lnTo>
                  <a:lnTo>
                    <a:pt x="202044" y="21971"/>
                  </a:lnTo>
                  <a:lnTo>
                    <a:pt x="203047" y="19545"/>
                  </a:lnTo>
                  <a:lnTo>
                    <a:pt x="205232" y="17183"/>
                  </a:lnTo>
                  <a:lnTo>
                    <a:pt x="211416" y="17183"/>
                  </a:lnTo>
                  <a:lnTo>
                    <a:pt x="214604" y="19672"/>
                  </a:lnTo>
                  <a:lnTo>
                    <a:pt x="214604" y="37020"/>
                  </a:lnTo>
                  <a:lnTo>
                    <a:pt x="202920" y="37020"/>
                  </a:lnTo>
                  <a:lnTo>
                    <a:pt x="199339" y="34658"/>
                  </a:lnTo>
                  <a:lnTo>
                    <a:pt x="197612" y="31381"/>
                  </a:lnTo>
                  <a:lnTo>
                    <a:pt x="195681" y="34772"/>
                  </a:lnTo>
                  <a:lnTo>
                    <a:pt x="198094" y="38188"/>
                  </a:lnTo>
                  <a:lnTo>
                    <a:pt x="202171" y="40601"/>
                  </a:lnTo>
                  <a:lnTo>
                    <a:pt x="213956" y="40601"/>
                  </a:lnTo>
                  <a:lnTo>
                    <a:pt x="219862" y="34709"/>
                  </a:lnTo>
                  <a:lnTo>
                    <a:pt x="219862" y="19481"/>
                  </a:lnTo>
                  <a:close/>
                </a:path>
              </a:pathLst>
            </a:custGeom>
            <a:solidFill>
              <a:srgbClr val="8585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3208521" y="2370544"/>
              <a:ext cx="377825" cy="189230"/>
            </a:xfrm>
            <a:custGeom>
              <a:avLst/>
              <a:gdLst/>
              <a:ahLst/>
              <a:cxnLst/>
              <a:rect l="l" t="t" r="r" b="b"/>
              <a:pathLst>
                <a:path w="377825" h="189230">
                  <a:moveTo>
                    <a:pt x="0" y="188673"/>
                  </a:moveTo>
                  <a:lnTo>
                    <a:pt x="377345" y="188673"/>
                  </a:lnTo>
                  <a:lnTo>
                    <a:pt x="377345" y="0"/>
                  </a:lnTo>
                  <a:lnTo>
                    <a:pt x="0" y="0"/>
                  </a:lnTo>
                  <a:lnTo>
                    <a:pt x="0" y="188673"/>
                  </a:lnTo>
                  <a:close/>
                </a:path>
              </a:pathLst>
            </a:custGeom>
            <a:ln w="9433">
              <a:solidFill>
                <a:srgbClr val="85858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3279737" y="2451315"/>
              <a:ext cx="237490" cy="50800"/>
            </a:xfrm>
            <a:custGeom>
              <a:avLst/>
              <a:gdLst/>
              <a:ahLst/>
              <a:cxnLst/>
              <a:rect l="l" t="t" r="r" b="b"/>
              <a:pathLst>
                <a:path w="237489" h="50800">
                  <a:moveTo>
                    <a:pt x="14452" y="11709"/>
                  </a:moveTo>
                  <a:lnTo>
                    <a:pt x="9207" y="11785"/>
                  </a:lnTo>
                  <a:lnTo>
                    <a:pt x="5956" y="14719"/>
                  </a:lnTo>
                  <a:lnTo>
                    <a:pt x="4127" y="17475"/>
                  </a:lnTo>
                  <a:lnTo>
                    <a:pt x="4127" y="12014"/>
                  </a:lnTo>
                  <a:lnTo>
                    <a:pt x="0" y="12014"/>
                  </a:lnTo>
                  <a:lnTo>
                    <a:pt x="0" y="39039"/>
                  </a:lnTo>
                  <a:lnTo>
                    <a:pt x="4419" y="39039"/>
                  </a:lnTo>
                  <a:lnTo>
                    <a:pt x="4419" y="20193"/>
                  </a:lnTo>
                  <a:lnTo>
                    <a:pt x="8661" y="15849"/>
                  </a:lnTo>
                  <a:lnTo>
                    <a:pt x="14452" y="15735"/>
                  </a:lnTo>
                  <a:lnTo>
                    <a:pt x="14452" y="11709"/>
                  </a:lnTo>
                  <a:close/>
                </a:path>
                <a:path w="237489" h="50800">
                  <a:moveTo>
                    <a:pt x="40309" y="25895"/>
                  </a:moveTo>
                  <a:lnTo>
                    <a:pt x="40297" y="22644"/>
                  </a:lnTo>
                  <a:lnTo>
                    <a:pt x="40259" y="19507"/>
                  </a:lnTo>
                  <a:lnTo>
                    <a:pt x="37490" y="15303"/>
                  </a:lnTo>
                  <a:lnTo>
                    <a:pt x="36957" y="14503"/>
                  </a:lnTo>
                  <a:lnTo>
                    <a:pt x="36957" y="22644"/>
                  </a:lnTo>
                  <a:lnTo>
                    <a:pt x="22377" y="22644"/>
                  </a:lnTo>
                  <a:lnTo>
                    <a:pt x="23317" y="18224"/>
                  </a:lnTo>
                  <a:lnTo>
                    <a:pt x="26454" y="15303"/>
                  </a:lnTo>
                  <a:lnTo>
                    <a:pt x="32880" y="15303"/>
                  </a:lnTo>
                  <a:lnTo>
                    <a:pt x="36182" y="17297"/>
                  </a:lnTo>
                  <a:lnTo>
                    <a:pt x="36957" y="22644"/>
                  </a:lnTo>
                  <a:lnTo>
                    <a:pt x="36957" y="14503"/>
                  </a:lnTo>
                  <a:lnTo>
                    <a:pt x="35534" y="12369"/>
                  </a:lnTo>
                  <a:lnTo>
                    <a:pt x="31940" y="11709"/>
                  </a:lnTo>
                  <a:lnTo>
                    <a:pt x="23279" y="11709"/>
                  </a:lnTo>
                  <a:lnTo>
                    <a:pt x="17970" y="17932"/>
                  </a:lnTo>
                  <a:lnTo>
                    <a:pt x="17970" y="33540"/>
                  </a:lnTo>
                  <a:lnTo>
                    <a:pt x="23622" y="39827"/>
                  </a:lnTo>
                  <a:lnTo>
                    <a:pt x="34417" y="39827"/>
                  </a:lnTo>
                  <a:lnTo>
                    <a:pt x="37782" y="38417"/>
                  </a:lnTo>
                  <a:lnTo>
                    <a:pt x="40081" y="36753"/>
                  </a:lnTo>
                  <a:lnTo>
                    <a:pt x="40030" y="36233"/>
                  </a:lnTo>
                  <a:lnTo>
                    <a:pt x="39725" y="32804"/>
                  </a:lnTo>
                  <a:lnTo>
                    <a:pt x="36017" y="35991"/>
                  </a:lnTo>
                  <a:lnTo>
                    <a:pt x="32118" y="36233"/>
                  </a:lnTo>
                  <a:lnTo>
                    <a:pt x="26047" y="36233"/>
                  </a:lnTo>
                  <a:lnTo>
                    <a:pt x="22263" y="31889"/>
                  </a:lnTo>
                  <a:lnTo>
                    <a:pt x="22085" y="25895"/>
                  </a:lnTo>
                  <a:lnTo>
                    <a:pt x="40309" y="25895"/>
                  </a:lnTo>
                  <a:close/>
                </a:path>
                <a:path w="237489" h="50800">
                  <a:moveTo>
                    <a:pt x="67233" y="36817"/>
                  </a:moveTo>
                  <a:lnTo>
                    <a:pt x="66878" y="32829"/>
                  </a:lnTo>
                  <a:lnTo>
                    <a:pt x="63868" y="35229"/>
                  </a:lnTo>
                  <a:lnTo>
                    <a:pt x="60693" y="36055"/>
                  </a:lnTo>
                  <a:lnTo>
                    <a:pt x="52781" y="36055"/>
                  </a:lnTo>
                  <a:lnTo>
                    <a:pt x="49479" y="31750"/>
                  </a:lnTo>
                  <a:lnTo>
                    <a:pt x="49479" y="21221"/>
                  </a:lnTo>
                  <a:lnTo>
                    <a:pt x="51663" y="15494"/>
                  </a:lnTo>
                  <a:lnTo>
                    <a:pt x="60985" y="15494"/>
                  </a:lnTo>
                  <a:lnTo>
                    <a:pt x="62979" y="15963"/>
                  </a:lnTo>
                  <a:lnTo>
                    <a:pt x="66230" y="18110"/>
                  </a:lnTo>
                  <a:lnTo>
                    <a:pt x="66941" y="14249"/>
                  </a:lnTo>
                  <a:lnTo>
                    <a:pt x="63461" y="12242"/>
                  </a:lnTo>
                  <a:lnTo>
                    <a:pt x="61455" y="11709"/>
                  </a:lnTo>
                  <a:lnTo>
                    <a:pt x="49657" y="11709"/>
                  </a:lnTo>
                  <a:lnTo>
                    <a:pt x="44869" y="18897"/>
                  </a:lnTo>
                  <a:lnTo>
                    <a:pt x="44869" y="33362"/>
                  </a:lnTo>
                  <a:lnTo>
                    <a:pt x="50241" y="39827"/>
                  </a:lnTo>
                  <a:lnTo>
                    <a:pt x="60807" y="39827"/>
                  </a:lnTo>
                  <a:lnTo>
                    <a:pt x="64046" y="39001"/>
                  </a:lnTo>
                  <a:lnTo>
                    <a:pt x="67233" y="36817"/>
                  </a:lnTo>
                  <a:close/>
                </a:path>
                <a:path w="237489" h="50800">
                  <a:moveTo>
                    <a:pt x="78816" y="12496"/>
                  </a:moveTo>
                  <a:lnTo>
                    <a:pt x="74396" y="12496"/>
                  </a:lnTo>
                  <a:lnTo>
                    <a:pt x="74396" y="39039"/>
                  </a:lnTo>
                  <a:lnTo>
                    <a:pt x="78816" y="39039"/>
                  </a:lnTo>
                  <a:lnTo>
                    <a:pt x="78816" y="12496"/>
                  </a:lnTo>
                  <a:close/>
                </a:path>
                <a:path w="237489" h="50800">
                  <a:moveTo>
                    <a:pt x="79286" y="0"/>
                  </a:moveTo>
                  <a:lnTo>
                    <a:pt x="74041" y="0"/>
                  </a:lnTo>
                  <a:lnTo>
                    <a:pt x="74041" y="5257"/>
                  </a:lnTo>
                  <a:lnTo>
                    <a:pt x="79286" y="5257"/>
                  </a:lnTo>
                  <a:lnTo>
                    <a:pt x="79286" y="0"/>
                  </a:lnTo>
                  <a:close/>
                </a:path>
                <a:path w="237489" h="50800">
                  <a:moveTo>
                    <a:pt x="112293" y="18402"/>
                  </a:moveTo>
                  <a:lnTo>
                    <a:pt x="110680" y="15494"/>
                  </a:lnTo>
                  <a:lnTo>
                    <a:pt x="110540" y="15252"/>
                  </a:lnTo>
                  <a:lnTo>
                    <a:pt x="108585" y="11709"/>
                  </a:lnTo>
                  <a:lnTo>
                    <a:pt x="107696" y="11709"/>
                  </a:lnTo>
                  <a:lnTo>
                    <a:pt x="107696" y="20116"/>
                  </a:lnTo>
                  <a:lnTo>
                    <a:pt x="107696" y="31978"/>
                  </a:lnTo>
                  <a:lnTo>
                    <a:pt x="103505" y="36233"/>
                  </a:lnTo>
                  <a:lnTo>
                    <a:pt x="96786" y="36233"/>
                  </a:lnTo>
                  <a:lnTo>
                    <a:pt x="95199" y="35013"/>
                  </a:lnTo>
                  <a:lnTo>
                    <a:pt x="94018" y="33362"/>
                  </a:lnTo>
                  <a:lnTo>
                    <a:pt x="93433" y="32461"/>
                  </a:lnTo>
                  <a:lnTo>
                    <a:pt x="93433" y="19011"/>
                  </a:lnTo>
                  <a:lnTo>
                    <a:pt x="94843" y="16878"/>
                  </a:lnTo>
                  <a:lnTo>
                    <a:pt x="97142" y="15494"/>
                  </a:lnTo>
                  <a:lnTo>
                    <a:pt x="104152" y="15494"/>
                  </a:lnTo>
                  <a:lnTo>
                    <a:pt x="107696" y="20116"/>
                  </a:lnTo>
                  <a:lnTo>
                    <a:pt x="107696" y="11709"/>
                  </a:lnTo>
                  <a:lnTo>
                    <a:pt x="99377" y="11709"/>
                  </a:lnTo>
                  <a:lnTo>
                    <a:pt x="95973" y="12954"/>
                  </a:lnTo>
                  <a:lnTo>
                    <a:pt x="93243" y="15252"/>
                  </a:lnTo>
                  <a:lnTo>
                    <a:pt x="93243" y="12369"/>
                  </a:lnTo>
                  <a:lnTo>
                    <a:pt x="88836" y="12369"/>
                  </a:lnTo>
                  <a:lnTo>
                    <a:pt x="88836" y="50761"/>
                  </a:lnTo>
                  <a:lnTo>
                    <a:pt x="93433" y="50761"/>
                  </a:lnTo>
                  <a:lnTo>
                    <a:pt x="93433" y="36461"/>
                  </a:lnTo>
                  <a:lnTo>
                    <a:pt x="95262" y="38176"/>
                  </a:lnTo>
                  <a:lnTo>
                    <a:pt x="97840" y="39827"/>
                  </a:lnTo>
                  <a:lnTo>
                    <a:pt x="107111" y="39827"/>
                  </a:lnTo>
                  <a:lnTo>
                    <a:pt x="110083" y="36461"/>
                  </a:lnTo>
                  <a:lnTo>
                    <a:pt x="110286" y="36233"/>
                  </a:lnTo>
                  <a:lnTo>
                    <a:pt x="112293" y="33972"/>
                  </a:lnTo>
                  <a:lnTo>
                    <a:pt x="112293" y="18402"/>
                  </a:lnTo>
                  <a:close/>
                </a:path>
                <a:path w="237489" h="50800">
                  <a:moveTo>
                    <a:pt x="141147" y="25895"/>
                  </a:moveTo>
                  <a:lnTo>
                    <a:pt x="141135" y="22644"/>
                  </a:lnTo>
                  <a:lnTo>
                    <a:pt x="141109" y="19507"/>
                  </a:lnTo>
                  <a:lnTo>
                    <a:pt x="138328" y="15303"/>
                  </a:lnTo>
                  <a:lnTo>
                    <a:pt x="137795" y="14503"/>
                  </a:lnTo>
                  <a:lnTo>
                    <a:pt x="137795" y="22644"/>
                  </a:lnTo>
                  <a:lnTo>
                    <a:pt x="123228" y="22644"/>
                  </a:lnTo>
                  <a:lnTo>
                    <a:pt x="124167" y="18224"/>
                  </a:lnTo>
                  <a:lnTo>
                    <a:pt x="127304" y="15303"/>
                  </a:lnTo>
                  <a:lnTo>
                    <a:pt x="133718" y="15303"/>
                  </a:lnTo>
                  <a:lnTo>
                    <a:pt x="137033" y="17297"/>
                  </a:lnTo>
                  <a:lnTo>
                    <a:pt x="137795" y="22644"/>
                  </a:lnTo>
                  <a:lnTo>
                    <a:pt x="137795" y="14503"/>
                  </a:lnTo>
                  <a:lnTo>
                    <a:pt x="136385" y="12369"/>
                  </a:lnTo>
                  <a:lnTo>
                    <a:pt x="132778" y="11709"/>
                  </a:lnTo>
                  <a:lnTo>
                    <a:pt x="124117" y="11709"/>
                  </a:lnTo>
                  <a:lnTo>
                    <a:pt x="118808" y="17932"/>
                  </a:lnTo>
                  <a:lnTo>
                    <a:pt x="118808" y="33540"/>
                  </a:lnTo>
                  <a:lnTo>
                    <a:pt x="124472" y="39827"/>
                  </a:lnTo>
                  <a:lnTo>
                    <a:pt x="135255" y="39827"/>
                  </a:lnTo>
                  <a:lnTo>
                    <a:pt x="138633" y="38417"/>
                  </a:lnTo>
                  <a:lnTo>
                    <a:pt x="140919" y="36753"/>
                  </a:lnTo>
                  <a:lnTo>
                    <a:pt x="140868" y="36233"/>
                  </a:lnTo>
                  <a:lnTo>
                    <a:pt x="140563" y="32804"/>
                  </a:lnTo>
                  <a:lnTo>
                    <a:pt x="136855" y="35991"/>
                  </a:lnTo>
                  <a:lnTo>
                    <a:pt x="132969" y="36233"/>
                  </a:lnTo>
                  <a:lnTo>
                    <a:pt x="126885" y="36233"/>
                  </a:lnTo>
                  <a:lnTo>
                    <a:pt x="123101" y="31889"/>
                  </a:lnTo>
                  <a:lnTo>
                    <a:pt x="122936" y="25895"/>
                  </a:lnTo>
                  <a:lnTo>
                    <a:pt x="141147" y="25895"/>
                  </a:lnTo>
                  <a:close/>
                </a:path>
                <a:path w="237489" h="50800">
                  <a:moveTo>
                    <a:pt x="164833" y="28282"/>
                  </a:moveTo>
                  <a:lnTo>
                    <a:pt x="162661" y="26250"/>
                  </a:lnTo>
                  <a:lnTo>
                    <a:pt x="162534" y="26073"/>
                  </a:lnTo>
                  <a:lnTo>
                    <a:pt x="160235" y="23990"/>
                  </a:lnTo>
                  <a:lnTo>
                    <a:pt x="158648" y="23622"/>
                  </a:lnTo>
                  <a:lnTo>
                    <a:pt x="155689" y="23075"/>
                  </a:lnTo>
                  <a:lnTo>
                    <a:pt x="152438" y="22415"/>
                  </a:lnTo>
                  <a:lnTo>
                    <a:pt x="149733" y="21818"/>
                  </a:lnTo>
                  <a:lnTo>
                    <a:pt x="149733" y="15201"/>
                  </a:lnTo>
                  <a:lnTo>
                    <a:pt x="156641" y="15201"/>
                  </a:lnTo>
                  <a:lnTo>
                    <a:pt x="159766" y="15430"/>
                  </a:lnTo>
                  <a:lnTo>
                    <a:pt x="163118" y="17462"/>
                  </a:lnTo>
                  <a:lnTo>
                    <a:pt x="163830" y="13601"/>
                  </a:lnTo>
                  <a:lnTo>
                    <a:pt x="160769" y="12179"/>
                  </a:lnTo>
                  <a:lnTo>
                    <a:pt x="158343" y="11709"/>
                  </a:lnTo>
                  <a:lnTo>
                    <a:pt x="145554" y="11709"/>
                  </a:lnTo>
                  <a:lnTo>
                    <a:pt x="145554" y="22415"/>
                  </a:lnTo>
                  <a:lnTo>
                    <a:pt x="147256" y="24333"/>
                  </a:lnTo>
                  <a:lnTo>
                    <a:pt x="148729" y="25476"/>
                  </a:lnTo>
                  <a:lnTo>
                    <a:pt x="150571" y="26797"/>
                  </a:lnTo>
                  <a:lnTo>
                    <a:pt x="151853" y="27025"/>
                  </a:lnTo>
                  <a:lnTo>
                    <a:pt x="157226" y="28105"/>
                  </a:lnTo>
                  <a:lnTo>
                    <a:pt x="160642" y="28816"/>
                  </a:lnTo>
                  <a:lnTo>
                    <a:pt x="160642" y="36118"/>
                  </a:lnTo>
                  <a:lnTo>
                    <a:pt x="150317" y="36118"/>
                  </a:lnTo>
                  <a:lnTo>
                    <a:pt x="145961" y="33185"/>
                  </a:lnTo>
                  <a:lnTo>
                    <a:pt x="145262" y="37236"/>
                  </a:lnTo>
                  <a:lnTo>
                    <a:pt x="147129" y="38176"/>
                  </a:lnTo>
                  <a:lnTo>
                    <a:pt x="150380" y="39827"/>
                  </a:lnTo>
                  <a:lnTo>
                    <a:pt x="159473" y="39827"/>
                  </a:lnTo>
                  <a:lnTo>
                    <a:pt x="162001" y="37947"/>
                  </a:lnTo>
                  <a:lnTo>
                    <a:pt x="163830" y="36525"/>
                  </a:lnTo>
                  <a:lnTo>
                    <a:pt x="164833" y="34137"/>
                  </a:lnTo>
                  <a:lnTo>
                    <a:pt x="164833" y="28282"/>
                  </a:lnTo>
                  <a:close/>
                </a:path>
                <a:path w="237489" h="50800">
                  <a:moveTo>
                    <a:pt x="182968" y="24206"/>
                  </a:moveTo>
                  <a:lnTo>
                    <a:pt x="167347" y="24206"/>
                  </a:lnTo>
                  <a:lnTo>
                    <a:pt x="167347" y="27635"/>
                  </a:lnTo>
                  <a:lnTo>
                    <a:pt x="182968" y="27635"/>
                  </a:lnTo>
                  <a:lnTo>
                    <a:pt x="182968" y="24206"/>
                  </a:lnTo>
                  <a:close/>
                </a:path>
                <a:path w="237489" h="50800">
                  <a:moveTo>
                    <a:pt x="212318" y="11709"/>
                  </a:moveTo>
                  <a:lnTo>
                    <a:pt x="207899" y="11709"/>
                  </a:lnTo>
                  <a:lnTo>
                    <a:pt x="207899" y="15735"/>
                  </a:lnTo>
                  <a:lnTo>
                    <a:pt x="207899" y="31978"/>
                  </a:lnTo>
                  <a:lnTo>
                    <a:pt x="207302" y="32766"/>
                  </a:lnTo>
                  <a:lnTo>
                    <a:pt x="205778" y="35204"/>
                  </a:lnTo>
                  <a:lnTo>
                    <a:pt x="203593" y="36233"/>
                  </a:lnTo>
                  <a:lnTo>
                    <a:pt x="196977" y="36233"/>
                  </a:lnTo>
                  <a:lnTo>
                    <a:pt x="193433" y="31483"/>
                  </a:lnTo>
                  <a:lnTo>
                    <a:pt x="193433" y="19634"/>
                  </a:lnTo>
                  <a:lnTo>
                    <a:pt x="197688" y="15494"/>
                  </a:lnTo>
                  <a:lnTo>
                    <a:pt x="206070" y="15494"/>
                  </a:lnTo>
                  <a:lnTo>
                    <a:pt x="207822" y="19634"/>
                  </a:lnTo>
                  <a:lnTo>
                    <a:pt x="207899" y="31978"/>
                  </a:lnTo>
                  <a:lnTo>
                    <a:pt x="207899" y="15735"/>
                  </a:lnTo>
                  <a:lnTo>
                    <a:pt x="207708" y="15494"/>
                  </a:lnTo>
                  <a:lnTo>
                    <a:pt x="207302" y="14947"/>
                  </a:lnTo>
                  <a:lnTo>
                    <a:pt x="204406" y="11709"/>
                  </a:lnTo>
                  <a:lnTo>
                    <a:pt x="193916" y="11709"/>
                  </a:lnTo>
                  <a:lnTo>
                    <a:pt x="188836" y="17614"/>
                  </a:lnTo>
                  <a:lnTo>
                    <a:pt x="188836" y="33553"/>
                  </a:lnTo>
                  <a:lnTo>
                    <a:pt x="193141" y="39827"/>
                  </a:lnTo>
                  <a:lnTo>
                    <a:pt x="202107" y="39827"/>
                  </a:lnTo>
                  <a:lnTo>
                    <a:pt x="205244" y="38468"/>
                  </a:lnTo>
                  <a:lnTo>
                    <a:pt x="207708" y="36233"/>
                  </a:lnTo>
                  <a:lnTo>
                    <a:pt x="207708" y="50761"/>
                  </a:lnTo>
                  <a:lnTo>
                    <a:pt x="212318" y="50761"/>
                  </a:lnTo>
                  <a:lnTo>
                    <a:pt x="212318" y="15735"/>
                  </a:lnTo>
                  <a:lnTo>
                    <a:pt x="212318" y="11709"/>
                  </a:lnTo>
                  <a:close/>
                </a:path>
                <a:path w="237489" h="50800">
                  <a:moveTo>
                    <a:pt x="237401" y="37592"/>
                  </a:moveTo>
                  <a:lnTo>
                    <a:pt x="236461" y="34061"/>
                  </a:lnTo>
                  <a:lnTo>
                    <a:pt x="234924" y="35331"/>
                  </a:lnTo>
                  <a:lnTo>
                    <a:pt x="233032" y="36055"/>
                  </a:lnTo>
                  <a:lnTo>
                    <a:pt x="228968" y="36055"/>
                  </a:lnTo>
                  <a:lnTo>
                    <a:pt x="228142" y="34251"/>
                  </a:lnTo>
                  <a:lnTo>
                    <a:pt x="228142" y="15913"/>
                  </a:lnTo>
                  <a:lnTo>
                    <a:pt x="236461" y="15913"/>
                  </a:lnTo>
                  <a:lnTo>
                    <a:pt x="236461" y="12496"/>
                  </a:lnTo>
                  <a:lnTo>
                    <a:pt x="228142" y="12496"/>
                  </a:lnTo>
                  <a:lnTo>
                    <a:pt x="228142" y="4686"/>
                  </a:lnTo>
                  <a:lnTo>
                    <a:pt x="224078" y="4686"/>
                  </a:lnTo>
                  <a:lnTo>
                    <a:pt x="224078" y="12496"/>
                  </a:lnTo>
                  <a:lnTo>
                    <a:pt x="218935" y="12496"/>
                  </a:lnTo>
                  <a:lnTo>
                    <a:pt x="218935" y="15913"/>
                  </a:lnTo>
                  <a:lnTo>
                    <a:pt x="223888" y="15913"/>
                  </a:lnTo>
                  <a:lnTo>
                    <a:pt x="223888" y="35687"/>
                  </a:lnTo>
                  <a:lnTo>
                    <a:pt x="224726" y="39827"/>
                  </a:lnTo>
                  <a:lnTo>
                    <a:pt x="232918" y="39827"/>
                  </a:lnTo>
                  <a:lnTo>
                    <a:pt x="235927" y="38354"/>
                  </a:lnTo>
                  <a:lnTo>
                    <a:pt x="237401" y="37592"/>
                  </a:lnTo>
                  <a:close/>
                </a:path>
              </a:pathLst>
            </a:custGeom>
            <a:solidFill>
              <a:srgbClr val="8585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3208521" y="2653553"/>
              <a:ext cx="283210" cy="189230"/>
            </a:xfrm>
            <a:custGeom>
              <a:avLst/>
              <a:gdLst/>
              <a:ahLst/>
              <a:cxnLst/>
              <a:rect l="l" t="t" r="r" b="b"/>
              <a:pathLst>
                <a:path w="283210" h="189230">
                  <a:moveTo>
                    <a:pt x="0" y="188673"/>
                  </a:moveTo>
                  <a:lnTo>
                    <a:pt x="283009" y="188673"/>
                  </a:lnTo>
                  <a:lnTo>
                    <a:pt x="283009" y="0"/>
                  </a:lnTo>
                  <a:lnTo>
                    <a:pt x="0" y="0"/>
                  </a:lnTo>
                  <a:lnTo>
                    <a:pt x="0" y="188673"/>
                  </a:lnTo>
                  <a:close/>
                </a:path>
              </a:pathLst>
            </a:custGeom>
            <a:ln w="9433">
              <a:solidFill>
                <a:srgbClr val="85858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3330613" y="2768472"/>
              <a:ext cx="38735" cy="5080"/>
            </a:xfrm>
            <a:custGeom>
              <a:avLst/>
              <a:gdLst/>
              <a:ahLst/>
              <a:cxnLst/>
              <a:rect l="l" t="t" r="r" b="b"/>
              <a:pathLst>
                <a:path w="38735" h="5080">
                  <a:moveTo>
                    <a:pt x="4902" y="0"/>
                  </a:moveTo>
                  <a:lnTo>
                    <a:pt x="0" y="0"/>
                  </a:lnTo>
                  <a:lnTo>
                    <a:pt x="0" y="4889"/>
                  </a:lnTo>
                  <a:lnTo>
                    <a:pt x="4902" y="4889"/>
                  </a:lnTo>
                  <a:lnTo>
                    <a:pt x="4902" y="0"/>
                  </a:lnTo>
                  <a:close/>
                </a:path>
                <a:path w="38735" h="5080">
                  <a:moveTo>
                    <a:pt x="21628" y="0"/>
                  </a:moveTo>
                  <a:lnTo>
                    <a:pt x="16725" y="0"/>
                  </a:lnTo>
                  <a:lnTo>
                    <a:pt x="16725" y="4889"/>
                  </a:lnTo>
                  <a:lnTo>
                    <a:pt x="21628" y="4889"/>
                  </a:lnTo>
                  <a:lnTo>
                    <a:pt x="21628" y="0"/>
                  </a:lnTo>
                  <a:close/>
                </a:path>
                <a:path w="38735" h="5080">
                  <a:moveTo>
                    <a:pt x="38354" y="0"/>
                  </a:moveTo>
                  <a:lnTo>
                    <a:pt x="33464" y="0"/>
                  </a:lnTo>
                  <a:lnTo>
                    <a:pt x="33464" y="4889"/>
                  </a:lnTo>
                  <a:lnTo>
                    <a:pt x="38354" y="4889"/>
                  </a:lnTo>
                  <a:lnTo>
                    <a:pt x="38354" y="0"/>
                  </a:lnTo>
                  <a:close/>
                </a:path>
              </a:pathLst>
            </a:custGeom>
            <a:solidFill>
              <a:srgbClr val="8585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1" name="object 81"/>
          <p:cNvGrpSpPr/>
          <p:nvPr/>
        </p:nvGrpSpPr>
        <p:grpSpPr>
          <a:xfrm>
            <a:off x="4430182" y="479099"/>
            <a:ext cx="387350" cy="198120"/>
            <a:chOff x="4430182" y="479099"/>
            <a:chExt cx="387350" cy="198120"/>
          </a:xfrm>
        </p:grpSpPr>
        <p:sp>
          <p:nvSpPr>
            <p:cNvPr id="82" name="object 82"/>
            <p:cNvSpPr/>
            <p:nvPr/>
          </p:nvSpPr>
          <p:spPr>
            <a:xfrm>
              <a:off x="4434899" y="483816"/>
              <a:ext cx="377825" cy="189230"/>
            </a:xfrm>
            <a:custGeom>
              <a:avLst/>
              <a:gdLst/>
              <a:ahLst/>
              <a:cxnLst/>
              <a:rect l="l" t="t" r="r" b="b"/>
              <a:pathLst>
                <a:path w="377825" h="189229">
                  <a:moveTo>
                    <a:pt x="377345" y="0"/>
                  </a:moveTo>
                  <a:lnTo>
                    <a:pt x="0" y="0"/>
                  </a:lnTo>
                  <a:lnTo>
                    <a:pt x="0" y="188672"/>
                  </a:lnTo>
                  <a:lnTo>
                    <a:pt x="377345" y="188672"/>
                  </a:lnTo>
                  <a:lnTo>
                    <a:pt x="377345" y="0"/>
                  </a:lnTo>
                  <a:close/>
                </a:path>
              </a:pathLst>
            </a:custGeom>
            <a:solidFill>
              <a:srgbClr val="FFAB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4434899" y="483816"/>
              <a:ext cx="377825" cy="189230"/>
            </a:xfrm>
            <a:custGeom>
              <a:avLst/>
              <a:gdLst/>
              <a:ahLst/>
              <a:cxnLst/>
              <a:rect l="l" t="t" r="r" b="b"/>
              <a:pathLst>
                <a:path w="377825" h="189229">
                  <a:moveTo>
                    <a:pt x="0" y="188672"/>
                  </a:moveTo>
                  <a:lnTo>
                    <a:pt x="377345" y="188672"/>
                  </a:lnTo>
                  <a:lnTo>
                    <a:pt x="377345" y="0"/>
                  </a:lnTo>
                  <a:lnTo>
                    <a:pt x="0" y="0"/>
                  </a:lnTo>
                  <a:lnTo>
                    <a:pt x="0" y="188672"/>
                  </a:lnTo>
                  <a:close/>
                </a:path>
              </a:pathLst>
            </a:custGeom>
            <a:ln w="9433">
              <a:solidFill>
                <a:srgbClr val="CC1F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4541291" y="553732"/>
              <a:ext cx="168275" cy="58419"/>
            </a:xfrm>
            <a:custGeom>
              <a:avLst/>
              <a:gdLst/>
              <a:ahLst/>
              <a:cxnLst/>
              <a:rect l="l" t="t" r="r" b="b"/>
              <a:pathLst>
                <a:path w="168275" h="58420">
                  <a:moveTo>
                    <a:pt x="27889" y="40614"/>
                  </a:moveTo>
                  <a:lnTo>
                    <a:pt x="5854" y="40614"/>
                  </a:lnTo>
                  <a:lnTo>
                    <a:pt x="5854" y="24206"/>
                  </a:lnTo>
                  <a:lnTo>
                    <a:pt x="26492" y="24206"/>
                  </a:lnTo>
                  <a:lnTo>
                    <a:pt x="26492" y="19519"/>
                  </a:lnTo>
                  <a:lnTo>
                    <a:pt x="5854" y="19519"/>
                  </a:lnTo>
                  <a:lnTo>
                    <a:pt x="5854" y="7035"/>
                  </a:lnTo>
                  <a:lnTo>
                    <a:pt x="27355" y="7035"/>
                  </a:lnTo>
                  <a:lnTo>
                    <a:pt x="27355" y="2349"/>
                  </a:lnTo>
                  <a:lnTo>
                    <a:pt x="0" y="2349"/>
                  </a:lnTo>
                  <a:lnTo>
                    <a:pt x="0" y="45300"/>
                  </a:lnTo>
                  <a:lnTo>
                    <a:pt x="27889" y="45300"/>
                  </a:lnTo>
                  <a:lnTo>
                    <a:pt x="27889" y="40614"/>
                  </a:lnTo>
                  <a:close/>
                </a:path>
                <a:path w="168275" h="58420">
                  <a:moveTo>
                    <a:pt x="64935" y="20777"/>
                  </a:moveTo>
                  <a:lnTo>
                    <a:pt x="63995" y="17424"/>
                  </a:lnTo>
                  <a:lnTo>
                    <a:pt x="62064" y="15138"/>
                  </a:lnTo>
                  <a:lnTo>
                    <a:pt x="60172" y="12852"/>
                  </a:lnTo>
                  <a:lnTo>
                    <a:pt x="57340" y="11722"/>
                  </a:lnTo>
                  <a:lnTo>
                    <a:pt x="51346" y="11722"/>
                  </a:lnTo>
                  <a:lnTo>
                    <a:pt x="49352" y="12166"/>
                  </a:lnTo>
                  <a:lnTo>
                    <a:pt x="45897" y="13982"/>
                  </a:lnTo>
                  <a:lnTo>
                    <a:pt x="44399" y="15354"/>
                  </a:lnTo>
                  <a:lnTo>
                    <a:pt x="43091" y="17183"/>
                  </a:lnTo>
                  <a:lnTo>
                    <a:pt x="43091" y="12496"/>
                  </a:lnTo>
                  <a:lnTo>
                    <a:pt x="37744" y="12496"/>
                  </a:lnTo>
                  <a:lnTo>
                    <a:pt x="37744" y="45300"/>
                  </a:lnTo>
                  <a:lnTo>
                    <a:pt x="43091" y="45300"/>
                  </a:lnTo>
                  <a:lnTo>
                    <a:pt x="43091" y="23368"/>
                  </a:lnTo>
                  <a:lnTo>
                    <a:pt x="43929" y="20904"/>
                  </a:lnTo>
                  <a:lnTo>
                    <a:pt x="45593" y="19113"/>
                  </a:lnTo>
                  <a:lnTo>
                    <a:pt x="47256" y="17310"/>
                  </a:lnTo>
                  <a:lnTo>
                    <a:pt x="49555" y="16395"/>
                  </a:lnTo>
                  <a:lnTo>
                    <a:pt x="54813" y="16395"/>
                  </a:lnTo>
                  <a:lnTo>
                    <a:pt x="56603" y="17145"/>
                  </a:lnTo>
                  <a:lnTo>
                    <a:pt x="59004" y="20142"/>
                  </a:lnTo>
                  <a:lnTo>
                    <a:pt x="59601" y="22377"/>
                  </a:lnTo>
                  <a:lnTo>
                    <a:pt x="59601" y="45300"/>
                  </a:lnTo>
                  <a:lnTo>
                    <a:pt x="64935" y="45300"/>
                  </a:lnTo>
                  <a:lnTo>
                    <a:pt x="64935" y="20777"/>
                  </a:lnTo>
                  <a:close/>
                </a:path>
                <a:path w="168275" h="58420">
                  <a:moveTo>
                    <a:pt x="92379" y="12496"/>
                  </a:moveTo>
                  <a:lnTo>
                    <a:pt x="81407" y="12496"/>
                  </a:lnTo>
                  <a:lnTo>
                    <a:pt x="81407" y="3124"/>
                  </a:lnTo>
                  <a:lnTo>
                    <a:pt x="76047" y="3124"/>
                  </a:lnTo>
                  <a:lnTo>
                    <a:pt x="76047" y="12496"/>
                  </a:lnTo>
                  <a:lnTo>
                    <a:pt x="72123" y="12496"/>
                  </a:lnTo>
                  <a:lnTo>
                    <a:pt x="72123" y="16395"/>
                  </a:lnTo>
                  <a:lnTo>
                    <a:pt x="76047" y="16395"/>
                  </a:lnTo>
                  <a:lnTo>
                    <a:pt x="76047" y="38468"/>
                  </a:lnTo>
                  <a:lnTo>
                    <a:pt x="76809" y="41338"/>
                  </a:lnTo>
                  <a:lnTo>
                    <a:pt x="78371" y="42926"/>
                  </a:lnTo>
                  <a:lnTo>
                    <a:pt x="79933" y="44513"/>
                  </a:lnTo>
                  <a:lnTo>
                    <a:pt x="82804" y="45300"/>
                  </a:lnTo>
                  <a:lnTo>
                    <a:pt x="92379" y="45300"/>
                  </a:lnTo>
                  <a:lnTo>
                    <a:pt x="92379" y="40614"/>
                  </a:lnTo>
                  <a:lnTo>
                    <a:pt x="84696" y="40614"/>
                  </a:lnTo>
                  <a:lnTo>
                    <a:pt x="83197" y="40233"/>
                  </a:lnTo>
                  <a:lnTo>
                    <a:pt x="82499" y="39471"/>
                  </a:lnTo>
                  <a:lnTo>
                    <a:pt x="81762" y="38696"/>
                  </a:lnTo>
                  <a:lnTo>
                    <a:pt x="81407" y="36982"/>
                  </a:lnTo>
                  <a:lnTo>
                    <a:pt x="81407" y="16395"/>
                  </a:lnTo>
                  <a:lnTo>
                    <a:pt x="92379" y="16395"/>
                  </a:lnTo>
                  <a:lnTo>
                    <a:pt x="92379" y="12496"/>
                  </a:lnTo>
                  <a:close/>
                </a:path>
                <a:path w="168275" h="58420">
                  <a:moveTo>
                    <a:pt x="105003" y="12496"/>
                  </a:moveTo>
                  <a:lnTo>
                    <a:pt x="99669" y="12496"/>
                  </a:lnTo>
                  <a:lnTo>
                    <a:pt x="99669" y="45300"/>
                  </a:lnTo>
                  <a:lnTo>
                    <a:pt x="105003" y="45300"/>
                  </a:lnTo>
                  <a:lnTo>
                    <a:pt x="105003" y="12496"/>
                  </a:lnTo>
                  <a:close/>
                </a:path>
                <a:path w="168275" h="58420">
                  <a:moveTo>
                    <a:pt x="105003" y="0"/>
                  </a:moveTo>
                  <a:lnTo>
                    <a:pt x="99669" y="0"/>
                  </a:lnTo>
                  <a:lnTo>
                    <a:pt x="99669" y="7035"/>
                  </a:lnTo>
                  <a:lnTo>
                    <a:pt x="105003" y="7035"/>
                  </a:lnTo>
                  <a:lnTo>
                    <a:pt x="105003" y="0"/>
                  </a:lnTo>
                  <a:close/>
                </a:path>
                <a:path w="168275" h="58420">
                  <a:moveTo>
                    <a:pt x="132689" y="12496"/>
                  </a:moveTo>
                  <a:lnTo>
                    <a:pt x="121704" y="12496"/>
                  </a:lnTo>
                  <a:lnTo>
                    <a:pt x="121704" y="3124"/>
                  </a:lnTo>
                  <a:lnTo>
                    <a:pt x="116319" y="3124"/>
                  </a:lnTo>
                  <a:lnTo>
                    <a:pt x="116319" y="12496"/>
                  </a:lnTo>
                  <a:lnTo>
                    <a:pt x="112420" y="12496"/>
                  </a:lnTo>
                  <a:lnTo>
                    <a:pt x="112420" y="16395"/>
                  </a:lnTo>
                  <a:lnTo>
                    <a:pt x="116319" y="16395"/>
                  </a:lnTo>
                  <a:lnTo>
                    <a:pt x="116319" y="38468"/>
                  </a:lnTo>
                  <a:lnTo>
                    <a:pt x="117106" y="41338"/>
                  </a:lnTo>
                  <a:lnTo>
                    <a:pt x="118681" y="42926"/>
                  </a:lnTo>
                  <a:lnTo>
                    <a:pt x="120243" y="44513"/>
                  </a:lnTo>
                  <a:lnTo>
                    <a:pt x="123075" y="45300"/>
                  </a:lnTo>
                  <a:lnTo>
                    <a:pt x="132689" y="45300"/>
                  </a:lnTo>
                  <a:lnTo>
                    <a:pt x="132689" y="40614"/>
                  </a:lnTo>
                  <a:lnTo>
                    <a:pt x="124968" y="40614"/>
                  </a:lnTo>
                  <a:lnTo>
                    <a:pt x="123507" y="40233"/>
                  </a:lnTo>
                  <a:lnTo>
                    <a:pt x="122034" y="38696"/>
                  </a:lnTo>
                  <a:lnTo>
                    <a:pt x="121704" y="36982"/>
                  </a:lnTo>
                  <a:lnTo>
                    <a:pt x="121704" y="16395"/>
                  </a:lnTo>
                  <a:lnTo>
                    <a:pt x="132689" y="16395"/>
                  </a:lnTo>
                  <a:lnTo>
                    <a:pt x="132689" y="12496"/>
                  </a:lnTo>
                  <a:close/>
                </a:path>
                <a:path w="168275" h="58420">
                  <a:moveTo>
                    <a:pt x="167728" y="12496"/>
                  </a:moveTo>
                  <a:lnTo>
                    <a:pt x="162077" y="12496"/>
                  </a:lnTo>
                  <a:lnTo>
                    <a:pt x="151917" y="38138"/>
                  </a:lnTo>
                  <a:lnTo>
                    <a:pt x="141808" y="12496"/>
                  </a:lnTo>
                  <a:lnTo>
                    <a:pt x="136144" y="12496"/>
                  </a:lnTo>
                  <a:lnTo>
                    <a:pt x="149263" y="44742"/>
                  </a:lnTo>
                  <a:lnTo>
                    <a:pt x="148323" y="47193"/>
                  </a:lnTo>
                  <a:lnTo>
                    <a:pt x="147332" y="49758"/>
                  </a:lnTo>
                  <a:lnTo>
                    <a:pt x="146431" y="51371"/>
                  </a:lnTo>
                  <a:lnTo>
                    <a:pt x="145605" y="52070"/>
                  </a:lnTo>
                  <a:lnTo>
                    <a:pt x="144805" y="52755"/>
                  </a:lnTo>
                  <a:lnTo>
                    <a:pt x="143675" y="53111"/>
                  </a:lnTo>
                  <a:lnTo>
                    <a:pt x="139077" y="53111"/>
                  </a:lnTo>
                  <a:lnTo>
                    <a:pt x="139077" y="57797"/>
                  </a:lnTo>
                  <a:lnTo>
                    <a:pt x="145732" y="57797"/>
                  </a:lnTo>
                  <a:lnTo>
                    <a:pt x="147624" y="57188"/>
                  </a:lnTo>
                  <a:lnTo>
                    <a:pt x="150495" y="54762"/>
                  </a:lnTo>
                  <a:lnTo>
                    <a:pt x="151955" y="52171"/>
                  </a:lnTo>
                  <a:lnTo>
                    <a:pt x="153492" y="48196"/>
                  </a:lnTo>
                  <a:lnTo>
                    <a:pt x="167728" y="1249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5" name="object 85"/>
          <p:cNvGrpSpPr/>
          <p:nvPr/>
        </p:nvGrpSpPr>
        <p:grpSpPr>
          <a:xfrm>
            <a:off x="4430182" y="1328128"/>
            <a:ext cx="387350" cy="198120"/>
            <a:chOff x="4430182" y="1328128"/>
            <a:chExt cx="387350" cy="198120"/>
          </a:xfrm>
        </p:grpSpPr>
        <p:sp>
          <p:nvSpPr>
            <p:cNvPr id="86" name="object 86"/>
            <p:cNvSpPr/>
            <p:nvPr/>
          </p:nvSpPr>
          <p:spPr>
            <a:xfrm>
              <a:off x="4434899" y="1332844"/>
              <a:ext cx="377825" cy="189230"/>
            </a:xfrm>
            <a:custGeom>
              <a:avLst/>
              <a:gdLst/>
              <a:ahLst/>
              <a:cxnLst/>
              <a:rect l="l" t="t" r="r" b="b"/>
              <a:pathLst>
                <a:path w="377825" h="189230">
                  <a:moveTo>
                    <a:pt x="0" y="188672"/>
                  </a:moveTo>
                  <a:lnTo>
                    <a:pt x="377345" y="188672"/>
                  </a:lnTo>
                  <a:lnTo>
                    <a:pt x="377345" y="0"/>
                  </a:lnTo>
                  <a:lnTo>
                    <a:pt x="0" y="0"/>
                  </a:lnTo>
                  <a:lnTo>
                    <a:pt x="0" y="188672"/>
                  </a:lnTo>
                  <a:close/>
                </a:path>
              </a:pathLst>
            </a:custGeom>
            <a:ln w="94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4554474" y="1410487"/>
              <a:ext cx="140335" cy="43815"/>
            </a:xfrm>
            <a:custGeom>
              <a:avLst/>
              <a:gdLst/>
              <a:ahLst/>
              <a:cxnLst/>
              <a:rect l="l" t="t" r="r" b="b"/>
              <a:pathLst>
                <a:path w="140335" h="43815">
                  <a:moveTo>
                    <a:pt x="36741" y="21983"/>
                  </a:moveTo>
                  <a:lnTo>
                    <a:pt x="35242" y="13296"/>
                  </a:lnTo>
                  <a:lnTo>
                    <a:pt x="31483" y="6756"/>
                  </a:lnTo>
                  <a:lnTo>
                    <a:pt x="31483" y="10477"/>
                  </a:lnTo>
                  <a:lnTo>
                    <a:pt x="31483" y="32664"/>
                  </a:lnTo>
                  <a:lnTo>
                    <a:pt x="25120" y="39903"/>
                  </a:lnTo>
                  <a:lnTo>
                    <a:pt x="11442" y="39903"/>
                  </a:lnTo>
                  <a:lnTo>
                    <a:pt x="5219" y="32499"/>
                  </a:lnTo>
                  <a:lnTo>
                    <a:pt x="5219" y="10248"/>
                  </a:lnTo>
                  <a:lnTo>
                    <a:pt x="11709" y="3784"/>
                  </a:lnTo>
                  <a:lnTo>
                    <a:pt x="25158" y="3784"/>
                  </a:lnTo>
                  <a:lnTo>
                    <a:pt x="31483" y="10477"/>
                  </a:lnTo>
                  <a:lnTo>
                    <a:pt x="31483" y="6756"/>
                  </a:lnTo>
                  <a:lnTo>
                    <a:pt x="31242" y="6324"/>
                  </a:lnTo>
                  <a:lnTo>
                    <a:pt x="28041" y="3784"/>
                  </a:lnTo>
                  <a:lnTo>
                    <a:pt x="25387" y="1676"/>
                  </a:lnTo>
                  <a:lnTo>
                    <a:pt x="0" y="21983"/>
                  </a:lnTo>
                  <a:lnTo>
                    <a:pt x="1511" y="30695"/>
                  </a:lnTo>
                  <a:lnTo>
                    <a:pt x="5562" y="37579"/>
                  </a:lnTo>
                  <a:lnTo>
                    <a:pt x="11404" y="42100"/>
                  </a:lnTo>
                  <a:lnTo>
                    <a:pt x="18338" y="43738"/>
                  </a:lnTo>
                  <a:lnTo>
                    <a:pt x="25361" y="42087"/>
                  </a:lnTo>
                  <a:lnTo>
                    <a:pt x="28181" y="39903"/>
                  </a:lnTo>
                  <a:lnTo>
                    <a:pt x="31229" y="37528"/>
                  </a:lnTo>
                  <a:lnTo>
                    <a:pt x="35242" y="30645"/>
                  </a:lnTo>
                  <a:lnTo>
                    <a:pt x="36741" y="21983"/>
                  </a:lnTo>
                  <a:close/>
                </a:path>
                <a:path w="140335" h="43815">
                  <a:moveTo>
                    <a:pt x="60566" y="40716"/>
                  </a:moveTo>
                  <a:lnTo>
                    <a:pt x="59601" y="37185"/>
                  </a:lnTo>
                  <a:lnTo>
                    <a:pt x="58064" y="38455"/>
                  </a:lnTo>
                  <a:lnTo>
                    <a:pt x="56172" y="39179"/>
                  </a:lnTo>
                  <a:lnTo>
                    <a:pt x="52108" y="39179"/>
                  </a:lnTo>
                  <a:lnTo>
                    <a:pt x="51282" y="37376"/>
                  </a:lnTo>
                  <a:lnTo>
                    <a:pt x="51282" y="19050"/>
                  </a:lnTo>
                  <a:lnTo>
                    <a:pt x="59601" y="19050"/>
                  </a:lnTo>
                  <a:lnTo>
                    <a:pt x="59601" y="15621"/>
                  </a:lnTo>
                  <a:lnTo>
                    <a:pt x="51282" y="15621"/>
                  </a:lnTo>
                  <a:lnTo>
                    <a:pt x="51282" y="7810"/>
                  </a:lnTo>
                  <a:lnTo>
                    <a:pt x="47218" y="7810"/>
                  </a:lnTo>
                  <a:lnTo>
                    <a:pt x="47218" y="15621"/>
                  </a:lnTo>
                  <a:lnTo>
                    <a:pt x="42100" y="15621"/>
                  </a:lnTo>
                  <a:lnTo>
                    <a:pt x="42100" y="19050"/>
                  </a:lnTo>
                  <a:lnTo>
                    <a:pt x="47053" y="19050"/>
                  </a:lnTo>
                  <a:lnTo>
                    <a:pt x="47053" y="38811"/>
                  </a:lnTo>
                  <a:lnTo>
                    <a:pt x="47891" y="42951"/>
                  </a:lnTo>
                  <a:lnTo>
                    <a:pt x="56070" y="42951"/>
                  </a:lnTo>
                  <a:lnTo>
                    <a:pt x="59067" y="41490"/>
                  </a:lnTo>
                  <a:lnTo>
                    <a:pt x="60566" y="40716"/>
                  </a:lnTo>
                  <a:close/>
                </a:path>
                <a:path w="140335" h="43815">
                  <a:moveTo>
                    <a:pt x="88315" y="20243"/>
                  </a:moveTo>
                  <a:lnTo>
                    <a:pt x="87426" y="14833"/>
                  </a:lnTo>
                  <a:lnTo>
                    <a:pt x="76568" y="14833"/>
                  </a:lnTo>
                  <a:lnTo>
                    <a:pt x="73748" y="16662"/>
                  </a:lnTo>
                  <a:lnTo>
                    <a:pt x="71843" y="19088"/>
                  </a:lnTo>
                  <a:lnTo>
                    <a:pt x="71843" y="1562"/>
                  </a:lnTo>
                  <a:lnTo>
                    <a:pt x="67424" y="1562"/>
                  </a:lnTo>
                  <a:lnTo>
                    <a:pt x="67424" y="42164"/>
                  </a:lnTo>
                  <a:lnTo>
                    <a:pt x="72047" y="42164"/>
                  </a:lnTo>
                  <a:lnTo>
                    <a:pt x="72047" y="23444"/>
                  </a:lnTo>
                  <a:lnTo>
                    <a:pt x="73507" y="18427"/>
                  </a:lnTo>
                  <a:lnTo>
                    <a:pt x="83667" y="18427"/>
                  </a:lnTo>
                  <a:lnTo>
                    <a:pt x="83693" y="22720"/>
                  </a:lnTo>
                  <a:lnTo>
                    <a:pt x="83693" y="42164"/>
                  </a:lnTo>
                  <a:lnTo>
                    <a:pt x="88315" y="42164"/>
                  </a:lnTo>
                  <a:lnTo>
                    <a:pt x="88315" y="20243"/>
                  </a:lnTo>
                  <a:close/>
                </a:path>
                <a:path w="140335" h="43815">
                  <a:moveTo>
                    <a:pt x="118173" y="29019"/>
                  </a:moveTo>
                  <a:lnTo>
                    <a:pt x="118160" y="25768"/>
                  </a:lnTo>
                  <a:lnTo>
                    <a:pt x="118110" y="22631"/>
                  </a:lnTo>
                  <a:lnTo>
                    <a:pt x="115328" y="18427"/>
                  </a:lnTo>
                  <a:lnTo>
                    <a:pt x="114808" y="17653"/>
                  </a:lnTo>
                  <a:lnTo>
                    <a:pt x="114808" y="25768"/>
                  </a:lnTo>
                  <a:lnTo>
                    <a:pt x="100241" y="25768"/>
                  </a:lnTo>
                  <a:lnTo>
                    <a:pt x="101168" y="21348"/>
                  </a:lnTo>
                  <a:lnTo>
                    <a:pt x="104330" y="18427"/>
                  </a:lnTo>
                  <a:lnTo>
                    <a:pt x="110756" y="18427"/>
                  </a:lnTo>
                  <a:lnTo>
                    <a:pt x="114046" y="20421"/>
                  </a:lnTo>
                  <a:lnTo>
                    <a:pt x="114808" y="25768"/>
                  </a:lnTo>
                  <a:lnTo>
                    <a:pt x="114808" y="17653"/>
                  </a:lnTo>
                  <a:lnTo>
                    <a:pt x="113385" y="15494"/>
                  </a:lnTo>
                  <a:lnTo>
                    <a:pt x="109791" y="14833"/>
                  </a:lnTo>
                  <a:lnTo>
                    <a:pt x="101130" y="14833"/>
                  </a:lnTo>
                  <a:lnTo>
                    <a:pt x="95808" y="21056"/>
                  </a:lnTo>
                  <a:lnTo>
                    <a:pt x="95808" y="36664"/>
                  </a:lnTo>
                  <a:lnTo>
                    <a:pt x="101498" y="42951"/>
                  </a:lnTo>
                  <a:lnTo>
                    <a:pt x="112280" y="42951"/>
                  </a:lnTo>
                  <a:lnTo>
                    <a:pt x="115646" y="41541"/>
                  </a:lnTo>
                  <a:lnTo>
                    <a:pt x="117944" y="39890"/>
                  </a:lnTo>
                  <a:lnTo>
                    <a:pt x="117894" y="39370"/>
                  </a:lnTo>
                  <a:lnTo>
                    <a:pt x="117576" y="35941"/>
                  </a:lnTo>
                  <a:lnTo>
                    <a:pt x="113880" y="39116"/>
                  </a:lnTo>
                  <a:lnTo>
                    <a:pt x="109982" y="39370"/>
                  </a:lnTo>
                  <a:lnTo>
                    <a:pt x="103898" y="39370"/>
                  </a:lnTo>
                  <a:lnTo>
                    <a:pt x="100139" y="35026"/>
                  </a:lnTo>
                  <a:lnTo>
                    <a:pt x="99936" y="29019"/>
                  </a:lnTo>
                  <a:lnTo>
                    <a:pt x="118173" y="29019"/>
                  </a:lnTo>
                  <a:close/>
                </a:path>
                <a:path w="140335" h="43815">
                  <a:moveTo>
                    <a:pt x="139903" y="14833"/>
                  </a:moveTo>
                  <a:lnTo>
                    <a:pt x="134645" y="14909"/>
                  </a:lnTo>
                  <a:lnTo>
                    <a:pt x="131419" y="17856"/>
                  </a:lnTo>
                  <a:lnTo>
                    <a:pt x="129590" y="20612"/>
                  </a:lnTo>
                  <a:lnTo>
                    <a:pt x="129590" y="15138"/>
                  </a:lnTo>
                  <a:lnTo>
                    <a:pt x="125463" y="15138"/>
                  </a:lnTo>
                  <a:lnTo>
                    <a:pt x="125463" y="42164"/>
                  </a:lnTo>
                  <a:lnTo>
                    <a:pt x="129882" y="42164"/>
                  </a:lnTo>
                  <a:lnTo>
                    <a:pt x="129882" y="23317"/>
                  </a:lnTo>
                  <a:lnTo>
                    <a:pt x="134112" y="18986"/>
                  </a:lnTo>
                  <a:lnTo>
                    <a:pt x="139903" y="18859"/>
                  </a:lnTo>
                  <a:lnTo>
                    <a:pt x="139903" y="1483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8" name="object 88"/>
          <p:cNvGrpSpPr/>
          <p:nvPr/>
        </p:nvGrpSpPr>
        <p:grpSpPr>
          <a:xfrm>
            <a:off x="4430182" y="762107"/>
            <a:ext cx="387350" cy="198120"/>
            <a:chOff x="4430182" y="762107"/>
            <a:chExt cx="387350" cy="198120"/>
          </a:xfrm>
        </p:grpSpPr>
        <p:sp>
          <p:nvSpPr>
            <p:cNvPr id="89" name="object 89"/>
            <p:cNvSpPr/>
            <p:nvPr/>
          </p:nvSpPr>
          <p:spPr>
            <a:xfrm>
              <a:off x="4434899" y="766824"/>
              <a:ext cx="377825" cy="189230"/>
            </a:xfrm>
            <a:custGeom>
              <a:avLst/>
              <a:gdLst/>
              <a:ahLst/>
              <a:cxnLst/>
              <a:rect l="l" t="t" r="r" b="b"/>
              <a:pathLst>
                <a:path w="377825" h="189230">
                  <a:moveTo>
                    <a:pt x="377345" y="0"/>
                  </a:moveTo>
                  <a:lnTo>
                    <a:pt x="0" y="0"/>
                  </a:lnTo>
                  <a:lnTo>
                    <a:pt x="0" y="188673"/>
                  </a:lnTo>
                  <a:lnTo>
                    <a:pt x="377345" y="188673"/>
                  </a:lnTo>
                  <a:lnTo>
                    <a:pt x="377345" y="0"/>
                  </a:lnTo>
                  <a:close/>
                </a:path>
              </a:pathLst>
            </a:custGeom>
            <a:solidFill>
              <a:srgbClr val="ACD8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4434899" y="766824"/>
              <a:ext cx="377825" cy="189230"/>
            </a:xfrm>
            <a:custGeom>
              <a:avLst/>
              <a:gdLst/>
              <a:ahLst/>
              <a:cxnLst/>
              <a:rect l="l" t="t" r="r" b="b"/>
              <a:pathLst>
                <a:path w="377825" h="189230">
                  <a:moveTo>
                    <a:pt x="0" y="188673"/>
                  </a:moveTo>
                  <a:lnTo>
                    <a:pt x="377345" y="188673"/>
                  </a:lnTo>
                  <a:lnTo>
                    <a:pt x="377345" y="0"/>
                  </a:lnTo>
                  <a:lnTo>
                    <a:pt x="0" y="0"/>
                  </a:lnTo>
                  <a:lnTo>
                    <a:pt x="0" y="188673"/>
                  </a:lnTo>
                  <a:close/>
                </a:path>
              </a:pathLst>
            </a:custGeom>
            <a:ln w="9433">
              <a:solidFill>
                <a:srgbClr val="5CAB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4544949" y="839088"/>
              <a:ext cx="162560" cy="55880"/>
            </a:xfrm>
            <a:custGeom>
              <a:avLst/>
              <a:gdLst/>
              <a:ahLst/>
              <a:cxnLst/>
              <a:rect l="l" t="t" r="r" b="b"/>
              <a:pathLst>
                <a:path w="162560" h="55880">
                  <a:moveTo>
                    <a:pt x="26924" y="38265"/>
                  </a:moveTo>
                  <a:lnTo>
                    <a:pt x="5854" y="38265"/>
                  </a:lnTo>
                  <a:lnTo>
                    <a:pt x="5854" y="0"/>
                  </a:lnTo>
                  <a:lnTo>
                    <a:pt x="0" y="0"/>
                  </a:lnTo>
                  <a:lnTo>
                    <a:pt x="0" y="42951"/>
                  </a:lnTo>
                  <a:lnTo>
                    <a:pt x="26924" y="42951"/>
                  </a:lnTo>
                  <a:lnTo>
                    <a:pt x="26924" y="38265"/>
                  </a:lnTo>
                  <a:close/>
                </a:path>
                <a:path w="162560" h="55880">
                  <a:moveTo>
                    <a:pt x="58877" y="19405"/>
                  </a:moveTo>
                  <a:lnTo>
                    <a:pt x="57708" y="15621"/>
                  </a:lnTo>
                  <a:lnTo>
                    <a:pt x="56248" y="14058"/>
                  </a:lnTo>
                  <a:lnTo>
                    <a:pt x="53047" y="10617"/>
                  </a:lnTo>
                  <a:lnTo>
                    <a:pt x="49555" y="9372"/>
                  </a:lnTo>
                  <a:lnTo>
                    <a:pt x="43129" y="9372"/>
                  </a:lnTo>
                  <a:lnTo>
                    <a:pt x="41338" y="9563"/>
                  </a:lnTo>
                  <a:lnTo>
                    <a:pt x="37680" y="10350"/>
                  </a:lnTo>
                  <a:lnTo>
                    <a:pt x="35775" y="10934"/>
                  </a:lnTo>
                  <a:lnTo>
                    <a:pt x="33820" y="11709"/>
                  </a:lnTo>
                  <a:lnTo>
                    <a:pt x="33820" y="16395"/>
                  </a:lnTo>
                  <a:lnTo>
                    <a:pt x="35445" y="15621"/>
                  </a:lnTo>
                  <a:lnTo>
                    <a:pt x="37147" y="15036"/>
                  </a:lnTo>
                  <a:lnTo>
                    <a:pt x="40640" y="14249"/>
                  </a:lnTo>
                  <a:lnTo>
                    <a:pt x="42468" y="14058"/>
                  </a:lnTo>
                  <a:lnTo>
                    <a:pt x="47231" y="14058"/>
                  </a:lnTo>
                  <a:lnTo>
                    <a:pt x="49491" y="14757"/>
                  </a:lnTo>
                  <a:lnTo>
                    <a:pt x="51092" y="16154"/>
                  </a:lnTo>
                  <a:lnTo>
                    <a:pt x="52717" y="17538"/>
                  </a:lnTo>
                  <a:lnTo>
                    <a:pt x="53479" y="19405"/>
                  </a:lnTo>
                  <a:lnTo>
                    <a:pt x="53517" y="22644"/>
                  </a:lnTo>
                  <a:lnTo>
                    <a:pt x="53517" y="26543"/>
                  </a:lnTo>
                  <a:lnTo>
                    <a:pt x="53517" y="31178"/>
                  </a:lnTo>
                  <a:lnTo>
                    <a:pt x="52616" y="33909"/>
                  </a:lnTo>
                  <a:lnTo>
                    <a:pt x="50850" y="35966"/>
                  </a:lnTo>
                  <a:lnTo>
                    <a:pt x="49060" y="38023"/>
                  </a:lnTo>
                  <a:lnTo>
                    <a:pt x="46697" y="39039"/>
                  </a:lnTo>
                  <a:lnTo>
                    <a:pt x="41567" y="39039"/>
                  </a:lnTo>
                  <a:lnTo>
                    <a:pt x="39878" y="38493"/>
                  </a:lnTo>
                  <a:lnTo>
                    <a:pt x="37414" y="36309"/>
                  </a:lnTo>
                  <a:lnTo>
                    <a:pt x="36779" y="34836"/>
                  </a:lnTo>
                  <a:lnTo>
                    <a:pt x="36779" y="30619"/>
                  </a:lnTo>
                  <a:lnTo>
                    <a:pt x="37604" y="28968"/>
                  </a:lnTo>
                  <a:lnTo>
                    <a:pt x="40932" y="27038"/>
                  </a:lnTo>
                  <a:lnTo>
                    <a:pt x="43903" y="26543"/>
                  </a:lnTo>
                  <a:lnTo>
                    <a:pt x="53517" y="26543"/>
                  </a:lnTo>
                  <a:lnTo>
                    <a:pt x="53517" y="22644"/>
                  </a:lnTo>
                  <a:lnTo>
                    <a:pt x="41198" y="22644"/>
                  </a:lnTo>
                  <a:lnTo>
                    <a:pt x="37541" y="23558"/>
                  </a:lnTo>
                  <a:lnTo>
                    <a:pt x="35115" y="25400"/>
                  </a:lnTo>
                  <a:lnTo>
                    <a:pt x="32651" y="27228"/>
                  </a:lnTo>
                  <a:lnTo>
                    <a:pt x="31457" y="29959"/>
                  </a:lnTo>
                  <a:lnTo>
                    <a:pt x="31457" y="36664"/>
                  </a:lnTo>
                  <a:lnTo>
                    <a:pt x="32423" y="39128"/>
                  </a:lnTo>
                  <a:lnTo>
                    <a:pt x="36347" y="42811"/>
                  </a:lnTo>
                  <a:lnTo>
                    <a:pt x="38976" y="43726"/>
                  </a:lnTo>
                  <a:lnTo>
                    <a:pt x="44932" y="43726"/>
                  </a:lnTo>
                  <a:lnTo>
                    <a:pt x="47155" y="43294"/>
                  </a:lnTo>
                  <a:lnTo>
                    <a:pt x="50787" y="41516"/>
                  </a:lnTo>
                  <a:lnTo>
                    <a:pt x="52324" y="40132"/>
                  </a:lnTo>
                  <a:lnTo>
                    <a:pt x="53009" y="39039"/>
                  </a:lnTo>
                  <a:lnTo>
                    <a:pt x="53517" y="38265"/>
                  </a:lnTo>
                  <a:lnTo>
                    <a:pt x="53517" y="42951"/>
                  </a:lnTo>
                  <a:lnTo>
                    <a:pt x="58877" y="42951"/>
                  </a:lnTo>
                  <a:lnTo>
                    <a:pt x="58877" y="38265"/>
                  </a:lnTo>
                  <a:lnTo>
                    <a:pt x="58877" y="26543"/>
                  </a:lnTo>
                  <a:lnTo>
                    <a:pt x="58877" y="19405"/>
                  </a:lnTo>
                  <a:close/>
                </a:path>
                <a:path w="162560" h="55880">
                  <a:moveTo>
                    <a:pt x="98247" y="10147"/>
                  </a:moveTo>
                  <a:lnTo>
                    <a:pt x="92583" y="10147"/>
                  </a:lnTo>
                  <a:lnTo>
                    <a:pt x="82435" y="35801"/>
                  </a:lnTo>
                  <a:lnTo>
                    <a:pt x="72288" y="10147"/>
                  </a:lnTo>
                  <a:lnTo>
                    <a:pt x="66624" y="10147"/>
                  </a:lnTo>
                  <a:lnTo>
                    <a:pt x="79781" y="42392"/>
                  </a:lnTo>
                  <a:lnTo>
                    <a:pt x="77812" y="47396"/>
                  </a:lnTo>
                  <a:lnTo>
                    <a:pt x="76911" y="49034"/>
                  </a:lnTo>
                  <a:lnTo>
                    <a:pt x="76111" y="49720"/>
                  </a:lnTo>
                  <a:lnTo>
                    <a:pt x="75285" y="50419"/>
                  </a:lnTo>
                  <a:lnTo>
                    <a:pt x="74155" y="50761"/>
                  </a:lnTo>
                  <a:lnTo>
                    <a:pt x="69557" y="50761"/>
                  </a:lnTo>
                  <a:lnTo>
                    <a:pt x="69557" y="55448"/>
                  </a:lnTo>
                  <a:lnTo>
                    <a:pt x="76212" y="55448"/>
                  </a:lnTo>
                  <a:lnTo>
                    <a:pt x="78143" y="54838"/>
                  </a:lnTo>
                  <a:lnTo>
                    <a:pt x="81000" y="52412"/>
                  </a:lnTo>
                  <a:lnTo>
                    <a:pt x="82473" y="49822"/>
                  </a:lnTo>
                  <a:lnTo>
                    <a:pt x="83972" y="45859"/>
                  </a:lnTo>
                  <a:lnTo>
                    <a:pt x="98247" y="10147"/>
                  </a:lnTo>
                  <a:close/>
                </a:path>
                <a:path w="162560" h="55880">
                  <a:moveTo>
                    <a:pt x="134061" y="20104"/>
                  </a:moveTo>
                  <a:lnTo>
                    <a:pt x="132753" y="16319"/>
                  </a:lnTo>
                  <a:lnTo>
                    <a:pt x="130695" y="14058"/>
                  </a:lnTo>
                  <a:lnTo>
                    <a:pt x="128701" y="11874"/>
                  </a:lnTo>
                  <a:lnTo>
                    <a:pt x="128701" y="23431"/>
                  </a:lnTo>
                  <a:lnTo>
                    <a:pt x="109689" y="23469"/>
                  </a:lnTo>
                  <a:lnTo>
                    <a:pt x="109956" y="20472"/>
                  </a:lnTo>
                  <a:lnTo>
                    <a:pt x="110998" y="18161"/>
                  </a:lnTo>
                  <a:lnTo>
                    <a:pt x="114592" y="14871"/>
                  </a:lnTo>
                  <a:lnTo>
                    <a:pt x="116954" y="14058"/>
                  </a:lnTo>
                  <a:lnTo>
                    <a:pt x="122542" y="14058"/>
                  </a:lnTo>
                  <a:lnTo>
                    <a:pt x="124675" y="14909"/>
                  </a:lnTo>
                  <a:lnTo>
                    <a:pt x="127863" y="18300"/>
                  </a:lnTo>
                  <a:lnTo>
                    <a:pt x="128625" y="20472"/>
                  </a:lnTo>
                  <a:lnTo>
                    <a:pt x="128701" y="23431"/>
                  </a:lnTo>
                  <a:lnTo>
                    <a:pt x="128701" y="11874"/>
                  </a:lnTo>
                  <a:lnTo>
                    <a:pt x="127698" y="10756"/>
                  </a:lnTo>
                  <a:lnTo>
                    <a:pt x="124231" y="9372"/>
                  </a:lnTo>
                  <a:lnTo>
                    <a:pt x="114985" y="9372"/>
                  </a:lnTo>
                  <a:lnTo>
                    <a:pt x="111125" y="10947"/>
                  </a:lnTo>
                  <a:lnTo>
                    <a:pt x="105397" y="17233"/>
                  </a:lnTo>
                  <a:lnTo>
                    <a:pt x="103974" y="21475"/>
                  </a:lnTo>
                  <a:lnTo>
                    <a:pt x="103974" y="32029"/>
                  </a:lnTo>
                  <a:lnTo>
                    <a:pt x="105473" y="36131"/>
                  </a:lnTo>
                  <a:lnTo>
                    <a:pt x="111518" y="42214"/>
                  </a:lnTo>
                  <a:lnTo>
                    <a:pt x="115620" y="43726"/>
                  </a:lnTo>
                  <a:lnTo>
                    <a:pt x="122872" y="43726"/>
                  </a:lnTo>
                  <a:lnTo>
                    <a:pt x="124904" y="43459"/>
                  </a:lnTo>
                  <a:lnTo>
                    <a:pt x="128930" y="42405"/>
                  </a:lnTo>
                  <a:lnTo>
                    <a:pt x="130898" y="41630"/>
                  </a:lnTo>
                  <a:lnTo>
                    <a:pt x="132791" y="40601"/>
                  </a:lnTo>
                  <a:lnTo>
                    <a:pt x="132791" y="39039"/>
                  </a:lnTo>
                  <a:lnTo>
                    <a:pt x="132791" y="35915"/>
                  </a:lnTo>
                  <a:lnTo>
                    <a:pt x="130898" y="36957"/>
                  </a:lnTo>
                  <a:lnTo>
                    <a:pt x="128993" y="37744"/>
                  </a:lnTo>
                  <a:lnTo>
                    <a:pt x="125133" y="38785"/>
                  </a:lnTo>
                  <a:lnTo>
                    <a:pt x="123177" y="39039"/>
                  </a:lnTo>
                  <a:lnTo>
                    <a:pt x="117576" y="39039"/>
                  </a:lnTo>
                  <a:lnTo>
                    <a:pt x="109524" y="27330"/>
                  </a:lnTo>
                  <a:lnTo>
                    <a:pt x="134061" y="27330"/>
                  </a:lnTo>
                  <a:lnTo>
                    <a:pt x="134061" y="23469"/>
                  </a:lnTo>
                  <a:lnTo>
                    <a:pt x="134061" y="20104"/>
                  </a:lnTo>
                  <a:close/>
                </a:path>
                <a:path w="162560" h="55880">
                  <a:moveTo>
                    <a:pt x="162306" y="14833"/>
                  </a:moveTo>
                  <a:lnTo>
                    <a:pt x="162280" y="9372"/>
                  </a:lnTo>
                  <a:lnTo>
                    <a:pt x="157022" y="9372"/>
                  </a:lnTo>
                  <a:lnTo>
                    <a:pt x="154851" y="9817"/>
                  </a:lnTo>
                  <a:lnTo>
                    <a:pt x="153060" y="10718"/>
                  </a:lnTo>
                  <a:lnTo>
                    <a:pt x="151257" y="11620"/>
                  </a:lnTo>
                  <a:lnTo>
                    <a:pt x="149796" y="12992"/>
                  </a:lnTo>
                  <a:lnTo>
                    <a:pt x="148666" y="14833"/>
                  </a:lnTo>
                  <a:lnTo>
                    <a:pt x="148666" y="10147"/>
                  </a:lnTo>
                  <a:lnTo>
                    <a:pt x="143306" y="10147"/>
                  </a:lnTo>
                  <a:lnTo>
                    <a:pt x="143306" y="42951"/>
                  </a:lnTo>
                  <a:lnTo>
                    <a:pt x="148666" y="42951"/>
                  </a:lnTo>
                  <a:lnTo>
                    <a:pt x="148666" y="21755"/>
                  </a:lnTo>
                  <a:lnTo>
                    <a:pt x="149466" y="18948"/>
                  </a:lnTo>
                  <a:lnTo>
                    <a:pt x="151066" y="16992"/>
                  </a:lnTo>
                  <a:lnTo>
                    <a:pt x="152692" y="15036"/>
                  </a:lnTo>
                  <a:lnTo>
                    <a:pt x="155016" y="14058"/>
                  </a:lnTo>
                  <a:lnTo>
                    <a:pt x="158877" y="14058"/>
                  </a:lnTo>
                  <a:lnTo>
                    <a:pt x="159651" y="14122"/>
                  </a:lnTo>
                  <a:lnTo>
                    <a:pt x="161048" y="14376"/>
                  </a:lnTo>
                  <a:lnTo>
                    <a:pt x="161709" y="14566"/>
                  </a:lnTo>
                  <a:lnTo>
                    <a:pt x="162306" y="1483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2" name="object 92"/>
          <p:cNvGrpSpPr/>
          <p:nvPr/>
        </p:nvGrpSpPr>
        <p:grpSpPr>
          <a:xfrm>
            <a:off x="4430182" y="1045117"/>
            <a:ext cx="387350" cy="198120"/>
            <a:chOff x="4430182" y="1045117"/>
            <a:chExt cx="387350" cy="198120"/>
          </a:xfrm>
        </p:grpSpPr>
        <p:sp>
          <p:nvSpPr>
            <p:cNvPr id="93" name="object 93"/>
            <p:cNvSpPr/>
            <p:nvPr/>
          </p:nvSpPr>
          <p:spPr>
            <a:xfrm>
              <a:off x="4434899" y="1049834"/>
              <a:ext cx="377825" cy="189230"/>
            </a:xfrm>
            <a:custGeom>
              <a:avLst/>
              <a:gdLst/>
              <a:ahLst/>
              <a:cxnLst/>
              <a:rect l="l" t="t" r="r" b="b"/>
              <a:pathLst>
                <a:path w="377825" h="189230">
                  <a:moveTo>
                    <a:pt x="377345" y="0"/>
                  </a:moveTo>
                  <a:lnTo>
                    <a:pt x="0" y="0"/>
                  </a:lnTo>
                  <a:lnTo>
                    <a:pt x="0" y="188673"/>
                  </a:lnTo>
                  <a:lnTo>
                    <a:pt x="377345" y="188673"/>
                  </a:lnTo>
                  <a:lnTo>
                    <a:pt x="377345" y="0"/>
                  </a:lnTo>
                  <a:close/>
                </a:path>
              </a:pathLst>
            </a:custGeom>
            <a:solidFill>
              <a:srgbClr val="C5E38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4434899" y="1049834"/>
              <a:ext cx="377825" cy="189230"/>
            </a:xfrm>
            <a:custGeom>
              <a:avLst/>
              <a:gdLst/>
              <a:ahLst/>
              <a:cxnLst/>
              <a:rect l="l" t="t" r="r" b="b"/>
              <a:pathLst>
                <a:path w="377825" h="189230">
                  <a:moveTo>
                    <a:pt x="0" y="188673"/>
                  </a:moveTo>
                  <a:lnTo>
                    <a:pt x="377345" y="188673"/>
                  </a:lnTo>
                  <a:lnTo>
                    <a:pt x="377345" y="0"/>
                  </a:lnTo>
                  <a:lnTo>
                    <a:pt x="0" y="0"/>
                  </a:lnTo>
                  <a:lnTo>
                    <a:pt x="0" y="188673"/>
                  </a:lnTo>
                  <a:close/>
                </a:path>
              </a:pathLst>
            </a:custGeom>
            <a:ln w="9433">
              <a:solidFill>
                <a:srgbClr val="6A8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4534306" y="1129029"/>
              <a:ext cx="182245" cy="52705"/>
            </a:xfrm>
            <a:custGeom>
              <a:avLst/>
              <a:gdLst/>
              <a:ahLst/>
              <a:cxnLst/>
              <a:rect l="l" t="t" r="r" b="b"/>
              <a:pathLst>
                <a:path w="182245" h="52705">
                  <a:moveTo>
                    <a:pt x="30708" y="40614"/>
                  </a:moveTo>
                  <a:lnTo>
                    <a:pt x="19342" y="21869"/>
                  </a:lnTo>
                  <a:lnTo>
                    <a:pt x="19037" y="21348"/>
                  </a:lnTo>
                  <a:lnTo>
                    <a:pt x="25120" y="19583"/>
                  </a:lnTo>
                  <a:lnTo>
                    <a:pt x="26352" y="18288"/>
                  </a:lnTo>
                  <a:lnTo>
                    <a:pt x="29044" y="15468"/>
                  </a:lnTo>
                  <a:lnTo>
                    <a:pt x="29044" y="5092"/>
                  </a:lnTo>
                  <a:lnTo>
                    <a:pt x="26797" y="3314"/>
                  </a:lnTo>
                  <a:lnTo>
                    <a:pt x="24295" y="1333"/>
                  </a:lnTo>
                  <a:lnTo>
                    <a:pt x="24295" y="6705"/>
                  </a:lnTo>
                  <a:lnTo>
                    <a:pt x="24295" y="14884"/>
                  </a:lnTo>
                  <a:lnTo>
                    <a:pt x="20497" y="18288"/>
                  </a:lnTo>
                  <a:lnTo>
                    <a:pt x="5054" y="18288"/>
                  </a:lnTo>
                  <a:lnTo>
                    <a:pt x="5054" y="3314"/>
                  </a:lnTo>
                  <a:lnTo>
                    <a:pt x="20396" y="3314"/>
                  </a:lnTo>
                  <a:lnTo>
                    <a:pt x="24295" y="6705"/>
                  </a:lnTo>
                  <a:lnTo>
                    <a:pt x="24295" y="1333"/>
                  </a:lnTo>
                  <a:lnTo>
                    <a:pt x="22631" y="0"/>
                  </a:lnTo>
                  <a:lnTo>
                    <a:pt x="0" y="0"/>
                  </a:lnTo>
                  <a:lnTo>
                    <a:pt x="0" y="40614"/>
                  </a:lnTo>
                  <a:lnTo>
                    <a:pt x="5054" y="40614"/>
                  </a:lnTo>
                  <a:lnTo>
                    <a:pt x="5054" y="21869"/>
                  </a:lnTo>
                  <a:lnTo>
                    <a:pt x="14376" y="21869"/>
                  </a:lnTo>
                  <a:lnTo>
                    <a:pt x="25450" y="40614"/>
                  </a:lnTo>
                  <a:lnTo>
                    <a:pt x="30708" y="40614"/>
                  </a:lnTo>
                  <a:close/>
                </a:path>
                <a:path w="182245" h="52705">
                  <a:moveTo>
                    <a:pt x="57607" y="27457"/>
                  </a:moveTo>
                  <a:lnTo>
                    <a:pt x="57581" y="24218"/>
                  </a:lnTo>
                  <a:lnTo>
                    <a:pt x="57569" y="21082"/>
                  </a:lnTo>
                  <a:lnTo>
                    <a:pt x="54787" y="16878"/>
                  </a:lnTo>
                  <a:lnTo>
                    <a:pt x="54241" y="16065"/>
                  </a:lnTo>
                  <a:lnTo>
                    <a:pt x="54241" y="24218"/>
                  </a:lnTo>
                  <a:lnTo>
                    <a:pt x="39700" y="24218"/>
                  </a:lnTo>
                  <a:lnTo>
                    <a:pt x="40627" y="19799"/>
                  </a:lnTo>
                  <a:lnTo>
                    <a:pt x="43764" y="16878"/>
                  </a:lnTo>
                  <a:lnTo>
                    <a:pt x="50177" y="16878"/>
                  </a:lnTo>
                  <a:lnTo>
                    <a:pt x="53479" y="18872"/>
                  </a:lnTo>
                  <a:lnTo>
                    <a:pt x="54241" y="24218"/>
                  </a:lnTo>
                  <a:lnTo>
                    <a:pt x="54241" y="16065"/>
                  </a:lnTo>
                  <a:lnTo>
                    <a:pt x="52844" y="13944"/>
                  </a:lnTo>
                  <a:lnTo>
                    <a:pt x="49250" y="13284"/>
                  </a:lnTo>
                  <a:lnTo>
                    <a:pt x="40563" y="13284"/>
                  </a:lnTo>
                  <a:lnTo>
                    <a:pt x="35267" y="19507"/>
                  </a:lnTo>
                  <a:lnTo>
                    <a:pt x="35267" y="35115"/>
                  </a:lnTo>
                  <a:lnTo>
                    <a:pt x="40932" y="41402"/>
                  </a:lnTo>
                  <a:lnTo>
                    <a:pt x="51714" y="41402"/>
                  </a:lnTo>
                  <a:lnTo>
                    <a:pt x="55079" y="39992"/>
                  </a:lnTo>
                  <a:lnTo>
                    <a:pt x="57365" y="38341"/>
                  </a:lnTo>
                  <a:lnTo>
                    <a:pt x="57327" y="37807"/>
                  </a:lnTo>
                  <a:lnTo>
                    <a:pt x="57035" y="34378"/>
                  </a:lnTo>
                  <a:lnTo>
                    <a:pt x="53314" y="37566"/>
                  </a:lnTo>
                  <a:lnTo>
                    <a:pt x="49415" y="37807"/>
                  </a:lnTo>
                  <a:lnTo>
                    <a:pt x="43357" y="37807"/>
                  </a:lnTo>
                  <a:lnTo>
                    <a:pt x="39560" y="33464"/>
                  </a:lnTo>
                  <a:lnTo>
                    <a:pt x="39395" y="27457"/>
                  </a:lnTo>
                  <a:lnTo>
                    <a:pt x="57607" y="27457"/>
                  </a:lnTo>
                  <a:close/>
                </a:path>
                <a:path w="182245" h="52705">
                  <a:moveTo>
                    <a:pt x="84531" y="38392"/>
                  </a:moveTo>
                  <a:lnTo>
                    <a:pt x="84188" y="34404"/>
                  </a:lnTo>
                  <a:lnTo>
                    <a:pt x="81165" y="36791"/>
                  </a:lnTo>
                  <a:lnTo>
                    <a:pt x="78003" y="37630"/>
                  </a:lnTo>
                  <a:lnTo>
                    <a:pt x="70078" y="37630"/>
                  </a:lnTo>
                  <a:lnTo>
                    <a:pt x="66789" y="33324"/>
                  </a:lnTo>
                  <a:lnTo>
                    <a:pt x="66789" y="22796"/>
                  </a:lnTo>
                  <a:lnTo>
                    <a:pt x="68948" y="17068"/>
                  </a:lnTo>
                  <a:lnTo>
                    <a:pt x="78308" y="17068"/>
                  </a:lnTo>
                  <a:lnTo>
                    <a:pt x="80302" y="17538"/>
                  </a:lnTo>
                  <a:lnTo>
                    <a:pt x="83527" y="19685"/>
                  </a:lnTo>
                  <a:lnTo>
                    <a:pt x="84226" y="15824"/>
                  </a:lnTo>
                  <a:lnTo>
                    <a:pt x="80772" y="13817"/>
                  </a:lnTo>
                  <a:lnTo>
                    <a:pt x="78765" y="13284"/>
                  </a:lnTo>
                  <a:lnTo>
                    <a:pt x="66954" y="13284"/>
                  </a:lnTo>
                  <a:lnTo>
                    <a:pt x="62191" y="20472"/>
                  </a:lnTo>
                  <a:lnTo>
                    <a:pt x="62191" y="34937"/>
                  </a:lnTo>
                  <a:lnTo>
                    <a:pt x="67551" y="41402"/>
                  </a:lnTo>
                  <a:lnTo>
                    <a:pt x="78105" y="41402"/>
                  </a:lnTo>
                  <a:lnTo>
                    <a:pt x="81368" y="40576"/>
                  </a:lnTo>
                  <a:lnTo>
                    <a:pt x="84531" y="38392"/>
                  </a:lnTo>
                  <a:close/>
                </a:path>
                <a:path w="182245" h="52705">
                  <a:moveTo>
                    <a:pt x="96113" y="14071"/>
                  </a:moveTo>
                  <a:lnTo>
                    <a:pt x="91719" y="14071"/>
                  </a:lnTo>
                  <a:lnTo>
                    <a:pt x="91719" y="40614"/>
                  </a:lnTo>
                  <a:lnTo>
                    <a:pt x="96113" y="40614"/>
                  </a:lnTo>
                  <a:lnTo>
                    <a:pt x="96113" y="14071"/>
                  </a:lnTo>
                  <a:close/>
                </a:path>
                <a:path w="182245" h="52705">
                  <a:moveTo>
                    <a:pt x="96608" y="1574"/>
                  </a:moveTo>
                  <a:lnTo>
                    <a:pt x="91351" y="1574"/>
                  </a:lnTo>
                  <a:lnTo>
                    <a:pt x="91351" y="6832"/>
                  </a:lnTo>
                  <a:lnTo>
                    <a:pt x="96608" y="6832"/>
                  </a:lnTo>
                  <a:lnTo>
                    <a:pt x="96608" y="1574"/>
                  </a:lnTo>
                  <a:close/>
                </a:path>
                <a:path w="182245" h="52705">
                  <a:moveTo>
                    <a:pt x="129590" y="19977"/>
                  </a:moveTo>
                  <a:lnTo>
                    <a:pt x="127977" y="17068"/>
                  </a:lnTo>
                  <a:lnTo>
                    <a:pt x="127850" y="16827"/>
                  </a:lnTo>
                  <a:lnTo>
                    <a:pt x="125895" y="13284"/>
                  </a:lnTo>
                  <a:lnTo>
                    <a:pt x="124993" y="13284"/>
                  </a:lnTo>
                  <a:lnTo>
                    <a:pt x="124993" y="21691"/>
                  </a:lnTo>
                  <a:lnTo>
                    <a:pt x="124993" y="33553"/>
                  </a:lnTo>
                  <a:lnTo>
                    <a:pt x="120802" y="37807"/>
                  </a:lnTo>
                  <a:lnTo>
                    <a:pt x="114084" y="37807"/>
                  </a:lnTo>
                  <a:lnTo>
                    <a:pt x="112522" y="36588"/>
                  </a:lnTo>
                  <a:lnTo>
                    <a:pt x="111315" y="34937"/>
                  </a:lnTo>
                  <a:lnTo>
                    <a:pt x="110718" y="34036"/>
                  </a:lnTo>
                  <a:lnTo>
                    <a:pt x="110718" y="20586"/>
                  </a:lnTo>
                  <a:lnTo>
                    <a:pt x="112153" y="18453"/>
                  </a:lnTo>
                  <a:lnTo>
                    <a:pt x="114452" y="17068"/>
                  </a:lnTo>
                  <a:lnTo>
                    <a:pt x="121462" y="17068"/>
                  </a:lnTo>
                  <a:lnTo>
                    <a:pt x="124993" y="21691"/>
                  </a:lnTo>
                  <a:lnTo>
                    <a:pt x="124993" y="13284"/>
                  </a:lnTo>
                  <a:lnTo>
                    <a:pt x="116674" y="13284"/>
                  </a:lnTo>
                  <a:lnTo>
                    <a:pt x="113284" y="14528"/>
                  </a:lnTo>
                  <a:lnTo>
                    <a:pt x="110553" y="16827"/>
                  </a:lnTo>
                  <a:lnTo>
                    <a:pt x="110553" y="13944"/>
                  </a:lnTo>
                  <a:lnTo>
                    <a:pt x="106121" y="13944"/>
                  </a:lnTo>
                  <a:lnTo>
                    <a:pt x="106121" y="52336"/>
                  </a:lnTo>
                  <a:lnTo>
                    <a:pt x="110718" y="52336"/>
                  </a:lnTo>
                  <a:lnTo>
                    <a:pt x="110718" y="38036"/>
                  </a:lnTo>
                  <a:lnTo>
                    <a:pt x="112547" y="39751"/>
                  </a:lnTo>
                  <a:lnTo>
                    <a:pt x="115150" y="41402"/>
                  </a:lnTo>
                  <a:lnTo>
                    <a:pt x="124434" y="41402"/>
                  </a:lnTo>
                  <a:lnTo>
                    <a:pt x="127393" y="38036"/>
                  </a:lnTo>
                  <a:lnTo>
                    <a:pt x="127596" y="37807"/>
                  </a:lnTo>
                  <a:lnTo>
                    <a:pt x="129590" y="35560"/>
                  </a:lnTo>
                  <a:lnTo>
                    <a:pt x="129590" y="19977"/>
                  </a:lnTo>
                  <a:close/>
                </a:path>
                <a:path w="182245" h="52705">
                  <a:moveTo>
                    <a:pt x="158470" y="27457"/>
                  </a:moveTo>
                  <a:lnTo>
                    <a:pt x="158457" y="24218"/>
                  </a:lnTo>
                  <a:lnTo>
                    <a:pt x="158407" y="21082"/>
                  </a:lnTo>
                  <a:lnTo>
                    <a:pt x="155625" y="16878"/>
                  </a:lnTo>
                  <a:lnTo>
                    <a:pt x="155117" y="16116"/>
                  </a:lnTo>
                  <a:lnTo>
                    <a:pt x="155117" y="24218"/>
                  </a:lnTo>
                  <a:lnTo>
                    <a:pt x="140538" y="24218"/>
                  </a:lnTo>
                  <a:lnTo>
                    <a:pt x="141465" y="19799"/>
                  </a:lnTo>
                  <a:lnTo>
                    <a:pt x="144602" y="16878"/>
                  </a:lnTo>
                  <a:lnTo>
                    <a:pt x="151015" y="16878"/>
                  </a:lnTo>
                  <a:lnTo>
                    <a:pt x="154343" y="18872"/>
                  </a:lnTo>
                  <a:lnTo>
                    <a:pt x="155117" y="24218"/>
                  </a:lnTo>
                  <a:lnTo>
                    <a:pt x="155117" y="16116"/>
                  </a:lnTo>
                  <a:lnTo>
                    <a:pt x="153682" y="13944"/>
                  </a:lnTo>
                  <a:lnTo>
                    <a:pt x="150088" y="13284"/>
                  </a:lnTo>
                  <a:lnTo>
                    <a:pt x="141439" y="13284"/>
                  </a:lnTo>
                  <a:lnTo>
                    <a:pt x="136105" y="19507"/>
                  </a:lnTo>
                  <a:lnTo>
                    <a:pt x="136105" y="35115"/>
                  </a:lnTo>
                  <a:lnTo>
                    <a:pt x="141770" y="41402"/>
                  </a:lnTo>
                  <a:lnTo>
                    <a:pt x="152552" y="41402"/>
                  </a:lnTo>
                  <a:lnTo>
                    <a:pt x="155943" y="39992"/>
                  </a:lnTo>
                  <a:lnTo>
                    <a:pt x="158242" y="38341"/>
                  </a:lnTo>
                  <a:lnTo>
                    <a:pt x="158191" y="37807"/>
                  </a:lnTo>
                  <a:lnTo>
                    <a:pt x="157873" y="34378"/>
                  </a:lnTo>
                  <a:lnTo>
                    <a:pt x="154152" y="37566"/>
                  </a:lnTo>
                  <a:lnTo>
                    <a:pt x="150253" y="37807"/>
                  </a:lnTo>
                  <a:lnTo>
                    <a:pt x="144195" y="37807"/>
                  </a:lnTo>
                  <a:lnTo>
                    <a:pt x="140398" y="33464"/>
                  </a:lnTo>
                  <a:lnTo>
                    <a:pt x="140233" y="27457"/>
                  </a:lnTo>
                  <a:lnTo>
                    <a:pt x="158470" y="27457"/>
                  </a:lnTo>
                  <a:close/>
                </a:path>
                <a:path w="182245" h="52705">
                  <a:moveTo>
                    <a:pt x="182143" y="29857"/>
                  </a:moveTo>
                  <a:lnTo>
                    <a:pt x="179971" y="27825"/>
                  </a:lnTo>
                  <a:lnTo>
                    <a:pt x="179844" y="27647"/>
                  </a:lnTo>
                  <a:lnTo>
                    <a:pt x="177546" y="25552"/>
                  </a:lnTo>
                  <a:lnTo>
                    <a:pt x="175945" y="25196"/>
                  </a:lnTo>
                  <a:lnTo>
                    <a:pt x="172986" y="24650"/>
                  </a:lnTo>
                  <a:lnTo>
                    <a:pt x="169760" y="24003"/>
                  </a:lnTo>
                  <a:lnTo>
                    <a:pt x="167030" y="23393"/>
                  </a:lnTo>
                  <a:lnTo>
                    <a:pt x="167030" y="16776"/>
                  </a:lnTo>
                  <a:lnTo>
                    <a:pt x="173951" y="16776"/>
                  </a:lnTo>
                  <a:lnTo>
                    <a:pt x="177076" y="17005"/>
                  </a:lnTo>
                  <a:lnTo>
                    <a:pt x="180441" y="19037"/>
                  </a:lnTo>
                  <a:lnTo>
                    <a:pt x="181140" y="15176"/>
                  </a:lnTo>
                  <a:lnTo>
                    <a:pt x="178079" y="13754"/>
                  </a:lnTo>
                  <a:lnTo>
                    <a:pt x="175653" y="13284"/>
                  </a:lnTo>
                  <a:lnTo>
                    <a:pt x="162864" y="13284"/>
                  </a:lnTo>
                  <a:lnTo>
                    <a:pt x="162864" y="24003"/>
                  </a:lnTo>
                  <a:lnTo>
                    <a:pt x="164566" y="25908"/>
                  </a:lnTo>
                  <a:lnTo>
                    <a:pt x="166027" y="27051"/>
                  </a:lnTo>
                  <a:lnTo>
                    <a:pt x="167855" y="28371"/>
                  </a:lnTo>
                  <a:lnTo>
                    <a:pt x="169164" y="28600"/>
                  </a:lnTo>
                  <a:lnTo>
                    <a:pt x="172415" y="29260"/>
                  </a:lnTo>
                  <a:lnTo>
                    <a:pt x="177939" y="30391"/>
                  </a:lnTo>
                  <a:lnTo>
                    <a:pt x="177939" y="37693"/>
                  </a:lnTo>
                  <a:lnTo>
                    <a:pt x="167627" y="37693"/>
                  </a:lnTo>
                  <a:lnTo>
                    <a:pt x="163271" y="34759"/>
                  </a:lnTo>
                  <a:lnTo>
                    <a:pt x="162572" y="38811"/>
                  </a:lnTo>
                  <a:lnTo>
                    <a:pt x="167690" y="41402"/>
                  </a:lnTo>
                  <a:lnTo>
                    <a:pt x="176784" y="41402"/>
                  </a:lnTo>
                  <a:lnTo>
                    <a:pt x="179311" y="39522"/>
                  </a:lnTo>
                  <a:lnTo>
                    <a:pt x="181140" y="38100"/>
                  </a:lnTo>
                  <a:lnTo>
                    <a:pt x="182143" y="35712"/>
                  </a:lnTo>
                  <a:lnTo>
                    <a:pt x="182143" y="2985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9" name="object 99"/>
          <p:cNvSpPr txBox="1">
            <a:spLocks noGrp="1"/>
          </p:cNvSpPr>
          <p:nvPr>
            <p:ph type="ftr" sz="quarter" idx="11"/>
          </p:nvPr>
        </p:nvSpPr>
        <p:spPr>
          <a:xfrm>
            <a:off x="273532" y="3143455"/>
            <a:ext cx="2518410" cy="82074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lang="en-US" spc="-5" dirty="0"/>
              <a:t>Remake by Mao Huynh</a:t>
            </a:r>
            <a:endParaRPr spc="-5" dirty="0">
              <a:latin typeface="Noto Sans Mono CJK JP Bold"/>
              <a:cs typeface="Noto Sans Mono CJK JP Bold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860EB7A-33EB-A9A8-25B3-14684F44B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60"/>
              </a:spcBef>
            </a:pPr>
            <a:fld id="{81D60167-4931-47E6-BA6A-407CBD079E47}" type="slidenum">
              <a:rPr lang="en-US" spc="-5" smtClean="0"/>
              <a:t>170</a:t>
            </a:fld>
            <a:r>
              <a:rPr lang="en-US" spc="-5"/>
              <a:t>/300</a:t>
            </a:r>
            <a:endParaRPr lang="en-US" spc="-5" dirty="0"/>
          </a:p>
        </p:txBody>
      </p:sp>
    </p:spTree>
  </p:cSld>
  <p:clrMapOvr>
    <a:masterClrMapping/>
  </p:clrMapOvr>
  <p:transition>
    <p:cut/>
  </p:transition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961" y="28051"/>
            <a:ext cx="1366951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0" dirty="0"/>
              <a:t>Distro</a:t>
            </a:r>
            <a:r>
              <a:rPr sz="1400" spc="-35" dirty="0"/>
              <a:t> </a:t>
            </a:r>
            <a:r>
              <a:rPr sz="1400" spc="-5" dirty="0"/>
              <a:t>layers</a:t>
            </a:r>
            <a:endParaRPr sz="1400" dirty="0"/>
          </a:p>
        </p:txBody>
      </p:sp>
      <p:sp>
        <p:nvSpPr>
          <p:cNvPr id="29" name="object 29"/>
          <p:cNvSpPr txBox="1">
            <a:spLocks noGrp="1"/>
          </p:cNvSpPr>
          <p:nvPr>
            <p:ph type="ftr" sz="quarter" idx="11"/>
          </p:nvPr>
        </p:nvSpPr>
        <p:spPr>
          <a:xfrm>
            <a:off x="273532" y="3143455"/>
            <a:ext cx="2518410" cy="82074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lang="en-US" spc="-5" dirty="0"/>
              <a:t>Remake by Mao Huynh</a:t>
            </a:r>
            <a:endParaRPr spc="-5" dirty="0">
              <a:latin typeface="Noto Sans Mono CJK JP Bold"/>
              <a:cs typeface="Noto Sans Mono CJK JP Bold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73532" y="936625"/>
            <a:ext cx="2518410" cy="114839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214629" indent="-177165">
              <a:lnSpc>
                <a:spcPct val="100000"/>
              </a:lnSpc>
              <a:spcBef>
                <a:spcPts val="434"/>
              </a:spcBef>
              <a:buClr>
                <a:srgbClr val="F47F19"/>
              </a:buClr>
              <a:buFont typeface="MathJax_AMS"/>
              <a:buChar char="▶"/>
              <a:tabLst>
                <a:tab pos="215265" algn="l"/>
              </a:tabLst>
            </a:pPr>
            <a:r>
              <a:rPr sz="1100" spc="-40" dirty="0">
                <a:latin typeface="LM Sans 10"/>
                <a:cs typeface="LM Sans 10"/>
              </a:rPr>
              <a:t>You </a:t>
            </a:r>
            <a:r>
              <a:rPr sz="1100" spc="-5" dirty="0">
                <a:latin typeface="LM Sans 10"/>
                <a:cs typeface="LM Sans 10"/>
              </a:rPr>
              <a:t>can create a new distribution </a:t>
            </a:r>
            <a:r>
              <a:rPr sz="1100" spc="-20" dirty="0">
                <a:latin typeface="LM Sans 10"/>
                <a:cs typeface="LM Sans 10"/>
              </a:rPr>
              <a:t>by </a:t>
            </a:r>
            <a:r>
              <a:rPr sz="1100" spc="-5" dirty="0">
                <a:latin typeface="LM Sans 10"/>
                <a:cs typeface="LM Sans 10"/>
              </a:rPr>
              <a:t>using a Distro</a:t>
            </a:r>
            <a:r>
              <a:rPr sz="1100" dirty="0">
                <a:latin typeface="LM Sans 10"/>
                <a:cs typeface="LM Sans 10"/>
              </a:rPr>
              <a:t> </a:t>
            </a:r>
            <a:r>
              <a:rPr sz="1100" spc="-15" dirty="0">
                <a:latin typeface="LM Sans 10"/>
                <a:cs typeface="LM Sans 10"/>
              </a:rPr>
              <a:t>layer.</a:t>
            </a:r>
            <a:endParaRPr sz="1100" dirty="0">
              <a:latin typeface="LM Sans 10"/>
              <a:cs typeface="LM Sans 10"/>
            </a:endParaRPr>
          </a:p>
          <a:p>
            <a:pPr marL="214629" indent="-177165">
              <a:lnSpc>
                <a:spcPct val="100000"/>
              </a:lnSpc>
              <a:spcBef>
                <a:spcPts val="334"/>
              </a:spcBef>
              <a:buClr>
                <a:srgbClr val="F47F19"/>
              </a:buClr>
              <a:buFont typeface="MathJax_AMS"/>
              <a:buChar char="▶"/>
              <a:tabLst>
                <a:tab pos="215265" algn="l"/>
              </a:tabLst>
            </a:pPr>
            <a:r>
              <a:rPr sz="1100" spc="-5" dirty="0">
                <a:latin typeface="LM Sans 10"/>
                <a:cs typeface="LM Sans 10"/>
              </a:rPr>
              <a:t>This </a:t>
            </a:r>
            <a:r>
              <a:rPr sz="1100" spc="-10" dirty="0">
                <a:latin typeface="LM Sans 10"/>
                <a:cs typeface="LM Sans 10"/>
              </a:rPr>
              <a:t>allows </a:t>
            </a:r>
            <a:r>
              <a:rPr sz="1100" spc="-5" dirty="0">
                <a:latin typeface="LM Sans 10"/>
                <a:cs typeface="LM Sans 10"/>
              </a:rPr>
              <a:t>to change the defaults that </a:t>
            </a:r>
            <a:r>
              <a:rPr sz="1100" spc="-15" dirty="0">
                <a:latin typeface="LM Sans 10"/>
                <a:cs typeface="LM Sans 10"/>
              </a:rPr>
              <a:t>are </a:t>
            </a:r>
            <a:r>
              <a:rPr sz="1100" spc="-5" dirty="0">
                <a:latin typeface="LM Sans 10"/>
                <a:cs typeface="LM Sans 10"/>
              </a:rPr>
              <a:t>used </a:t>
            </a:r>
            <a:r>
              <a:rPr sz="1100" spc="-20" dirty="0">
                <a:latin typeface="LM Sans 10"/>
                <a:cs typeface="LM Sans 10"/>
              </a:rPr>
              <a:t>by</a:t>
            </a:r>
            <a:r>
              <a:rPr sz="1100" spc="-45" dirty="0">
                <a:latin typeface="LM Sans 10"/>
                <a:cs typeface="LM Sans 10"/>
              </a:rPr>
              <a:t> </a:t>
            </a:r>
            <a:r>
              <a:rPr sz="11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Poky</a:t>
            </a:r>
            <a:r>
              <a:rPr sz="1100" spc="-5" dirty="0">
                <a:latin typeface="LM Sans 10"/>
                <a:cs typeface="LM Sans 10"/>
              </a:rPr>
              <a:t>.</a:t>
            </a:r>
            <a:endParaRPr sz="1100" dirty="0">
              <a:latin typeface="LM Sans 10"/>
              <a:cs typeface="LM Sans 10"/>
            </a:endParaRPr>
          </a:p>
          <a:p>
            <a:pPr marL="214629" indent="-177165">
              <a:lnSpc>
                <a:spcPct val="100000"/>
              </a:lnSpc>
              <a:spcBef>
                <a:spcPts val="330"/>
              </a:spcBef>
              <a:buClr>
                <a:srgbClr val="F47F19"/>
              </a:buClr>
              <a:buFont typeface="MathJax_AMS"/>
              <a:buChar char="▶"/>
              <a:tabLst>
                <a:tab pos="215265" algn="l"/>
              </a:tabLst>
            </a:pPr>
            <a:r>
              <a:rPr sz="1100" spc="-5" dirty="0">
                <a:latin typeface="LM Sans 10"/>
                <a:cs typeface="LM Sans 10"/>
              </a:rPr>
              <a:t>It is useful to distribute changes that have </a:t>
            </a:r>
            <a:r>
              <a:rPr sz="1100" dirty="0">
                <a:latin typeface="LM Sans 10"/>
                <a:cs typeface="LM Sans 10"/>
              </a:rPr>
              <a:t>been </a:t>
            </a:r>
            <a:r>
              <a:rPr sz="1100" spc="-10" dirty="0">
                <a:latin typeface="LM Sans 10"/>
                <a:cs typeface="LM Sans 10"/>
              </a:rPr>
              <a:t>made </a:t>
            </a:r>
            <a:r>
              <a:rPr sz="1100" spc="-5" dirty="0">
                <a:latin typeface="LM Sans 10"/>
                <a:cs typeface="LM Sans 10"/>
              </a:rPr>
              <a:t>in</a:t>
            </a:r>
            <a:r>
              <a:rPr sz="1100" spc="-20" dirty="0">
                <a:latin typeface="LM Sans 10"/>
                <a:cs typeface="LM Sans 10"/>
              </a:rPr>
              <a:t> </a:t>
            </a:r>
            <a:r>
              <a:rPr sz="11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local.conf</a:t>
            </a:r>
            <a:endParaRPr sz="1100" dirty="0">
              <a:latin typeface="Noto Sans Mono CJK JP Bold"/>
              <a:cs typeface="Noto Sans Mono CJK JP Bold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1D63FB-AEBE-DA72-83D9-7FDB8BD2AF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3478" y="1165225"/>
            <a:ext cx="2578100" cy="1055306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DFE0A85-931B-85AB-150C-4DD3A906C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60"/>
              </a:spcBef>
            </a:pPr>
            <a:fld id="{81D60167-4931-47E6-BA6A-407CBD079E47}" type="slidenum">
              <a:rPr lang="en-US" spc="-5" smtClean="0"/>
              <a:t>171</a:t>
            </a:fld>
            <a:r>
              <a:rPr lang="en-US" spc="-5"/>
              <a:t>/300</a:t>
            </a:r>
            <a:endParaRPr lang="en-US" spc="-5" dirty="0"/>
          </a:p>
        </p:txBody>
      </p:sp>
    </p:spTree>
  </p:cSld>
  <p:clrMapOvr>
    <a:masterClrMapping/>
  </p:clrMapOvr>
  <p:transition>
    <p:cut/>
  </p:transition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962" y="28051"/>
            <a:ext cx="1412036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5" dirty="0"/>
              <a:t>Best</a:t>
            </a:r>
            <a:r>
              <a:rPr sz="1400" spc="-50" dirty="0"/>
              <a:t> </a:t>
            </a:r>
            <a:r>
              <a:rPr sz="1400" spc="5" dirty="0"/>
              <a:t>practice</a:t>
            </a:r>
            <a:endParaRPr sz="1400" dirty="0"/>
          </a:p>
        </p:txBody>
      </p:sp>
      <p:sp>
        <p:nvSpPr>
          <p:cNvPr id="29" name="object 29"/>
          <p:cNvSpPr txBox="1">
            <a:spLocks noGrp="1"/>
          </p:cNvSpPr>
          <p:nvPr>
            <p:ph type="ftr" sz="quarter" idx="11"/>
          </p:nvPr>
        </p:nvSpPr>
        <p:spPr>
          <a:xfrm>
            <a:off x="273532" y="3143455"/>
            <a:ext cx="2518410" cy="82074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lang="en-US" spc="-5" dirty="0"/>
              <a:t>Remake by Mao Huynh</a:t>
            </a:r>
            <a:endParaRPr spc="-5" dirty="0">
              <a:latin typeface="Noto Sans Mono CJK JP Bold"/>
              <a:cs typeface="Noto Sans Mono CJK JP Bold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83857" y="921014"/>
            <a:ext cx="4942205" cy="128587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252729" indent="-177165">
              <a:lnSpc>
                <a:spcPct val="100000"/>
              </a:lnSpc>
              <a:spcBef>
                <a:spcPts val="434"/>
              </a:spcBef>
              <a:buClr>
                <a:srgbClr val="F47F19"/>
              </a:buClr>
              <a:buFont typeface="MathJax_AMS"/>
              <a:buChar char="▶"/>
              <a:tabLst>
                <a:tab pos="253365" algn="l"/>
              </a:tabLst>
            </a:pPr>
            <a:r>
              <a:rPr sz="1100" spc="-10" dirty="0">
                <a:latin typeface="LM Sans 10"/>
                <a:cs typeface="LM Sans 10"/>
              </a:rPr>
              <a:t>A </a:t>
            </a:r>
            <a:r>
              <a:rPr sz="1100" spc="-5" dirty="0">
                <a:latin typeface="LM Sans 10"/>
                <a:cs typeface="LM Sans 10"/>
              </a:rPr>
              <a:t>distro </a:t>
            </a:r>
            <a:r>
              <a:rPr sz="1100" spc="-20" dirty="0">
                <a:latin typeface="LM Sans 10"/>
                <a:cs typeface="LM Sans 10"/>
              </a:rPr>
              <a:t>layer </a:t>
            </a:r>
            <a:r>
              <a:rPr sz="1100" spc="-5" dirty="0">
                <a:latin typeface="LM Sans 10"/>
                <a:cs typeface="LM Sans 10"/>
              </a:rPr>
              <a:t>is used to </a:t>
            </a:r>
            <a:r>
              <a:rPr sz="1100" spc="-10" dirty="0">
                <a:latin typeface="LM Sans 10"/>
                <a:cs typeface="LM Sans 10"/>
              </a:rPr>
              <a:t>provide </a:t>
            </a:r>
            <a:r>
              <a:rPr sz="1100" dirty="0">
                <a:latin typeface="LM Sans 10"/>
                <a:cs typeface="LM Sans 10"/>
              </a:rPr>
              <a:t>policy </a:t>
            </a:r>
            <a:r>
              <a:rPr sz="1100" spc="-5" dirty="0">
                <a:latin typeface="LM Sans 10"/>
                <a:cs typeface="LM Sans 10"/>
              </a:rPr>
              <a:t>configurations </a:t>
            </a:r>
            <a:r>
              <a:rPr sz="1100" spc="-15" dirty="0">
                <a:latin typeface="LM Sans 10"/>
                <a:cs typeface="LM Sans 10"/>
              </a:rPr>
              <a:t>for </a:t>
            </a:r>
            <a:r>
              <a:rPr sz="1100" spc="-5" dirty="0">
                <a:latin typeface="LM Sans 10"/>
                <a:cs typeface="LM Sans 10"/>
              </a:rPr>
              <a:t>a custom</a:t>
            </a:r>
            <a:r>
              <a:rPr sz="1100" spc="2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distribution.</a:t>
            </a:r>
            <a:endParaRPr sz="1100">
              <a:latin typeface="LM Sans 10"/>
              <a:cs typeface="LM Sans 10"/>
            </a:endParaRPr>
          </a:p>
          <a:p>
            <a:pPr marL="252729" marR="68580" indent="-177165">
              <a:lnSpc>
                <a:spcPct val="102600"/>
              </a:lnSpc>
              <a:spcBef>
                <a:spcPts val="300"/>
              </a:spcBef>
              <a:buClr>
                <a:srgbClr val="F47F19"/>
              </a:buClr>
              <a:buFont typeface="MathJax_AMS"/>
              <a:buChar char="▶"/>
              <a:tabLst>
                <a:tab pos="253365" algn="l"/>
              </a:tabLst>
            </a:pPr>
            <a:r>
              <a:rPr sz="1100" spc="-5" dirty="0">
                <a:latin typeface="LM Sans 10"/>
                <a:cs typeface="LM Sans 10"/>
              </a:rPr>
              <a:t>It is a </a:t>
            </a:r>
            <a:r>
              <a:rPr sz="1100" dirty="0">
                <a:latin typeface="LM Sans 10"/>
                <a:cs typeface="LM Sans 10"/>
              </a:rPr>
              <a:t>best </a:t>
            </a:r>
            <a:r>
              <a:rPr sz="1100" spc="-10" dirty="0">
                <a:latin typeface="LM Sans 10"/>
                <a:cs typeface="LM Sans 10"/>
              </a:rPr>
              <a:t>practice </a:t>
            </a:r>
            <a:r>
              <a:rPr sz="1100" spc="-5" dirty="0">
                <a:latin typeface="LM Sans 10"/>
                <a:cs typeface="LM Sans 10"/>
              </a:rPr>
              <a:t>to </a:t>
            </a:r>
            <a:r>
              <a:rPr sz="1100" spc="-10" dirty="0">
                <a:latin typeface="LM Sans 10"/>
                <a:cs typeface="LM Sans 10"/>
              </a:rPr>
              <a:t>separate </a:t>
            </a:r>
            <a:r>
              <a:rPr sz="1100" spc="-5" dirty="0">
                <a:latin typeface="LM Sans 10"/>
                <a:cs typeface="LM Sans 10"/>
              </a:rPr>
              <a:t>the distro </a:t>
            </a:r>
            <a:r>
              <a:rPr sz="1100" spc="-20" dirty="0">
                <a:latin typeface="LM Sans 10"/>
                <a:cs typeface="LM Sans 10"/>
              </a:rPr>
              <a:t>layer </a:t>
            </a:r>
            <a:r>
              <a:rPr sz="1100" spc="-5" dirty="0">
                <a:latin typeface="LM Sans 10"/>
                <a:cs typeface="LM Sans 10"/>
              </a:rPr>
              <a:t>from the custom </a:t>
            </a:r>
            <a:r>
              <a:rPr sz="1100" spc="-15" dirty="0">
                <a:latin typeface="LM Sans 10"/>
                <a:cs typeface="LM Sans 10"/>
              </a:rPr>
              <a:t>layers you </a:t>
            </a:r>
            <a:r>
              <a:rPr sz="1100" spc="-20" dirty="0">
                <a:latin typeface="LM Sans 10"/>
                <a:cs typeface="LM Sans 10"/>
              </a:rPr>
              <a:t>may  </a:t>
            </a:r>
            <a:r>
              <a:rPr sz="1100" spc="-5" dirty="0">
                <a:latin typeface="LM Sans 10"/>
                <a:cs typeface="LM Sans 10"/>
              </a:rPr>
              <a:t>create and</a:t>
            </a:r>
            <a:r>
              <a:rPr sz="1100" spc="-1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use.</a:t>
            </a:r>
            <a:endParaRPr sz="1100">
              <a:latin typeface="LM Sans 10"/>
              <a:cs typeface="LM Sans 10"/>
            </a:endParaRPr>
          </a:p>
          <a:p>
            <a:pPr marL="252729" indent="-177165">
              <a:lnSpc>
                <a:spcPct val="100000"/>
              </a:lnSpc>
              <a:spcBef>
                <a:spcPts val="175"/>
              </a:spcBef>
              <a:buClr>
                <a:srgbClr val="F47F19"/>
              </a:buClr>
              <a:buFont typeface="MathJax_AMS"/>
              <a:buChar char="▶"/>
              <a:tabLst>
                <a:tab pos="253365" algn="l"/>
              </a:tabLst>
            </a:pPr>
            <a:r>
              <a:rPr sz="1100" spc="-5" dirty="0">
                <a:latin typeface="LM Sans 10"/>
                <a:cs typeface="LM Sans 10"/>
              </a:rPr>
              <a:t>It often</a:t>
            </a:r>
            <a:r>
              <a:rPr sz="1100" spc="-1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contains:</a:t>
            </a:r>
            <a:endParaRPr sz="1100">
              <a:latin typeface="LM Sans 10"/>
              <a:cs typeface="LM Sans 10"/>
            </a:endParaRPr>
          </a:p>
          <a:p>
            <a:pPr marL="530225" lvl="1" indent="-133350">
              <a:lnSpc>
                <a:spcPts val="1200"/>
              </a:lnSpc>
              <a:spcBef>
                <a:spcPts val="175"/>
              </a:spcBef>
              <a:buClr>
                <a:srgbClr val="F47F19"/>
              </a:buClr>
              <a:buFont typeface="Times New Roman"/>
              <a:buChar char="•"/>
              <a:tabLst>
                <a:tab pos="530860" algn="l"/>
              </a:tabLst>
            </a:pPr>
            <a:r>
              <a:rPr sz="1000" spc="-5" dirty="0">
                <a:latin typeface="LM Sans 10"/>
                <a:cs typeface="LM Sans 10"/>
              </a:rPr>
              <a:t>Configuration</a:t>
            </a:r>
            <a:r>
              <a:rPr sz="1000" spc="-10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files.</a:t>
            </a:r>
            <a:endParaRPr sz="1000">
              <a:latin typeface="LM Sans 10"/>
              <a:cs typeface="LM Sans 10"/>
            </a:endParaRPr>
          </a:p>
          <a:p>
            <a:pPr marL="530225" lvl="1" indent="-133350">
              <a:lnSpc>
                <a:spcPts val="1195"/>
              </a:lnSpc>
              <a:buClr>
                <a:srgbClr val="F47F19"/>
              </a:buClr>
              <a:buFont typeface="Times New Roman"/>
              <a:buChar char="•"/>
              <a:tabLst>
                <a:tab pos="530860" algn="l"/>
              </a:tabLst>
            </a:pPr>
            <a:r>
              <a:rPr sz="1000" dirty="0">
                <a:latin typeface="LM Sans 10"/>
                <a:cs typeface="LM Sans 10"/>
              </a:rPr>
              <a:t>Specific</a:t>
            </a:r>
            <a:r>
              <a:rPr sz="1000" spc="-10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classes.</a:t>
            </a:r>
            <a:endParaRPr sz="1000">
              <a:latin typeface="LM Sans 10"/>
              <a:cs typeface="LM Sans 10"/>
            </a:endParaRPr>
          </a:p>
          <a:p>
            <a:pPr marL="530225" lvl="1" indent="-133350">
              <a:lnSpc>
                <a:spcPts val="1200"/>
              </a:lnSpc>
              <a:buClr>
                <a:srgbClr val="F47F19"/>
              </a:buClr>
              <a:buFont typeface="Times New Roman"/>
              <a:buChar char="•"/>
              <a:tabLst>
                <a:tab pos="530860" algn="l"/>
              </a:tabLst>
            </a:pPr>
            <a:r>
              <a:rPr sz="1000" spc="-5" dirty="0">
                <a:latin typeface="LM Sans 10"/>
                <a:cs typeface="LM Sans 10"/>
              </a:rPr>
              <a:t>Distribution </a:t>
            </a:r>
            <a:r>
              <a:rPr sz="1000" dirty="0">
                <a:latin typeface="LM Sans 10"/>
                <a:cs typeface="LM Sans 10"/>
              </a:rPr>
              <a:t>specific recipes: </a:t>
            </a:r>
            <a:r>
              <a:rPr sz="1000" spc="-5" dirty="0">
                <a:latin typeface="LM Sans 10"/>
                <a:cs typeface="LM Sans 10"/>
              </a:rPr>
              <a:t>initialization scripts, splash</a:t>
            </a:r>
            <a:r>
              <a:rPr sz="1000" spc="110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screen…</a:t>
            </a:r>
            <a:endParaRPr sz="1000">
              <a:latin typeface="LM Sans 10"/>
              <a:cs typeface="LM Sans 1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6024179-B232-CE57-13D0-BC500B817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60"/>
              </a:spcBef>
            </a:pPr>
            <a:fld id="{81D60167-4931-47E6-BA6A-407CBD079E47}" type="slidenum">
              <a:rPr lang="en-US" spc="-5" smtClean="0"/>
              <a:t>172</a:t>
            </a:fld>
            <a:r>
              <a:rPr lang="en-US" spc="-5"/>
              <a:t>/300</a:t>
            </a:r>
            <a:endParaRPr lang="en-US" spc="-5" dirty="0"/>
          </a:p>
        </p:txBody>
      </p:sp>
    </p:spTree>
  </p:cSld>
  <p:clrMapOvr>
    <a:masterClrMapping/>
  </p:clrMapOvr>
  <p:transition>
    <p:cut/>
  </p:transition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28051"/>
            <a:ext cx="2138336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0" dirty="0"/>
              <a:t>Creating </a:t>
            </a:r>
            <a:r>
              <a:rPr sz="1400" spc="15" dirty="0"/>
              <a:t>a </a:t>
            </a:r>
            <a:r>
              <a:rPr sz="1400" spc="10" dirty="0"/>
              <a:t>Distro</a:t>
            </a:r>
            <a:r>
              <a:rPr sz="1400" spc="-30" dirty="0"/>
              <a:t> </a:t>
            </a:r>
            <a:r>
              <a:rPr sz="1400" spc="-5" dirty="0"/>
              <a:t>layer</a:t>
            </a:r>
            <a:endParaRPr sz="1400" dirty="0"/>
          </a:p>
        </p:txBody>
      </p:sp>
      <p:sp>
        <p:nvSpPr>
          <p:cNvPr id="30" name="object 30"/>
          <p:cNvSpPr txBox="1">
            <a:spLocks noGrp="1"/>
          </p:cNvSpPr>
          <p:nvPr>
            <p:ph type="ftr" sz="quarter" idx="11"/>
          </p:nvPr>
        </p:nvSpPr>
        <p:spPr>
          <a:xfrm>
            <a:off x="273532" y="3143455"/>
            <a:ext cx="2518410" cy="82074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lang="en-US" spc="-5" dirty="0"/>
              <a:t>Remake by Mao Huynh</a:t>
            </a:r>
            <a:endParaRPr spc="-5" dirty="0">
              <a:latin typeface="Noto Sans Mono CJK JP Bold"/>
              <a:cs typeface="Noto Sans Mono CJK JP Bold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309181" y="1750136"/>
            <a:ext cx="5142230" cy="1111885"/>
          </a:xfrm>
          <a:custGeom>
            <a:avLst/>
            <a:gdLst/>
            <a:ahLst/>
            <a:cxnLst/>
            <a:rect l="l" t="t" r="r" b="b"/>
            <a:pathLst>
              <a:path w="5142230" h="1111885">
                <a:moveTo>
                  <a:pt x="5141671" y="44411"/>
                </a:moveTo>
                <a:lnTo>
                  <a:pt x="5140363" y="44411"/>
                </a:lnTo>
                <a:lnTo>
                  <a:pt x="5137670" y="31076"/>
                </a:lnTo>
                <a:lnTo>
                  <a:pt x="5126748" y="14922"/>
                </a:lnTo>
                <a:lnTo>
                  <a:pt x="5110607" y="4013"/>
                </a:lnTo>
                <a:lnTo>
                  <a:pt x="5090871" y="0"/>
                </a:lnTo>
                <a:lnTo>
                  <a:pt x="50800" y="0"/>
                </a:lnTo>
                <a:lnTo>
                  <a:pt x="31076" y="4013"/>
                </a:lnTo>
                <a:lnTo>
                  <a:pt x="14922" y="14922"/>
                </a:lnTo>
                <a:lnTo>
                  <a:pt x="4013" y="31076"/>
                </a:lnTo>
                <a:lnTo>
                  <a:pt x="1295" y="44411"/>
                </a:lnTo>
                <a:lnTo>
                  <a:pt x="0" y="44411"/>
                </a:lnTo>
                <a:lnTo>
                  <a:pt x="0" y="50800"/>
                </a:lnTo>
                <a:lnTo>
                  <a:pt x="0" y="82384"/>
                </a:lnTo>
                <a:lnTo>
                  <a:pt x="0" y="1060627"/>
                </a:lnTo>
                <a:lnTo>
                  <a:pt x="4013" y="1080363"/>
                </a:lnTo>
                <a:lnTo>
                  <a:pt x="14922" y="1096518"/>
                </a:lnTo>
                <a:lnTo>
                  <a:pt x="31076" y="1107427"/>
                </a:lnTo>
                <a:lnTo>
                  <a:pt x="50800" y="1111440"/>
                </a:lnTo>
                <a:lnTo>
                  <a:pt x="5090871" y="1111440"/>
                </a:lnTo>
                <a:lnTo>
                  <a:pt x="5110607" y="1107427"/>
                </a:lnTo>
                <a:lnTo>
                  <a:pt x="5126748" y="1096518"/>
                </a:lnTo>
                <a:lnTo>
                  <a:pt x="5137670" y="1080363"/>
                </a:lnTo>
                <a:lnTo>
                  <a:pt x="5141671" y="1060627"/>
                </a:lnTo>
                <a:lnTo>
                  <a:pt x="5141671" y="82384"/>
                </a:lnTo>
                <a:lnTo>
                  <a:pt x="5141671" y="50800"/>
                </a:lnTo>
                <a:lnTo>
                  <a:pt x="5141671" y="44411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309194" y="509255"/>
            <a:ext cx="4782185" cy="234442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327660" indent="-177800">
              <a:lnSpc>
                <a:spcPct val="100000"/>
              </a:lnSpc>
              <a:spcBef>
                <a:spcPts val="434"/>
              </a:spcBef>
              <a:buClr>
                <a:srgbClr val="F47F19"/>
              </a:buClr>
              <a:buFont typeface="MathJax_AMS"/>
              <a:buChar char="▶"/>
              <a:tabLst>
                <a:tab pos="328295" algn="l"/>
              </a:tabLst>
            </a:pPr>
            <a:r>
              <a:rPr sz="1100" spc="-5" dirty="0">
                <a:latin typeface="LM Sans 10"/>
                <a:cs typeface="LM Sans 10"/>
              </a:rPr>
              <a:t>The configuration </a:t>
            </a:r>
            <a:r>
              <a:rPr sz="1100" spc="-10" dirty="0">
                <a:latin typeface="LM Sans 10"/>
                <a:cs typeface="LM Sans 10"/>
              </a:rPr>
              <a:t>file </a:t>
            </a:r>
            <a:r>
              <a:rPr sz="1100" spc="-15" dirty="0">
                <a:latin typeface="LM Sans 10"/>
                <a:cs typeface="LM Sans 10"/>
              </a:rPr>
              <a:t>for </a:t>
            </a:r>
            <a:r>
              <a:rPr sz="1100" spc="-5" dirty="0">
                <a:latin typeface="LM Sans 10"/>
                <a:cs typeface="LM Sans 10"/>
              </a:rPr>
              <a:t>the distro </a:t>
            </a:r>
            <a:r>
              <a:rPr sz="1100" spc="-20" dirty="0">
                <a:latin typeface="LM Sans 10"/>
                <a:cs typeface="LM Sans 10"/>
              </a:rPr>
              <a:t>layer </a:t>
            </a:r>
            <a:r>
              <a:rPr sz="1100" spc="-5" dirty="0">
                <a:latin typeface="LM Sans 10"/>
                <a:cs typeface="LM Sans 10"/>
              </a:rPr>
              <a:t>is</a:t>
            </a:r>
            <a:r>
              <a:rPr sz="1100" spc="70" dirty="0">
                <a:latin typeface="LM Sans 10"/>
                <a:cs typeface="LM Sans 10"/>
              </a:rPr>
              <a:t> </a:t>
            </a:r>
            <a:r>
              <a:rPr sz="11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conf/distro/&lt;distro&gt;.conf</a:t>
            </a:r>
            <a:endParaRPr sz="1100" dirty="0">
              <a:latin typeface="Noto Sans Mono CJK JP Bold"/>
              <a:cs typeface="Noto Sans Mono CJK JP Bold"/>
            </a:endParaRPr>
          </a:p>
          <a:p>
            <a:pPr marL="327660" indent="-177800">
              <a:lnSpc>
                <a:spcPct val="100000"/>
              </a:lnSpc>
              <a:spcBef>
                <a:spcPts val="334"/>
              </a:spcBef>
              <a:buClr>
                <a:srgbClr val="F47F19"/>
              </a:buClr>
              <a:buFont typeface="MathJax_AMS"/>
              <a:buChar char="▶"/>
              <a:tabLst>
                <a:tab pos="328295" algn="l"/>
              </a:tabLst>
            </a:pPr>
            <a:r>
              <a:rPr sz="1100" spc="-5" dirty="0">
                <a:latin typeface="LM Sans 10"/>
                <a:cs typeface="LM Sans 10"/>
              </a:rPr>
              <a:t>This </a:t>
            </a:r>
            <a:r>
              <a:rPr sz="1100" spc="-10" dirty="0">
                <a:latin typeface="LM Sans 10"/>
                <a:cs typeface="LM Sans 10"/>
              </a:rPr>
              <a:t>file </a:t>
            </a:r>
            <a:r>
              <a:rPr sz="1100" spc="-5" dirty="0">
                <a:latin typeface="LM Sans 10"/>
                <a:cs typeface="LM Sans 10"/>
              </a:rPr>
              <a:t>must </a:t>
            </a:r>
            <a:r>
              <a:rPr sz="1100" spc="-10" dirty="0">
                <a:latin typeface="LM Sans 10"/>
                <a:cs typeface="LM Sans 10"/>
              </a:rPr>
              <a:t>define </a:t>
            </a:r>
            <a:r>
              <a:rPr sz="1100" spc="-5" dirty="0">
                <a:latin typeface="LM Sans 10"/>
                <a:cs typeface="LM Sans 10"/>
              </a:rPr>
              <a:t>the </a:t>
            </a:r>
            <a:r>
              <a:rPr sz="11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DISTRO</a:t>
            </a:r>
            <a:r>
              <a:rPr sz="1100" spc="-18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variable.</a:t>
            </a:r>
            <a:endParaRPr sz="1100" dirty="0">
              <a:latin typeface="LM Sans 10"/>
              <a:cs typeface="LM Sans 10"/>
            </a:endParaRPr>
          </a:p>
          <a:p>
            <a:pPr marL="327660" indent="-177800">
              <a:lnSpc>
                <a:spcPct val="100000"/>
              </a:lnSpc>
              <a:spcBef>
                <a:spcPts val="330"/>
              </a:spcBef>
              <a:buClr>
                <a:srgbClr val="F47F19"/>
              </a:buClr>
              <a:buFont typeface="MathJax_AMS"/>
              <a:buChar char="▶"/>
              <a:tabLst>
                <a:tab pos="328295" algn="l"/>
              </a:tabLst>
            </a:pPr>
            <a:r>
              <a:rPr sz="1100" spc="-5" dirty="0">
                <a:latin typeface="LM Sans 10"/>
                <a:cs typeface="LM Sans 10"/>
              </a:rPr>
              <a:t>It is </a:t>
            </a:r>
            <a:r>
              <a:rPr sz="1100" dirty="0">
                <a:latin typeface="LM Sans 10"/>
                <a:cs typeface="LM Sans 10"/>
              </a:rPr>
              <a:t>possible </a:t>
            </a:r>
            <a:r>
              <a:rPr sz="1100" spc="-5" dirty="0">
                <a:latin typeface="LM Sans 10"/>
                <a:cs typeface="LM Sans 10"/>
              </a:rPr>
              <a:t>to inherit configuration from an existing distro</a:t>
            </a:r>
            <a:r>
              <a:rPr sz="1100" spc="-30" dirty="0">
                <a:latin typeface="LM Sans 10"/>
                <a:cs typeface="LM Sans 10"/>
              </a:rPr>
              <a:t> </a:t>
            </a:r>
            <a:r>
              <a:rPr sz="1100" spc="-15" dirty="0">
                <a:latin typeface="LM Sans 10"/>
                <a:cs typeface="LM Sans 10"/>
              </a:rPr>
              <a:t>layer.</a:t>
            </a:r>
            <a:endParaRPr sz="1100" dirty="0">
              <a:latin typeface="LM Sans 10"/>
              <a:cs typeface="LM Sans 10"/>
            </a:endParaRPr>
          </a:p>
          <a:p>
            <a:pPr marL="327660" indent="-177800">
              <a:lnSpc>
                <a:spcPct val="100000"/>
              </a:lnSpc>
              <a:spcBef>
                <a:spcPts val="335"/>
              </a:spcBef>
              <a:buClr>
                <a:srgbClr val="F47F19"/>
              </a:buClr>
              <a:buFont typeface="MathJax_AMS"/>
              <a:buChar char="▶"/>
              <a:tabLst>
                <a:tab pos="328295" algn="l"/>
              </a:tabLst>
            </a:pPr>
            <a:r>
              <a:rPr sz="1100" spc="-40" dirty="0">
                <a:latin typeface="LM Sans 10"/>
                <a:cs typeface="LM Sans 10"/>
              </a:rPr>
              <a:t>You </a:t>
            </a:r>
            <a:r>
              <a:rPr sz="1100" spc="-5" dirty="0">
                <a:latin typeface="LM Sans 10"/>
                <a:cs typeface="LM Sans 10"/>
              </a:rPr>
              <a:t>can also use all the </a:t>
            </a:r>
            <a:r>
              <a:rPr sz="11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DISTRO_*</a:t>
            </a:r>
            <a:r>
              <a:rPr sz="1100" spc="-160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variables.</a:t>
            </a:r>
            <a:endParaRPr sz="1100" dirty="0">
              <a:latin typeface="LM Sans 10"/>
              <a:cs typeface="LM Sans 10"/>
            </a:endParaRPr>
          </a:p>
          <a:p>
            <a:pPr marL="327660" indent="-177800">
              <a:lnSpc>
                <a:spcPct val="100000"/>
              </a:lnSpc>
              <a:spcBef>
                <a:spcPts val="335"/>
              </a:spcBef>
              <a:buClr>
                <a:srgbClr val="F47F19"/>
              </a:buClr>
              <a:buFont typeface="MathJax_AMS"/>
              <a:buChar char="▶"/>
              <a:tabLst>
                <a:tab pos="328295" algn="l"/>
              </a:tabLst>
            </a:pPr>
            <a:r>
              <a:rPr sz="1100" spc="-5" dirty="0">
                <a:latin typeface="LM Sans 10"/>
                <a:cs typeface="LM Sans 10"/>
              </a:rPr>
              <a:t>Use </a:t>
            </a:r>
            <a:r>
              <a:rPr sz="11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DISTRO = </a:t>
            </a:r>
            <a:r>
              <a:rPr sz="1100" spc="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"&lt;distro&gt;" </a:t>
            </a:r>
            <a:r>
              <a:rPr sz="1100" spc="-5" dirty="0">
                <a:latin typeface="LM Sans 10"/>
                <a:cs typeface="LM Sans 10"/>
              </a:rPr>
              <a:t>in </a:t>
            </a:r>
            <a:r>
              <a:rPr sz="11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local.conf</a:t>
            </a:r>
            <a:r>
              <a:rPr sz="1100" spc="-430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 </a:t>
            </a:r>
            <a:r>
              <a:rPr sz="1100" spc="-5" dirty="0">
                <a:latin typeface="LM Sans 10"/>
                <a:cs typeface="LM Sans 10"/>
              </a:rPr>
              <a:t>to use </a:t>
            </a:r>
            <a:r>
              <a:rPr sz="1100" spc="-15" dirty="0">
                <a:latin typeface="LM Sans 10"/>
                <a:cs typeface="LM Sans 10"/>
              </a:rPr>
              <a:t>your </a:t>
            </a:r>
            <a:r>
              <a:rPr sz="1100" spc="-5" dirty="0">
                <a:latin typeface="LM Sans 10"/>
                <a:cs typeface="LM Sans 10"/>
              </a:rPr>
              <a:t>distro configuration.</a:t>
            </a:r>
            <a:endParaRPr sz="1100" dirty="0">
              <a:latin typeface="LM Sans 10"/>
              <a:cs typeface="LM Sans 10"/>
            </a:endParaRPr>
          </a:p>
          <a:p>
            <a:pPr marL="50800" marR="2888615">
              <a:lnSpc>
                <a:spcPct val="199300"/>
              </a:lnSpc>
              <a:spcBef>
                <a:spcPts val="425"/>
              </a:spcBef>
            </a:pPr>
            <a:r>
              <a:rPr sz="1000" spc="-5" dirty="0">
                <a:solidFill>
                  <a:srgbClr val="3F3F3F"/>
                </a:solidFill>
                <a:latin typeface="Noto Sans Mono CJK JP Bold"/>
                <a:cs typeface="Noto Sans Mono CJK JP Bold"/>
              </a:rPr>
              <a:t>require</a:t>
            </a:r>
            <a:r>
              <a:rPr sz="1000" spc="-20" dirty="0">
                <a:solidFill>
                  <a:srgbClr val="3F3F3F"/>
                </a:solidFill>
                <a:latin typeface="Noto Sans Mono CJK JP Bold"/>
                <a:cs typeface="Noto Sans Mono CJK JP Bold"/>
              </a:rPr>
              <a:t> </a:t>
            </a:r>
            <a:r>
              <a:rPr sz="1000" spc="-5" dirty="0">
                <a:solidFill>
                  <a:srgbClr val="3F3F3F"/>
                </a:solidFill>
                <a:latin typeface="Noto Sans Mono CJK JP Bold"/>
                <a:cs typeface="Noto Sans Mono CJK JP Bold"/>
              </a:rPr>
              <a:t>conf/distro/poky.conf  </a:t>
            </a:r>
            <a:r>
              <a:rPr sz="1000" spc="-5" dirty="0">
                <a:solidFill>
                  <a:srgbClr val="00688C"/>
                </a:solidFill>
                <a:latin typeface="Noto Sans Mono CJK JP Bold"/>
                <a:cs typeface="Noto Sans Mono CJK JP Bold"/>
              </a:rPr>
              <a:t>DISTRO </a:t>
            </a:r>
            <a:r>
              <a:rPr sz="1000" spc="-5" dirty="0">
                <a:solidFill>
                  <a:srgbClr val="3F3F3F"/>
                </a:solidFill>
                <a:latin typeface="Noto Sans Mono CJK JP Bold"/>
                <a:cs typeface="Noto Sans Mono CJK JP Bold"/>
              </a:rPr>
              <a:t>=</a:t>
            </a:r>
            <a:r>
              <a:rPr sz="1000" spc="-15" dirty="0">
                <a:solidFill>
                  <a:srgbClr val="3F3F3F"/>
                </a:solidFill>
                <a:latin typeface="Noto Sans Mono CJK JP Bold"/>
                <a:cs typeface="Noto Sans Mono CJK JP Bold"/>
              </a:rPr>
              <a:t> </a:t>
            </a:r>
            <a:r>
              <a:rPr sz="1000" spc="-5" dirty="0">
                <a:solidFill>
                  <a:srgbClr val="CC5454"/>
                </a:solidFill>
                <a:latin typeface="Noto Sans Mono CJK JP Bold"/>
                <a:cs typeface="Noto Sans Mono CJK JP Bold"/>
              </a:rPr>
              <a:t>"distro"</a:t>
            </a:r>
            <a:endParaRPr sz="1000" dirty="0">
              <a:latin typeface="Noto Sans Mono CJK JP Bold"/>
              <a:cs typeface="Noto Sans Mono CJK JP Bold"/>
            </a:endParaRPr>
          </a:p>
          <a:p>
            <a:pPr marL="50800" marR="2572385">
              <a:lnSpc>
                <a:spcPts val="1200"/>
              </a:lnSpc>
              <a:spcBef>
                <a:spcPts val="35"/>
              </a:spcBef>
            </a:pPr>
            <a:r>
              <a:rPr sz="1000" spc="-5" dirty="0">
                <a:solidFill>
                  <a:srgbClr val="00688C"/>
                </a:solidFill>
                <a:latin typeface="Noto Sans Mono CJK JP Bold"/>
                <a:cs typeface="Noto Sans Mono CJK JP Bold"/>
              </a:rPr>
              <a:t>DISTRO_NAME </a:t>
            </a:r>
            <a:r>
              <a:rPr sz="1000" spc="-5" dirty="0">
                <a:solidFill>
                  <a:srgbClr val="3F3F3F"/>
                </a:solidFill>
                <a:latin typeface="Noto Sans Mono CJK JP Bold"/>
                <a:cs typeface="Noto Sans Mono CJK JP Bold"/>
              </a:rPr>
              <a:t>= </a:t>
            </a:r>
            <a:r>
              <a:rPr sz="1000" spc="-5" dirty="0">
                <a:solidFill>
                  <a:srgbClr val="CC5454"/>
                </a:solidFill>
                <a:latin typeface="Noto Sans Mono CJK JP Bold"/>
                <a:cs typeface="Noto Sans Mono CJK JP Bold"/>
              </a:rPr>
              <a:t>"distro description"  </a:t>
            </a:r>
            <a:r>
              <a:rPr sz="1000" spc="-5" dirty="0">
                <a:solidFill>
                  <a:srgbClr val="00688C"/>
                </a:solidFill>
                <a:latin typeface="Noto Sans Mono CJK JP Bold"/>
                <a:cs typeface="Noto Sans Mono CJK JP Bold"/>
              </a:rPr>
              <a:t>DISTRO_VERSION </a:t>
            </a:r>
            <a:r>
              <a:rPr sz="1000" spc="-5" dirty="0">
                <a:solidFill>
                  <a:srgbClr val="3F3F3F"/>
                </a:solidFill>
                <a:latin typeface="Noto Sans Mono CJK JP Bold"/>
                <a:cs typeface="Noto Sans Mono CJK JP Bold"/>
              </a:rPr>
              <a:t>=</a:t>
            </a:r>
            <a:r>
              <a:rPr sz="1000" spc="-15" dirty="0">
                <a:solidFill>
                  <a:srgbClr val="3F3F3F"/>
                </a:solidFill>
                <a:latin typeface="Noto Sans Mono CJK JP Bold"/>
                <a:cs typeface="Noto Sans Mono CJK JP Bold"/>
              </a:rPr>
              <a:t> </a:t>
            </a:r>
            <a:r>
              <a:rPr sz="1000" spc="-5" dirty="0">
                <a:solidFill>
                  <a:srgbClr val="CC5454"/>
                </a:solidFill>
                <a:latin typeface="Noto Sans Mono CJK JP Bold"/>
                <a:cs typeface="Noto Sans Mono CJK JP Bold"/>
              </a:rPr>
              <a:t>"1.0"</a:t>
            </a:r>
            <a:endParaRPr sz="1000" dirty="0">
              <a:latin typeface="Noto Sans Mono CJK JP Bold"/>
              <a:cs typeface="Noto Sans Mono CJK JP Bold"/>
            </a:endParaRPr>
          </a:p>
          <a:p>
            <a:pPr>
              <a:lnSpc>
                <a:spcPct val="100000"/>
              </a:lnSpc>
              <a:spcBef>
                <a:spcPts val="85"/>
              </a:spcBef>
            </a:pPr>
            <a:endParaRPr sz="500" dirty="0">
              <a:latin typeface="Noto Sans Mono CJK JP Bold"/>
              <a:cs typeface="Noto Sans Mono CJK JP Bold"/>
            </a:endParaRPr>
          </a:p>
          <a:p>
            <a:pPr marL="50800">
              <a:lnSpc>
                <a:spcPct val="100000"/>
              </a:lnSpc>
            </a:pPr>
            <a:r>
              <a:rPr sz="1000" spc="-5" dirty="0">
                <a:solidFill>
                  <a:srgbClr val="00688C"/>
                </a:solidFill>
                <a:latin typeface="Noto Sans Mono CJK JP Bold"/>
                <a:cs typeface="Noto Sans Mono CJK JP Bold"/>
              </a:rPr>
              <a:t>MAINTAINER </a:t>
            </a:r>
            <a:r>
              <a:rPr sz="1000" spc="-5" dirty="0">
                <a:solidFill>
                  <a:srgbClr val="3F3F3F"/>
                </a:solidFill>
                <a:latin typeface="Noto Sans Mono CJK JP Bold"/>
                <a:cs typeface="Noto Sans Mono CJK JP Bold"/>
              </a:rPr>
              <a:t>=</a:t>
            </a:r>
            <a:r>
              <a:rPr sz="1000" spc="-10" dirty="0">
                <a:solidFill>
                  <a:srgbClr val="3F3F3F"/>
                </a:solidFill>
                <a:latin typeface="Noto Sans Mono CJK JP Bold"/>
                <a:cs typeface="Noto Sans Mono CJK JP Bold"/>
              </a:rPr>
              <a:t> </a:t>
            </a:r>
            <a:r>
              <a:rPr sz="1000" spc="-5" dirty="0">
                <a:solidFill>
                  <a:srgbClr val="CC5454"/>
                </a:solidFill>
                <a:latin typeface="Noto Sans Mono CJK JP Bold"/>
                <a:cs typeface="Noto Sans Mono CJK JP Bold"/>
              </a:rPr>
              <a:t>"..."</a:t>
            </a:r>
            <a:endParaRPr sz="1000" dirty="0">
              <a:latin typeface="Noto Sans Mono CJK JP Bold"/>
              <a:cs typeface="Noto Sans Mono CJK JP Bold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C1D20CD-7180-E2E9-8CAD-781EE5F50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60"/>
              </a:spcBef>
            </a:pPr>
            <a:fld id="{81D60167-4931-47E6-BA6A-407CBD079E47}" type="slidenum">
              <a:rPr lang="en-US" spc="-5" smtClean="0"/>
              <a:t>173</a:t>
            </a:fld>
            <a:r>
              <a:rPr lang="en-US" spc="-5"/>
              <a:t>/300</a:t>
            </a:r>
            <a:endParaRPr lang="en-US" spc="-5" dirty="0"/>
          </a:p>
        </p:txBody>
      </p:sp>
    </p:spTree>
  </p:cSld>
  <p:clrMapOvr>
    <a:masterClrMapping/>
  </p:clrMapOvr>
  <p:transition>
    <p:cut/>
  </p:transition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961" y="28051"/>
            <a:ext cx="1848281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DISTRO_FEATURES</a:t>
            </a:r>
            <a:endParaRPr sz="1400" dirty="0">
              <a:latin typeface="Noto Sans Mono CJK JP Bold"/>
              <a:cs typeface="Noto Sans Mono CJK JP Bold"/>
            </a:endParaRPr>
          </a:p>
        </p:txBody>
      </p:sp>
      <p:sp>
        <p:nvSpPr>
          <p:cNvPr id="29" name="object 29"/>
          <p:cNvSpPr txBox="1">
            <a:spLocks noGrp="1"/>
          </p:cNvSpPr>
          <p:nvPr>
            <p:ph type="ftr" sz="quarter" idx="11"/>
          </p:nvPr>
        </p:nvSpPr>
        <p:spPr>
          <a:xfrm>
            <a:off x="273532" y="3143455"/>
            <a:ext cx="2518410" cy="82074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lang="en-US" spc="-5" dirty="0"/>
              <a:t>Remake by Mao Huynh</a:t>
            </a:r>
            <a:endParaRPr spc="-5" dirty="0">
              <a:latin typeface="Noto Sans Mono CJK JP Bold"/>
              <a:cs typeface="Noto Sans Mono CJK JP Bold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21957" y="1041740"/>
            <a:ext cx="4785360" cy="100012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214629" indent="-177165">
              <a:lnSpc>
                <a:spcPct val="100000"/>
              </a:lnSpc>
              <a:spcBef>
                <a:spcPts val="434"/>
              </a:spcBef>
              <a:buClr>
                <a:srgbClr val="F47F19"/>
              </a:buClr>
              <a:buFont typeface="MathJax_AMS"/>
              <a:buChar char="▶"/>
              <a:tabLst>
                <a:tab pos="215265" algn="l"/>
              </a:tabLst>
            </a:pPr>
            <a:r>
              <a:rPr sz="1100" spc="-5" dirty="0">
                <a:latin typeface="LM Sans 10"/>
                <a:cs typeface="LM Sans 10"/>
              </a:rPr>
              <a:t>Lists the features the distribution will</a:t>
            </a:r>
            <a:r>
              <a:rPr sz="1100" spc="-10" dirty="0">
                <a:latin typeface="LM Sans 10"/>
                <a:cs typeface="LM Sans 10"/>
              </a:rPr>
              <a:t> provide.</a:t>
            </a:r>
            <a:endParaRPr sz="1100">
              <a:latin typeface="LM Sans 10"/>
              <a:cs typeface="LM Sans 10"/>
            </a:endParaRPr>
          </a:p>
          <a:p>
            <a:pPr marL="214629" marR="30480" indent="-177165">
              <a:lnSpc>
                <a:spcPct val="102600"/>
              </a:lnSpc>
              <a:spcBef>
                <a:spcPts val="300"/>
              </a:spcBef>
              <a:buClr>
                <a:srgbClr val="F47F19"/>
              </a:buClr>
              <a:buFont typeface="MathJax_AMS"/>
              <a:buChar char="▶"/>
              <a:tabLst>
                <a:tab pos="215265" algn="l"/>
              </a:tabLst>
            </a:pPr>
            <a:r>
              <a:rPr sz="1100" spc="-5" dirty="0">
                <a:latin typeface="LM Sans 10"/>
                <a:cs typeface="LM Sans 10"/>
              </a:rPr>
              <a:t>As </a:t>
            </a:r>
            <a:r>
              <a:rPr sz="1100" spc="-15" dirty="0">
                <a:latin typeface="LM Sans 10"/>
                <a:cs typeface="LM Sans 10"/>
              </a:rPr>
              <a:t>for </a:t>
            </a:r>
            <a:r>
              <a:rPr sz="11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MACHINE_FEATURES</a:t>
            </a:r>
            <a:r>
              <a:rPr sz="1100" spc="-5" dirty="0">
                <a:latin typeface="LM Sans 10"/>
                <a:cs typeface="LM Sans 10"/>
              </a:rPr>
              <a:t>, this is used </a:t>
            </a:r>
            <a:r>
              <a:rPr sz="1100" spc="-20" dirty="0">
                <a:latin typeface="LM Sans 10"/>
                <a:cs typeface="LM Sans 10"/>
              </a:rPr>
              <a:t>by </a:t>
            </a:r>
            <a:r>
              <a:rPr sz="1100" spc="-5" dirty="0">
                <a:latin typeface="LM Sans 10"/>
                <a:cs typeface="LM Sans 10"/>
              </a:rPr>
              <a:t>package </a:t>
            </a:r>
            <a:r>
              <a:rPr sz="1100" dirty="0">
                <a:latin typeface="LM Sans 10"/>
                <a:cs typeface="LM Sans 10"/>
              </a:rPr>
              <a:t>recipes </a:t>
            </a:r>
            <a:r>
              <a:rPr sz="1100" spc="-5" dirty="0">
                <a:latin typeface="LM Sans 10"/>
                <a:cs typeface="LM Sans 10"/>
              </a:rPr>
              <a:t>to enable </a:t>
            </a:r>
            <a:r>
              <a:rPr sz="1100" spc="-20" dirty="0">
                <a:latin typeface="LM Sans 10"/>
                <a:cs typeface="LM Sans 10"/>
              </a:rPr>
              <a:t>or </a:t>
            </a:r>
            <a:r>
              <a:rPr sz="1100" spc="-5" dirty="0">
                <a:latin typeface="LM Sans 10"/>
                <a:cs typeface="LM Sans 10"/>
              </a:rPr>
              <a:t>disable  functionalities.</a:t>
            </a:r>
            <a:endParaRPr sz="1100">
              <a:latin typeface="LM Sans 10"/>
              <a:cs typeface="LM Sans 10"/>
            </a:endParaRPr>
          </a:p>
          <a:p>
            <a:pPr marL="214629" indent="-177165">
              <a:lnSpc>
                <a:spcPct val="100000"/>
              </a:lnSpc>
              <a:spcBef>
                <a:spcPts val="330"/>
              </a:spcBef>
              <a:buClr>
                <a:srgbClr val="F47F19"/>
              </a:buClr>
              <a:buFont typeface="MathJax_AMS"/>
              <a:buChar char="▶"/>
              <a:tabLst>
                <a:tab pos="215265" algn="l"/>
              </a:tabLst>
            </a:pPr>
            <a:r>
              <a:rPr sz="11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COMBINED_FEATURES </a:t>
            </a:r>
            <a:r>
              <a:rPr sz="1100" spc="-10" dirty="0">
                <a:latin typeface="LM Sans 10"/>
                <a:cs typeface="LM Sans 10"/>
              </a:rPr>
              <a:t>provides </a:t>
            </a:r>
            <a:r>
              <a:rPr sz="1100" spc="-5" dirty="0">
                <a:latin typeface="LM Sans 10"/>
                <a:cs typeface="LM Sans 10"/>
              </a:rPr>
              <a:t>the list of features that </a:t>
            </a:r>
            <a:r>
              <a:rPr sz="1100" spc="-15" dirty="0">
                <a:latin typeface="LM Sans 10"/>
                <a:cs typeface="LM Sans 10"/>
              </a:rPr>
              <a:t>are </a:t>
            </a:r>
            <a:r>
              <a:rPr sz="1100" spc="-5" dirty="0">
                <a:latin typeface="LM Sans 10"/>
                <a:cs typeface="LM Sans 10"/>
              </a:rPr>
              <a:t>enabled in</a:t>
            </a:r>
            <a:r>
              <a:rPr sz="1100" spc="-190" dirty="0">
                <a:latin typeface="LM Sans 10"/>
                <a:cs typeface="LM Sans 10"/>
              </a:rPr>
              <a:t> </a:t>
            </a:r>
            <a:r>
              <a:rPr sz="1100" dirty="0">
                <a:latin typeface="LM Sans 10"/>
                <a:cs typeface="LM Sans 10"/>
              </a:rPr>
              <a:t>both</a:t>
            </a:r>
            <a:endParaRPr sz="1100">
              <a:latin typeface="LM Sans 10"/>
              <a:cs typeface="LM Sans 10"/>
            </a:endParaRPr>
          </a:p>
          <a:p>
            <a:pPr marL="214629">
              <a:lnSpc>
                <a:spcPct val="100000"/>
              </a:lnSpc>
              <a:spcBef>
                <a:spcPts val="35"/>
              </a:spcBef>
            </a:pPr>
            <a:r>
              <a:rPr sz="11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MACHINE_FEATURES </a:t>
            </a:r>
            <a:r>
              <a:rPr sz="1100" spc="-5" dirty="0">
                <a:latin typeface="LM Sans 10"/>
                <a:cs typeface="LM Sans 10"/>
              </a:rPr>
              <a:t>and</a:t>
            </a:r>
            <a:r>
              <a:rPr sz="1100" spc="-195" dirty="0">
                <a:latin typeface="LM Sans 10"/>
                <a:cs typeface="LM Sans 10"/>
              </a:rPr>
              <a:t> </a:t>
            </a:r>
            <a:r>
              <a:rPr sz="11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DISTRO_FEATURES</a:t>
            </a:r>
            <a:r>
              <a:rPr sz="1100" spc="-5" dirty="0">
                <a:latin typeface="LM Sans 10"/>
                <a:cs typeface="LM Sans 10"/>
              </a:rPr>
              <a:t>.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7FF8DB7-9D04-8AD1-6E05-AE436347B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60"/>
              </a:spcBef>
            </a:pPr>
            <a:fld id="{81D60167-4931-47E6-BA6A-407CBD079E47}" type="slidenum">
              <a:rPr lang="en-US" spc="-5" smtClean="0"/>
              <a:t>174</a:t>
            </a:fld>
            <a:r>
              <a:rPr lang="en-US" spc="-5"/>
              <a:t>/300</a:t>
            </a:r>
            <a:endParaRPr lang="en-US" spc="-5" dirty="0"/>
          </a:p>
        </p:txBody>
      </p:sp>
    </p:spTree>
  </p:cSld>
  <p:clrMapOvr>
    <a:masterClrMapping/>
  </p:clrMapOvr>
  <p:transition>
    <p:cut/>
  </p:transition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28051"/>
            <a:ext cx="1882432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5" dirty="0"/>
              <a:t>Toolchain</a:t>
            </a:r>
            <a:r>
              <a:rPr sz="1400" spc="-45" dirty="0"/>
              <a:t> </a:t>
            </a:r>
            <a:r>
              <a:rPr sz="1400" spc="10" dirty="0"/>
              <a:t>selection</a:t>
            </a:r>
            <a:endParaRPr sz="1400" dirty="0"/>
          </a:p>
        </p:txBody>
      </p:sp>
      <p:sp>
        <p:nvSpPr>
          <p:cNvPr id="29" name="object 29"/>
          <p:cNvSpPr txBox="1">
            <a:spLocks noGrp="1"/>
          </p:cNvSpPr>
          <p:nvPr>
            <p:ph type="ftr" sz="quarter" idx="11"/>
          </p:nvPr>
        </p:nvSpPr>
        <p:spPr>
          <a:xfrm>
            <a:off x="273532" y="3143455"/>
            <a:ext cx="2518410" cy="82074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lang="en-US" spc="-5" dirty="0"/>
              <a:t>Remake by Mao Huynh</a:t>
            </a:r>
            <a:endParaRPr spc="-5" dirty="0">
              <a:latin typeface="Noto Sans Mono CJK JP Bold"/>
              <a:cs typeface="Noto Sans Mono CJK JP Bold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96557" y="881009"/>
            <a:ext cx="4966970" cy="138430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240029" indent="-177165">
              <a:lnSpc>
                <a:spcPct val="100000"/>
              </a:lnSpc>
              <a:spcBef>
                <a:spcPts val="434"/>
              </a:spcBef>
              <a:buClr>
                <a:srgbClr val="F47F19"/>
              </a:buClr>
              <a:buFont typeface="MathJax_AMS"/>
              <a:buChar char="▶"/>
              <a:tabLst>
                <a:tab pos="240665" algn="l"/>
              </a:tabLst>
            </a:pPr>
            <a:r>
              <a:rPr sz="1100" spc="-5" dirty="0">
                <a:latin typeface="LM Sans 10"/>
                <a:cs typeface="LM Sans 10"/>
              </a:rPr>
              <a:t>The toolchain selection is controlled </a:t>
            </a:r>
            <a:r>
              <a:rPr sz="1100" spc="-20" dirty="0">
                <a:latin typeface="LM Sans 10"/>
                <a:cs typeface="LM Sans 10"/>
              </a:rPr>
              <a:t>by </a:t>
            </a:r>
            <a:r>
              <a:rPr sz="1100" spc="-5" dirty="0">
                <a:latin typeface="LM Sans 10"/>
                <a:cs typeface="LM Sans 10"/>
              </a:rPr>
              <a:t>the </a:t>
            </a:r>
            <a:r>
              <a:rPr sz="11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TCMODE</a:t>
            </a:r>
            <a:r>
              <a:rPr sz="1100" spc="-17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variable.</a:t>
            </a:r>
            <a:endParaRPr sz="1100">
              <a:latin typeface="LM Sans 10"/>
              <a:cs typeface="LM Sans 10"/>
            </a:endParaRPr>
          </a:p>
          <a:p>
            <a:pPr marL="240029" indent="-177165">
              <a:lnSpc>
                <a:spcPct val="100000"/>
              </a:lnSpc>
              <a:spcBef>
                <a:spcPts val="334"/>
              </a:spcBef>
              <a:buClr>
                <a:srgbClr val="F47F19"/>
              </a:buClr>
              <a:buFont typeface="MathJax_AMS"/>
              <a:buChar char="▶"/>
              <a:tabLst>
                <a:tab pos="240665" algn="l"/>
              </a:tabLst>
            </a:pPr>
            <a:r>
              <a:rPr sz="1100" spc="-5" dirty="0">
                <a:latin typeface="LM Sans 10"/>
                <a:cs typeface="LM Sans 10"/>
              </a:rPr>
              <a:t>It defaults to</a:t>
            </a:r>
            <a:r>
              <a:rPr sz="1100" spc="-10" dirty="0">
                <a:latin typeface="LM Sans 10"/>
                <a:cs typeface="LM Sans 10"/>
              </a:rPr>
              <a:t> </a:t>
            </a:r>
            <a:r>
              <a:rPr sz="11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"default"</a:t>
            </a:r>
            <a:r>
              <a:rPr sz="1100" spc="-5" dirty="0">
                <a:latin typeface="LM Sans 10"/>
                <a:cs typeface="LM Sans 10"/>
              </a:rPr>
              <a:t>.</a:t>
            </a:r>
            <a:endParaRPr sz="1100">
              <a:latin typeface="LM Sans 10"/>
              <a:cs typeface="LM Sans 10"/>
            </a:endParaRPr>
          </a:p>
          <a:p>
            <a:pPr marL="240029" indent="-177165">
              <a:lnSpc>
                <a:spcPct val="100000"/>
              </a:lnSpc>
              <a:spcBef>
                <a:spcPts val="170"/>
              </a:spcBef>
              <a:buClr>
                <a:srgbClr val="F47F19"/>
              </a:buClr>
              <a:buFont typeface="MathJax_AMS"/>
              <a:buChar char="▶"/>
              <a:tabLst>
                <a:tab pos="240665" algn="l"/>
              </a:tabLst>
            </a:pPr>
            <a:r>
              <a:rPr sz="1100" spc="-5" dirty="0">
                <a:latin typeface="LM Sans 10"/>
                <a:cs typeface="LM Sans 10"/>
              </a:rPr>
              <a:t>The </a:t>
            </a:r>
            <a:r>
              <a:rPr sz="11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conf/distro/include/tcmode-${TCMODE}.inc </a:t>
            </a:r>
            <a:r>
              <a:rPr sz="1100" spc="-10" dirty="0">
                <a:latin typeface="LM Sans 10"/>
                <a:cs typeface="LM Sans 10"/>
              </a:rPr>
              <a:t>file </a:t>
            </a:r>
            <a:r>
              <a:rPr sz="1100" spc="-5" dirty="0">
                <a:latin typeface="LM Sans 10"/>
                <a:cs typeface="LM Sans 10"/>
              </a:rPr>
              <a:t>is</a:t>
            </a:r>
            <a:r>
              <a:rPr sz="1100" spc="-19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included.</a:t>
            </a:r>
            <a:endParaRPr sz="1100">
              <a:latin typeface="LM Sans 10"/>
              <a:cs typeface="LM Sans 10"/>
            </a:endParaRPr>
          </a:p>
          <a:p>
            <a:pPr marL="517525" marR="30480" lvl="1" indent="-132715">
              <a:lnSpc>
                <a:spcPct val="100000"/>
              </a:lnSpc>
              <a:spcBef>
                <a:spcPts val="175"/>
              </a:spcBef>
              <a:buClr>
                <a:srgbClr val="F47F19"/>
              </a:buClr>
              <a:buFont typeface="Times New Roman"/>
              <a:buChar char="•"/>
              <a:tabLst>
                <a:tab pos="518159" algn="l"/>
              </a:tabLst>
            </a:pPr>
            <a:r>
              <a:rPr sz="1000" spc="-5" dirty="0">
                <a:latin typeface="LM Sans 10"/>
                <a:cs typeface="LM Sans 10"/>
              </a:rPr>
              <a:t>This configures the </a:t>
            </a:r>
            <a:r>
              <a:rPr sz="1000" dirty="0">
                <a:latin typeface="LM Sans 10"/>
                <a:cs typeface="LM Sans 10"/>
              </a:rPr>
              <a:t>toolchain </a:t>
            </a:r>
            <a:r>
              <a:rPr sz="1000" spc="-5" dirty="0">
                <a:latin typeface="LM Sans 10"/>
                <a:cs typeface="LM Sans 10"/>
              </a:rPr>
              <a:t>to use </a:t>
            </a:r>
            <a:r>
              <a:rPr sz="1000" spc="-20" dirty="0">
                <a:latin typeface="LM Sans 10"/>
                <a:cs typeface="LM Sans 10"/>
              </a:rPr>
              <a:t>by </a:t>
            </a:r>
            <a:r>
              <a:rPr sz="1000" spc="-5" dirty="0">
                <a:latin typeface="LM Sans 10"/>
                <a:cs typeface="LM Sans 10"/>
              </a:rPr>
              <a:t>defining preferred providers and versions </a:t>
            </a:r>
            <a:r>
              <a:rPr sz="1000" spc="-15" dirty="0">
                <a:latin typeface="LM Sans 10"/>
                <a:cs typeface="LM Sans 10"/>
              </a:rPr>
              <a:t>for  </a:t>
            </a:r>
            <a:r>
              <a:rPr sz="1000" dirty="0">
                <a:latin typeface="LM Sans 10"/>
                <a:cs typeface="LM Sans 10"/>
              </a:rPr>
              <a:t>recipes </a:t>
            </a:r>
            <a:r>
              <a:rPr sz="1000" spc="-5" dirty="0">
                <a:latin typeface="LM Sans 10"/>
                <a:cs typeface="LM Sans 10"/>
              </a:rPr>
              <a:t>such as </a:t>
            </a:r>
            <a:r>
              <a:rPr sz="10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gcc</a:t>
            </a:r>
            <a:r>
              <a:rPr sz="1000" spc="-5" dirty="0">
                <a:latin typeface="LM Sans 10"/>
                <a:cs typeface="LM Sans 10"/>
              </a:rPr>
              <a:t>, </a:t>
            </a:r>
            <a:r>
              <a:rPr sz="10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binutils</a:t>
            </a:r>
            <a:r>
              <a:rPr sz="1000" spc="-5" dirty="0">
                <a:latin typeface="LM Sans 10"/>
                <a:cs typeface="LM Sans 10"/>
              </a:rPr>
              <a:t>,</a:t>
            </a:r>
            <a:r>
              <a:rPr sz="1000" spc="-15" dirty="0">
                <a:latin typeface="LM Sans 10"/>
                <a:cs typeface="LM Sans 10"/>
              </a:rPr>
              <a:t> </a:t>
            </a:r>
            <a:r>
              <a:rPr sz="10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*libc</a:t>
            </a:r>
            <a:r>
              <a:rPr sz="1000" spc="-5" dirty="0">
                <a:latin typeface="LM Sans 10"/>
                <a:cs typeface="LM Sans 10"/>
              </a:rPr>
              <a:t>…</a:t>
            </a:r>
            <a:endParaRPr sz="1000">
              <a:latin typeface="LM Sans 10"/>
              <a:cs typeface="LM Sans 10"/>
            </a:endParaRPr>
          </a:p>
          <a:p>
            <a:pPr marL="240029" indent="-177165">
              <a:lnSpc>
                <a:spcPct val="100000"/>
              </a:lnSpc>
              <a:spcBef>
                <a:spcPts val="350"/>
              </a:spcBef>
              <a:buClr>
                <a:srgbClr val="F47F19"/>
              </a:buClr>
              <a:buFont typeface="MathJax_AMS"/>
              <a:buChar char="▶"/>
              <a:tabLst>
                <a:tab pos="240665" algn="l"/>
              </a:tabLst>
            </a:pPr>
            <a:r>
              <a:rPr sz="1100" spc="-5" dirty="0">
                <a:latin typeface="LM Sans 10"/>
                <a:cs typeface="LM Sans 10"/>
              </a:rPr>
              <a:t>The </a:t>
            </a:r>
            <a:r>
              <a:rPr sz="1100" spc="-10" dirty="0">
                <a:latin typeface="LM Sans 10"/>
                <a:cs typeface="LM Sans 10"/>
              </a:rPr>
              <a:t>providers’ </a:t>
            </a:r>
            <a:r>
              <a:rPr sz="1100" dirty="0">
                <a:latin typeface="LM Sans 10"/>
                <a:cs typeface="LM Sans 10"/>
              </a:rPr>
              <a:t>recipes </a:t>
            </a:r>
            <a:r>
              <a:rPr sz="1100" spc="-10" dirty="0">
                <a:latin typeface="LM Sans 10"/>
                <a:cs typeface="LM Sans 10"/>
              </a:rPr>
              <a:t>define </a:t>
            </a:r>
            <a:r>
              <a:rPr sz="1100" spc="-20" dirty="0">
                <a:latin typeface="LM Sans 10"/>
                <a:cs typeface="LM Sans 10"/>
              </a:rPr>
              <a:t>how </a:t>
            </a:r>
            <a:r>
              <a:rPr sz="1100" spc="-5" dirty="0">
                <a:latin typeface="LM Sans 10"/>
                <a:cs typeface="LM Sans 10"/>
              </a:rPr>
              <a:t>to compile </a:t>
            </a:r>
            <a:r>
              <a:rPr sz="1100" spc="-10" dirty="0">
                <a:latin typeface="LM Sans 10"/>
                <a:cs typeface="LM Sans 10"/>
              </a:rPr>
              <a:t>or/and </a:t>
            </a:r>
            <a:r>
              <a:rPr sz="1100" spc="-5" dirty="0">
                <a:latin typeface="LM Sans 10"/>
                <a:cs typeface="LM Sans 10"/>
              </a:rPr>
              <a:t>install the</a:t>
            </a:r>
            <a:r>
              <a:rPr sz="1100" spc="4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toolchain.</a:t>
            </a:r>
            <a:endParaRPr sz="1100">
              <a:latin typeface="LM Sans 10"/>
              <a:cs typeface="LM Sans 10"/>
            </a:endParaRPr>
          </a:p>
          <a:p>
            <a:pPr marL="240029" indent="-177165">
              <a:lnSpc>
                <a:spcPct val="100000"/>
              </a:lnSpc>
              <a:spcBef>
                <a:spcPts val="335"/>
              </a:spcBef>
              <a:buClr>
                <a:srgbClr val="F47F19"/>
              </a:buClr>
              <a:buFont typeface="MathJax_AMS"/>
              <a:buChar char="▶"/>
              <a:tabLst>
                <a:tab pos="240665" algn="l"/>
              </a:tabLst>
            </a:pPr>
            <a:r>
              <a:rPr sz="1100" spc="-15" dirty="0">
                <a:latin typeface="LM Sans 10"/>
                <a:cs typeface="LM Sans 10"/>
              </a:rPr>
              <a:t>Toolchains </a:t>
            </a:r>
            <a:r>
              <a:rPr sz="1100" spc="-5" dirty="0">
                <a:latin typeface="LM Sans 10"/>
                <a:cs typeface="LM Sans 10"/>
              </a:rPr>
              <a:t>can </a:t>
            </a:r>
            <a:r>
              <a:rPr sz="1100" spc="10" dirty="0">
                <a:latin typeface="LM Sans 10"/>
                <a:cs typeface="LM Sans 10"/>
              </a:rPr>
              <a:t>be </a:t>
            </a:r>
            <a:r>
              <a:rPr sz="1100" spc="-5" dirty="0">
                <a:latin typeface="LM Sans 10"/>
                <a:cs typeface="LM Sans 10"/>
              </a:rPr>
              <a:t>built </a:t>
            </a:r>
            <a:r>
              <a:rPr sz="1100" spc="-20" dirty="0">
                <a:latin typeface="LM Sans 10"/>
                <a:cs typeface="LM Sans 10"/>
              </a:rPr>
              <a:t>by </a:t>
            </a:r>
            <a:r>
              <a:rPr sz="1100" spc="-5" dirty="0">
                <a:latin typeface="LM Sans 10"/>
                <a:cs typeface="LM Sans 10"/>
              </a:rPr>
              <a:t>the build system </a:t>
            </a:r>
            <a:r>
              <a:rPr sz="1100" spc="-20" dirty="0">
                <a:latin typeface="LM Sans 10"/>
                <a:cs typeface="LM Sans 10"/>
              </a:rPr>
              <a:t>or</a:t>
            </a:r>
            <a:r>
              <a:rPr sz="110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external.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EA117DA-8523-8399-1322-024F68BA7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60"/>
              </a:spcBef>
            </a:pPr>
            <a:fld id="{81D60167-4931-47E6-BA6A-407CBD079E47}" type="slidenum">
              <a:rPr lang="en-US" spc="-5" smtClean="0"/>
              <a:t>175</a:t>
            </a:fld>
            <a:r>
              <a:rPr lang="en-US" spc="-5"/>
              <a:t>/300</a:t>
            </a:r>
            <a:endParaRPr lang="en-US" spc="-5" dirty="0"/>
          </a:p>
        </p:txBody>
      </p:sp>
    </p:spTree>
  </p:cSld>
  <p:clrMapOvr>
    <a:masterClrMapping/>
  </p:clrMapOvr>
  <p:transition>
    <p:cut/>
  </p:transition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28051"/>
            <a:ext cx="1369352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5" dirty="0"/>
              <a:t>Sample</a:t>
            </a:r>
            <a:r>
              <a:rPr sz="1400" spc="-55" dirty="0"/>
              <a:t> </a:t>
            </a:r>
            <a:r>
              <a:rPr sz="1400" spc="5" dirty="0"/>
              <a:t>files</a:t>
            </a:r>
            <a:endParaRPr sz="1400" dirty="0"/>
          </a:p>
        </p:txBody>
      </p:sp>
      <p:sp>
        <p:nvSpPr>
          <p:cNvPr id="29" name="object 29"/>
          <p:cNvSpPr txBox="1">
            <a:spLocks noGrp="1"/>
          </p:cNvSpPr>
          <p:nvPr>
            <p:ph type="ftr" sz="quarter" idx="11"/>
          </p:nvPr>
        </p:nvSpPr>
        <p:spPr>
          <a:xfrm>
            <a:off x="273532" y="3143455"/>
            <a:ext cx="2518410" cy="82074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lang="en-US" spc="-5" dirty="0"/>
              <a:t>Remake by Mao Huynh</a:t>
            </a:r>
            <a:endParaRPr spc="-5" dirty="0">
              <a:latin typeface="Noto Sans Mono CJK JP Bold"/>
              <a:cs typeface="Noto Sans Mono CJK JP Bold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96557" y="858061"/>
            <a:ext cx="4659630" cy="151320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40029" marR="55880" indent="-177165">
              <a:lnSpc>
                <a:spcPct val="102600"/>
              </a:lnSpc>
              <a:spcBef>
                <a:spcPts val="55"/>
              </a:spcBef>
              <a:buClr>
                <a:srgbClr val="F47F19"/>
              </a:buClr>
              <a:buFont typeface="MathJax_AMS"/>
              <a:buChar char="▶"/>
              <a:tabLst>
                <a:tab pos="240665" algn="l"/>
              </a:tabLst>
            </a:pPr>
            <a:r>
              <a:rPr sz="1100" spc="-10" dirty="0">
                <a:latin typeface="LM Sans 10"/>
                <a:cs typeface="LM Sans 10"/>
              </a:rPr>
              <a:t>A </a:t>
            </a:r>
            <a:r>
              <a:rPr sz="1100" spc="-5" dirty="0">
                <a:latin typeface="LM Sans 10"/>
                <a:cs typeface="LM Sans 10"/>
              </a:rPr>
              <a:t>distro </a:t>
            </a:r>
            <a:r>
              <a:rPr sz="1100" spc="-20" dirty="0">
                <a:latin typeface="LM Sans 10"/>
                <a:cs typeface="LM Sans 10"/>
              </a:rPr>
              <a:t>layer </a:t>
            </a:r>
            <a:r>
              <a:rPr sz="1100" spc="-5" dirty="0">
                <a:latin typeface="LM Sans 10"/>
                <a:cs typeface="LM Sans 10"/>
              </a:rPr>
              <a:t>often contains </a:t>
            </a:r>
            <a:r>
              <a:rPr sz="11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sample files</a:t>
            </a:r>
            <a:r>
              <a:rPr sz="1100" spc="-5" dirty="0">
                <a:latin typeface="LM Sans 10"/>
                <a:cs typeface="LM Sans 10"/>
              </a:rPr>
              <a:t>, used as templates to build </a:t>
            </a:r>
            <a:r>
              <a:rPr sz="1100" spc="-15" dirty="0">
                <a:latin typeface="LM Sans 10"/>
                <a:cs typeface="LM Sans 10"/>
              </a:rPr>
              <a:t>key  </a:t>
            </a:r>
            <a:r>
              <a:rPr sz="1100" spc="-5" dirty="0">
                <a:latin typeface="LM Sans 10"/>
                <a:cs typeface="LM Sans 10"/>
              </a:rPr>
              <a:t>configurations</a:t>
            </a:r>
            <a:r>
              <a:rPr sz="1100" spc="-1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files.</a:t>
            </a:r>
            <a:endParaRPr sz="1100">
              <a:latin typeface="LM Sans 10"/>
              <a:cs typeface="LM Sans 10"/>
            </a:endParaRPr>
          </a:p>
          <a:p>
            <a:pPr marL="240029" indent="-177165">
              <a:lnSpc>
                <a:spcPct val="100000"/>
              </a:lnSpc>
              <a:spcBef>
                <a:spcPts val="175"/>
              </a:spcBef>
              <a:buClr>
                <a:srgbClr val="F47F19"/>
              </a:buClr>
              <a:buFont typeface="MathJax_AMS"/>
              <a:buChar char="▶"/>
              <a:tabLst>
                <a:tab pos="240665" algn="l"/>
              </a:tabLst>
            </a:pPr>
            <a:r>
              <a:rPr sz="1100" spc="-5" dirty="0">
                <a:latin typeface="LM Sans 10"/>
                <a:cs typeface="LM Sans 10"/>
              </a:rPr>
              <a:t>Example of </a:t>
            </a:r>
            <a:r>
              <a:rPr sz="11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sample</a:t>
            </a:r>
            <a:r>
              <a:rPr sz="1100" spc="-1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 </a:t>
            </a:r>
            <a:r>
              <a:rPr sz="11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files</a:t>
            </a:r>
            <a:r>
              <a:rPr sz="1100" spc="-5" dirty="0">
                <a:latin typeface="LM Sans 10"/>
                <a:cs typeface="LM Sans 10"/>
              </a:rPr>
              <a:t>:</a:t>
            </a:r>
            <a:endParaRPr sz="1100">
              <a:latin typeface="LM Sans 10"/>
              <a:cs typeface="LM Sans 10"/>
            </a:endParaRPr>
          </a:p>
          <a:p>
            <a:pPr marL="517525" lvl="1" indent="-133350">
              <a:lnSpc>
                <a:spcPts val="1200"/>
              </a:lnSpc>
              <a:spcBef>
                <a:spcPts val="175"/>
              </a:spcBef>
              <a:buClr>
                <a:srgbClr val="F47F19"/>
              </a:buClr>
              <a:buFont typeface="Times New Roman"/>
              <a:buChar char="•"/>
              <a:tabLst>
                <a:tab pos="518159" algn="l"/>
              </a:tabLst>
            </a:pPr>
            <a:r>
              <a:rPr sz="10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bblayers.conf.sample</a:t>
            </a:r>
            <a:endParaRPr sz="1000">
              <a:latin typeface="Noto Sans Mono CJK JP Bold"/>
              <a:cs typeface="Noto Sans Mono CJK JP Bold"/>
            </a:endParaRPr>
          </a:p>
          <a:p>
            <a:pPr marL="517525" lvl="1" indent="-133350">
              <a:lnSpc>
                <a:spcPts val="1200"/>
              </a:lnSpc>
              <a:buClr>
                <a:srgbClr val="F47F19"/>
              </a:buClr>
              <a:buFont typeface="Times New Roman"/>
              <a:buChar char="•"/>
              <a:tabLst>
                <a:tab pos="518159" algn="l"/>
              </a:tabLst>
            </a:pPr>
            <a:r>
              <a:rPr sz="10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local.conf.sample</a:t>
            </a:r>
            <a:endParaRPr sz="1000">
              <a:latin typeface="Noto Sans Mono CJK JP Bold"/>
              <a:cs typeface="Noto Sans Mono CJK JP Bold"/>
            </a:endParaRPr>
          </a:p>
          <a:p>
            <a:pPr marL="240029" indent="-177165">
              <a:lnSpc>
                <a:spcPct val="100000"/>
              </a:lnSpc>
              <a:spcBef>
                <a:spcPts val="355"/>
              </a:spcBef>
              <a:buClr>
                <a:srgbClr val="F47F19"/>
              </a:buClr>
              <a:buFont typeface="MathJax_AMS"/>
              <a:buChar char="▶"/>
              <a:tabLst>
                <a:tab pos="240665" algn="l"/>
              </a:tabLst>
            </a:pPr>
            <a:r>
              <a:rPr sz="1100" spc="-5" dirty="0">
                <a:latin typeface="LM Sans 10"/>
                <a:cs typeface="LM Sans 10"/>
              </a:rPr>
              <a:t>In </a:t>
            </a:r>
            <a:r>
              <a:rPr sz="11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Poky</a:t>
            </a:r>
            <a:r>
              <a:rPr sz="1100" spc="-5" dirty="0">
                <a:latin typeface="LM Sans 10"/>
                <a:cs typeface="LM Sans 10"/>
              </a:rPr>
              <a:t>, they </a:t>
            </a:r>
            <a:r>
              <a:rPr sz="1100" spc="-15" dirty="0">
                <a:latin typeface="LM Sans 10"/>
                <a:cs typeface="LM Sans 10"/>
              </a:rPr>
              <a:t>are </a:t>
            </a:r>
            <a:r>
              <a:rPr sz="1100" spc="-5" dirty="0">
                <a:latin typeface="LM Sans 10"/>
                <a:cs typeface="LM Sans 10"/>
              </a:rPr>
              <a:t>in</a:t>
            </a:r>
            <a:r>
              <a:rPr sz="1100" dirty="0">
                <a:latin typeface="LM Sans 10"/>
                <a:cs typeface="LM Sans 10"/>
              </a:rPr>
              <a:t> </a:t>
            </a:r>
            <a:r>
              <a:rPr sz="11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meta-poky/conf/</a:t>
            </a:r>
            <a:r>
              <a:rPr sz="1100" spc="-5" dirty="0">
                <a:latin typeface="LM Sans 10"/>
                <a:cs typeface="LM Sans 10"/>
              </a:rPr>
              <a:t>.</a:t>
            </a:r>
            <a:endParaRPr sz="1100">
              <a:latin typeface="LM Sans 10"/>
              <a:cs typeface="LM Sans 10"/>
            </a:endParaRPr>
          </a:p>
          <a:p>
            <a:pPr marL="240029" indent="-177165">
              <a:lnSpc>
                <a:spcPct val="100000"/>
              </a:lnSpc>
              <a:spcBef>
                <a:spcPts val="330"/>
              </a:spcBef>
              <a:buClr>
                <a:srgbClr val="F47F19"/>
              </a:buClr>
              <a:buFont typeface="MathJax_AMS"/>
              <a:buChar char="▶"/>
              <a:tabLst>
                <a:tab pos="240665" algn="l"/>
              </a:tabLst>
            </a:pPr>
            <a:r>
              <a:rPr sz="1100" spc="-5" dirty="0">
                <a:latin typeface="LM Sans 10"/>
                <a:cs typeface="LM Sans 10"/>
              </a:rPr>
              <a:t>The </a:t>
            </a:r>
            <a:r>
              <a:rPr sz="11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TEMPLATECONF </a:t>
            </a:r>
            <a:r>
              <a:rPr sz="1100" spc="-10" dirty="0">
                <a:latin typeface="LM Sans 10"/>
                <a:cs typeface="LM Sans 10"/>
              </a:rPr>
              <a:t>variable </a:t>
            </a:r>
            <a:r>
              <a:rPr sz="1100" spc="-5" dirty="0">
                <a:latin typeface="LM Sans 10"/>
                <a:cs typeface="LM Sans 10"/>
              </a:rPr>
              <a:t>controls where to </a:t>
            </a:r>
            <a:r>
              <a:rPr sz="1100" spc="-10" dirty="0">
                <a:latin typeface="LM Sans 10"/>
                <a:cs typeface="LM Sans 10"/>
              </a:rPr>
              <a:t>find </a:t>
            </a:r>
            <a:r>
              <a:rPr sz="1100" spc="-5" dirty="0">
                <a:latin typeface="LM Sans 10"/>
                <a:cs typeface="LM Sans 10"/>
              </a:rPr>
              <a:t>the</a:t>
            </a:r>
            <a:r>
              <a:rPr sz="1100" spc="-19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samples.</a:t>
            </a:r>
            <a:endParaRPr sz="1100">
              <a:latin typeface="LM Sans 10"/>
              <a:cs typeface="LM Sans 10"/>
            </a:endParaRPr>
          </a:p>
          <a:p>
            <a:pPr marL="240029" indent="-177165">
              <a:lnSpc>
                <a:spcPct val="100000"/>
              </a:lnSpc>
              <a:spcBef>
                <a:spcPts val="335"/>
              </a:spcBef>
              <a:buClr>
                <a:srgbClr val="F47F19"/>
              </a:buClr>
              <a:buFont typeface="MathJax_AMS"/>
              <a:buChar char="▶"/>
              <a:tabLst>
                <a:tab pos="240665" algn="l"/>
              </a:tabLst>
            </a:pPr>
            <a:r>
              <a:rPr sz="1100" spc="-5" dirty="0">
                <a:latin typeface="LM Sans 10"/>
                <a:cs typeface="LM Sans 10"/>
              </a:rPr>
              <a:t>It is set in</a:t>
            </a:r>
            <a:r>
              <a:rPr sz="1100" spc="-15" dirty="0">
                <a:latin typeface="LM Sans 10"/>
                <a:cs typeface="LM Sans 10"/>
              </a:rPr>
              <a:t> </a:t>
            </a:r>
            <a:r>
              <a:rPr sz="11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${OEROOT}/.templateconf</a:t>
            </a:r>
            <a:r>
              <a:rPr sz="1100" spc="-5" dirty="0">
                <a:latin typeface="LM Sans 10"/>
                <a:cs typeface="LM Sans 10"/>
              </a:rPr>
              <a:t>.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B6DD185-85ED-DC48-689C-7CA98D0E6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60"/>
              </a:spcBef>
            </a:pPr>
            <a:fld id="{81D60167-4931-47E6-BA6A-407CBD079E47}" type="slidenum">
              <a:rPr lang="en-US" spc="-5" smtClean="0"/>
              <a:t>176</a:t>
            </a:fld>
            <a:r>
              <a:rPr lang="en-US" spc="-5"/>
              <a:t>/300</a:t>
            </a:r>
            <a:endParaRPr lang="en-US" spc="-5" dirty="0"/>
          </a:p>
        </p:txBody>
      </p:sp>
    </p:spTree>
  </p:cSld>
  <p:clrMapOvr>
    <a:masterClrMapping/>
  </p:clrMapOvr>
  <p:transition>
    <p:cut/>
  </p:transition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7961" y="28051"/>
            <a:ext cx="1419021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0" dirty="0">
                <a:latin typeface="LM Sans 17"/>
                <a:cs typeface="LM Sans 17"/>
                <a:hlinkClick r:id="rId2" action="ppaction://hlinksldjump"/>
              </a:rPr>
              <a:t>Distro</a:t>
            </a:r>
            <a:r>
              <a:rPr sz="1400" spc="-50" dirty="0">
                <a:latin typeface="LM Sans 17"/>
                <a:cs typeface="LM Sans 17"/>
                <a:hlinkClick r:id="rId2" action="ppaction://hlinksldjump"/>
              </a:rPr>
              <a:t> </a:t>
            </a:r>
            <a:r>
              <a:rPr sz="1400" dirty="0">
                <a:latin typeface="LM Sans 17"/>
                <a:cs typeface="LM Sans 17"/>
                <a:hlinkClick r:id="rId2" action="ppaction://hlinksldjump"/>
              </a:rPr>
              <a:t>Layers</a:t>
            </a:r>
            <a:endParaRPr sz="1400" dirty="0">
              <a:latin typeface="LM Sans 17"/>
              <a:cs typeface="LM Sans 17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title"/>
          </p:nvPr>
        </p:nvSpPr>
        <p:spPr>
          <a:xfrm>
            <a:off x="1435100" y="1352137"/>
            <a:ext cx="2535821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spc="5" dirty="0">
                <a:hlinkClick r:id="rId3" action="ppaction://hlinksldjump"/>
              </a:rPr>
              <a:t>Release</a:t>
            </a:r>
            <a:r>
              <a:rPr sz="2050" spc="-45" dirty="0">
                <a:hlinkClick r:id="rId3" action="ppaction://hlinksldjump"/>
              </a:rPr>
              <a:t> </a:t>
            </a:r>
            <a:r>
              <a:rPr sz="2050" spc="5" dirty="0">
                <a:hlinkClick r:id="rId3" action="ppaction://hlinksldjump"/>
              </a:rPr>
              <a:t>management</a:t>
            </a:r>
            <a:endParaRPr sz="2050" dirty="0"/>
          </a:p>
        </p:txBody>
      </p:sp>
      <p:sp>
        <p:nvSpPr>
          <p:cNvPr id="29" name="object 29"/>
          <p:cNvSpPr txBox="1">
            <a:spLocks noGrp="1"/>
          </p:cNvSpPr>
          <p:nvPr>
            <p:ph type="ftr" sz="quarter" idx="11"/>
          </p:nvPr>
        </p:nvSpPr>
        <p:spPr>
          <a:xfrm>
            <a:off x="273532" y="3143455"/>
            <a:ext cx="2518410" cy="82074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lang="en-US" spc="-5" dirty="0"/>
              <a:t>Remake by Mao Huynh</a:t>
            </a:r>
            <a:endParaRPr spc="-5" dirty="0">
              <a:latin typeface="Noto Sans Mono CJK JP Bold"/>
              <a:cs typeface="Noto Sans Mono CJK JP Bold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4AD116F-BFA5-1E00-2B8A-E019143DD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60"/>
              </a:spcBef>
            </a:pPr>
            <a:fld id="{81D60167-4931-47E6-BA6A-407CBD079E47}" type="slidenum">
              <a:rPr lang="en-US" spc="-5" smtClean="0"/>
              <a:t>177</a:t>
            </a:fld>
            <a:r>
              <a:rPr lang="en-US" spc="-5"/>
              <a:t>/300</a:t>
            </a:r>
            <a:endParaRPr lang="en-US" spc="-5" dirty="0"/>
          </a:p>
        </p:txBody>
      </p:sp>
    </p:spTree>
  </p:cSld>
  <p:clrMapOvr>
    <a:masterClrMapping/>
  </p:clrMapOvr>
  <p:transition>
    <p:cut/>
  </p:transition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962" y="28051"/>
            <a:ext cx="1978456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0" dirty="0"/>
              <a:t>Release</a:t>
            </a:r>
            <a:r>
              <a:rPr sz="1400" spc="-30" dirty="0"/>
              <a:t> </a:t>
            </a:r>
            <a:r>
              <a:rPr sz="1400" spc="15" dirty="0"/>
              <a:t>management</a:t>
            </a:r>
            <a:endParaRPr sz="1400" dirty="0"/>
          </a:p>
        </p:txBody>
      </p:sp>
      <p:sp>
        <p:nvSpPr>
          <p:cNvPr id="29" name="object 29"/>
          <p:cNvSpPr txBox="1">
            <a:spLocks noGrp="1"/>
          </p:cNvSpPr>
          <p:nvPr>
            <p:ph type="ftr" sz="quarter" idx="11"/>
          </p:nvPr>
        </p:nvSpPr>
        <p:spPr>
          <a:xfrm>
            <a:off x="273532" y="3143455"/>
            <a:ext cx="2518410" cy="82074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lang="en-US" spc="-5" dirty="0"/>
              <a:t>Remake by Mao Huynh</a:t>
            </a:r>
            <a:endParaRPr spc="-5" dirty="0">
              <a:latin typeface="Noto Sans Mono CJK JP Bold"/>
              <a:cs typeface="Noto Sans Mono CJK JP Bold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21894" y="570139"/>
            <a:ext cx="4894580" cy="217868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 marR="30480">
              <a:lnSpc>
                <a:spcPct val="102600"/>
              </a:lnSpc>
              <a:spcBef>
                <a:spcPts val="55"/>
              </a:spcBef>
            </a:pPr>
            <a:r>
              <a:rPr sz="1100" spc="-5" dirty="0">
                <a:latin typeface="LM Sans 10"/>
                <a:cs typeface="LM Sans 10"/>
              </a:rPr>
              <a:t>There </a:t>
            </a:r>
            <a:r>
              <a:rPr sz="1100" spc="-15" dirty="0">
                <a:latin typeface="LM Sans 10"/>
                <a:cs typeface="LM Sans 10"/>
              </a:rPr>
              <a:t>are </a:t>
            </a:r>
            <a:r>
              <a:rPr sz="1100" spc="-5" dirty="0">
                <a:latin typeface="LM Sans 10"/>
                <a:cs typeface="LM Sans 10"/>
              </a:rPr>
              <a:t>multiple tasks that </a:t>
            </a:r>
            <a:r>
              <a:rPr sz="1100" spc="-10" dirty="0">
                <a:latin typeface="LM Sans 10"/>
                <a:cs typeface="LM Sans 10"/>
              </a:rPr>
              <a:t>OE/bitbake </a:t>
            </a:r>
            <a:r>
              <a:rPr sz="1100" spc="-5" dirty="0">
                <a:latin typeface="LM Sans 10"/>
                <a:cs typeface="LM Sans 10"/>
              </a:rPr>
              <a:t>based </a:t>
            </a:r>
            <a:r>
              <a:rPr sz="1100" spc="-10" dirty="0">
                <a:latin typeface="LM Sans 10"/>
                <a:cs typeface="LM Sans 10"/>
              </a:rPr>
              <a:t>projects </a:t>
            </a:r>
            <a:r>
              <a:rPr sz="1100" spc="-5" dirty="0">
                <a:latin typeface="LM Sans 10"/>
                <a:cs typeface="LM Sans 10"/>
              </a:rPr>
              <a:t>let </a:t>
            </a:r>
            <a:r>
              <a:rPr sz="1100" spc="-15" dirty="0">
                <a:latin typeface="LM Sans 10"/>
                <a:cs typeface="LM Sans 10"/>
              </a:rPr>
              <a:t>you </a:t>
            </a:r>
            <a:r>
              <a:rPr sz="1100" spc="-5" dirty="0">
                <a:latin typeface="LM Sans 10"/>
                <a:cs typeface="LM Sans 10"/>
              </a:rPr>
              <a:t>do on </a:t>
            </a:r>
            <a:r>
              <a:rPr sz="1100" spc="-15" dirty="0">
                <a:latin typeface="LM Sans 10"/>
                <a:cs typeface="LM Sans 10"/>
              </a:rPr>
              <a:t>your </a:t>
            </a:r>
            <a:r>
              <a:rPr sz="1100" spc="-20" dirty="0">
                <a:latin typeface="LM Sans 10"/>
                <a:cs typeface="LM Sans 10"/>
              </a:rPr>
              <a:t>own </a:t>
            </a:r>
            <a:r>
              <a:rPr sz="1100" spc="-5" dirty="0">
                <a:latin typeface="LM Sans 10"/>
                <a:cs typeface="LM Sans 10"/>
              </a:rPr>
              <a:t>to  ensure build</a:t>
            </a:r>
            <a:r>
              <a:rPr sz="1100" spc="-10" dirty="0">
                <a:latin typeface="LM Sans 10"/>
                <a:cs typeface="LM Sans 10"/>
              </a:rPr>
              <a:t> reproducibility:</a:t>
            </a:r>
            <a:endParaRPr sz="1100" dirty="0">
              <a:latin typeface="LM Sans 10"/>
              <a:cs typeface="LM Sans 10"/>
            </a:endParaRPr>
          </a:p>
          <a:p>
            <a:pPr marL="314960" indent="-177800">
              <a:lnSpc>
                <a:spcPct val="100000"/>
              </a:lnSpc>
              <a:spcBef>
                <a:spcPts val="335"/>
              </a:spcBef>
              <a:buClr>
                <a:srgbClr val="F47F19"/>
              </a:buClr>
              <a:buFont typeface="MathJax_AMS"/>
              <a:buChar char="▶"/>
              <a:tabLst>
                <a:tab pos="315595" algn="l"/>
              </a:tabLst>
            </a:pPr>
            <a:r>
              <a:rPr sz="1100" dirty="0">
                <a:latin typeface="LM Sans 10"/>
                <a:cs typeface="LM Sans 10"/>
              </a:rPr>
              <a:t>Code </a:t>
            </a:r>
            <a:r>
              <a:rPr sz="1100" spc="-5" dirty="0">
                <a:latin typeface="LM Sans 10"/>
                <a:cs typeface="LM Sans 10"/>
              </a:rPr>
              <a:t>distribution and </a:t>
            </a:r>
            <a:r>
              <a:rPr sz="1100" spc="-10" dirty="0">
                <a:latin typeface="LM Sans 10"/>
                <a:cs typeface="LM Sans 10"/>
              </a:rPr>
              <a:t>project</a:t>
            </a:r>
            <a:r>
              <a:rPr sz="1100" spc="-1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setup.</a:t>
            </a:r>
            <a:endParaRPr sz="1100" dirty="0">
              <a:latin typeface="LM Sans 10"/>
              <a:cs typeface="LM Sans 10"/>
            </a:endParaRPr>
          </a:p>
          <a:p>
            <a:pPr marL="314960" indent="-177800">
              <a:lnSpc>
                <a:spcPct val="100000"/>
              </a:lnSpc>
              <a:spcBef>
                <a:spcPts val="334"/>
              </a:spcBef>
              <a:buClr>
                <a:srgbClr val="F47F19"/>
              </a:buClr>
              <a:buFont typeface="MathJax_AMS"/>
              <a:buChar char="▶"/>
              <a:tabLst>
                <a:tab pos="315595" algn="l"/>
              </a:tabLst>
            </a:pPr>
            <a:r>
              <a:rPr sz="1100" spc="-5" dirty="0">
                <a:latin typeface="LM Sans 10"/>
                <a:cs typeface="LM Sans 10"/>
              </a:rPr>
              <a:t>Release</a:t>
            </a:r>
            <a:r>
              <a:rPr sz="1100" spc="-1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tagging</a:t>
            </a:r>
            <a:endParaRPr sz="1100" dirty="0">
              <a:latin typeface="LM Sans 10"/>
              <a:cs typeface="LM Sans 10"/>
            </a:endParaRPr>
          </a:p>
          <a:p>
            <a:pPr marL="38100">
              <a:lnSpc>
                <a:spcPct val="100000"/>
              </a:lnSpc>
              <a:spcBef>
                <a:spcPts val="330"/>
              </a:spcBef>
            </a:pPr>
            <a:r>
              <a:rPr sz="1100" spc="-10" dirty="0">
                <a:latin typeface="LM Sans 10"/>
                <a:cs typeface="LM Sans 10"/>
              </a:rPr>
              <a:t>A separate </a:t>
            </a:r>
            <a:r>
              <a:rPr sz="1100" dirty="0">
                <a:latin typeface="LM Sans 10"/>
                <a:cs typeface="LM Sans 10"/>
              </a:rPr>
              <a:t>tool </a:t>
            </a:r>
            <a:r>
              <a:rPr sz="1100" spc="-5" dirty="0">
                <a:latin typeface="LM Sans 10"/>
                <a:cs typeface="LM Sans 10"/>
              </a:rPr>
              <a:t>is needed </a:t>
            </a:r>
            <a:r>
              <a:rPr sz="1100" spc="-15" dirty="0">
                <a:latin typeface="LM Sans 10"/>
                <a:cs typeface="LM Sans 10"/>
              </a:rPr>
              <a:t>for </a:t>
            </a:r>
            <a:r>
              <a:rPr sz="1100" spc="-5" dirty="0">
                <a:latin typeface="LM Sans 10"/>
                <a:cs typeface="LM Sans 10"/>
              </a:rPr>
              <a:t>that, usual solutions</a:t>
            </a:r>
            <a:r>
              <a:rPr sz="1100" spc="5" dirty="0">
                <a:latin typeface="LM Sans 10"/>
                <a:cs typeface="LM Sans 10"/>
              </a:rPr>
              <a:t> </a:t>
            </a:r>
            <a:r>
              <a:rPr sz="1100" spc="-15" dirty="0">
                <a:latin typeface="LM Sans 10"/>
                <a:cs typeface="LM Sans 10"/>
              </a:rPr>
              <a:t>are:</a:t>
            </a:r>
            <a:endParaRPr sz="1100" dirty="0">
              <a:latin typeface="LM Sans 10"/>
              <a:cs typeface="LM Sans 10"/>
            </a:endParaRPr>
          </a:p>
          <a:p>
            <a:pPr marL="314960" indent="-177800">
              <a:lnSpc>
                <a:spcPct val="100000"/>
              </a:lnSpc>
              <a:spcBef>
                <a:spcPts val="335"/>
              </a:spcBef>
              <a:buClr>
                <a:srgbClr val="F47F19"/>
              </a:buClr>
              <a:buFont typeface="MathJax_AMS"/>
              <a:buChar char="▶"/>
              <a:tabLst>
                <a:tab pos="315595" algn="l"/>
              </a:tabLst>
            </a:pPr>
            <a:r>
              <a:rPr sz="1100" spc="-10" dirty="0">
                <a:latin typeface="LM Sans 10"/>
                <a:cs typeface="LM Sans 10"/>
              </a:rPr>
              <a:t>combo-layer, </a:t>
            </a:r>
            <a:r>
              <a:rPr sz="1100" spc="-5" dirty="0">
                <a:latin typeface="LM Sans 10"/>
                <a:cs typeface="LM Sans 10"/>
              </a:rPr>
              <a:t>as done </a:t>
            </a:r>
            <a:r>
              <a:rPr sz="1100" spc="-20" dirty="0">
                <a:latin typeface="LM Sans 10"/>
                <a:cs typeface="LM Sans 10"/>
              </a:rPr>
              <a:t>by</a:t>
            </a:r>
            <a:r>
              <a:rPr sz="1100" spc="-5" dirty="0">
                <a:latin typeface="LM Sans 10"/>
                <a:cs typeface="LM Sans 10"/>
              </a:rPr>
              <a:t> </a:t>
            </a:r>
            <a:r>
              <a:rPr sz="1100" spc="-15" dirty="0">
                <a:latin typeface="LM Sans 10"/>
                <a:cs typeface="LM Sans 10"/>
              </a:rPr>
              <a:t>Poky:</a:t>
            </a:r>
            <a:endParaRPr sz="1100" dirty="0">
              <a:latin typeface="LM Sans 10"/>
              <a:cs typeface="LM Sans 10"/>
            </a:endParaRPr>
          </a:p>
          <a:p>
            <a:pPr marL="314960">
              <a:lnSpc>
                <a:spcPct val="100000"/>
              </a:lnSpc>
              <a:spcBef>
                <a:spcPts val="35"/>
              </a:spcBef>
            </a:pPr>
            <a:r>
              <a:rPr sz="1100" spc="-5" dirty="0">
                <a:solidFill>
                  <a:srgbClr val="3F3FBF"/>
                </a:solidFill>
                <a:latin typeface="Noto Sans Mono CJK JP Bold"/>
                <a:cs typeface="Noto Sans Mono CJK JP Bold"/>
                <a:hlinkClick r:id="rId2"/>
              </a:rPr>
              <a:t>https://wiki.yoctoproject.org/wiki/Combo-layer</a:t>
            </a:r>
            <a:endParaRPr sz="1100" dirty="0">
              <a:latin typeface="Noto Sans Mono CJK JP Bold"/>
              <a:cs typeface="Noto Sans Mono CJK JP Bold"/>
            </a:endParaRPr>
          </a:p>
          <a:p>
            <a:pPr marL="314960" indent="-177800">
              <a:lnSpc>
                <a:spcPct val="100000"/>
              </a:lnSpc>
              <a:spcBef>
                <a:spcPts val="335"/>
              </a:spcBef>
              <a:buClr>
                <a:srgbClr val="F47F19"/>
              </a:buClr>
              <a:buFont typeface="MathJax_AMS"/>
              <a:buChar char="▶"/>
              <a:tabLst>
                <a:tab pos="315595" algn="l"/>
              </a:tabLst>
            </a:pPr>
            <a:r>
              <a:rPr sz="1100" spc="-5" dirty="0">
                <a:latin typeface="LM Sans 10"/>
                <a:cs typeface="LM Sans 10"/>
              </a:rPr>
              <a:t>git submodules </a:t>
            </a:r>
            <a:r>
              <a:rPr sz="1100" spc="-10" dirty="0">
                <a:latin typeface="LM Sans 10"/>
                <a:cs typeface="LM Sans 10"/>
              </a:rPr>
              <a:t>+ </a:t>
            </a:r>
            <a:r>
              <a:rPr sz="1100" spc="-5" dirty="0">
                <a:latin typeface="LM Sans 10"/>
                <a:cs typeface="LM Sans 10"/>
              </a:rPr>
              <a:t>setup script. Great example in</a:t>
            </a:r>
            <a:r>
              <a:rPr sz="1100" spc="114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YOE:</a:t>
            </a:r>
            <a:endParaRPr sz="1100" dirty="0">
              <a:latin typeface="LM Sans 10"/>
              <a:cs typeface="LM Sans 10"/>
            </a:endParaRPr>
          </a:p>
          <a:p>
            <a:pPr marL="314960">
              <a:lnSpc>
                <a:spcPct val="100000"/>
              </a:lnSpc>
              <a:spcBef>
                <a:spcPts val="35"/>
              </a:spcBef>
            </a:pPr>
            <a:r>
              <a:rPr sz="1100" spc="-5" dirty="0">
                <a:solidFill>
                  <a:srgbClr val="3F3FBF"/>
                </a:solidFill>
                <a:latin typeface="Noto Sans Mono CJK JP Bold"/>
                <a:cs typeface="Noto Sans Mono CJK JP Bold"/>
                <a:hlinkClick r:id="rId3"/>
              </a:rPr>
              <a:t>https://github.com/YoeDistro/yoe-distro</a:t>
            </a:r>
            <a:endParaRPr sz="1100" dirty="0">
              <a:latin typeface="Noto Sans Mono CJK JP Bold"/>
              <a:cs typeface="Noto Sans Mono CJK JP Bold"/>
            </a:endParaRPr>
          </a:p>
          <a:p>
            <a:pPr marL="314960" indent="-177800">
              <a:lnSpc>
                <a:spcPct val="100000"/>
              </a:lnSpc>
              <a:spcBef>
                <a:spcPts val="334"/>
              </a:spcBef>
              <a:buClr>
                <a:srgbClr val="F47F19"/>
              </a:buClr>
              <a:buFont typeface="MathJax_AMS"/>
              <a:buChar char="▶"/>
              <a:tabLst>
                <a:tab pos="315595" algn="l"/>
              </a:tabLst>
            </a:pPr>
            <a:r>
              <a:rPr sz="1100" dirty="0">
                <a:latin typeface="LM Sans 10"/>
                <a:cs typeface="LM Sans 10"/>
              </a:rPr>
              <a:t>repo </a:t>
            </a:r>
            <a:r>
              <a:rPr sz="1100" spc="-5" dirty="0">
                <a:latin typeface="LM Sans 10"/>
                <a:cs typeface="LM Sans 10"/>
              </a:rPr>
              <a:t>and </a:t>
            </a:r>
            <a:r>
              <a:rPr sz="11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templateconf </a:t>
            </a:r>
            <a:r>
              <a:rPr sz="1100" spc="-20" dirty="0">
                <a:latin typeface="LM Sans 10"/>
                <a:cs typeface="LM Sans 10"/>
              </a:rPr>
              <a:t>or </a:t>
            </a:r>
            <a:r>
              <a:rPr sz="1100" spc="-5" dirty="0">
                <a:latin typeface="LM Sans 10"/>
                <a:cs typeface="LM Sans 10"/>
              </a:rPr>
              <a:t>setup</a:t>
            </a:r>
            <a:r>
              <a:rPr sz="1100" spc="-19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script</a:t>
            </a:r>
            <a:endParaRPr sz="1100" dirty="0">
              <a:latin typeface="LM Sans 10"/>
              <a:cs typeface="LM Sans 10"/>
            </a:endParaRPr>
          </a:p>
          <a:p>
            <a:pPr marL="314960" indent="-177800">
              <a:lnSpc>
                <a:spcPct val="100000"/>
              </a:lnSpc>
              <a:spcBef>
                <a:spcPts val="330"/>
              </a:spcBef>
              <a:buClr>
                <a:srgbClr val="F47F19"/>
              </a:buClr>
              <a:buFont typeface="MathJax_AMS"/>
              <a:buChar char="▶"/>
              <a:tabLst>
                <a:tab pos="315595" algn="l"/>
              </a:tabLst>
            </a:pPr>
            <a:r>
              <a:rPr sz="1100" spc="-5" dirty="0">
                <a:latin typeface="LM Sans 10"/>
                <a:cs typeface="LM Sans 10"/>
              </a:rPr>
              <a:t>kas</a:t>
            </a:r>
            <a:endParaRPr sz="1100" dirty="0">
              <a:latin typeface="LM Sans 10"/>
              <a:cs typeface="LM Sans 1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81E4176-BEDF-4AB6-74D4-814BEBFFA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60"/>
              </a:spcBef>
            </a:pPr>
            <a:fld id="{81D60167-4931-47E6-BA6A-407CBD079E47}" type="slidenum">
              <a:rPr lang="en-US" spc="-5" smtClean="0"/>
              <a:t>178</a:t>
            </a:fld>
            <a:r>
              <a:rPr lang="en-US" spc="-5"/>
              <a:t>/300</a:t>
            </a:r>
            <a:endParaRPr lang="en-US" spc="-5" dirty="0"/>
          </a:p>
        </p:txBody>
      </p:sp>
    </p:spTree>
  </p:cSld>
  <p:clrMapOvr>
    <a:masterClrMapping/>
  </p:clrMapOvr>
  <p:transition>
    <p:cut/>
  </p:transition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920" y="164841"/>
            <a:ext cx="1878964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0" dirty="0"/>
              <a:t>Distribute the</a:t>
            </a:r>
            <a:r>
              <a:rPr sz="1400" spc="-10" dirty="0"/>
              <a:t> </a:t>
            </a:r>
            <a:r>
              <a:rPr sz="1400" spc="10" dirty="0"/>
              <a:t>distribution</a:t>
            </a:r>
            <a:endParaRPr sz="1400" dirty="0"/>
          </a:p>
        </p:txBody>
      </p:sp>
      <p:sp>
        <p:nvSpPr>
          <p:cNvPr id="29" name="object 29"/>
          <p:cNvSpPr txBox="1">
            <a:spLocks noGrp="1"/>
          </p:cNvSpPr>
          <p:nvPr>
            <p:ph type="ftr" sz="quarter" idx="11"/>
          </p:nvPr>
        </p:nvSpPr>
        <p:spPr>
          <a:xfrm>
            <a:off x="273532" y="3143455"/>
            <a:ext cx="2518410" cy="82074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lang="en-US" spc="-5" dirty="0"/>
              <a:t>Remake by Mao Huynh</a:t>
            </a:r>
            <a:endParaRPr spc="-5" dirty="0">
              <a:latin typeface="Noto Sans Mono CJK JP Bold"/>
              <a:cs typeface="Noto Sans Mono CJK JP Bold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21957" y="688948"/>
            <a:ext cx="5001260" cy="19304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14629" indent="-177165">
              <a:lnSpc>
                <a:spcPct val="100000"/>
              </a:lnSpc>
              <a:spcBef>
                <a:spcPts val="90"/>
              </a:spcBef>
              <a:buClr>
                <a:srgbClr val="F47F19"/>
              </a:buClr>
              <a:buFont typeface="MathJax_AMS"/>
              <a:buChar char="▶"/>
              <a:tabLst>
                <a:tab pos="215265" algn="l"/>
              </a:tabLst>
            </a:pPr>
            <a:r>
              <a:rPr sz="1100" spc="-10" dirty="0">
                <a:latin typeface="LM Sans 10"/>
                <a:cs typeface="LM Sans 10"/>
              </a:rPr>
              <a:t>A </a:t>
            </a:r>
            <a:r>
              <a:rPr sz="1100" spc="10" dirty="0">
                <a:latin typeface="LM Sans 10"/>
                <a:cs typeface="LM Sans 10"/>
              </a:rPr>
              <a:t>good </a:t>
            </a:r>
            <a:r>
              <a:rPr sz="1100" spc="-30" dirty="0">
                <a:latin typeface="LM Sans 10"/>
                <a:cs typeface="LM Sans 10"/>
              </a:rPr>
              <a:t>way </a:t>
            </a:r>
            <a:r>
              <a:rPr sz="1100" spc="-5" dirty="0">
                <a:latin typeface="LM Sans 10"/>
                <a:cs typeface="LM Sans 10"/>
              </a:rPr>
              <a:t>to distribute a distribution </a:t>
            </a:r>
            <a:r>
              <a:rPr sz="1100" spc="-25" dirty="0">
                <a:latin typeface="LM Sans 10"/>
                <a:cs typeface="LM Sans 10"/>
              </a:rPr>
              <a:t>(Poky, </a:t>
            </a:r>
            <a:r>
              <a:rPr sz="1100" spc="-5" dirty="0">
                <a:latin typeface="LM Sans 10"/>
                <a:cs typeface="LM Sans 10"/>
              </a:rPr>
              <a:t>custom </a:t>
            </a:r>
            <a:r>
              <a:rPr sz="1100" spc="-15" dirty="0">
                <a:latin typeface="LM Sans 10"/>
                <a:cs typeface="LM Sans 10"/>
              </a:rPr>
              <a:t>layers,</a:t>
            </a:r>
            <a:r>
              <a:rPr sz="1100" spc="20" dirty="0">
                <a:latin typeface="LM Sans 10"/>
                <a:cs typeface="LM Sans 10"/>
              </a:rPr>
              <a:t> </a:t>
            </a:r>
            <a:r>
              <a:rPr sz="1100" spc="-30" dirty="0">
                <a:latin typeface="LM Sans 10"/>
                <a:cs typeface="LM Sans 10"/>
              </a:rPr>
              <a:t>BSP,</a:t>
            </a:r>
            <a:endParaRPr sz="1100">
              <a:latin typeface="LM Sans 10"/>
              <a:cs typeface="LM Sans 10"/>
            </a:endParaRPr>
          </a:p>
          <a:p>
            <a:pPr marL="214629">
              <a:lnSpc>
                <a:spcPct val="100000"/>
              </a:lnSpc>
              <a:spcBef>
                <a:spcPts val="35"/>
              </a:spcBef>
            </a:pPr>
            <a:r>
              <a:rPr sz="11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.templateconf</a:t>
            </a:r>
            <a:r>
              <a:rPr sz="1100" spc="-5" dirty="0">
                <a:latin typeface="LM Sans 10"/>
                <a:cs typeface="LM Sans 10"/>
              </a:rPr>
              <a:t>…) is to use Google’s</a:t>
            </a:r>
            <a:r>
              <a:rPr sz="1100" spc="-10" dirty="0">
                <a:latin typeface="LM Sans 10"/>
                <a:cs typeface="LM Sans 10"/>
              </a:rPr>
              <a:t> </a:t>
            </a:r>
            <a:r>
              <a:rPr sz="11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repo</a:t>
            </a:r>
            <a:r>
              <a:rPr sz="1100" spc="-5" dirty="0">
                <a:latin typeface="LM Sans 10"/>
                <a:cs typeface="LM Sans 10"/>
              </a:rPr>
              <a:t>.</a:t>
            </a:r>
            <a:endParaRPr sz="1100">
              <a:latin typeface="LM Sans 10"/>
              <a:cs typeface="LM Sans 10"/>
            </a:endParaRPr>
          </a:p>
          <a:p>
            <a:pPr marL="214629" indent="-177165">
              <a:lnSpc>
                <a:spcPct val="100000"/>
              </a:lnSpc>
              <a:spcBef>
                <a:spcPts val="334"/>
              </a:spcBef>
              <a:buClr>
                <a:srgbClr val="F47F19"/>
              </a:buClr>
              <a:buFont typeface="MathJax_AMS"/>
              <a:buChar char="▶"/>
              <a:tabLst>
                <a:tab pos="215265" algn="l"/>
              </a:tabLst>
            </a:pPr>
            <a:r>
              <a:rPr sz="11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Repo </a:t>
            </a:r>
            <a:r>
              <a:rPr sz="1100" spc="-5" dirty="0">
                <a:latin typeface="LM Sans 10"/>
                <a:cs typeface="LM Sans 10"/>
              </a:rPr>
              <a:t>is used in Android to distribute its source </a:t>
            </a:r>
            <a:r>
              <a:rPr sz="1100" dirty="0">
                <a:latin typeface="LM Sans 10"/>
                <a:cs typeface="LM Sans 10"/>
              </a:rPr>
              <a:t>code, </a:t>
            </a:r>
            <a:r>
              <a:rPr sz="1100" spc="-5" dirty="0">
                <a:latin typeface="LM Sans 10"/>
                <a:cs typeface="LM Sans 10"/>
              </a:rPr>
              <a:t>which is split into </a:t>
            </a:r>
            <a:r>
              <a:rPr sz="1100" spc="-10" dirty="0">
                <a:latin typeface="LM Sans 10"/>
                <a:cs typeface="LM Sans 10"/>
              </a:rPr>
              <a:t>many</a:t>
            </a:r>
            <a:r>
              <a:rPr sz="1100" spc="-200" dirty="0">
                <a:latin typeface="LM Sans 10"/>
                <a:cs typeface="LM Sans 10"/>
              </a:rPr>
              <a:t> </a:t>
            </a:r>
            <a:r>
              <a:rPr sz="11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git</a:t>
            </a:r>
            <a:endParaRPr sz="1100">
              <a:latin typeface="Noto Sans Mono CJK JP Bold"/>
              <a:cs typeface="Noto Sans Mono CJK JP Bold"/>
            </a:endParaRPr>
          </a:p>
          <a:p>
            <a:pPr marL="214629">
              <a:lnSpc>
                <a:spcPct val="100000"/>
              </a:lnSpc>
              <a:spcBef>
                <a:spcPts val="35"/>
              </a:spcBef>
            </a:pPr>
            <a:r>
              <a:rPr sz="1100" spc="-5" dirty="0">
                <a:latin typeface="LM Sans 10"/>
                <a:cs typeface="LM Sans 10"/>
              </a:rPr>
              <a:t>repositories. It’s a </a:t>
            </a:r>
            <a:r>
              <a:rPr sz="1100" dirty="0">
                <a:latin typeface="LM Sans 10"/>
                <a:cs typeface="LM Sans 10"/>
              </a:rPr>
              <a:t>wrapper </a:t>
            </a:r>
            <a:r>
              <a:rPr sz="1100" spc="-5" dirty="0">
                <a:latin typeface="LM Sans 10"/>
                <a:cs typeface="LM Sans 10"/>
              </a:rPr>
              <a:t>to handle several </a:t>
            </a:r>
            <a:r>
              <a:rPr sz="11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git </a:t>
            </a:r>
            <a:r>
              <a:rPr sz="1100" spc="-5" dirty="0">
                <a:latin typeface="LM Sans 10"/>
                <a:cs typeface="LM Sans 10"/>
              </a:rPr>
              <a:t>repositories at</a:t>
            </a:r>
            <a:r>
              <a:rPr sz="1100" spc="-9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once.</a:t>
            </a:r>
            <a:endParaRPr sz="1100">
              <a:latin typeface="LM Sans 10"/>
              <a:cs typeface="LM Sans 10"/>
            </a:endParaRPr>
          </a:p>
          <a:p>
            <a:pPr marL="214629" indent="-177165">
              <a:lnSpc>
                <a:spcPct val="100000"/>
              </a:lnSpc>
              <a:spcBef>
                <a:spcPts val="330"/>
              </a:spcBef>
              <a:buClr>
                <a:srgbClr val="F47F19"/>
              </a:buClr>
              <a:buFont typeface="MathJax_AMS"/>
              <a:buChar char="▶"/>
              <a:tabLst>
                <a:tab pos="215265" algn="l"/>
              </a:tabLst>
            </a:pPr>
            <a:r>
              <a:rPr sz="1100" spc="-5" dirty="0">
                <a:latin typeface="LM Sans 10"/>
                <a:cs typeface="LM Sans 10"/>
              </a:rPr>
              <a:t>The only requirement is to use</a:t>
            </a:r>
            <a:r>
              <a:rPr sz="1100" spc="-15" dirty="0">
                <a:latin typeface="LM Sans 10"/>
                <a:cs typeface="LM Sans 10"/>
              </a:rPr>
              <a:t> </a:t>
            </a:r>
            <a:r>
              <a:rPr sz="1100" spc="-10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git</a:t>
            </a:r>
            <a:r>
              <a:rPr sz="1100" spc="-10" dirty="0">
                <a:latin typeface="LM Sans 10"/>
                <a:cs typeface="LM Sans 10"/>
              </a:rPr>
              <a:t>.</a:t>
            </a:r>
            <a:endParaRPr sz="1100">
              <a:latin typeface="LM Sans 10"/>
              <a:cs typeface="LM Sans 10"/>
            </a:endParaRPr>
          </a:p>
          <a:p>
            <a:pPr marL="214629" indent="-177165">
              <a:lnSpc>
                <a:spcPct val="100000"/>
              </a:lnSpc>
              <a:spcBef>
                <a:spcPts val="335"/>
              </a:spcBef>
              <a:buClr>
                <a:srgbClr val="F47F19"/>
              </a:buClr>
              <a:buFont typeface="MathJax_AMS"/>
              <a:buChar char="▶"/>
              <a:tabLst>
                <a:tab pos="215265" algn="l"/>
              </a:tabLst>
            </a:pPr>
            <a:r>
              <a:rPr sz="1100" spc="-5" dirty="0">
                <a:latin typeface="LM Sans 10"/>
                <a:cs typeface="LM Sans 10"/>
              </a:rPr>
              <a:t>The </a:t>
            </a:r>
            <a:r>
              <a:rPr sz="11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repo </a:t>
            </a:r>
            <a:r>
              <a:rPr sz="1100" spc="-5" dirty="0">
                <a:latin typeface="LM Sans 10"/>
                <a:cs typeface="LM Sans 10"/>
              </a:rPr>
              <a:t>configuration is </a:t>
            </a:r>
            <a:r>
              <a:rPr sz="1100" spc="-10" dirty="0">
                <a:latin typeface="LM Sans 10"/>
                <a:cs typeface="LM Sans 10"/>
              </a:rPr>
              <a:t>stored </a:t>
            </a:r>
            <a:r>
              <a:rPr sz="1100" spc="-5" dirty="0">
                <a:latin typeface="LM Sans 10"/>
                <a:cs typeface="LM Sans 10"/>
              </a:rPr>
              <a:t>in </a:t>
            </a:r>
            <a:r>
              <a:rPr sz="11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manifest</a:t>
            </a:r>
            <a:r>
              <a:rPr sz="1100" spc="-380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 </a:t>
            </a:r>
            <a:r>
              <a:rPr sz="1100" spc="-5" dirty="0">
                <a:latin typeface="LM Sans 10"/>
                <a:cs typeface="LM Sans 10"/>
              </a:rPr>
              <a:t>file, usually available in its </a:t>
            </a:r>
            <a:r>
              <a:rPr sz="1100" spc="-20" dirty="0">
                <a:latin typeface="LM Sans 10"/>
                <a:cs typeface="LM Sans 10"/>
              </a:rPr>
              <a:t>own </a:t>
            </a:r>
            <a:r>
              <a:rPr sz="11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git</a:t>
            </a:r>
            <a:endParaRPr sz="1100">
              <a:latin typeface="Noto Sans Mono CJK JP Bold"/>
              <a:cs typeface="Noto Sans Mono CJK JP Bold"/>
            </a:endParaRPr>
          </a:p>
          <a:p>
            <a:pPr marL="214629">
              <a:lnSpc>
                <a:spcPct val="100000"/>
              </a:lnSpc>
              <a:spcBef>
                <a:spcPts val="35"/>
              </a:spcBef>
            </a:pPr>
            <a:r>
              <a:rPr sz="1100" spc="-15" dirty="0">
                <a:latin typeface="LM Sans 10"/>
                <a:cs typeface="LM Sans 10"/>
              </a:rPr>
              <a:t>repository.</a:t>
            </a:r>
            <a:endParaRPr sz="1100">
              <a:latin typeface="LM Sans 10"/>
              <a:cs typeface="LM Sans 10"/>
            </a:endParaRPr>
          </a:p>
          <a:p>
            <a:pPr marL="214629" indent="-177165">
              <a:lnSpc>
                <a:spcPct val="100000"/>
              </a:lnSpc>
              <a:spcBef>
                <a:spcPts val="335"/>
              </a:spcBef>
              <a:buClr>
                <a:srgbClr val="F47F19"/>
              </a:buClr>
              <a:buFont typeface="MathJax_AMS"/>
              <a:buChar char="▶"/>
              <a:tabLst>
                <a:tab pos="215265" algn="l"/>
              </a:tabLst>
            </a:pPr>
            <a:r>
              <a:rPr sz="1100" spc="-5" dirty="0">
                <a:latin typeface="LM Sans 10"/>
                <a:cs typeface="LM Sans 10"/>
              </a:rPr>
              <a:t>It could also </a:t>
            </a:r>
            <a:r>
              <a:rPr sz="1100" spc="10" dirty="0">
                <a:latin typeface="LM Sans 10"/>
                <a:cs typeface="LM Sans 10"/>
              </a:rPr>
              <a:t>be </a:t>
            </a:r>
            <a:r>
              <a:rPr sz="1100" spc="-5" dirty="0">
                <a:latin typeface="LM Sans 10"/>
                <a:cs typeface="LM Sans 10"/>
              </a:rPr>
              <a:t>in a specific </a:t>
            </a:r>
            <a:r>
              <a:rPr sz="1100" spc="-10" dirty="0">
                <a:latin typeface="LM Sans 10"/>
                <a:cs typeface="LM Sans 10"/>
              </a:rPr>
              <a:t>branch </a:t>
            </a:r>
            <a:r>
              <a:rPr sz="1100" spc="-5" dirty="0">
                <a:latin typeface="LM Sans 10"/>
                <a:cs typeface="LM Sans 10"/>
              </a:rPr>
              <a:t>of </a:t>
            </a:r>
            <a:r>
              <a:rPr sz="1100" spc="-15" dirty="0">
                <a:latin typeface="LM Sans 10"/>
                <a:cs typeface="LM Sans 10"/>
              </a:rPr>
              <a:t>your </a:t>
            </a:r>
            <a:r>
              <a:rPr sz="1100" spc="-5" dirty="0">
                <a:latin typeface="LM Sans 10"/>
                <a:cs typeface="LM Sans 10"/>
              </a:rPr>
              <a:t>custom</a:t>
            </a:r>
            <a:r>
              <a:rPr sz="1100" spc="-15" dirty="0">
                <a:latin typeface="LM Sans 10"/>
                <a:cs typeface="LM Sans 10"/>
              </a:rPr>
              <a:t> layer.</a:t>
            </a:r>
            <a:endParaRPr sz="1100">
              <a:latin typeface="LM Sans 10"/>
              <a:cs typeface="LM Sans 10"/>
            </a:endParaRPr>
          </a:p>
          <a:p>
            <a:pPr marL="214629" marR="141605" indent="-177165">
              <a:lnSpc>
                <a:spcPct val="102600"/>
              </a:lnSpc>
              <a:spcBef>
                <a:spcPts val="300"/>
              </a:spcBef>
              <a:buClr>
                <a:srgbClr val="F47F19"/>
              </a:buClr>
              <a:buFont typeface="MathJax_AMS"/>
              <a:buChar char="▶"/>
              <a:tabLst>
                <a:tab pos="215265" algn="l"/>
              </a:tabLst>
            </a:pPr>
            <a:r>
              <a:rPr sz="1100" spc="-5" dirty="0">
                <a:latin typeface="LM Sans 10"/>
                <a:cs typeface="LM Sans 10"/>
              </a:rPr>
              <a:t>It only handles fetching </a:t>
            </a:r>
            <a:r>
              <a:rPr sz="1100" dirty="0">
                <a:latin typeface="LM Sans 10"/>
                <a:cs typeface="LM Sans 10"/>
              </a:rPr>
              <a:t>code, </a:t>
            </a:r>
            <a:r>
              <a:rPr sz="1100" spc="-5" dirty="0">
                <a:latin typeface="LM Sans 10"/>
                <a:cs typeface="LM Sans 10"/>
              </a:rPr>
              <a:t>handling </a:t>
            </a:r>
            <a:r>
              <a:rPr sz="11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local.conf </a:t>
            </a:r>
            <a:r>
              <a:rPr sz="1100" spc="-5" dirty="0">
                <a:latin typeface="LM Sans 10"/>
                <a:cs typeface="LM Sans 10"/>
              </a:rPr>
              <a:t>and </a:t>
            </a:r>
            <a:r>
              <a:rPr sz="11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bblayers.conf</a:t>
            </a:r>
            <a:r>
              <a:rPr sz="1100" spc="-420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 </a:t>
            </a:r>
            <a:r>
              <a:rPr sz="1100" spc="-5" dirty="0">
                <a:latin typeface="LM Sans 10"/>
                <a:cs typeface="LM Sans 10"/>
              </a:rPr>
              <a:t>is done  </a:t>
            </a:r>
            <a:r>
              <a:rPr sz="1100" spc="-10" dirty="0">
                <a:latin typeface="LM Sans 10"/>
                <a:cs typeface="LM Sans 10"/>
              </a:rPr>
              <a:t>separately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75B293D-B52D-BB88-006E-21207402A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60"/>
              </a:spcBef>
            </a:pPr>
            <a:fld id="{81D60167-4931-47E6-BA6A-407CBD079E47}" type="slidenum">
              <a:rPr lang="en-US" spc="-5" smtClean="0"/>
              <a:t>179</a:t>
            </a:fld>
            <a:r>
              <a:rPr lang="en-US" spc="-5"/>
              <a:t>/300</a:t>
            </a:r>
            <a:endParaRPr lang="en-US" spc="-5" dirty="0"/>
          </a:p>
        </p:txBody>
      </p:sp>
    </p:spTree>
  </p:cSld>
  <p:clrMapOvr>
    <a:masterClrMapping/>
  </p:clrMapOvr>
  <p:transition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28051"/>
            <a:ext cx="872782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20" dirty="0">
                <a:latin typeface="LM Sans 17"/>
                <a:cs typeface="LM Sans 17"/>
              </a:rPr>
              <a:t>P</a:t>
            </a:r>
            <a:r>
              <a:rPr sz="1400" spc="15" dirty="0">
                <a:latin typeface="LM Sans 17"/>
                <a:cs typeface="LM Sans 17"/>
              </a:rPr>
              <a:t>oky</a:t>
            </a:r>
            <a:endParaRPr sz="1400" dirty="0">
              <a:latin typeface="LM Sans 17"/>
              <a:cs typeface="LM Sans 17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939730" y="479099"/>
            <a:ext cx="3406140" cy="1613535"/>
            <a:chOff x="939730" y="479099"/>
            <a:chExt cx="3406140" cy="1613535"/>
          </a:xfrm>
        </p:grpSpPr>
        <p:sp>
          <p:nvSpPr>
            <p:cNvPr id="26" name="object 26"/>
            <p:cNvSpPr/>
            <p:nvPr/>
          </p:nvSpPr>
          <p:spPr>
            <a:xfrm>
              <a:off x="944446" y="483815"/>
              <a:ext cx="1038225" cy="1604010"/>
            </a:xfrm>
            <a:custGeom>
              <a:avLst/>
              <a:gdLst/>
              <a:ahLst/>
              <a:cxnLst/>
              <a:rect l="l" t="t" r="r" b="b"/>
              <a:pathLst>
                <a:path w="1038225" h="1604010">
                  <a:moveTo>
                    <a:pt x="1037701" y="0"/>
                  </a:moveTo>
                  <a:lnTo>
                    <a:pt x="0" y="0"/>
                  </a:lnTo>
                  <a:lnTo>
                    <a:pt x="0" y="1603720"/>
                  </a:lnTo>
                  <a:lnTo>
                    <a:pt x="1037701" y="1603720"/>
                  </a:lnTo>
                  <a:lnTo>
                    <a:pt x="1037701" y="0"/>
                  </a:lnTo>
                  <a:close/>
                </a:path>
              </a:pathLst>
            </a:custGeom>
            <a:solidFill>
              <a:srgbClr val="E5E5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944446" y="483815"/>
              <a:ext cx="1038225" cy="1604010"/>
            </a:xfrm>
            <a:custGeom>
              <a:avLst/>
              <a:gdLst/>
              <a:ahLst/>
              <a:cxnLst/>
              <a:rect l="l" t="t" r="r" b="b"/>
              <a:pathLst>
                <a:path w="1038225" h="1604010">
                  <a:moveTo>
                    <a:pt x="0" y="1603720"/>
                  </a:moveTo>
                  <a:lnTo>
                    <a:pt x="1037701" y="1603720"/>
                  </a:lnTo>
                  <a:lnTo>
                    <a:pt x="1037701" y="0"/>
                  </a:lnTo>
                  <a:lnTo>
                    <a:pt x="0" y="0"/>
                  </a:lnTo>
                  <a:lnTo>
                    <a:pt x="0" y="1603720"/>
                  </a:lnTo>
                  <a:close/>
                </a:path>
              </a:pathLst>
            </a:custGeom>
            <a:ln w="9433">
              <a:solidFill>
                <a:srgbClr val="85858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136414" y="535979"/>
              <a:ext cx="594253" cy="5454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076487" y="483815"/>
              <a:ext cx="2264410" cy="1604010"/>
            </a:xfrm>
            <a:custGeom>
              <a:avLst/>
              <a:gdLst/>
              <a:ahLst/>
              <a:cxnLst/>
              <a:rect l="l" t="t" r="r" b="b"/>
              <a:pathLst>
                <a:path w="2264410" h="1604010">
                  <a:moveTo>
                    <a:pt x="2264075" y="0"/>
                  </a:moveTo>
                  <a:lnTo>
                    <a:pt x="0" y="0"/>
                  </a:lnTo>
                  <a:lnTo>
                    <a:pt x="0" y="1603720"/>
                  </a:lnTo>
                  <a:lnTo>
                    <a:pt x="2264075" y="1603720"/>
                  </a:lnTo>
                  <a:lnTo>
                    <a:pt x="2264075" y="0"/>
                  </a:lnTo>
                  <a:close/>
                </a:path>
              </a:pathLst>
            </a:custGeom>
            <a:solidFill>
              <a:srgbClr val="E5E5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076487" y="483815"/>
              <a:ext cx="2264410" cy="1604010"/>
            </a:xfrm>
            <a:custGeom>
              <a:avLst/>
              <a:gdLst/>
              <a:ahLst/>
              <a:cxnLst/>
              <a:rect l="l" t="t" r="r" b="b"/>
              <a:pathLst>
                <a:path w="2264410" h="1604010">
                  <a:moveTo>
                    <a:pt x="0" y="1603720"/>
                  </a:moveTo>
                  <a:lnTo>
                    <a:pt x="2264075" y="1603720"/>
                  </a:lnTo>
                  <a:lnTo>
                    <a:pt x="2264075" y="0"/>
                  </a:lnTo>
                  <a:lnTo>
                    <a:pt x="0" y="0"/>
                  </a:lnTo>
                  <a:lnTo>
                    <a:pt x="0" y="1603720"/>
                  </a:lnTo>
                  <a:close/>
                </a:path>
              </a:pathLst>
            </a:custGeom>
            <a:ln w="9433">
              <a:solidFill>
                <a:srgbClr val="85858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170820" y="672488"/>
              <a:ext cx="1415415" cy="1320800"/>
            </a:xfrm>
            <a:custGeom>
              <a:avLst/>
              <a:gdLst/>
              <a:ahLst/>
              <a:cxnLst/>
              <a:rect l="l" t="t" r="r" b="b"/>
              <a:pathLst>
                <a:path w="1415414" h="1320800">
                  <a:moveTo>
                    <a:pt x="1415047" y="0"/>
                  </a:moveTo>
                  <a:lnTo>
                    <a:pt x="0" y="0"/>
                  </a:lnTo>
                  <a:lnTo>
                    <a:pt x="0" y="1320710"/>
                  </a:lnTo>
                  <a:lnTo>
                    <a:pt x="1415047" y="1320710"/>
                  </a:lnTo>
                  <a:lnTo>
                    <a:pt x="1415047" y="0"/>
                  </a:lnTo>
                  <a:close/>
                </a:path>
              </a:pathLst>
            </a:custGeom>
            <a:solidFill>
              <a:srgbClr val="FFD1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170820" y="672488"/>
              <a:ext cx="1415415" cy="1320800"/>
            </a:xfrm>
            <a:custGeom>
              <a:avLst/>
              <a:gdLst/>
              <a:ahLst/>
              <a:cxnLst/>
              <a:rect l="l" t="t" r="r" b="b"/>
              <a:pathLst>
                <a:path w="1415414" h="1320800">
                  <a:moveTo>
                    <a:pt x="0" y="1320710"/>
                  </a:moveTo>
                  <a:lnTo>
                    <a:pt x="1415047" y="1320710"/>
                  </a:lnTo>
                  <a:lnTo>
                    <a:pt x="1415047" y="0"/>
                  </a:lnTo>
                  <a:lnTo>
                    <a:pt x="0" y="0"/>
                  </a:lnTo>
                  <a:lnTo>
                    <a:pt x="0" y="1320710"/>
                  </a:lnTo>
                  <a:close/>
                </a:path>
              </a:pathLst>
            </a:custGeom>
            <a:ln w="9433">
              <a:solidFill>
                <a:srgbClr val="A2480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170988" y="537552"/>
              <a:ext cx="344805" cy="53340"/>
            </a:xfrm>
            <a:custGeom>
              <a:avLst/>
              <a:gdLst/>
              <a:ahLst/>
              <a:cxnLst/>
              <a:rect l="l" t="t" r="r" b="b"/>
              <a:pathLst>
                <a:path w="344805" h="53340">
                  <a:moveTo>
                    <a:pt x="38925" y="0"/>
                  </a:moveTo>
                  <a:lnTo>
                    <a:pt x="33718" y="0"/>
                  </a:lnTo>
                  <a:lnTo>
                    <a:pt x="24587" y="13220"/>
                  </a:lnTo>
                  <a:lnTo>
                    <a:pt x="24295" y="13639"/>
                  </a:lnTo>
                  <a:lnTo>
                    <a:pt x="24003" y="14097"/>
                  </a:lnTo>
                  <a:lnTo>
                    <a:pt x="19989" y="20307"/>
                  </a:lnTo>
                  <a:lnTo>
                    <a:pt x="18872" y="18491"/>
                  </a:lnTo>
                  <a:lnTo>
                    <a:pt x="17868" y="16967"/>
                  </a:lnTo>
                  <a:lnTo>
                    <a:pt x="6184" y="0"/>
                  </a:lnTo>
                  <a:lnTo>
                    <a:pt x="0" y="0"/>
                  </a:lnTo>
                  <a:lnTo>
                    <a:pt x="16916" y="24345"/>
                  </a:lnTo>
                  <a:lnTo>
                    <a:pt x="16916" y="40601"/>
                  </a:lnTo>
                  <a:lnTo>
                    <a:pt x="21996" y="40601"/>
                  </a:lnTo>
                  <a:lnTo>
                    <a:pt x="21996" y="24396"/>
                  </a:lnTo>
                  <a:lnTo>
                    <a:pt x="38925" y="0"/>
                  </a:lnTo>
                  <a:close/>
                </a:path>
                <a:path w="344805" h="53340">
                  <a:moveTo>
                    <a:pt x="62826" y="19634"/>
                  </a:moveTo>
                  <a:lnTo>
                    <a:pt x="60261" y="16865"/>
                  </a:lnTo>
                  <a:lnTo>
                    <a:pt x="58216" y="14668"/>
                  </a:lnTo>
                  <a:lnTo>
                    <a:pt x="58216" y="19977"/>
                  </a:lnTo>
                  <a:lnTo>
                    <a:pt x="58216" y="34086"/>
                  </a:lnTo>
                  <a:lnTo>
                    <a:pt x="54216" y="37617"/>
                  </a:lnTo>
                  <a:lnTo>
                    <a:pt x="45770" y="37617"/>
                  </a:lnTo>
                  <a:lnTo>
                    <a:pt x="41529" y="34277"/>
                  </a:lnTo>
                  <a:lnTo>
                    <a:pt x="41529" y="19799"/>
                  </a:lnTo>
                  <a:lnTo>
                    <a:pt x="46024" y="16865"/>
                  </a:lnTo>
                  <a:lnTo>
                    <a:pt x="53975" y="16865"/>
                  </a:lnTo>
                  <a:lnTo>
                    <a:pt x="58216" y="19977"/>
                  </a:lnTo>
                  <a:lnTo>
                    <a:pt x="58216" y="14668"/>
                  </a:lnTo>
                  <a:lnTo>
                    <a:pt x="56934" y="13271"/>
                  </a:lnTo>
                  <a:lnTo>
                    <a:pt x="42646" y="13271"/>
                  </a:lnTo>
                  <a:lnTo>
                    <a:pt x="36931" y="19799"/>
                  </a:lnTo>
                  <a:lnTo>
                    <a:pt x="36931" y="35521"/>
                  </a:lnTo>
                  <a:lnTo>
                    <a:pt x="42938" y="41389"/>
                  </a:lnTo>
                  <a:lnTo>
                    <a:pt x="56934" y="41389"/>
                  </a:lnTo>
                  <a:lnTo>
                    <a:pt x="60642" y="37617"/>
                  </a:lnTo>
                  <a:lnTo>
                    <a:pt x="62699" y="35521"/>
                  </a:lnTo>
                  <a:lnTo>
                    <a:pt x="62826" y="19634"/>
                  </a:lnTo>
                  <a:close/>
                </a:path>
                <a:path w="344805" h="53340">
                  <a:moveTo>
                    <a:pt x="91440" y="38379"/>
                  </a:moveTo>
                  <a:lnTo>
                    <a:pt x="91084" y="34391"/>
                  </a:lnTo>
                  <a:lnTo>
                    <a:pt x="88087" y="36779"/>
                  </a:lnTo>
                  <a:lnTo>
                    <a:pt x="84899" y="37617"/>
                  </a:lnTo>
                  <a:lnTo>
                    <a:pt x="77000" y="37617"/>
                  </a:lnTo>
                  <a:lnTo>
                    <a:pt x="73685" y="33312"/>
                  </a:lnTo>
                  <a:lnTo>
                    <a:pt x="73685" y="22783"/>
                  </a:lnTo>
                  <a:lnTo>
                    <a:pt x="75869" y="17056"/>
                  </a:lnTo>
                  <a:lnTo>
                    <a:pt x="85191" y="17056"/>
                  </a:lnTo>
                  <a:lnTo>
                    <a:pt x="87198" y="17526"/>
                  </a:lnTo>
                  <a:lnTo>
                    <a:pt x="90449" y="19685"/>
                  </a:lnTo>
                  <a:lnTo>
                    <a:pt x="91147" y="15811"/>
                  </a:lnTo>
                  <a:lnTo>
                    <a:pt x="87668" y="13804"/>
                  </a:lnTo>
                  <a:lnTo>
                    <a:pt x="85674" y="13271"/>
                  </a:lnTo>
                  <a:lnTo>
                    <a:pt x="73875" y="13271"/>
                  </a:lnTo>
                  <a:lnTo>
                    <a:pt x="69088" y="20459"/>
                  </a:lnTo>
                  <a:lnTo>
                    <a:pt x="69088" y="34937"/>
                  </a:lnTo>
                  <a:lnTo>
                    <a:pt x="74460" y="41389"/>
                  </a:lnTo>
                  <a:lnTo>
                    <a:pt x="85013" y="41389"/>
                  </a:lnTo>
                  <a:lnTo>
                    <a:pt x="88265" y="40563"/>
                  </a:lnTo>
                  <a:lnTo>
                    <a:pt x="91440" y="38379"/>
                  </a:lnTo>
                  <a:close/>
                </a:path>
                <a:path w="344805" h="53340">
                  <a:moveTo>
                    <a:pt x="113411" y="39154"/>
                  </a:moveTo>
                  <a:lnTo>
                    <a:pt x="112471" y="35623"/>
                  </a:lnTo>
                  <a:lnTo>
                    <a:pt x="110934" y="36893"/>
                  </a:lnTo>
                  <a:lnTo>
                    <a:pt x="109042" y="37617"/>
                  </a:lnTo>
                  <a:lnTo>
                    <a:pt x="104978" y="37617"/>
                  </a:lnTo>
                  <a:lnTo>
                    <a:pt x="104152" y="35814"/>
                  </a:lnTo>
                  <a:lnTo>
                    <a:pt x="104152" y="17475"/>
                  </a:lnTo>
                  <a:lnTo>
                    <a:pt x="112471" y="17475"/>
                  </a:lnTo>
                  <a:lnTo>
                    <a:pt x="112471" y="14046"/>
                  </a:lnTo>
                  <a:lnTo>
                    <a:pt x="104152" y="14046"/>
                  </a:lnTo>
                  <a:lnTo>
                    <a:pt x="104152" y="6235"/>
                  </a:lnTo>
                  <a:lnTo>
                    <a:pt x="100088" y="6235"/>
                  </a:lnTo>
                  <a:lnTo>
                    <a:pt x="100088" y="14046"/>
                  </a:lnTo>
                  <a:lnTo>
                    <a:pt x="94945" y="14046"/>
                  </a:lnTo>
                  <a:lnTo>
                    <a:pt x="94945" y="17475"/>
                  </a:lnTo>
                  <a:lnTo>
                    <a:pt x="99898" y="17475"/>
                  </a:lnTo>
                  <a:lnTo>
                    <a:pt x="99898" y="37249"/>
                  </a:lnTo>
                  <a:lnTo>
                    <a:pt x="100736" y="41389"/>
                  </a:lnTo>
                  <a:lnTo>
                    <a:pt x="108940" y="41389"/>
                  </a:lnTo>
                  <a:lnTo>
                    <a:pt x="111937" y="39916"/>
                  </a:lnTo>
                  <a:lnTo>
                    <a:pt x="113411" y="39154"/>
                  </a:lnTo>
                  <a:close/>
                </a:path>
                <a:path w="344805" h="53340">
                  <a:moveTo>
                    <a:pt x="143167" y="19634"/>
                  </a:moveTo>
                  <a:lnTo>
                    <a:pt x="140614" y="16865"/>
                  </a:lnTo>
                  <a:lnTo>
                    <a:pt x="138569" y="14668"/>
                  </a:lnTo>
                  <a:lnTo>
                    <a:pt x="138569" y="19977"/>
                  </a:lnTo>
                  <a:lnTo>
                    <a:pt x="138569" y="34086"/>
                  </a:lnTo>
                  <a:lnTo>
                    <a:pt x="134569" y="37617"/>
                  </a:lnTo>
                  <a:lnTo>
                    <a:pt x="126123" y="37617"/>
                  </a:lnTo>
                  <a:lnTo>
                    <a:pt x="121869" y="34277"/>
                  </a:lnTo>
                  <a:lnTo>
                    <a:pt x="121869" y="19799"/>
                  </a:lnTo>
                  <a:lnTo>
                    <a:pt x="126365" y="16865"/>
                  </a:lnTo>
                  <a:lnTo>
                    <a:pt x="134315" y="16865"/>
                  </a:lnTo>
                  <a:lnTo>
                    <a:pt x="138569" y="19977"/>
                  </a:lnTo>
                  <a:lnTo>
                    <a:pt x="138569" y="14668"/>
                  </a:lnTo>
                  <a:lnTo>
                    <a:pt x="137274" y="13271"/>
                  </a:lnTo>
                  <a:lnTo>
                    <a:pt x="122999" y="13271"/>
                  </a:lnTo>
                  <a:lnTo>
                    <a:pt x="117271" y="19799"/>
                  </a:lnTo>
                  <a:lnTo>
                    <a:pt x="117271" y="35521"/>
                  </a:lnTo>
                  <a:lnTo>
                    <a:pt x="123291" y="41389"/>
                  </a:lnTo>
                  <a:lnTo>
                    <a:pt x="137274" y="41389"/>
                  </a:lnTo>
                  <a:lnTo>
                    <a:pt x="140995" y="37617"/>
                  </a:lnTo>
                  <a:lnTo>
                    <a:pt x="143052" y="35521"/>
                  </a:lnTo>
                  <a:lnTo>
                    <a:pt x="143167" y="19634"/>
                  </a:lnTo>
                  <a:close/>
                </a:path>
                <a:path w="344805" h="53340">
                  <a:moveTo>
                    <a:pt x="200012" y="5588"/>
                  </a:moveTo>
                  <a:lnTo>
                    <a:pt x="197637" y="3302"/>
                  </a:lnTo>
                  <a:lnTo>
                    <a:pt x="195249" y="1028"/>
                  </a:lnTo>
                  <a:lnTo>
                    <a:pt x="195249" y="6870"/>
                  </a:lnTo>
                  <a:lnTo>
                    <a:pt x="195249" y="16446"/>
                  </a:lnTo>
                  <a:lnTo>
                    <a:pt x="191528" y="20294"/>
                  </a:lnTo>
                  <a:lnTo>
                    <a:pt x="176428" y="20294"/>
                  </a:lnTo>
                  <a:lnTo>
                    <a:pt x="176428" y="3302"/>
                  </a:lnTo>
                  <a:lnTo>
                    <a:pt x="191236" y="3302"/>
                  </a:lnTo>
                  <a:lnTo>
                    <a:pt x="195249" y="6870"/>
                  </a:lnTo>
                  <a:lnTo>
                    <a:pt x="195249" y="1028"/>
                  </a:lnTo>
                  <a:lnTo>
                    <a:pt x="194183" y="0"/>
                  </a:lnTo>
                  <a:lnTo>
                    <a:pt x="171348" y="0"/>
                  </a:lnTo>
                  <a:lnTo>
                    <a:pt x="171348" y="40601"/>
                  </a:lnTo>
                  <a:lnTo>
                    <a:pt x="176606" y="40601"/>
                  </a:lnTo>
                  <a:lnTo>
                    <a:pt x="176606" y="23723"/>
                  </a:lnTo>
                  <a:lnTo>
                    <a:pt x="193763" y="23723"/>
                  </a:lnTo>
                  <a:lnTo>
                    <a:pt x="197764" y="20294"/>
                  </a:lnTo>
                  <a:lnTo>
                    <a:pt x="200012" y="18376"/>
                  </a:lnTo>
                  <a:lnTo>
                    <a:pt x="200012" y="5588"/>
                  </a:lnTo>
                  <a:close/>
                </a:path>
                <a:path w="344805" h="53340">
                  <a:moveTo>
                    <a:pt x="223621" y="13271"/>
                  </a:moveTo>
                  <a:lnTo>
                    <a:pt x="218376" y="13347"/>
                  </a:lnTo>
                  <a:lnTo>
                    <a:pt x="215125" y="16281"/>
                  </a:lnTo>
                  <a:lnTo>
                    <a:pt x="213296" y="19037"/>
                  </a:lnTo>
                  <a:lnTo>
                    <a:pt x="213296" y="13576"/>
                  </a:lnTo>
                  <a:lnTo>
                    <a:pt x="209181" y="13576"/>
                  </a:lnTo>
                  <a:lnTo>
                    <a:pt x="209181" y="40601"/>
                  </a:lnTo>
                  <a:lnTo>
                    <a:pt x="213601" y="40601"/>
                  </a:lnTo>
                  <a:lnTo>
                    <a:pt x="213601" y="21755"/>
                  </a:lnTo>
                  <a:lnTo>
                    <a:pt x="217843" y="17424"/>
                  </a:lnTo>
                  <a:lnTo>
                    <a:pt x="223621" y="17297"/>
                  </a:lnTo>
                  <a:lnTo>
                    <a:pt x="223621" y="13271"/>
                  </a:lnTo>
                  <a:close/>
                </a:path>
                <a:path w="344805" h="53340">
                  <a:moveTo>
                    <a:pt x="252730" y="19634"/>
                  </a:moveTo>
                  <a:lnTo>
                    <a:pt x="250177" y="16865"/>
                  </a:lnTo>
                  <a:lnTo>
                    <a:pt x="248132" y="14668"/>
                  </a:lnTo>
                  <a:lnTo>
                    <a:pt x="248132" y="19977"/>
                  </a:lnTo>
                  <a:lnTo>
                    <a:pt x="248132" y="34086"/>
                  </a:lnTo>
                  <a:lnTo>
                    <a:pt x="244132" y="37617"/>
                  </a:lnTo>
                  <a:lnTo>
                    <a:pt x="235686" y="37617"/>
                  </a:lnTo>
                  <a:lnTo>
                    <a:pt x="231432" y="34277"/>
                  </a:lnTo>
                  <a:lnTo>
                    <a:pt x="231432" y="19799"/>
                  </a:lnTo>
                  <a:lnTo>
                    <a:pt x="235927" y="16865"/>
                  </a:lnTo>
                  <a:lnTo>
                    <a:pt x="243878" y="16865"/>
                  </a:lnTo>
                  <a:lnTo>
                    <a:pt x="248132" y="19977"/>
                  </a:lnTo>
                  <a:lnTo>
                    <a:pt x="248132" y="14668"/>
                  </a:lnTo>
                  <a:lnTo>
                    <a:pt x="246837" y="13271"/>
                  </a:lnTo>
                  <a:lnTo>
                    <a:pt x="232562" y="13271"/>
                  </a:lnTo>
                  <a:lnTo>
                    <a:pt x="226834" y="19799"/>
                  </a:lnTo>
                  <a:lnTo>
                    <a:pt x="226834" y="35521"/>
                  </a:lnTo>
                  <a:lnTo>
                    <a:pt x="232854" y="41389"/>
                  </a:lnTo>
                  <a:lnTo>
                    <a:pt x="246837" y="41389"/>
                  </a:lnTo>
                  <a:lnTo>
                    <a:pt x="250558" y="37617"/>
                  </a:lnTo>
                  <a:lnTo>
                    <a:pt x="252615" y="35521"/>
                  </a:lnTo>
                  <a:lnTo>
                    <a:pt x="252730" y="19634"/>
                  </a:lnTo>
                  <a:close/>
                </a:path>
                <a:path w="344805" h="53340">
                  <a:moveTo>
                    <a:pt x="266090" y="14046"/>
                  </a:moveTo>
                  <a:lnTo>
                    <a:pt x="261658" y="14046"/>
                  </a:lnTo>
                  <a:lnTo>
                    <a:pt x="261658" y="48907"/>
                  </a:lnTo>
                  <a:lnTo>
                    <a:pt x="258305" y="49199"/>
                  </a:lnTo>
                  <a:lnTo>
                    <a:pt x="255574" y="49199"/>
                  </a:lnTo>
                  <a:lnTo>
                    <a:pt x="254177" y="48615"/>
                  </a:lnTo>
                  <a:lnTo>
                    <a:pt x="252869" y="47383"/>
                  </a:lnTo>
                  <a:lnTo>
                    <a:pt x="251637" y="50965"/>
                  </a:lnTo>
                  <a:lnTo>
                    <a:pt x="254469" y="52628"/>
                  </a:lnTo>
                  <a:lnTo>
                    <a:pt x="257175" y="52984"/>
                  </a:lnTo>
                  <a:lnTo>
                    <a:pt x="258711" y="52984"/>
                  </a:lnTo>
                  <a:lnTo>
                    <a:pt x="262420" y="52692"/>
                  </a:lnTo>
                  <a:lnTo>
                    <a:pt x="266090" y="49631"/>
                  </a:lnTo>
                  <a:lnTo>
                    <a:pt x="266090" y="49199"/>
                  </a:lnTo>
                  <a:lnTo>
                    <a:pt x="266090" y="14046"/>
                  </a:lnTo>
                  <a:close/>
                </a:path>
                <a:path w="344805" h="53340">
                  <a:moveTo>
                    <a:pt x="266090" y="1562"/>
                  </a:moveTo>
                  <a:lnTo>
                    <a:pt x="260845" y="1562"/>
                  </a:lnTo>
                  <a:lnTo>
                    <a:pt x="260845" y="6819"/>
                  </a:lnTo>
                  <a:lnTo>
                    <a:pt x="266090" y="6819"/>
                  </a:lnTo>
                  <a:lnTo>
                    <a:pt x="266090" y="1562"/>
                  </a:lnTo>
                  <a:close/>
                </a:path>
                <a:path w="344805" h="53340">
                  <a:moveTo>
                    <a:pt x="295668" y="27444"/>
                  </a:moveTo>
                  <a:lnTo>
                    <a:pt x="295656" y="24206"/>
                  </a:lnTo>
                  <a:lnTo>
                    <a:pt x="295617" y="21069"/>
                  </a:lnTo>
                  <a:lnTo>
                    <a:pt x="292836" y="16865"/>
                  </a:lnTo>
                  <a:lnTo>
                    <a:pt x="292315" y="16090"/>
                  </a:lnTo>
                  <a:lnTo>
                    <a:pt x="292315" y="24206"/>
                  </a:lnTo>
                  <a:lnTo>
                    <a:pt x="277736" y="24206"/>
                  </a:lnTo>
                  <a:lnTo>
                    <a:pt x="278676" y="19786"/>
                  </a:lnTo>
                  <a:lnTo>
                    <a:pt x="281813" y="16865"/>
                  </a:lnTo>
                  <a:lnTo>
                    <a:pt x="288239" y="16865"/>
                  </a:lnTo>
                  <a:lnTo>
                    <a:pt x="291541" y="18859"/>
                  </a:lnTo>
                  <a:lnTo>
                    <a:pt x="292315" y="24206"/>
                  </a:lnTo>
                  <a:lnTo>
                    <a:pt x="292315" y="16090"/>
                  </a:lnTo>
                  <a:lnTo>
                    <a:pt x="290893" y="13931"/>
                  </a:lnTo>
                  <a:lnTo>
                    <a:pt x="287299" y="13271"/>
                  </a:lnTo>
                  <a:lnTo>
                    <a:pt x="278625" y="13271"/>
                  </a:lnTo>
                  <a:lnTo>
                    <a:pt x="273329" y="19494"/>
                  </a:lnTo>
                  <a:lnTo>
                    <a:pt x="273329" y="35102"/>
                  </a:lnTo>
                  <a:lnTo>
                    <a:pt x="278980" y="41389"/>
                  </a:lnTo>
                  <a:lnTo>
                    <a:pt x="289775" y="41389"/>
                  </a:lnTo>
                  <a:lnTo>
                    <a:pt x="293141" y="39979"/>
                  </a:lnTo>
                  <a:lnTo>
                    <a:pt x="295427" y="38328"/>
                  </a:lnTo>
                  <a:lnTo>
                    <a:pt x="295389" y="37795"/>
                  </a:lnTo>
                  <a:lnTo>
                    <a:pt x="295084" y="34366"/>
                  </a:lnTo>
                  <a:lnTo>
                    <a:pt x="291376" y="37553"/>
                  </a:lnTo>
                  <a:lnTo>
                    <a:pt x="287477" y="37795"/>
                  </a:lnTo>
                  <a:lnTo>
                    <a:pt x="281406" y="37795"/>
                  </a:lnTo>
                  <a:lnTo>
                    <a:pt x="277622" y="33451"/>
                  </a:lnTo>
                  <a:lnTo>
                    <a:pt x="277444" y="27444"/>
                  </a:lnTo>
                  <a:lnTo>
                    <a:pt x="295668" y="27444"/>
                  </a:lnTo>
                  <a:close/>
                </a:path>
                <a:path w="344805" h="53340">
                  <a:moveTo>
                    <a:pt x="322592" y="38379"/>
                  </a:moveTo>
                  <a:lnTo>
                    <a:pt x="322237" y="34391"/>
                  </a:lnTo>
                  <a:lnTo>
                    <a:pt x="319227" y="36779"/>
                  </a:lnTo>
                  <a:lnTo>
                    <a:pt x="316039" y="37617"/>
                  </a:lnTo>
                  <a:lnTo>
                    <a:pt x="308140" y="37617"/>
                  </a:lnTo>
                  <a:lnTo>
                    <a:pt x="304838" y="33312"/>
                  </a:lnTo>
                  <a:lnTo>
                    <a:pt x="304838" y="22783"/>
                  </a:lnTo>
                  <a:lnTo>
                    <a:pt x="307022" y="17056"/>
                  </a:lnTo>
                  <a:lnTo>
                    <a:pt x="316344" y="17056"/>
                  </a:lnTo>
                  <a:lnTo>
                    <a:pt x="318338" y="17526"/>
                  </a:lnTo>
                  <a:lnTo>
                    <a:pt x="321589" y="19685"/>
                  </a:lnTo>
                  <a:lnTo>
                    <a:pt x="322287" y="15811"/>
                  </a:lnTo>
                  <a:lnTo>
                    <a:pt x="318808" y="13804"/>
                  </a:lnTo>
                  <a:lnTo>
                    <a:pt x="316814" y="13271"/>
                  </a:lnTo>
                  <a:lnTo>
                    <a:pt x="305015" y="13271"/>
                  </a:lnTo>
                  <a:lnTo>
                    <a:pt x="300228" y="20459"/>
                  </a:lnTo>
                  <a:lnTo>
                    <a:pt x="300228" y="34937"/>
                  </a:lnTo>
                  <a:lnTo>
                    <a:pt x="305600" y="41389"/>
                  </a:lnTo>
                  <a:lnTo>
                    <a:pt x="316153" y="41389"/>
                  </a:lnTo>
                  <a:lnTo>
                    <a:pt x="319405" y="40563"/>
                  </a:lnTo>
                  <a:lnTo>
                    <a:pt x="322592" y="38379"/>
                  </a:lnTo>
                  <a:close/>
                </a:path>
                <a:path w="344805" h="53340">
                  <a:moveTo>
                    <a:pt x="344551" y="39154"/>
                  </a:moveTo>
                  <a:lnTo>
                    <a:pt x="343611" y="35623"/>
                  </a:lnTo>
                  <a:lnTo>
                    <a:pt x="342074" y="36893"/>
                  </a:lnTo>
                  <a:lnTo>
                    <a:pt x="340182" y="37617"/>
                  </a:lnTo>
                  <a:lnTo>
                    <a:pt x="336118" y="37617"/>
                  </a:lnTo>
                  <a:lnTo>
                    <a:pt x="335292" y="35814"/>
                  </a:lnTo>
                  <a:lnTo>
                    <a:pt x="335292" y="17475"/>
                  </a:lnTo>
                  <a:lnTo>
                    <a:pt x="343611" y="17475"/>
                  </a:lnTo>
                  <a:lnTo>
                    <a:pt x="343611" y="14046"/>
                  </a:lnTo>
                  <a:lnTo>
                    <a:pt x="335292" y="14046"/>
                  </a:lnTo>
                  <a:lnTo>
                    <a:pt x="335292" y="6235"/>
                  </a:lnTo>
                  <a:lnTo>
                    <a:pt x="331228" y="6235"/>
                  </a:lnTo>
                  <a:lnTo>
                    <a:pt x="331228" y="14046"/>
                  </a:lnTo>
                  <a:lnTo>
                    <a:pt x="326097" y="14046"/>
                  </a:lnTo>
                  <a:lnTo>
                    <a:pt x="326097" y="17475"/>
                  </a:lnTo>
                  <a:lnTo>
                    <a:pt x="331050" y="17475"/>
                  </a:lnTo>
                  <a:lnTo>
                    <a:pt x="331050" y="37249"/>
                  </a:lnTo>
                  <a:lnTo>
                    <a:pt x="331876" y="41389"/>
                  </a:lnTo>
                  <a:lnTo>
                    <a:pt x="340080" y="41389"/>
                  </a:lnTo>
                  <a:lnTo>
                    <a:pt x="343077" y="39916"/>
                  </a:lnTo>
                  <a:lnTo>
                    <a:pt x="344551" y="3915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680207" y="861159"/>
              <a:ext cx="566420" cy="189230"/>
            </a:xfrm>
            <a:custGeom>
              <a:avLst/>
              <a:gdLst/>
              <a:ahLst/>
              <a:cxnLst/>
              <a:rect l="l" t="t" r="r" b="b"/>
              <a:pathLst>
                <a:path w="566420" h="189230">
                  <a:moveTo>
                    <a:pt x="0" y="188672"/>
                  </a:moveTo>
                  <a:lnTo>
                    <a:pt x="566018" y="188672"/>
                  </a:lnTo>
                  <a:lnTo>
                    <a:pt x="566018" y="0"/>
                  </a:lnTo>
                  <a:lnTo>
                    <a:pt x="0" y="0"/>
                  </a:lnTo>
                  <a:lnTo>
                    <a:pt x="0" y="188672"/>
                  </a:lnTo>
                  <a:close/>
                </a:path>
              </a:pathLst>
            </a:custGeom>
            <a:ln w="9433">
              <a:solidFill>
                <a:srgbClr val="85858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902354" y="940371"/>
              <a:ext cx="120650" cy="40640"/>
            </a:xfrm>
            <a:custGeom>
              <a:avLst/>
              <a:gdLst/>
              <a:ahLst/>
              <a:cxnLst/>
              <a:rect l="l" t="t" r="r" b="b"/>
              <a:pathLst>
                <a:path w="120650" h="40640">
                  <a:moveTo>
                    <a:pt x="35979" y="40601"/>
                  </a:moveTo>
                  <a:lnTo>
                    <a:pt x="31534" y="28892"/>
                  </a:lnTo>
                  <a:lnTo>
                    <a:pt x="30289" y="25590"/>
                  </a:lnTo>
                  <a:lnTo>
                    <a:pt x="24777" y="11049"/>
                  </a:lnTo>
                  <a:lnTo>
                    <a:pt x="24777" y="25590"/>
                  </a:lnTo>
                  <a:lnTo>
                    <a:pt x="10147" y="25590"/>
                  </a:lnTo>
                  <a:lnTo>
                    <a:pt x="13157" y="17157"/>
                  </a:lnTo>
                  <a:lnTo>
                    <a:pt x="10972" y="23355"/>
                  </a:lnTo>
                  <a:lnTo>
                    <a:pt x="13182" y="17157"/>
                  </a:lnTo>
                  <a:lnTo>
                    <a:pt x="15214" y="11442"/>
                  </a:lnTo>
                  <a:lnTo>
                    <a:pt x="17043" y="6426"/>
                  </a:lnTo>
                  <a:lnTo>
                    <a:pt x="17449" y="4241"/>
                  </a:lnTo>
                  <a:lnTo>
                    <a:pt x="17640" y="5067"/>
                  </a:lnTo>
                  <a:lnTo>
                    <a:pt x="18046" y="6553"/>
                  </a:lnTo>
                  <a:lnTo>
                    <a:pt x="19405" y="10439"/>
                  </a:lnTo>
                  <a:lnTo>
                    <a:pt x="24777" y="25590"/>
                  </a:lnTo>
                  <a:lnTo>
                    <a:pt x="24777" y="11049"/>
                  </a:lnTo>
                  <a:lnTo>
                    <a:pt x="22199" y="4241"/>
                  </a:lnTo>
                  <a:lnTo>
                    <a:pt x="20586" y="0"/>
                  </a:lnTo>
                  <a:lnTo>
                    <a:pt x="15392" y="0"/>
                  </a:lnTo>
                  <a:lnTo>
                    <a:pt x="0" y="40601"/>
                  </a:lnTo>
                  <a:lnTo>
                    <a:pt x="4356" y="40601"/>
                  </a:lnTo>
                  <a:lnTo>
                    <a:pt x="8915" y="28892"/>
                  </a:lnTo>
                  <a:lnTo>
                    <a:pt x="26073" y="28892"/>
                  </a:lnTo>
                  <a:lnTo>
                    <a:pt x="30543" y="40601"/>
                  </a:lnTo>
                  <a:lnTo>
                    <a:pt x="35979" y="40601"/>
                  </a:lnTo>
                  <a:close/>
                </a:path>
                <a:path w="120650" h="40640">
                  <a:moveTo>
                    <a:pt x="77851" y="20650"/>
                  </a:moveTo>
                  <a:lnTo>
                    <a:pt x="76454" y="12636"/>
                  </a:lnTo>
                  <a:lnTo>
                    <a:pt x="72796" y="6400"/>
                  </a:lnTo>
                  <a:lnTo>
                    <a:pt x="72796" y="10375"/>
                  </a:lnTo>
                  <a:lnTo>
                    <a:pt x="72796" y="30581"/>
                  </a:lnTo>
                  <a:lnTo>
                    <a:pt x="66649" y="37312"/>
                  </a:lnTo>
                  <a:lnTo>
                    <a:pt x="49364" y="37312"/>
                  </a:lnTo>
                  <a:lnTo>
                    <a:pt x="49364" y="3302"/>
                  </a:lnTo>
                  <a:lnTo>
                    <a:pt x="66649" y="3302"/>
                  </a:lnTo>
                  <a:lnTo>
                    <a:pt x="72796" y="10375"/>
                  </a:lnTo>
                  <a:lnTo>
                    <a:pt x="72796" y="6400"/>
                  </a:lnTo>
                  <a:lnTo>
                    <a:pt x="72605" y="6070"/>
                  </a:lnTo>
                  <a:lnTo>
                    <a:pt x="69024" y="3302"/>
                  </a:lnTo>
                  <a:lnTo>
                    <a:pt x="66865" y="1625"/>
                  </a:lnTo>
                  <a:lnTo>
                    <a:pt x="59753" y="0"/>
                  </a:lnTo>
                  <a:lnTo>
                    <a:pt x="44297" y="0"/>
                  </a:lnTo>
                  <a:lnTo>
                    <a:pt x="44297" y="40601"/>
                  </a:lnTo>
                  <a:lnTo>
                    <a:pt x="59817" y="40601"/>
                  </a:lnTo>
                  <a:lnTo>
                    <a:pt x="66865" y="39039"/>
                  </a:lnTo>
                  <a:lnTo>
                    <a:pt x="69189" y="37312"/>
                  </a:lnTo>
                  <a:lnTo>
                    <a:pt x="72593" y="34772"/>
                  </a:lnTo>
                  <a:lnTo>
                    <a:pt x="76441" y="28422"/>
                  </a:lnTo>
                  <a:lnTo>
                    <a:pt x="77851" y="20650"/>
                  </a:lnTo>
                  <a:close/>
                </a:path>
                <a:path w="120650" h="40640">
                  <a:moveTo>
                    <a:pt x="120205" y="0"/>
                  </a:moveTo>
                  <a:lnTo>
                    <a:pt x="84340" y="0"/>
                  </a:lnTo>
                  <a:lnTo>
                    <a:pt x="84340" y="3835"/>
                  </a:lnTo>
                  <a:lnTo>
                    <a:pt x="92964" y="3835"/>
                  </a:lnTo>
                  <a:lnTo>
                    <a:pt x="93675" y="3771"/>
                  </a:lnTo>
                  <a:lnTo>
                    <a:pt x="99682" y="3771"/>
                  </a:lnTo>
                  <a:lnTo>
                    <a:pt x="99682" y="40601"/>
                  </a:lnTo>
                  <a:lnTo>
                    <a:pt x="104927" y="40601"/>
                  </a:lnTo>
                  <a:lnTo>
                    <a:pt x="104927" y="3771"/>
                  </a:lnTo>
                  <a:lnTo>
                    <a:pt x="110883" y="3771"/>
                  </a:lnTo>
                  <a:lnTo>
                    <a:pt x="111594" y="3835"/>
                  </a:lnTo>
                  <a:lnTo>
                    <a:pt x="120205" y="3835"/>
                  </a:lnTo>
                  <a:lnTo>
                    <a:pt x="120205" y="0"/>
                  </a:lnTo>
                  <a:close/>
                </a:path>
              </a:pathLst>
            </a:custGeom>
            <a:solidFill>
              <a:srgbClr val="8585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302858" y="1710190"/>
              <a:ext cx="566420" cy="189230"/>
            </a:xfrm>
            <a:custGeom>
              <a:avLst/>
              <a:gdLst/>
              <a:ahLst/>
              <a:cxnLst/>
              <a:rect l="l" t="t" r="r" b="b"/>
              <a:pathLst>
                <a:path w="566420" h="189230">
                  <a:moveTo>
                    <a:pt x="566018" y="0"/>
                  </a:moveTo>
                  <a:lnTo>
                    <a:pt x="0" y="0"/>
                  </a:lnTo>
                  <a:lnTo>
                    <a:pt x="0" y="188672"/>
                  </a:lnTo>
                  <a:lnTo>
                    <a:pt x="566018" y="188672"/>
                  </a:lnTo>
                  <a:lnTo>
                    <a:pt x="56601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302858" y="1710190"/>
              <a:ext cx="566420" cy="189230"/>
            </a:xfrm>
            <a:custGeom>
              <a:avLst/>
              <a:gdLst/>
              <a:ahLst/>
              <a:cxnLst/>
              <a:rect l="l" t="t" r="r" b="b"/>
              <a:pathLst>
                <a:path w="566420" h="189230">
                  <a:moveTo>
                    <a:pt x="0" y="188672"/>
                  </a:moveTo>
                  <a:lnTo>
                    <a:pt x="566018" y="188672"/>
                  </a:lnTo>
                  <a:lnTo>
                    <a:pt x="566018" y="0"/>
                  </a:lnTo>
                  <a:lnTo>
                    <a:pt x="0" y="0"/>
                  </a:lnTo>
                  <a:lnTo>
                    <a:pt x="0" y="188672"/>
                  </a:lnTo>
                  <a:close/>
                </a:path>
              </a:pathLst>
            </a:custGeom>
            <a:ln w="94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491344" y="1789391"/>
              <a:ext cx="192405" cy="41910"/>
            </a:xfrm>
            <a:custGeom>
              <a:avLst/>
              <a:gdLst/>
              <a:ahLst/>
              <a:cxnLst/>
              <a:rect l="l" t="t" r="r" b="b"/>
              <a:pathLst>
                <a:path w="192404" h="41910">
                  <a:moveTo>
                    <a:pt x="30264" y="24511"/>
                  </a:moveTo>
                  <a:lnTo>
                    <a:pt x="26009" y="21082"/>
                  </a:lnTo>
                  <a:lnTo>
                    <a:pt x="25476" y="20662"/>
                  </a:lnTo>
                  <a:lnTo>
                    <a:pt x="25476" y="24752"/>
                  </a:lnTo>
                  <a:lnTo>
                    <a:pt x="25476" y="33870"/>
                  </a:lnTo>
                  <a:lnTo>
                    <a:pt x="20294" y="37312"/>
                  </a:lnTo>
                  <a:lnTo>
                    <a:pt x="4889" y="37312"/>
                  </a:lnTo>
                  <a:lnTo>
                    <a:pt x="4889" y="21082"/>
                  </a:lnTo>
                  <a:lnTo>
                    <a:pt x="13436" y="21082"/>
                  </a:lnTo>
                  <a:lnTo>
                    <a:pt x="19697" y="21158"/>
                  </a:lnTo>
                  <a:lnTo>
                    <a:pt x="25476" y="24752"/>
                  </a:lnTo>
                  <a:lnTo>
                    <a:pt x="25476" y="20662"/>
                  </a:lnTo>
                  <a:lnTo>
                    <a:pt x="25120" y="20370"/>
                  </a:lnTo>
                  <a:lnTo>
                    <a:pt x="18872" y="19380"/>
                  </a:lnTo>
                  <a:lnTo>
                    <a:pt x="24244" y="18034"/>
                  </a:lnTo>
                  <a:lnTo>
                    <a:pt x="24942" y="17500"/>
                  </a:lnTo>
                  <a:lnTo>
                    <a:pt x="28663" y="14643"/>
                  </a:lnTo>
                  <a:lnTo>
                    <a:pt x="28663" y="4838"/>
                  </a:lnTo>
                  <a:lnTo>
                    <a:pt x="26174" y="2933"/>
                  </a:lnTo>
                  <a:lnTo>
                    <a:pt x="24053" y="1308"/>
                  </a:lnTo>
                  <a:lnTo>
                    <a:pt x="24053" y="6057"/>
                  </a:lnTo>
                  <a:lnTo>
                    <a:pt x="24053" y="13589"/>
                  </a:lnTo>
                  <a:lnTo>
                    <a:pt x="19875" y="17500"/>
                  </a:lnTo>
                  <a:lnTo>
                    <a:pt x="4889" y="17500"/>
                  </a:lnTo>
                  <a:lnTo>
                    <a:pt x="4889" y="3302"/>
                  </a:lnTo>
                  <a:lnTo>
                    <a:pt x="12319" y="3302"/>
                  </a:lnTo>
                  <a:lnTo>
                    <a:pt x="18872" y="2933"/>
                  </a:lnTo>
                  <a:lnTo>
                    <a:pt x="24053" y="6057"/>
                  </a:lnTo>
                  <a:lnTo>
                    <a:pt x="24053" y="1308"/>
                  </a:lnTo>
                  <a:lnTo>
                    <a:pt x="22352" y="0"/>
                  </a:lnTo>
                  <a:lnTo>
                    <a:pt x="0" y="0"/>
                  </a:lnTo>
                  <a:lnTo>
                    <a:pt x="0" y="40614"/>
                  </a:lnTo>
                  <a:lnTo>
                    <a:pt x="15570" y="40614"/>
                  </a:lnTo>
                  <a:lnTo>
                    <a:pt x="24053" y="40551"/>
                  </a:lnTo>
                  <a:lnTo>
                    <a:pt x="27838" y="37312"/>
                  </a:lnTo>
                  <a:lnTo>
                    <a:pt x="30264" y="35242"/>
                  </a:lnTo>
                  <a:lnTo>
                    <a:pt x="30264" y="24511"/>
                  </a:lnTo>
                  <a:close/>
                </a:path>
                <a:path w="192404" h="41910">
                  <a:moveTo>
                    <a:pt x="43764" y="14058"/>
                  </a:moveTo>
                  <a:lnTo>
                    <a:pt x="39344" y="14058"/>
                  </a:lnTo>
                  <a:lnTo>
                    <a:pt x="39344" y="40614"/>
                  </a:lnTo>
                  <a:lnTo>
                    <a:pt x="43764" y="40614"/>
                  </a:lnTo>
                  <a:lnTo>
                    <a:pt x="43764" y="14058"/>
                  </a:lnTo>
                  <a:close/>
                </a:path>
                <a:path w="192404" h="41910">
                  <a:moveTo>
                    <a:pt x="44234" y="1562"/>
                  </a:moveTo>
                  <a:lnTo>
                    <a:pt x="38989" y="1562"/>
                  </a:lnTo>
                  <a:lnTo>
                    <a:pt x="38989" y="6819"/>
                  </a:lnTo>
                  <a:lnTo>
                    <a:pt x="44234" y="6819"/>
                  </a:lnTo>
                  <a:lnTo>
                    <a:pt x="44234" y="1562"/>
                  </a:lnTo>
                  <a:close/>
                </a:path>
                <a:path w="192404" h="41910">
                  <a:moveTo>
                    <a:pt x="68516" y="39154"/>
                  </a:moveTo>
                  <a:lnTo>
                    <a:pt x="67589" y="35636"/>
                  </a:lnTo>
                  <a:lnTo>
                    <a:pt x="66040" y="36906"/>
                  </a:lnTo>
                  <a:lnTo>
                    <a:pt x="64147" y="37617"/>
                  </a:lnTo>
                  <a:lnTo>
                    <a:pt x="60096" y="37617"/>
                  </a:lnTo>
                  <a:lnTo>
                    <a:pt x="59258" y="35814"/>
                  </a:lnTo>
                  <a:lnTo>
                    <a:pt x="59258" y="17487"/>
                  </a:lnTo>
                  <a:lnTo>
                    <a:pt x="67589" y="17487"/>
                  </a:lnTo>
                  <a:lnTo>
                    <a:pt x="67589" y="14058"/>
                  </a:lnTo>
                  <a:lnTo>
                    <a:pt x="59258" y="14058"/>
                  </a:lnTo>
                  <a:lnTo>
                    <a:pt x="59258" y="6248"/>
                  </a:lnTo>
                  <a:lnTo>
                    <a:pt x="55194" y="6248"/>
                  </a:lnTo>
                  <a:lnTo>
                    <a:pt x="55194" y="14058"/>
                  </a:lnTo>
                  <a:lnTo>
                    <a:pt x="50063" y="14058"/>
                  </a:lnTo>
                  <a:lnTo>
                    <a:pt x="50063" y="17487"/>
                  </a:lnTo>
                  <a:lnTo>
                    <a:pt x="55016" y="17487"/>
                  </a:lnTo>
                  <a:lnTo>
                    <a:pt x="55016" y="37261"/>
                  </a:lnTo>
                  <a:lnTo>
                    <a:pt x="55841" y="41389"/>
                  </a:lnTo>
                  <a:lnTo>
                    <a:pt x="64046" y="41389"/>
                  </a:lnTo>
                  <a:lnTo>
                    <a:pt x="67043" y="39928"/>
                  </a:lnTo>
                  <a:lnTo>
                    <a:pt x="68516" y="39154"/>
                  </a:lnTo>
                  <a:close/>
                </a:path>
                <a:path w="192404" h="41910">
                  <a:moveTo>
                    <a:pt x="106603" y="24511"/>
                  </a:moveTo>
                  <a:lnTo>
                    <a:pt x="102362" y="21082"/>
                  </a:lnTo>
                  <a:lnTo>
                    <a:pt x="101815" y="20662"/>
                  </a:lnTo>
                  <a:lnTo>
                    <a:pt x="101815" y="24752"/>
                  </a:lnTo>
                  <a:lnTo>
                    <a:pt x="101815" y="33870"/>
                  </a:lnTo>
                  <a:lnTo>
                    <a:pt x="96634" y="37312"/>
                  </a:lnTo>
                  <a:lnTo>
                    <a:pt x="81229" y="37312"/>
                  </a:lnTo>
                  <a:lnTo>
                    <a:pt x="81229" y="21082"/>
                  </a:lnTo>
                  <a:lnTo>
                    <a:pt x="89789" y="21082"/>
                  </a:lnTo>
                  <a:lnTo>
                    <a:pt x="96050" y="21158"/>
                  </a:lnTo>
                  <a:lnTo>
                    <a:pt x="101815" y="24752"/>
                  </a:lnTo>
                  <a:lnTo>
                    <a:pt x="101815" y="20662"/>
                  </a:lnTo>
                  <a:lnTo>
                    <a:pt x="101460" y="20370"/>
                  </a:lnTo>
                  <a:lnTo>
                    <a:pt x="95211" y="19380"/>
                  </a:lnTo>
                  <a:lnTo>
                    <a:pt x="100584" y="18034"/>
                  </a:lnTo>
                  <a:lnTo>
                    <a:pt x="101282" y="17500"/>
                  </a:lnTo>
                  <a:lnTo>
                    <a:pt x="105003" y="14643"/>
                  </a:lnTo>
                  <a:lnTo>
                    <a:pt x="105003" y="4838"/>
                  </a:lnTo>
                  <a:lnTo>
                    <a:pt x="102514" y="2933"/>
                  </a:lnTo>
                  <a:lnTo>
                    <a:pt x="100406" y="1320"/>
                  </a:lnTo>
                  <a:lnTo>
                    <a:pt x="100406" y="6057"/>
                  </a:lnTo>
                  <a:lnTo>
                    <a:pt x="100406" y="13589"/>
                  </a:lnTo>
                  <a:lnTo>
                    <a:pt x="96215" y="17500"/>
                  </a:lnTo>
                  <a:lnTo>
                    <a:pt x="81229" y="17500"/>
                  </a:lnTo>
                  <a:lnTo>
                    <a:pt x="81229" y="3302"/>
                  </a:lnTo>
                  <a:lnTo>
                    <a:pt x="88658" y="3302"/>
                  </a:lnTo>
                  <a:lnTo>
                    <a:pt x="95211" y="2933"/>
                  </a:lnTo>
                  <a:lnTo>
                    <a:pt x="100406" y="6057"/>
                  </a:lnTo>
                  <a:lnTo>
                    <a:pt x="100406" y="1320"/>
                  </a:lnTo>
                  <a:lnTo>
                    <a:pt x="98691" y="0"/>
                  </a:lnTo>
                  <a:lnTo>
                    <a:pt x="76339" y="0"/>
                  </a:lnTo>
                  <a:lnTo>
                    <a:pt x="76339" y="40614"/>
                  </a:lnTo>
                  <a:lnTo>
                    <a:pt x="91909" y="40614"/>
                  </a:lnTo>
                  <a:lnTo>
                    <a:pt x="100406" y="40551"/>
                  </a:lnTo>
                  <a:lnTo>
                    <a:pt x="104178" y="37312"/>
                  </a:lnTo>
                  <a:lnTo>
                    <a:pt x="106603" y="35242"/>
                  </a:lnTo>
                  <a:lnTo>
                    <a:pt x="106603" y="24511"/>
                  </a:lnTo>
                  <a:close/>
                </a:path>
                <a:path w="192404" h="41910">
                  <a:moveTo>
                    <a:pt x="135026" y="17399"/>
                  </a:moveTo>
                  <a:lnTo>
                    <a:pt x="134366" y="16764"/>
                  </a:lnTo>
                  <a:lnTo>
                    <a:pt x="130721" y="13271"/>
                  </a:lnTo>
                  <a:lnTo>
                    <a:pt x="121475" y="13271"/>
                  </a:lnTo>
                  <a:lnTo>
                    <a:pt x="118808" y="14224"/>
                  </a:lnTo>
                  <a:lnTo>
                    <a:pt x="116039" y="15811"/>
                  </a:lnTo>
                  <a:lnTo>
                    <a:pt x="116395" y="19672"/>
                  </a:lnTo>
                  <a:lnTo>
                    <a:pt x="119456" y="17526"/>
                  </a:lnTo>
                  <a:lnTo>
                    <a:pt x="122415" y="16764"/>
                  </a:lnTo>
                  <a:lnTo>
                    <a:pt x="128079" y="16764"/>
                  </a:lnTo>
                  <a:lnTo>
                    <a:pt x="130429" y="19088"/>
                  </a:lnTo>
                  <a:lnTo>
                    <a:pt x="130429" y="25895"/>
                  </a:lnTo>
                  <a:lnTo>
                    <a:pt x="130429" y="28905"/>
                  </a:lnTo>
                  <a:lnTo>
                    <a:pt x="130429" y="35445"/>
                  </a:lnTo>
                  <a:lnTo>
                    <a:pt x="128422" y="36614"/>
                  </a:lnTo>
                  <a:lnTo>
                    <a:pt x="126720" y="37744"/>
                  </a:lnTo>
                  <a:lnTo>
                    <a:pt x="124472" y="37807"/>
                  </a:lnTo>
                  <a:lnTo>
                    <a:pt x="120992" y="37807"/>
                  </a:lnTo>
                  <a:lnTo>
                    <a:pt x="118338" y="36372"/>
                  </a:lnTo>
                  <a:lnTo>
                    <a:pt x="118338" y="29464"/>
                  </a:lnTo>
                  <a:lnTo>
                    <a:pt x="130429" y="28905"/>
                  </a:lnTo>
                  <a:lnTo>
                    <a:pt x="130429" y="25895"/>
                  </a:lnTo>
                  <a:lnTo>
                    <a:pt x="121577" y="26022"/>
                  </a:lnTo>
                  <a:lnTo>
                    <a:pt x="114084" y="28498"/>
                  </a:lnTo>
                  <a:lnTo>
                    <a:pt x="114109" y="36614"/>
                  </a:lnTo>
                  <a:lnTo>
                    <a:pt x="115684" y="41389"/>
                  </a:lnTo>
                  <a:lnTo>
                    <a:pt x="121640" y="41389"/>
                  </a:lnTo>
                  <a:lnTo>
                    <a:pt x="127177" y="41287"/>
                  </a:lnTo>
                  <a:lnTo>
                    <a:pt x="130606" y="38620"/>
                  </a:lnTo>
                  <a:lnTo>
                    <a:pt x="130606" y="40741"/>
                  </a:lnTo>
                  <a:lnTo>
                    <a:pt x="135026" y="40741"/>
                  </a:lnTo>
                  <a:lnTo>
                    <a:pt x="135026" y="38620"/>
                  </a:lnTo>
                  <a:lnTo>
                    <a:pt x="135026" y="37807"/>
                  </a:lnTo>
                  <a:lnTo>
                    <a:pt x="135026" y="28905"/>
                  </a:lnTo>
                  <a:lnTo>
                    <a:pt x="135026" y="17399"/>
                  </a:lnTo>
                  <a:close/>
                </a:path>
                <a:path w="192404" h="41910">
                  <a:moveTo>
                    <a:pt x="167665" y="40614"/>
                  </a:moveTo>
                  <a:lnTo>
                    <a:pt x="156464" y="24701"/>
                  </a:lnTo>
                  <a:lnTo>
                    <a:pt x="166370" y="14643"/>
                  </a:lnTo>
                  <a:lnTo>
                    <a:pt x="161074" y="14643"/>
                  </a:lnTo>
                  <a:lnTo>
                    <a:pt x="149085" y="26809"/>
                  </a:lnTo>
                  <a:lnTo>
                    <a:pt x="149085" y="0"/>
                  </a:lnTo>
                  <a:lnTo>
                    <a:pt x="144843" y="0"/>
                  </a:lnTo>
                  <a:lnTo>
                    <a:pt x="144843" y="40614"/>
                  </a:lnTo>
                  <a:lnTo>
                    <a:pt x="148907" y="40614"/>
                  </a:lnTo>
                  <a:lnTo>
                    <a:pt x="148907" y="32359"/>
                  </a:lnTo>
                  <a:lnTo>
                    <a:pt x="153631" y="27508"/>
                  </a:lnTo>
                  <a:lnTo>
                    <a:pt x="162839" y="40614"/>
                  </a:lnTo>
                  <a:lnTo>
                    <a:pt x="167665" y="40614"/>
                  </a:lnTo>
                  <a:close/>
                </a:path>
                <a:path w="192404" h="41910">
                  <a:moveTo>
                    <a:pt x="192100" y="27457"/>
                  </a:moveTo>
                  <a:lnTo>
                    <a:pt x="192087" y="24206"/>
                  </a:lnTo>
                  <a:lnTo>
                    <a:pt x="192049" y="21069"/>
                  </a:lnTo>
                  <a:lnTo>
                    <a:pt x="189280" y="16878"/>
                  </a:lnTo>
                  <a:lnTo>
                    <a:pt x="188747" y="16078"/>
                  </a:lnTo>
                  <a:lnTo>
                    <a:pt x="188747" y="24206"/>
                  </a:lnTo>
                  <a:lnTo>
                    <a:pt x="174180" y="24206"/>
                  </a:lnTo>
                  <a:lnTo>
                    <a:pt x="175120" y="19799"/>
                  </a:lnTo>
                  <a:lnTo>
                    <a:pt x="178257" y="16878"/>
                  </a:lnTo>
                  <a:lnTo>
                    <a:pt x="184670" y="16878"/>
                  </a:lnTo>
                  <a:lnTo>
                    <a:pt x="187985" y="18859"/>
                  </a:lnTo>
                  <a:lnTo>
                    <a:pt x="188747" y="24206"/>
                  </a:lnTo>
                  <a:lnTo>
                    <a:pt x="188747" y="16078"/>
                  </a:lnTo>
                  <a:lnTo>
                    <a:pt x="187337" y="13931"/>
                  </a:lnTo>
                  <a:lnTo>
                    <a:pt x="183730" y="13271"/>
                  </a:lnTo>
                  <a:lnTo>
                    <a:pt x="175069" y="13271"/>
                  </a:lnTo>
                  <a:lnTo>
                    <a:pt x="169760" y="19507"/>
                  </a:lnTo>
                  <a:lnTo>
                    <a:pt x="169760" y="35102"/>
                  </a:lnTo>
                  <a:lnTo>
                    <a:pt x="175425" y="41389"/>
                  </a:lnTo>
                  <a:lnTo>
                    <a:pt x="186207" y="41389"/>
                  </a:lnTo>
                  <a:lnTo>
                    <a:pt x="189572" y="39992"/>
                  </a:lnTo>
                  <a:lnTo>
                    <a:pt x="191871" y="38328"/>
                  </a:lnTo>
                  <a:lnTo>
                    <a:pt x="191833" y="37807"/>
                  </a:lnTo>
                  <a:lnTo>
                    <a:pt x="191516" y="34378"/>
                  </a:lnTo>
                  <a:lnTo>
                    <a:pt x="187807" y="37566"/>
                  </a:lnTo>
                  <a:lnTo>
                    <a:pt x="183921" y="37807"/>
                  </a:lnTo>
                  <a:lnTo>
                    <a:pt x="177838" y="37807"/>
                  </a:lnTo>
                  <a:lnTo>
                    <a:pt x="174053" y="33464"/>
                  </a:lnTo>
                  <a:lnTo>
                    <a:pt x="173888" y="27457"/>
                  </a:lnTo>
                  <a:lnTo>
                    <a:pt x="192100" y="2745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3680207" y="578153"/>
              <a:ext cx="566420" cy="189230"/>
            </a:xfrm>
            <a:custGeom>
              <a:avLst/>
              <a:gdLst/>
              <a:ahLst/>
              <a:cxnLst/>
              <a:rect l="l" t="t" r="r" b="b"/>
              <a:pathLst>
                <a:path w="566420" h="189229">
                  <a:moveTo>
                    <a:pt x="0" y="188672"/>
                  </a:moveTo>
                  <a:lnTo>
                    <a:pt x="566018" y="188672"/>
                  </a:lnTo>
                  <a:lnTo>
                    <a:pt x="566018" y="0"/>
                  </a:lnTo>
                  <a:lnTo>
                    <a:pt x="0" y="0"/>
                  </a:lnTo>
                  <a:lnTo>
                    <a:pt x="0" y="188672"/>
                  </a:lnTo>
                  <a:close/>
                </a:path>
              </a:pathLst>
            </a:custGeom>
            <a:ln w="9433">
              <a:solidFill>
                <a:srgbClr val="85858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3878300" y="657351"/>
              <a:ext cx="173355" cy="41910"/>
            </a:xfrm>
            <a:custGeom>
              <a:avLst/>
              <a:gdLst/>
              <a:ahLst/>
              <a:cxnLst/>
              <a:rect l="l" t="t" r="r" b="b"/>
              <a:pathLst>
                <a:path w="173354" h="41909">
                  <a:moveTo>
                    <a:pt x="28663" y="5588"/>
                  </a:moveTo>
                  <a:lnTo>
                    <a:pt x="26276" y="3314"/>
                  </a:lnTo>
                  <a:lnTo>
                    <a:pt x="23888" y="1028"/>
                  </a:lnTo>
                  <a:lnTo>
                    <a:pt x="23888" y="6870"/>
                  </a:lnTo>
                  <a:lnTo>
                    <a:pt x="23888" y="16446"/>
                  </a:lnTo>
                  <a:lnTo>
                    <a:pt x="20167" y="20307"/>
                  </a:lnTo>
                  <a:lnTo>
                    <a:pt x="5067" y="20307"/>
                  </a:lnTo>
                  <a:lnTo>
                    <a:pt x="5067" y="3314"/>
                  </a:lnTo>
                  <a:lnTo>
                    <a:pt x="19875" y="3314"/>
                  </a:lnTo>
                  <a:lnTo>
                    <a:pt x="23888" y="6870"/>
                  </a:lnTo>
                  <a:lnTo>
                    <a:pt x="23888" y="1028"/>
                  </a:lnTo>
                  <a:lnTo>
                    <a:pt x="22821" y="0"/>
                  </a:lnTo>
                  <a:lnTo>
                    <a:pt x="0" y="0"/>
                  </a:lnTo>
                  <a:lnTo>
                    <a:pt x="0" y="40614"/>
                  </a:lnTo>
                  <a:lnTo>
                    <a:pt x="5257" y="40614"/>
                  </a:lnTo>
                  <a:lnTo>
                    <a:pt x="5257" y="23736"/>
                  </a:lnTo>
                  <a:lnTo>
                    <a:pt x="22415" y="23736"/>
                  </a:lnTo>
                  <a:lnTo>
                    <a:pt x="26416" y="20307"/>
                  </a:lnTo>
                  <a:lnTo>
                    <a:pt x="28663" y="18376"/>
                  </a:lnTo>
                  <a:lnTo>
                    <a:pt x="28663" y="5588"/>
                  </a:lnTo>
                  <a:close/>
                </a:path>
                <a:path w="173354" h="41909">
                  <a:moveTo>
                    <a:pt x="54203" y="29845"/>
                  </a:moveTo>
                  <a:lnTo>
                    <a:pt x="52031" y="27825"/>
                  </a:lnTo>
                  <a:lnTo>
                    <a:pt x="51917" y="27635"/>
                  </a:lnTo>
                  <a:lnTo>
                    <a:pt x="49606" y="25552"/>
                  </a:lnTo>
                  <a:lnTo>
                    <a:pt x="48018" y="25184"/>
                  </a:lnTo>
                  <a:lnTo>
                    <a:pt x="45072" y="24650"/>
                  </a:lnTo>
                  <a:lnTo>
                    <a:pt x="41821" y="23990"/>
                  </a:lnTo>
                  <a:lnTo>
                    <a:pt x="39116" y="23393"/>
                  </a:lnTo>
                  <a:lnTo>
                    <a:pt x="39116" y="16776"/>
                  </a:lnTo>
                  <a:lnTo>
                    <a:pt x="46024" y="16776"/>
                  </a:lnTo>
                  <a:lnTo>
                    <a:pt x="49149" y="17005"/>
                  </a:lnTo>
                  <a:lnTo>
                    <a:pt x="52501" y="19037"/>
                  </a:lnTo>
                  <a:lnTo>
                    <a:pt x="53213" y="15163"/>
                  </a:lnTo>
                  <a:lnTo>
                    <a:pt x="50139" y="13754"/>
                  </a:lnTo>
                  <a:lnTo>
                    <a:pt x="47726" y="13284"/>
                  </a:lnTo>
                  <a:lnTo>
                    <a:pt x="34925" y="13284"/>
                  </a:lnTo>
                  <a:lnTo>
                    <a:pt x="34925" y="23990"/>
                  </a:lnTo>
                  <a:lnTo>
                    <a:pt x="36639" y="25908"/>
                  </a:lnTo>
                  <a:lnTo>
                    <a:pt x="38112" y="27038"/>
                  </a:lnTo>
                  <a:lnTo>
                    <a:pt x="39941" y="28359"/>
                  </a:lnTo>
                  <a:lnTo>
                    <a:pt x="41236" y="28587"/>
                  </a:lnTo>
                  <a:lnTo>
                    <a:pt x="46609" y="29679"/>
                  </a:lnTo>
                  <a:lnTo>
                    <a:pt x="50025" y="30391"/>
                  </a:lnTo>
                  <a:lnTo>
                    <a:pt x="50025" y="37680"/>
                  </a:lnTo>
                  <a:lnTo>
                    <a:pt x="39700" y="37680"/>
                  </a:lnTo>
                  <a:lnTo>
                    <a:pt x="36398" y="35471"/>
                  </a:lnTo>
                  <a:lnTo>
                    <a:pt x="35344" y="34759"/>
                  </a:lnTo>
                  <a:lnTo>
                    <a:pt x="34632" y="38811"/>
                  </a:lnTo>
                  <a:lnTo>
                    <a:pt x="36512" y="39751"/>
                  </a:lnTo>
                  <a:lnTo>
                    <a:pt x="39763" y="41389"/>
                  </a:lnTo>
                  <a:lnTo>
                    <a:pt x="48856" y="41389"/>
                  </a:lnTo>
                  <a:lnTo>
                    <a:pt x="51371" y="39509"/>
                  </a:lnTo>
                  <a:lnTo>
                    <a:pt x="53213" y="38100"/>
                  </a:lnTo>
                  <a:lnTo>
                    <a:pt x="54203" y="35712"/>
                  </a:lnTo>
                  <a:lnTo>
                    <a:pt x="54203" y="29845"/>
                  </a:lnTo>
                  <a:close/>
                </a:path>
                <a:path w="173354" h="41909">
                  <a:moveTo>
                    <a:pt x="80479" y="27457"/>
                  </a:moveTo>
                  <a:lnTo>
                    <a:pt x="80467" y="24206"/>
                  </a:lnTo>
                  <a:lnTo>
                    <a:pt x="80429" y="21082"/>
                  </a:lnTo>
                  <a:lnTo>
                    <a:pt x="77660" y="16878"/>
                  </a:lnTo>
                  <a:lnTo>
                    <a:pt x="77127" y="16078"/>
                  </a:lnTo>
                  <a:lnTo>
                    <a:pt x="77127" y="24206"/>
                  </a:lnTo>
                  <a:lnTo>
                    <a:pt x="62560" y="24206"/>
                  </a:lnTo>
                  <a:lnTo>
                    <a:pt x="63500" y="19799"/>
                  </a:lnTo>
                  <a:lnTo>
                    <a:pt x="66636" y="16878"/>
                  </a:lnTo>
                  <a:lnTo>
                    <a:pt x="73050" y="16878"/>
                  </a:lnTo>
                  <a:lnTo>
                    <a:pt x="76352" y="18872"/>
                  </a:lnTo>
                  <a:lnTo>
                    <a:pt x="77127" y="24206"/>
                  </a:lnTo>
                  <a:lnTo>
                    <a:pt x="77127" y="16078"/>
                  </a:lnTo>
                  <a:lnTo>
                    <a:pt x="75717" y="13944"/>
                  </a:lnTo>
                  <a:lnTo>
                    <a:pt x="72110" y="13284"/>
                  </a:lnTo>
                  <a:lnTo>
                    <a:pt x="63449" y="13284"/>
                  </a:lnTo>
                  <a:lnTo>
                    <a:pt x="58140" y="19507"/>
                  </a:lnTo>
                  <a:lnTo>
                    <a:pt x="58140" y="35115"/>
                  </a:lnTo>
                  <a:lnTo>
                    <a:pt x="63804" y="41389"/>
                  </a:lnTo>
                  <a:lnTo>
                    <a:pt x="74587" y="41389"/>
                  </a:lnTo>
                  <a:lnTo>
                    <a:pt x="77952" y="39992"/>
                  </a:lnTo>
                  <a:lnTo>
                    <a:pt x="80251" y="38328"/>
                  </a:lnTo>
                  <a:lnTo>
                    <a:pt x="80200" y="37807"/>
                  </a:lnTo>
                  <a:lnTo>
                    <a:pt x="79895" y="34378"/>
                  </a:lnTo>
                  <a:lnTo>
                    <a:pt x="76187" y="37566"/>
                  </a:lnTo>
                  <a:lnTo>
                    <a:pt x="72288" y="37807"/>
                  </a:lnTo>
                  <a:lnTo>
                    <a:pt x="66217" y="37807"/>
                  </a:lnTo>
                  <a:lnTo>
                    <a:pt x="62433" y="33464"/>
                  </a:lnTo>
                  <a:lnTo>
                    <a:pt x="62268" y="27457"/>
                  </a:lnTo>
                  <a:lnTo>
                    <a:pt x="80479" y="27457"/>
                  </a:lnTo>
                  <a:close/>
                </a:path>
                <a:path w="173354" h="41909">
                  <a:moveTo>
                    <a:pt x="108585" y="14058"/>
                  </a:moveTo>
                  <a:lnTo>
                    <a:pt x="103987" y="14058"/>
                  </a:lnTo>
                  <a:lnTo>
                    <a:pt x="103987" y="36055"/>
                  </a:lnTo>
                  <a:lnTo>
                    <a:pt x="100685" y="38163"/>
                  </a:lnTo>
                  <a:lnTo>
                    <a:pt x="92722" y="38163"/>
                  </a:lnTo>
                  <a:lnTo>
                    <a:pt x="92303" y="36588"/>
                  </a:lnTo>
                  <a:lnTo>
                    <a:pt x="92303" y="14058"/>
                  </a:lnTo>
                  <a:lnTo>
                    <a:pt x="87706" y="14058"/>
                  </a:lnTo>
                  <a:lnTo>
                    <a:pt x="87706" y="38569"/>
                  </a:lnTo>
                  <a:lnTo>
                    <a:pt x="89065" y="41389"/>
                  </a:lnTo>
                  <a:lnTo>
                    <a:pt x="97078" y="41389"/>
                  </a:lnTo>
                  <a:lnTo>
                    <a:pt x="101282" y="40449"/>
                  </a:lnTo>
                  <a:lnTo>
                    <a:pt x="104165" y="37922"/>
                  </a:lnTo>
                  <a:lnTo>
                    <a:pt x="104165" y="40741"/>
                  </a:lnTo>
                  <a:lnTo>
                    <a:pt x="108585" y="40741"/>
                  </a:lnTo>
                  <a:lnTo>
                    <a:pt x="108585" y="14058"/>
                  </a:lnTo>
                  <a:close/>
                </a:path>
                <a:path w="173354" h="41909">
                  <a:moveTo>
                    <a:pt x="139623" y="0"/>
                  </a:moveTo>
                  <a:lnTo>
                    <a:pt x="135204" y="0"/>
                  </a:lnTo>
                  <a:lnTo>
                    <a:pt x="135204" y="16725"/>
                  </a:lnTo>
                  <a:lnTo>
                    <a:pt x="135026" y="16573"/>
                  </a:lnTo>
                  <a:lnTo>
                    <a:pt x="135026" y="20307"/>
                  </a:lnTo>
                  <a:lnTo>
                    <a:pt x="134962" y="34213"/>
                  </a:lnTo>
                  <a:lnTo>
                    <a:pt x="133083" y="35928"/>
                  </a:lnTo>
                  <a:lnTo>
                    <a:pt x="131724" y="37261"/>
                  </a:lnTo>
                  <a:lnTo>
                    <a:pt x="130263" y="37807"/>
                  </a:lnTo>
                  <a:lnTo>
                    <a:pt x="125056" y="37807"/>
                  </a:lnTo>
                  <a:lnTo>
                    <a:pt x="120751" y="34810"/>
                  </a:lnTo>
                  <a:lnTo>
                    <a:pt x="120751" y="19367"/>
                  </a:lnTo>
                  <a:lnTo>
                    <a:pt x="125831" y="16878"/>
                  </a:lnTo>
                  <a:lnTo>
                    <a:pt x="129311" y="16878"/>
                  </a:lnTo>
                  <a:lnTo>
                    <a:pt x="131965" y="17068"/>
                  </a:lnTo>
                  <a:lnTo>
                    <a:pt x="133731" y="18427"/>
                  </a:lnTo>
                  <a:lnTo>
                    <a:pt x="135026" y="20307"/>
                  </a:lnTo>
                  <a:lnTo>
                    <a:pt x="135026" y="16573"/>
                  </a:lnTo>
                  <a:lnTo>
                    <a:pt x="132080" y="13944"/>
                  </a:lnTo>
                  <a:lnTo>
                    <a:pt x="128778" y="13284"/>
                  </a:lnTo>
                  <a:lnTo>
                    <a:pt x="120751" y="13284"/>
                  </a:lnTo>
                  <a:lnTo>
                    <a:pt x="116243" y="19367"/>
                  </a:lnTo>
                  <a:lnTo>
                    <a:pt x="116154" y="35166"/>
                  </a:lnTo>
                  <a:lnTo>
                    <a:pt x="120700" y="41389"/>
                  </a:lnTo>
                  <a:lnTo>
                    <a:pt x="128244" y="41389"/>
                  </a:lnTo>
                  <a:lnTo>
                    <a:pt x="131724" y="40868"/>
                  </a:lnTo>
                  <a:lnTo>
                    <a:pt x="134886" y="37807"/>
                  </a:lnTo>
                  <a:lnTo>
                    <a:pt x="135026" y="37668"/>
                  </a:lnTo>
                  <a:lnTo>
                    <a:pt x="135026" y="40741"/>
                  </a:lnTo>
                  <a:lnTo>
                    <a:pt x="139623" y="40309"/>
                  </a:lnTo>
                  <a:lnTo>
                    <a:pt x="139623" y="37668"/>
                  </a:lnTo>
                  <a:lnTo>
                    <a:pt x="139623" y="16878"/>
                  </a:lnTo>
                  <a:lnTo>
                    <a:pt x="139623" y="16725"/>
                  </a:lnTo>
                  <a:lnTo>
                    <a:pt x="139623" y="0"/>
                  </a:lnTo>
                  <a:close/>
                </a:path>
                <a:path w="173354" h="41909">
                  <a:moveTo>
                    <a:pt x="172796" y="19634"/>
                  </a:moveTo>
                  <a:lnTo>
                    <a:pt x="170230" y="16878"/>
                  </a:lnTo>
                  <a:lnTo>
                    <a:pt x="168186" y="14681"/>
                  </a:lnTo>
                  <a:lnTo>
                    <a:pt x="168186" y="19989"/>
                  </a:lnTo>
                  <a:lnTo>
                    <a:pt x="168186" y="34099"/>
                  </a:lnTo>
                  <a:lnTo>
                    <a:pt x="164185" y="37630"/>
                  </a:lnTo>
                  <a:lnTo>
                    <a:pt x="155740" y="37630"/>
                  </a:lnTo>
                  <a:lnTo>
                    <a:pt x="151498" y="34277"/>
                  </a:lnTo>
                  <a:lnTo>
                    <a:pt x="151498" y="19812"/>
                  </a:lnTo>
                  <a:lnTo>
                    <a:pt x="155994" y="16878"/>
                  </a:lnTo>
                  <a:lnTo>
                    <a:pt x="163944" y="16878"/>
                  </a:lnTo>
                  <a:lnTo>
                    <a:pt x="168186" y="19989"/>
                  </a:lnTo>
                  <a:lnTo>
                    <a:pt x="168186" y="14681"/>
                  </a:lnTo>
                  <a:lnTo>
                    <a:pt x="166903" y="13284"/>
                  </a:lnTo>
                  <a:lnTo>
                    <a:pt x="152615" y="13284"/>
                  </a:lnTo>
                  <a:lnTo>
                    <a:pt x="146900" y="19812"/>
                  </a:lnTo>
                  <a:lnTo>
                    <a:pt x="146900" y="35534"/>
                  </a:lnTo>
                  <a:lnTo>
                    <a:pt x="152920" y="41389"/>
                  </a:lnTo>
                  <a:lnTo>
                    <a:pt x="166903" y="41389"/>
                  </a:lnTo>
                  <a:lnTo>
                    <a:pt x="170611" y="37630"/>
                  </a:lnTo>
                  <a:lnTo>
                    <a:pt x="172669" y="35534"/>
                  </a:lnTo>
                  <a:lnTo>
                    <a:pt x="172796" y="19634"/>
                  </a:lnTo>
                  <a:close/>
                </a:path>
              </a:pathLst>
            </a:custGeom>
            <a:solidFill>
              <a:srgbClr val="8585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3680207" y="1144170"/>
              <a:ext cx="566420" cy="189230"/>
            </a:xfrm>
            <a:custGeom>
              <a:avLst/>
              <a:gdLst/>
              <a:ahLst/>
              <a:cxnLst/>
              <a:rect l="l" t="t" r="r" b="b"/>
              <a:pathLst>
                <a:path w="566420" h="189230">
                  <a:moveTo>
                    <a:pt x="0" y="188673"/>
                  </a:moveTo>
                  <a:lnTo>
                    <a:pt x="566018" y="188673"/>
                  </a:lnTo>
                  <a:lnTo>
                    <a:pt x="566018" y="0"/>
                  </a:lnTo>
                  <a:lnTo>
                    <a:pt x="0" y="0"/>
                  </a:lnTo>
                  <a:lnTo>
                    <a:pt x="0" y="188673"/>
                  </a:lnTo>
                  <a:close/>
                </a:path>
              </a:pathLst>
            </a:custGeom>
            <a:ln w="9433">
              <a:solidFill>
                <a:srgbClr val="85858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3843756" y="1223365"/>
              <a:ext cx="244475" cy="41910"/>
            </a:xfrm>
            <a:custGeom>
              <a:avLst/>
              <a:gdLst/>
              <a:ahLst/>
              <a:cxnLst/>
              <a:rect l="l" t="t" r="r" b="b"/>
              <a:pathLst>
                <a:path w="244475" h="41909">
                  <a:moveTo>
                    <a:pt x="39738" y="0"/>
                  </a:moveTo>
                  <a:lnTo>
                    <a:pt x="33020" y="0"/>
                  </a:lnTo>
                  <a:lnTo>
                    <a:pt x="23291" y="25184"/>
                  </a:lnTo>
                  <a:lnTo>
                    <a:pt x="20523" y="32435"/>
                  </a:lnTo>
                  <a:lnTo>
                    <a:pt x="19875" y="35191"/>
                  </a:lnTo>
                  <a:lnTo>
                    <a:pt x="6654" y="0"/>
                  </a:lnTo>
                  <a:lnTo>
                    <a:pt x="0" y="0"/>
                  </a:lnTo>
                  <a:lnTo>
                    <a:pt x="0" y="40614"/>
                  </a:lnTo>
                  <a:lnTo>
                    <a:pt x="4597" y="40614"/>
                  </a:lnTo>
                  <a:lnTo>
                    <a:pt x="4597" y="4356"/>
                  </a:lnTo>
                  <a:lnTo>
                    <a:pt x="5016" y="6223"/>
                  </a:lnTo>
                  <a:lnTo>
                    <a:pt x="7366" y="12598"/>
                  </a:lnTo>
                  <a:lnTo>
                    <a:pt x="8902" y="16573"/>
                  </a:lnTo>
                  <a:lnTo>
                    <a:pt x="17627" y="39331"/>
                  </a:lnTo>
                  <a:lnTo>
                    <a:pt x="21932" y="39331"/>
                  </a:lnTo>
                  <a:lnTo>
                    <a:pt x="29768" y="18973"/>
                  </a:lnTo>
                  <a:lnTo>
                    <a:pt x="32600" y="11531"/>
                  </a:lnTo>
                  <a:lnTo>
                    <a:pt x="33197" y="9842"/>
                  </a:lnTo>
                  <a:lnTo>
                    <a:pt x="34785" y="5638"/>
                  </a:lnTo>
                  <a:lnTo>
                    <a:pt x="35077" y="4292"/>
                  </a:lnTo>
                  <a:lnTo>
                    <a:pt x="35140" y="40614"/>
                  </a:lnTo>
                  <a:lnTo>
                    <a:pt x="39738" y="40614"/>
                  </a:lnTo>
                  <a:lnTo>
                    <a:pt x="39738" y="0"/>
                  </a:lnTo>
                  <a:close/>
                </a:path>
                <a:path w="244475" h="41909">
                  <a:moveTo>
                    <a:pt x="70993" y="17411"/>
                  </a:moveTo>
                  <a:lnTo>
                    <a:pt x="70332" y="16776"/>
                  </a:lnTo>
                  <a:lnTo>
                    <a:pt x="66687" y="13284"/>
                  </a:lnTo>
                  <a:lnTo>
                    <a:pt x="57442" y="13284"/>
                  </a:lnTo>
                  <a:lnTo>
                    <a:pt x="54775" y="14236"/>
                  </a:lnTo>
                  <a:lnTo>
                    <a:pt x="52006" y="15824"/>
                  </a:lnTo>
                  <a:lnTo>
                    <a:pt x="52362" y="19672"/>
                  </a:lnTo>
                  <a:lnTo>
                    <a:pt x="55422" y="17526"/>
                  </a:lnTo>
                  <a:lnTo>
                    <a:pt x="58381" y="16776"/>
                  </a:lnTo>
                  <a:lnTo>
                    <a:pt x="64033" y="16776"/>
                  </a:lnTo>
                  <a:lnTo>
                    <a:pt x="66395" y="19088"/>
                  </a:lnTo>
                  <a:lnTo>
                    <a:pt x="66395" y="25895"/>
                  </a:lnTo>
                  <a:lnTo>
                    <a:pt x="66395" y="28917"/>
                  </a:lnTo>
                  <a:lnTo>
                    <a:pt x="66395" y="35458"/>
                  </a:lnTo>
                  <a:lnTo>
                    <a:pt x="64389" y="36626"/>
                  </a:lnTo>
                  <a:lnTo>
                    <a:pt x="62687" y="37744"/>
                  </a:lnTo>
                  <a:lnTo>
                    <a:pt x="60439" y="37807"/>
                  </a:lnTo>
                  <a:lnTo>
                    <a:pt x="56959" y="37807"/>
                  </a:lnTo>
                  <a:lnTo>
                    <a:pt x="54305" y="36385"/>
                  </a:lnTo>
                  <a:lnTo>
                    <a:pt x="54305" y="29464"/>
                  </a:lnTo>
                  <a:lnTo>
                    <a:pt x="66395" y="28917"/>
                  </a:lnTo>
                  <a:lnTo>
                    <a:pt x="66395" y="25895"/>
                  </a:lnTo>
                  <a:lnTo>
                    <a:pt x="57543" y="26022"/>
                  </a:lnTo>
                  <a:lnTo>
                    <a:pt x="50050" y="28498"/>
                  </a:lnTo>
                  <a:lnTo>
                    <a:pt x="50076" y="36626"/>
                  </a:lnTo>
                  <a:lnTo>
                    <a:pt x="51650" y="41402"/>
                  </a:lnTo>
                  <a:lnTo>
                    <a:pt x="57607" y="41402"/>
                  </a:lnTo>
                  <a:lnTo>
                    <a:pt x="63144" y="41287"/>
                  </a:lnTo>
                  <a:lnTo>
                    <a:pt x="66573" y="38633"/>
                  </a:lnTo>
                  <a:lnTo>
                    <a:pt x="66573" y="40754"/>
                  </a:lnTo>
                  <a:lnTo>
                    <a:pt x="70993" y="40754"/>
                  </a:lnTo>
                  <a:lnTo>
                    <a:pt x="70993" y="38633"/>
                  </a:lnTo>
                  <a:lnTo>
                    <a:pt x="70993" y="37807"/>
                  </a:lnTo>
                  <a:lnTo>
                    <a:pt x="70993" y="28917"/>
                  </a:lnTo>
                  <a:lnTo>
                    <a:pt x="70993" y="17411"/>
                  </a:lnTo>
                  <a:close/>
                </a:path>
                <a:path w="244475" h="41909">
                  <a:moveTo>
                    <a:pt x="95440" y="39166"/>
                  </a:moveTo>
                  <a:lnTo>
                    <a:pt x="94488" y="35636"/>
                  </a:lnTo>
                  <a:lnTo>
                    <a:pt x="92964" y="36906"/>
                  </a:lnTo>
                  <a:lnTo>
                    <a:pt x="91071" y="37630"/>
                  </a:lnTo>
                  <a:lnTo>
                    <a:pt x="87007" y="37630"/>
                  </a:lnTo>
                  <a:lnTo>
                    <a:pt x="86169" y="35826"/>
                  </a:lnTo>
                  <a:lnTo>
                    <a:pt x="86169" y="17500"/>
                  </a:lnTo>
                  <a:lnTo>
                    <a:pt x="94488" y="17500"/>
                  </a:lnTo>
                  <a:lnTo>
                    <a:pt x="94488" y="14058"/>
                  </a:lnTo>
                  <a:lnTo>
                    <a:pt x="86169" y="14058"/>
                  </a:lnTo>
                  <a:lnTo>
                    <a:pt x="86169" y="6261"/>
                  </a:lnTo>
                  <a:lnTo>
                    <a:pt x="82105" y="6261"/>
                  </a:lnTo>
                  <a:lnTo>
                    <a:pt x="82105" y="14058"/>
                  </a:lnTo>
                  <a:lnTo>
                    <a:pt x="76974" y="14058"/>
                  </a:lnTo>
                  <a:lnTo>
                    <a:pt x="76974" y="17500"/>
                  </a:lnTo>
                  <a:lnTo>
                    <a:pt x="81927" y="17500"/>
                  </a:lnTo>
                  <a:lnTo>
                    <a:pt x="81927" y="37261"/>
                  </a:lnTo>
                  <a:lnTo>
                    <a:pt x="82753" y="41402"/>
                  </a:lnTo>
                  <a:lnTo>
                    <a:pt x="90957" y="41402"/>
                  </a:lnTo>
                  <a:lnTo>
                    <a:pt x="93954" y="39941"/>
                  </a:lnTo>
                  <a:lnTo>
                    <a:pt x="95440" y="39166"/>
                  </a:lnTo>
                  <a:close/>
                </a:path>
                <a:path w="244475" h="41909">
                  <a:moveTo>
                    <a:pt x="122008" y="38392"/>
                  </a:moveTo>
                  <a:lnTo>
                    <a:pt x="121653" y="34404"/>
                  </a:lnTo>
                  <a:lnTo>
                    <a:pt x="118643" y="36804"/>
                  </a:lnTo>
                  <a:lnTo>
                    <a:pt x="115468" y="37630"/>
                  </a:lnTo>
                  <a:lnTo>
                    <a:pt x="107556" y="37630"/>
                  </a:lnTo>
                  <a:lnTo>
                    <a:pt x="104254" y="33324"/>
                  </a:lnTo>
                  <a:lnTo>
                    <a:pt x="104254" y="22809"/>
                  </a:lnTo>
                  <a:lnTo>
                    <a:pt x="106438" y="17068"/>
                  </a:lnTo>
                  <a:lnTo>
                    <a:pt x="115760" y="17068"/>
                  </a:lnTo>
                  <a:lnTo>
                    <a:pt x="117754" y="17538"/>
                  </a:lnTo>
                  <a:lnTo>
                    <a:pt x="121005" y="19685"/>
                  </a:lnTo>
                  <a:lnTo>
                    <a:pt x="121716" y="15824"/>
                  </a:lnTo>
                  <a:lnTo>
                    <a:pt x="118237" y="13817"/>
                  </a:lnTo>
                  <a:lnTo>
                    <a:pt x="116230" y="13284"/>
                  </a:lnTo>
                  <a:lnTo>
                    <a:pt x="104432" y="13284"/>
                  </a:lnTo>
                  <a:lnTo>
                    <a:pt x="99644" y="20472"/>
                  </a:lnTo>
                  <a:lnTo>
                    <a:pt x="99644" y="34937"/>
                  </a:lnTo>
                  <a:lnTo>
                    <a:pt x="105016" y="41402"/>
                  </a:lnTo>
                  <a:lnTo>
                    <a:pt x="115570" y="41402"/>
                  </a:lnTo>
                  <a:lnTo>
                    <a:pt x="118821" y="40576"/>
                  </a:lnTo>
                  <a:lnTo>
                    <a:pt x="122008" y="38392"/>
                  </a:lnTo>
                  <a:close/>
                </a:path>
                <a:path w="244475" h="41909">
                  <a:moveTo>
                    <a:pt x="150050" y="18694"/>
                  </a:moveTo>
                  <a:lnTo>
                    <a:pt x="149161" y="13284"/>
                  </a:lnTo>
                  <a:lnTo>
                    <a:pt x="138315" y="13284"/>
                  </a:lnTo>
                  <a:lnTo>
                    <a:pt x="135483" y="15113"/>
                  </a:lnTo>
                  <a:lnTo>
                    <a:pt x="133591" y="17538"/>
                  </a:lnTo>
                  <a:lnTo>
                    <a:pt x="133591" y="0"/>
                  </a:lnTo>
                  <a:lnTo>
                    <a:pt x="129171" y="0"/>
                  </a:lnTo>
                  <a:lnTo>
                    <a:pt x="129171" y="40614"/>
                  </a:lnTo>
                  <a:lnTo>
                    <a:pt x="133769" y="40614"/>
                  </a:lnTo>
                  <a:lnTo>
                    <a:pt x="133769" y="21882"/>
                  </a:lnTo>
                  <a:lnTo>
                    <a:pt x="135255" y="16891"/>
                  </a:lnTo>
                  <a:lnTo>
                    <a:pt x="145389" y="16891"/>
                  </a:lnTo>
                  <a:lnTo>
                    <a:pt x="145453" y="21170"/>
                  </a:lnTo>
                  <a:lnTo>
                    <a:pt x="145453" y="40614"/>
                  </a:lnTo>
                  <a:lnTo>
                    <a:pt x="150050" y="40614"/>
                  </a:lnTo>
                  <a:lnTo>
                    <a:pt x="150050" y="18694"/>
                  </a:lnTo>
                  <a:close/>
                </a:path>
                <a:path w="244475" h="41909">
                  <a:moveTo>
                    <a:pt x="183794" y="19659"/>
                  </a:moveTo>
                  <a:lnTo>
                    <a:pt x="182054" y="16891"/>
                  </a:lnTo>
                  <a:lnTo>
                    <a:pt x="181952" y="16725"/>
                  </a:lnTo>
                  <a:lnTo>
                    <a:pt x="179793" y="13284"/>
                  </a:lnTo>
                  <a:lnTo>
                    <a:pt x="179197" y="13284"/>
                  </a:lnTo>
                  <a:lnTo>
                    <a:pt x="179197" y="19418"/>
                  </a:lnTo>
                  <a:lnTo>
                    <a:pt x="179197" y="35166"/>
                  </a:lnTo>
                  <a:lnTo>
                    <a:pt x="174244" y="37807"/>
                  </a:lnTo>
                  <a:lnTo>
                    <a:pt x="168351" y="37807"/>
                  </a:lnTo>
                  <a:lnTo>
                    <a:pt x="166408" y="36703"/>
                  </a:lnTo>
                  <a:lnTo>
                    <a:pt x="164934" y="33883"/>
                  </a:lnTo>
                  <a:lnTo>
                    <a:pt x="164934" y="20320"/>
                  </a:lnTo>
                  <a:lnTo>
                    <a:pt x="165874" y="18948"/>
                  </a:lnTo>
                  <a:lnTo>
                    <a:pt x="167995" y="16891"/>
                  </a:lnTo>
                  <a:lnTo>
                    <a:pt x="174713" y="16891"/>
                  </a:lnTo>
                  <a:lnTo>
                    <a:pt x="179197" y="19418"/>
                  </a:lnTo>
                  <a:lnTo>
                    <a:pt x="179197" y="13284"/>
                  </a:lnTo>
                  <a:lnTo>
                    <a:pt x="174244" y="13284"/>
                  </a:lnTo>
                  <a:lnTo>
                    <a:pt x="171945" y="13423"/>
                  </a:lnTo>
                  <a:lnTo>
                    <a:pt x="168287" y="13982"/>
                  </a:lnTo>
                  <a:lnTo>
                    <a:pt x="164744" y="16725"/>
                  </a:lnTo>
                  <a:lnTo>
                    <a:pt x="164744" y="0"/>
                  </a:lnTo>
                  <a:lnTo>
                    <a:pt x="160337" y="0"/>
                  </a:lnTo>
                  <a:lnTo>
                    <a:pt x="160337" y="40081"/>
                  </a:lnTo>
                  <a:lnTo>
                    <a:pt x="164934" y="40754"/>
                  </a:lnTo>
                  <a:lnTo>
                    <a:pt x="164934" y="38036"/>
                  </a:lnTo>
                  <a:lnTo>
                    <a:pt x="166344" y="39331"/>
                  </a:lnTo>
                  <a:lnTo>
                    <a:pt x="168884" y="41402"/>
                  </a:lnTo>
                  <a:lnTo>
                    <a:pt x="178727" y="41402"/>
                  </a:lnTo>
                  <a:lnTo>
                    <a:pt x="181571" y="38036"/>
                  </a:lnTo>
                  <a:lnTo>
                    <a:pt x="181775" y="37807"/>
                  </a:lnTo>
                  <a:lnTo>
                    <a:pt x="183794" y="35420"/>
                  </a:lnTo>
                  <a:lnTo>
                    <a:pt x="183794" y="19659"/>
                  </a:lnTo>
                  <a:close/>
                </a:path>
                <a:path w="244475" h="41909">
                  <a:moveTo>
                    <a:pt x="215900" y="19646"/>
                  </a:moveTo>
                  <a:lnTo>
                    <a:pt x="213347" y="16891"/>
                  </a:lnTo>
                  <a:lnTo>
                    <a:pt x="211302" y="14693"/>
                  </a:lnTo>
                  <a:lnTo>
                    <a:pt x="211302" y="19989"/>
                  </a:lnTo>
                  <a:lnTo>
                    <a:pt x="211302" y="34099"/>
                  </a:lnTo>
                  <a:lnTo>
                    <a:pt x="207302" y="37630"/>
                  </a:lnTo>
                  <a:lnTo>
                    <a:pt x="198856" y="37630"/>
                  </a:lnTo>
                  <a:lnTo>
                    <a:pt x="194614" y="34290"/>
                  </a:lnTo>
                  <a:lnTo>
                    <a:pt x="194614" y="19812"/>
                  </a:lnTo>
                  <a:lnTo>
                    <a:pt x="199097" y="16891"/>
                  </a:lnTo>
                  <a:lnTo>
                    <a:pt x="207060" y="16891"/>
                  </a:lnTo>
                  <a:lnTo>
                    <a:pt x="211302" y="19989"/>
                  </a:lnTo>
                  <a:lnTo>
                    <a:pt x="211302" y="14693"/>
                  </a:lnTo>
                  <a:lnTo>
                    <a:pt x="210007" y="13284"/>
                  </a:lnTo>
                  <a:lnTo>
                    <a:pt x="195732" y="13284"/>
                  </a:lnTo>
                  <a:lnTo>
                    <a:pt x="190004" y="19812"/>
                  </a:lnTo>
                  <a:lnTo>
                    <a:pt x="190004" y="35547"/>
                  </a:lnTo>
                  <a:lnTo>
                    <a:pt x="196024" y="41402"/>
                  </a:lnTo>
                  <a:lnTo>
                    <a:pt x="210007" y="41402"/>
                  </a:lnTo>
                  <a:lnTo>
                    <a:pt x="213728" y="37630"/>
                  </a:lnTo>
                  <a:lnTo>
                    <a:pt x="215785" y="35547"/>
                  </a:lnTo>
                  <a:lnTo>
                    <a:pt x="215900" y="19646"/>
                  </a:lnTo>
                  <a:close/>
                </a:path>
                <a:path w="244475" h="41909">
                  <a:moveTo>
                    <a:pt x="243890" y="40614"/>
                  </a:moveTo>
                  <a:lnTo>
                    <a:pt x="232092" y="26924"/>
                  </a:lnTo>
                  <a:lnTo>
                    <a:pt x="242887" y="14058"/>
                  </a:lnTo>
                  <a:lnTo>
                    <a:pt x="238036" y="14058"/>
                  </a:lnTo>
                  <a:lnTo>
                    <a:pt x="230149" y="23939"/>
                  </a:lnTo>
                  <a:lnTo>
                    <a:pt x="222008" y="14058"/>
                  </a:lnTo>
                  <a:lnTo>
                    <a:pt x="217106" y="14058"/>
                  </a:lnTo>
                  <a:lnTo>
                    <a:pt x="228193" y="26924"/>
                  </a:lnTo>
                  <a:lnTo>
                    <a:pt x="216763" y="40614"/>
                  </a:lnTo>
                  <a:lnTo>
                    <a:pt x="221589" y="40614"/>
                  </a:lnTo>
                  <a:lnTo>
                    <a:pt x="230149" y="29375"/>
                  </a:lnTo>
                  <a:lnTo>
                    <a:pt x="238988" y="40614"/>
                  </a:lnTo>
                  <a:lnTo>
                    <a:pt x="243890" y="40614"/>
                  </a:lnTo>
                  <a:close/>
                </a:path>
              </a:pathLst>
            </a:custGeom>
            <a:solidFill>
              <a:srgbClr val="8585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2270798" y="726223"/>
              <a:ext cx="117475" cy="53340"/>
            </a:xfrm>
            <a:custGeom>
              <a:avLst/>
              <a:gdLst/>
              <a:ahLst/>
              <a:cxnLst/>
              <a:rect l="l" t="t" r="r" b="b"/>
              <a:pathLst>
                <a:path w="117475" h="53340">
                  <a:moveTo>
                    <a:pt x="28663" y="5588"/>
                  </a:moveTo>
                  <a:lnTo>
                    <a:pt x="26289" y="3302"/>
                  </a:lnTo>
                  <a:lnTo>
                    <a:pt x="23901" y="1028"/>
                  </a:lnTo>
                  <a:lnTo>
                    <a:pt x="23901" y="6870"/>
                  </a:lnTo>
                  <a:lnTo>
                    <a:pt x="23901" y="16446"/>
                  </a:lnTo>
                  <a:lnTo>
                    <a:pt x="20180" y="20294"/>
                  </a:lnTo>
                  <a:lnTo>
                    <a:pt x="5080" y="20294"/>
                  </a:lnTo>
                  <a:lnTo>
                    <a:pt x="5080" y="3302"/>
                  </a:lnTo>
                  <a:lnTo>
                    <a:pt x="19888" y="3302"/>
                  </a:lnTo>
                  <a:lnTo>
                    <a:pt x="23901" y="6870"/>
                  </a:lnTo>
                  <a:lnTo>
                    <a:pt x="23901" y="1028"/>
                  </a:lnTo>
                  <a:lnTo>
                    <a:pt x="22834" y="0"/>
                  </a:lnTo>
                  <a:lnTo>
                    <a:pt x="0" y="0"/>
                  </a:lnTo>
                  <a:lnTo>
                    <a:pt x="0" y="40601"/>
                  </a:lnTo>
                  <a:lnTo>
                    <a:pt x="5257" y="40601"/>
                  </a:lnTo>
                  <a:lnTo>
                    <a:pt x="5257" y="23736"/>
                  </a:lnTo>
                  <a:lnTo>
                    <a:pt x="22415" y="23736"/>
                  </a:lnTo>
                  <a:lnTo>
                    <a:pt x="26416" y="20294"/>
                  </a:lnTo>
                  <a:lnTo>
                    <a:pt x="28663" y="18376"/>
                  </a:lnTo>
                  <a:lnTo>
                    <a:pt x="28663" y="5588"/>
                  </a:lnTo>
                  <a:close/>
                </a:path>
                <a:path w="117475" h="53340">
                  <a:moveTo>
                    <a:pt x="58991" y="19634"/>
                  </a:moveTo>
                  <a:lnTo>
                    <a:pt x="56438" y="16878"/>
                  </a:lnTo>
                  <a:lnTo>
                    <a:pt x="54394" y="14681"/>
                  </a:lnTo>
                  <a:lnTo>
                    <a:pt x="54394" y="19989"/>
                  </a:lnTo>
                  <a:lnTo>
                    <a:pt x="54394" y="34086"/>
                  </a:lnTo>
                  <a:lnTo>
                    <a:pt x="50393" y="37617"/>
                  </a:lnTo>
                  <a:lnTo>
                    <a:pt x="41948" y="37617"/>
                  </a:lnTo>
                  <a:lnTo>
                    <a:pt x="37706" y="34277"/>
                  </a:lnTo>
                  <a:lnTo>
                    <a:pt x="37706" y="19799"/>
                  </a:lnTo>
                  <a:lnTo>
                    <a:pt x="42189" y="16878"/>
                  </a:lnTo>
                  <a:lnTo>
                    <a:pt x="50152" y="16878"/>
                  </a:lnTo>
                  <a:lnTo>
                    <a:pt x="54394" y="19989"/>
                  </a:lnTo>
                  <a:lnTo>
                    <a:pt x="54394" y="14681"/>
                  </a:lnTo>
                  <a:lnTo>
                    <a:pt x="53098" y="13271"/>
                  </a:lnTo>
                  <a:lnTo>
                    <a:pt x="38823" y="13271"/>
                  </a:lnTo>
                  <a:lnTo>
                    <a:pt x="33108" y="19799"/>
                  </a:lnTo>
                  <a:lnTo>
                    <a:pt x="33108" y="35534"/>
                  </a:lnTo>
                  <a:lnTo>
                    <a:pt x="39116" y="41389"/>
                  </a:lnTo>
                  <a:lnTo>
                    <a:pt x="53098" y="41389"/>
                  </a:lnTo>
                  <a:lnTo>
                    <a:pt x="56819" y="37617"/>
                  </a:lnTo>
                  <a:lnTo>
                    <a:pt x="58877" y="35534"/>
                  </a:lnTo>
                  <a:lnTo>
                    <a:pt x="58991" y="19634"/>
                  </a:lnTo>
                  <a:close/>
                </a:path>
                <a:path w="117475" h="53340">
                  <a:moveTo>
                    <a:pt x="89281" y="40601"/>
                  </a:moveTo>
                  <a:lnTo>
                    <a:pt x="78079" y="24688"/>
                  </a:lnTo>
                  <a:lnTo>
                    <a:pt x="87985" y="14643"/>
                  </a:lnTo>
                  <a:lnTo>
                    <a:pt x="82677" y="14643"/>
                  </a:lnTo>
                  <a:lnTo>
                    <a:pt x="70688" y="26809"/>
                  </a:lnTo>
                  <a:lnTo>
                    <a:pt x="70688" y="0"/>
                  </a:lnTo>
                  <a:lnTo>
                    <a:pt x="66446" y="0"/>
                  </a:lnTo>
                  <a:lnTo>
                    <a:pt x="66446" y="40601"/>
                  </a:lnTo>
                  <a:lnTo>
                    <a:pt x="70523" y="40601"/>
                  </a:lnTo>
                  <a:lnTo>
                    <a:pt x="70523" y="32359"/>
                  </a:lnTo>
                  <a:lnTo>
                    <a:pt x="75247" y="27495"/>
                  </a:lnTo>
                  <a:lnTo>
                    <a:pt x="84442" y="40601"/>
                  </a:lnTo>
                  <a:lnTo>
                    <a:pt x="89281" y="40601"/>
                  </a:lnTo>
                  <a:close/>
                </a:path>
                <a:path w="117475" h="53340">
                  <a:moveTo>
                    <a:pt x="117259" y="14058"/>
                  </a:moveTo>
                  <a:lnTo>
                    <a:pt x="112839" y="14058"/>
                  </a:lnTo>
                  <a:lnTo>
                    <a:pt x="105168" y="33108"/>
                  </a:lnTo>
                  <a:lnTo>
                    <a:pt x="105054" y="35877"/>
                  </a:lnTo>
                  <a:lnTo>
                    <a:pt x="104990" y="37249"/>
                  </a:lnTo>
                  <a:lnTo>
                    <a:pt x="104571" y="33235"/>
                  </a:lnTo>
                  <a:lnTo>
                    <a:pt x="99618" y="21539"/>
                  </a:lnTo>
                  <a:lnTo>
                    <a:pt x="96431" y="14058"/>
                  </a:lnTo>
                  <a:lnTo>
                    <a:pt x="91770" y="14058"/>
                  </a:lnTo>
                  <a:lnTo>
                    <a:pt x="103225" y="40601"/>
                  </a:lnTo>
                  <a:lnTo>
                    <a:pt x="101104" y="45847"/>
                  </a:lnTo>
                  <a:lnTo>
                    <a:pt x="99568" y="49199"/>
                  </a:lnTo>
                  <a:lnTo>
                    <a:pt x="96786" y="49199"/>
                  </a:lnTo>
                  <a:lnTo>
                    <a:pt x="94894" y="48958"/>
                  </a:lnTo>
                  <a:lnTo>
                    <a:pt x="93129" y="48272"/>
                  </a:lnTo>
                  <a:lnTo>
                    <a:pt x="93484" y="52095"/>
                  </a:lnTo>
                  <a:lnTo>
                    <a:pt x="94792" y="52387"/>
                  </a:lnTo>
                  <a:lnTo>
                    <a:pt x="96431" y="52565"/>
                  </a:lnTo>
                  <a:lnTo>
                    <a:pt x="97726" y="52565"/>
                  </a:lnTo>
                  <a:lnTo>
                    <a:pt x="99796" y="52793"/>
                  </a:lnTo>
                  <a:lnTo>
                    <a:pt x="101981" y="52095"/>
                  </a:lnTo>
                  <a:lnTo>
                    <a:pt x="117259" y="1405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3680207" y="1427180"/>
              <a:ext cx="566420" cy="189230"/>
            </a:xfrm>
            <a:custGeom>
              <a:avLst/>
              <a:gdLst/>
              <a:ahLst/>
              <a:cxnLst/>
              <a:rect l="l" t="t" r="r" b="b"/>
              <a:pathLst>
                <a:path w="566420" h="189230">
                  <a:moveTo>
                    <a:pt x="0" y="188673"/>
                  </a:moveTo>
                  <a:lnTo>
                    <a:pt x="566018" y="188673"/>
                  </a:lnTo>
                  <a:lnTo>
                    <a:pt x="566018" y="0"/>
                  </a:lnTo>
                  <a:lnTo>
                    <a:pt x="0" y="0"/>
                  </a:lnTo>
                  <a:lnTo>
                    <a:pt x="0" y="188673"/>
                  </a:lnTo>
                  <a:close/>
                </a:path>
              </a:pathLst>
            </a:custGeom>
            <a:ln w="9433">
              <a:solidFill>
                <a:srgbClr val="85858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3943807" y="1542097"/>
              <a:ext cx="38735" cy="5080"/>
            </a:xfrm>
            <a:custGeom>
              <a:avLst/>
              <a:gdLst/>
              <a:ahLst/>
              <a:cxnLst/>
              <a:rect l="l" t="t" r="r" b="b"/>
              <a:pathLst>
                <a:path w="38735" h="5080">
                  <a:moveTo>
                    <a:pt x="4889" y="0"/>
                  </a:moveTo>
                  <a:lnTo>
                    <a:pt x="0" y="0"/>
                  </a:lnTo>
                  <a:lnTo>
                    <a:pt x="0" y="4889"/>
                  </a:lnTo>
                  <a:lnTo>
                    <a:pt x="4889" y="4889"/>
                  </a:lnTo>
                  <a:lnTo>
                    <a:pt x="4889" y="0"/>
                  </a:lnTo>
                  <a:close/>
                </a:path>
                <a:path w="38735" h="5080">
                  <a:moveTo>
                    <a:pt x="21615" y="0"/>
                  </a:moveTo>
                  <a:lnTo>
                    <a:pt x="16725" y="0"/>
                  </a:lnTo>
                  <a:lnTo>
                    <a:pt x="16725" y="4889"/>
                  </a:lnTo>
                  <a:lnTo>
                    <a:pt x="21615" y="4889"/>
                  </a:lnTo>
                  <a:lnTo>
                    <a:pt x="21615" y="0"/>
                  </a:lnTo>
                  <a:close/>
                </a:path>
                <a:path w="38735" h="5080">
                  <a:moveTo>
                    <a:pt x="38341" y="0"/>
                  </a:moveTo>
                  <a:lnTo>
                    <a:pt x="33451" y="0"/>
                  </a:lnTo>
                  <a:lnTo>
                    <a:pt x="33451" y="4889"/>
                  </a:lnTo>
                  <a:lnTo>
                    <a:pt x="38341" y="4889"/>
                  </a:lnTo>
                  <a:lnTo>
                    <a:pt x="38341" y="0"/>
                  </a:lnTo>
                  <a:close/>
                </a:path>
              </a:pathLst>
            </a:custGeom>
            <a:solidFill>
              <a:srgbClr val="8585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2925512" y="861159"/>
              <a:ext cx="566420" cy="189230"/>
            </a:xfrm>
            <a:custGeom>
              <a:avLst/>
              <a:gdLst/>
              <a:ahLst/>
              <a:cxnLst/>
              <a:rect l="l" t="t" r="r" b="b"/>
              <a:pathLst>
                <a:path w="566420" h="189230">
                  <a:moveTo>
                    <a:pt x="566018" y="0"/>
                  </a:moveTo>
                  <a:lnTo>
                    <a:pt x="0" y="0"/>
                  </a:lnTo>
                  <a:lnTo>
                    <a:pt x="0" y="188672"/>
                  </a:lnTo>
                  <a:lnTo>
                    <a:pt x="566018" y="188672"/>
                  </a:lnTo>
                  <a:lnTo>
                    <a:pt x="566018" y="0"/>
                  </a:lnTo>
                  <a:close/>
                </a:path>
              </a:pathLst>
            </a:custGeom>
            <a:solidFill>
              <a:srgbClr val="ACD8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2925512" y="861159"/>
              <a:ext cx="566420" cy="189230"/>
            </a:xfrm>
            <a:custGeom>
              <a:avLst/>
              <a:gdLst/>
              <a:ahLst/>
              <a:cxnLst/>
              <a:rect l="l" t="t" r="r" b="b"/>
              <a:pathLst>
                <a:path w="566420" h="189230">
                  <a:moveTo>
                    <a:pt x="0" y="188672"/>
                  </a:moveTo>
                  <a:lnTo>
                    <a:pt x="566018" y="188672"/>
                  </a:lnTo>
                  <a:lnTo>
                    <a:pt x="566018" y="0"/>
                  </a:lnTo>
                  <a:lnTo>
                    <a:pt x="0" y="0"/>
                  </a:lnTo>
                  <a:lnTo>
                    <a:pt x="0" y="188672"/>
                  </a:lnTo>
                  <a:close/>
                </a:path>
              </a:pathLst>
            </a:custGeom>
            <a:ln w="9433">
              <a:solidFill>
                <a:srgbClr val="5CAB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3080397" y="946607"/>
              <a:ext cx="116205" cy="35560"/>
            </a:xfrm>
            <a:custGeom>
              <a:avLst/>
              <a:gdLst/>
              <a:ahLst/>
              <a:cxnLst/>
              <a:rect l="l" t="t" r="r" b="b"/>
              <a:pathLst>
                <a:path w="116205" h="35559">
                  <a:moveTo>
                    <a:pt x="37261" y="12382"/>
                  </a:moveTo>
                  <a:lnTo>
                    <a:pt x="36322" y="7035"/>
                  </a:lnTo>
                  <a:lnTo>
                    <a:pt x="25641" y="7035"/>
                  </a:lnTo>
                  <a:lnTo>
                    <a:pt x="22580" y="8686"/>
                  </a:lnTo>
                  <a:lnTo>
                    <a:pt x="20396" y="11899"/>
                  </a:lnTo>
                  <a:lnTo>
                    <a:pt x="18872" y="7391"/>
                  </a:lnTo>
                  <a:lnTo>
                    <a:pt x="14732" y="7035"/>
                  </a:lnTo>
                  <a:lnTo>
                    <a:pt x="8610" y="7035"/>
                  </a:lnTo>
                  <a:lnTo>
                    <a:pt x="5829" y="9461"/>
                  </a:lnTo>
                  <a:lnTo>
                    <a:pt x="4241" y="11595"/>
                  </a:lnTo>
                  <a:lnTo>
                    <a:pt x="4241" y="7340"/>
                  </a:lnTo>
                  <a:lnTo>
                    <a:pt x="0" y="7340"/>
                  </a:lnTo>
                  <a:lnTo>
                    <a:pt x="0" y="34366"/>
                  </a:lnTo>
                  <a:lnTo>
                    <a:pt x="4597" y="34366"/>
                  </a:lnTo>
                  <a:lnTo>
                    <a:pt x="4597" y="15519"/>
                  </a:lnTo>
                  <a:lnTo>
                    <a:pt x="6184" y="10629"/>
                  </a:lnTo>
                  <a:lnTo>
                    <a:pt x="16040" y="10629"/>
                  </a:lnTo>
                  <a:lnTo>
                    <a:pt x="16332" y="14554"/>
                  </a:lnTo>
                  <a:lnTo>
                    <a:pt x="16332" y="34366"/>
                  </a:lnTo>
                  <a:lnTo>
                    <a:pt x="20929" y="34366"/>
                  </a:lnTo>
                  <a:lnTo>
                    <a:pt x="20929" y="15519"/>
                  </a:lnTo>
                  <a:lnTo>
                    <a:pt x="22517" y="10629"/>
                  </a:lnTo>
                  <a:lnTo>
                    <a:pt x="32372" y="10629"/>
                  </a:lnTo>
                  <a:lnTo>
                    <a:pt x="32664" y="14554"/>
                  </a:lnTo>
                  <a:lnTo>
                    <a:pt x="32664" y="34366"/>
                  </a:lnTo>
                  <a:lnTo>
                    <a:pt x="37261" y="34366"/>
                  </a:lnTo>
                  <a:lnTo>
                    <a:pt x="37261" y="12382"/>
                  </a:lnTo>
                  <a:close/>
                </a:path>
                <a:path w="116205" h="35559">
                  <a:moveTo>
                    <a:pt x="67462" y="21209"/>
                  </a:moveTo>
                  <a:lnTo>
                    <a:pt x="67449" y="17970"/>
                  </a:lnTo>
                  <a:lnTo>
                    <a:pt x="67411" y="14833"/>
                  </a:lnTo>
                  <a:lnTo>
                    <a:pt x="64630" y="10629"/>
                  </a:lnTo>
                  <a:lnTo>
                    <a:pt x="64096" y="9829"/>
                  </a:lnTo>
                  <a:lnTo>
                    <a:pt x="64096" y="17970"/>
                  </a:lnTo>
                  <a:lnTo>
                    <a:pt x="49530" y="17970"/>
                  </a:lnTo>
                  <a:lnTo>
                    <a:pt x="50469" y="13550"/>
                  </a:lnTo>
                  <a:lnTo>
                    <a:pt x="53606" y="10629"/>
                  </a:lnTo>
                  <a:lnTo>
                    <a:pt x="60020" y="10629"/>
                  </a:lnTo>
                  <a:lnTo>
                    <a:pt x="63334" y="12623"/>
                  </a:lnTo>
                  <a:lnTo>
                    <a:pt x="64096" y="17970"/>
                  </a:lnTo>
                  <a:lnTo>
                    <a:pt x="64096" y="9829"/>
                  </a:lnTo>
                  <a:lnTo>
                    <a:pt x="62687" y="7696"/>
                  </a:lnTo>
                  <a:lnTo>
                    <a:pt x="59093" y="7035"/>
                  </a:lnTo>
                  <a:lnTo>
                    <a:pt x="50419" y="7035"/>
                  </a:lnTo>
                  <a:lnTo>
                    <a:pt x="45110" y="13258"/>
                  </a:lnTo>
                  <a:lnTo>
                    <a:pt x="45110" y="28867"/>
                  </a:lnTo>
                  <a:lnTo>
                    <a:pt x="50774" y="35153"/>
                  </a:lnTo>
                  <a:lnTo>
                    <a:pt x="61569" y="35153"/>
                  </a:lnTo>
                  <a:lnTo>
                    <a:pt x="64935" y="33743"/>
                  </a:lnTo>
                  <a:lnTo>
                    <a:pt x="67233" y="32080"/>
                  </a:lnTo>
                  <a:lnTo>
                    <a:pt x="67183" y="31559"/>
                  </a:lnTo>
                  <a:lnTo>
                    <a:pt x="66878" y="28130"/>
                  </a:lnTo>
                  <a:lnTo>
                    <a:pt x="63169" y="31318"/>
                  </a:lnTo>
                  <a:lnTo>
                    <a:pt x="59270" y="31559"/>
                  </a:lnTo>
                  <a:lnTo>
                    <a:pt x="53187" y="31559"/>
                  </a:lnTo>
                  <a:lnTo>
                    <a:pt x="49415" y="27216"/>
                  </a:lnTo>
                  <a:lnTo>
                    <a:pt x="49237" y="21209"/>
                  </a:lnTo>
                  <a:lnTo>
                    <a:pt x="67462" y="21209"/>
                  </a:lnTo>
                  <a:close/>
                </a:path>
                <a:path w="116205" h="35559">
                  <a:moveTo>
                    <a:pt x="89484" y="32918"/>
                  </a:moveTo>
                  <a:lnTo>
                    <a:pt x="88544" y="29387"/>
                  </a:lnTo>
                  <a:lnTo>
                    <a:pt x="87007" y="30657"/>
                  </a:lnTo>
                  <a:lnTo>
                    <a:pt x="85115" y="31381"/>
                  </a:lnTo>
                  <a:lnTo>
                    <a:pt x="81051" y="31381"/>
                  </a:lnTo>
                  <a:lnTo>
                    <a:pt x="80225" y="29565"/>
                  </a:lnTo>
                  <a:lnTo>
                    <a:pt x="80225" y="11239"/>
                  </a:lnTo>
                  <a:lnTo>
                    <a:pt x="88544" y="11239"/>
                  </a:lnTo>
                  <a:lnTo>
                    <a:pt x="88544" y="7810"/>
                  </a:lnTo>
                  <a:lnTo>
                    <a:pt x="80225" y="7810"/>
                  </a:lnTo>
                  <a:lnTo>
                    <a:pt x="80225" y="0"/>
                  </a:lnTo>
                  <a:lnTo>
                    <a:pt x="76161" y="0"/>
                  </a:lnTo>
                  <a:lnTo>
                    <a:pt x="76161" y="7810"/>
                  </a:lnTo>
                  <a:lnTo>
                    <a:pt x="71031" y="7810"/>
                  </a:lnTo>
                  <a:lnTo>
                    <a:pt x="71031" y="11239"/>
                  </a:lnTo>
                  <a:lnTo>
                    <a:pt x="75971" y="11239"/>
                  </a:lnTo>
                  <a:lnTo>
                    <a:pt x="75971" y="31013"/>
                  </a:lnTo>
                  <a:lnTo>
                    <a:pt x="76809" y="35153"/>
                  </a:lnTo>
                  <a:lnTo>
                    <a:pt x="85013" y="35153"/>
                  </a:lnTo>
                  <a:lnTo>
                    <a:pt x="88011" y="33680"/>
                  </a:lnTo>
                  <a:lnTo>
                    <a:pt x="89484" y="32918"/>
                  </a:lnTo>
                  <a:close/>
                </a:path>
                <a:path w="116205" h="35559">
                  <a:moveTo>
                    <a:pt x="115709" y="11163"/>
                  </a:moveTo>
                  <a:lnTo>
                    <a:pt x="115036" y="10515"/>
                  </a:lnTo>
                  <a:lnTo>
                    <a:pt x="111391" y="7035"/>
                  </a:lnTo>
                  <a:lnTo>
                    <a:pt x="102146" y="7035"/>
                  </a:lnTo>
                  <a:lnTo>
                    <a:pt x="99491" y="7988"/>
                  </a:lnTo>
                  <a:lnTo>
                    <a:pt x="96723" y="9575"/>
                  </a:lnTo>
                  <a:lnTo>
                    <a:pt x="97066" y="13423"/>
                  </a:lnTo>
                  <a:lnTo>
                    <a:pt x="100126" y="11277"/>
                  </a:lnTo>
                  <a:lnTo>
                    <a:pt x="103085" y="10515"/>
                  </a:lnTo>
                  <a:lnTo>
                    <a:pt x="108750" y="10515"/>
                  </a:lnTo>
                  <a:lnTo>
                    <a:pt x="111099" y="12839"/>
                  </a:lnTo>
                  <a:lnTo>
                    <a:pt x="111099" y="19646"/>
                  </a:lnTo>
                  <a:lnTo>
                    <a:pt x="111099" y="22669"/>
                  </a:lnTo>
                  <a:lnTo>
                    <a:pt x="111099" y="29210"/>
                  </a:lnTo>
                  <a:lnTo>
                    <a:pt x="109105" y="30378"/>
                  </a:lnTo>
                  <a:lnTo>
                    <a:pt x="107391" y="31496"/>
                  </a:lnTo>
                  <a:lnTo>
                    <a:pt x="105143" y="31559"/>
                  </a:lnTo>
                  <a:lnTo>
                    <a:pt x="101663" y="31559"/>
                  </a:lnTo>
                  <a:lnTo>
                    <a:pt x="99009" y="30137"/>
                  </a:lnTo>
                  <a:lnTo>
                    <a:pt x="99009" y="23215"/>
                  </a:lnTo>
                  <a:lnTo>
                    <a:pt x="111099" y="22669"/>
                  </a:lnTo>
                  <a:lnTo>
                    <a:pt x="111099" y="19646"/>
                  </a:lnTo>
                  <a:lnTo>
                    <a:pt x="102260" y="19773"/>
                  </a:lnTo>
                  <a:lnTo>
                    <a:pt x="94767" y="22250"/>
                  </a:lnTo>
                  <a:lnTo>
                    <a:pt x="94780" y="30378"/>
                  </a:lnTo>
                  <a:lnTo>
                    <a:pt x="96367" y="35153"/>
                  </a:lnTo>
                  <a:lnTo>
                    <a:pt x="102311" y="35153"/>
                  </a:lnTo>
                  <a:lnTo>
                    <a:pt x="107861" y="35039"/>
                  </a:lnTo>
                  <a:lnTo>
                    <a:pt x="111290" y="32372"/>
                  </a:lnTo>
                  <a:lnTo>
                    <a:pt x="111290" y="34505"/>
                  </a:lnTo>
                  <a:lnTo>
                    <a:pt x="115709" y="34505"/>
                  </a:lnTo>
                  <a:lnTo>
                    <a:pt x="115709" y="32372"/>
                  </a:lnTo>
                  <a:lnTo>
                    <a:pt x="115709" y="31559"/>
                  </a:lnTo>
                  <a:lnTo>
                    <a:pt x="115709" y="22669"/>
                  </a:lnTo>
                  <a:lnTo>
                    <a:pt x="115709" y="1116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1034066" y="856445"/>
              <a:ext cx="1801826" cy="109430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3201619" y="940371"/>
              <a:ext cx="138430" cy="53340"/>
            </a:xfrm>
            <a:custGeom>
              <a:avLst/>
              <a:gdLst/>
              <a:ahLst/>
              <a:cxnLst/>
              <a:rect l="l" t="t" r="r" b="b"/>
              <a:pathLst>
                <a:path w="138429" h="53340">
                  <a:moveTo>
                    <a:pt x="15621" y="25768"/>
                  </a:moveTo>
                  <a:lnTo>
                    <a:pt x="0" y="25768"/>
                  </a:lnTo>
                  <a:lnTo>
                    <a:pt x="0" y="29197"/>
                  </a:lnTo>
                  <a:lnTo>
                    <a:pt x="15621" y="29197"/>
                  </a:lnTo>
                  <a:lnTo>
                    <a:pt x="15621" y="25768"/>
                  </a:lnTo>
                  <a:close/>
                </a:path>
                <a:path w="138429" h="53340">
                  <a:moveTo>
                    <a:pt x="47675" y="19964"/>
                  </a:moveTo>
                  <a:lnTo>
                    <a:pt x="46062" y="17056"/>
                  </a:lnTo>
                  <a:lnTo>
                    <a:pt x="45923" y="16802"/>
                  </a:lnTo>
                  <a:lnTo>
                    <a:pt x="43967" y="13271"/>
                  </a:lnTo>
                  <a:lnTo>
                    <a:pt x="43078" y="13271"/>
                  </a:lnTo>
                  <a:lnTo>
                    <a:pt x="43078" y="21678"/>
                  </a:lnTo>
                  <a:lnTo>
                    <a:pt x="43078" y="33540"/>
                  </a:lnTo>
                  <a:lnTo>
                    <a:pt x="38887" y="37795"/>
                  </a:lnTo>
                  <a:lnTo>
                    <a:pt x="32169" y="37795"/>
                  </a:lnTo>
                  <a:lnTo>
                    <a:pt x="30581" y="36576"/>
                  </a:lnTo>
                  <a:lnTo>
                    <a:pt x="29400" y="34925"/>
                  </a:lnTo>
                  <a:lnTo>
                    <a:pt x="28803" y="34023"/>
                  </a:lnTo>
                  <a:lnTo>
                    <a:pt x="28803" y="20574"/>
                  </a:lnTo>
                  <a:lnTo>
                    <a:pt x="30226" y="18440"/>
                  </a:lnTo>
                  <a:lnTo>
                    <a:pt x="32524" y="17056"/>
                  </a:lnTo>
                  <a:lnTo>
                    <a:pt x="39535" y="17056"/>
                  </a:lnTo>
                  <a:lnTo>
                    <a:pt x="43078" y="21678"/>
                  </a:lnTo>
                  <a:lnTo>
                    <a:pt x="43078" y="13271"/>
                  </a:lnTo>
                  <a:lnTo>
                    <a:pt x="34759" y="13271"/>
                  </a:lnTo>
                  <a:lnTo>
                    <a:pt x="31343" y="14516"/>
                  </a:lnTo>
                  <a:lnTo>
                    <a:pt x="28625" y="16802"/>
                  </a:lnTo>
                  <a:lnTo>
                    <a:pt x="28625" y="13931"/>
                  </a:lnTo>
                  <a:lnTo>
                    <a:pt x="24206" y="13931"/>
                  </a:lnTo>
                  <a:lnTo>
                    <a:pt x="24206" y="52311"/>
                  </a:lnTo>
                  <a:lnTo>
                    <a:pt x="28803" y="52311"/>
                  </a:lnTo>
                  <a:lnTo>
                    <a:pt x="28803" y="38023"/>
                  </a:lnTo>
                  <a:lnTo>
                    <a:pt x="30632" y="39738"/>
                  </a:lnTo>
                  <a:lnTo>
                    <a:pt x="33223" y="41389"/>
                  </a:lnTo>
                  <a:lnTo>
                    <a:pt x="42494" y="41389"/>
                  </a:lnTo>
                  <a:lnTo>
                    <a:pt x="45466" y="38023"/>
                  </a:lnTo>
                  <a:lnTo>
                    <a:pt x="45669" y="37795"/>
                  </a:lnTo>
                  <a:lnTo>
                    <a:pt x="47675" y="35534"/>
                  </a:lnTo>
                  <a:lnTo>
                    <a:pt x="47675" y="19964"/>
                  </a:lnTo>
                  <a:close/>
                </a:path>
                <a:path w="138429" h="53340">
                  <a:moveTo>
                    <a:pt x="79781" y="19621"/>
                  </a:moveTo>
                  <a:lnTo>
                    <a:pt x="77228" y="16865"/>
                  </a:lnTo>
                  <a:lnTo>
                    <a:pt x="75184" y="14668"/>
                  </a:lnTo>
                  <a:lnTo>
                    <a:pt x="75184" y="19977"/>
                  </a:lnTo>
                  <a:lnTo>
                    <a:pt x="75184" y="34086"/>
                  </a:lnTo>
                  <a:lnTo>
                    <a:pt x="71183" y="37617"/>
                  </a:lnTo>
                  <a:lnTo>
                    <a:pt x="62725" y="37617"/>
                  </a:lnTo>
                  <a:lnTo>
                    <a:pt x="58483" y="34264"/>
                  </a:lnTo>
                  <a:lnTo>
                    <a:pt x="58483" y="19799"/>
                  </a:lnTo>
                  <a:lnTo>
                    <a:pt x="62979" y="16865"/>
                  </a:lnTo>
                  <a:lnTo>
                    <a:pt x="70929" y="16865"/>
                  </a:lnTo>
                  <a:lnTo>
                    <a:pt x="75184" y="19977"/>
                  </a:lnTo>
                  <a:lnTo>
                    <a:pt x="75184" y="14668"/>
                  </a:lnTo>
                  <a:lnTo>
                    <a:pt x="73888" y="13271"/>
                  </a:lnTo>
                  <a:lnTo>
                    <a:pt x="59613" y="13271"/>
                  </a:lnTo>
                  <a:lnTo>
                    <a:pt x="53886" y="19799"/>
                  </a:lnTo>
                  <a:lnTo>
                    <a:pt x="53886" y="35521"/>
                  </a:lnTo>
                  <a:lnTo>
                    <a:pt x="59905" y="41389"/>
                  </a:lnTo>
                  <a:lnTo>
                    <a:pt x="73888" y="41389"/>
                  </a:lnTo>
                  <a:lnTo>
                    <a:pt x="77597" y="37617"/>
                  </a:lnTo>
                  <a:lnTo>
                    <a:pt x="79654" y="35521"/>
                  </a:lnTo>
                  <a:lnTo>
                    <a:pt x="79781" y="19621"/>
                  </a:lnTo>
                  <a:close/>
                </a:path>
                <a:path w="138429" h="53340">
                  <a:moveTo>
                    <a:pt x="110058" y="40601"/>
                  </a:moveTo>
                  <a:lnTo>
                    <a:pt x="98856" y="24688"/>
                  </a:lnTo>
                  <a:lnTo>
                    <a:pt x="108762" y="14643"/>
                  </a:lnTo>
                  <a:lnTo>
                    <a:pt x="103454" y="14643"/>
                  </a:lnTo>
                  <a:lnTo>
                    <a:pt x="91478" y="26797"/>
                  </a:lnTo>
                  <a:lnTo>
                    <a:pt x="91478" y="0"/>
                  </a:lnTo>
                  <a:lnTo>
                    <a:pt x="87223" y="0"/>
                  </a:lnTo>
                  <a:lnTo>
                    <a:pt x="87223" y="40601"/>
                  </a:lnTo>
                  <a:lnTo>
                    <a:pt x="91300" y="40601"/>
                  </a:lnTo>
                  <a:lnTo>
                    <a:pt x="91300" y="32346"/>
                  </a:lnTo>
                  <a:lnTo>
                    <a:pt x="96024" y="27495"/>
                  </a:lnTo>
                  <a:lnTo>
                    <a:pt x="105232" y="40601"/>
                  </a:lnTo>
                  <a:lnTo>
                    <a:pt x="110058" y="40601"/>
                  </a:lnTo>
                  <a:close/>
                </a:path>
                <a:path w="138429" h="53340">
                  <a:moveTo>
                    <a:pt x="138036" y="14046"/>
                  </a:moveTo>
                  <a:lnTo>
                    <a:pt x="133616" y="14046"/>
                  </a:lnTo>
                  <a:lnTo>
                    <a:pt x="125945" y="33108"/>
                  </a:lnTo>
                  <a:lnTo>
                    <a:pt x="125768" y="37249"/>
                  </a:lnTo>
                  <a:lnTo>
                    <a:pt x="125361" y="33235"/>
                  </a:lnTo>
                  <a:lnTo>
                    <a:pt x="120408" y="21539"/>
                  </a:lnTo>
                  <a:lnTo>
                    <a:pt x="117221" y="14046"/>
                  </a:lnTo>
                  <a:lnTo>
                    <a:pt x="112560" y="14046"/>
                  </a:lnTo>
                  <a:lnTo>
                    <a:pt x="124002" y="40601"/>
                  </a:lnTo>
                  <a:lnTo>
                    <a:pt x="121881" y="45834"/>
                  </a:lnTo>
                  <a:lnTo>
                    <a:pt x="120345" y="49199"/>
                  </a:lnTo>
                  <a:lnTo>
                    <a:pt x="117576" y="49199"/>
                  </a:lnTo>
                  <a:lnTo>
                    <a:pt x="115684" y="48958"/>
                  </a:lnTo>
                  <a:lnTo>
                    <a:pt x="113906" y="48272"/>
                  </a:lnTo>
                  <a:lnTo>
                    <a:pt x="114261" y="52082"/>
                  </a:lnTo>
                  <a:lnTo>
                    <a:pt x="115570" y="52374"/>
                  </a:lnTo>
                  <a:lnTo>
                    <a:pt x="117221" y="52565"/>
                  </a:lnTo>
                  <a:lnTo>
                    <a:pt x="118516" y="52565"/>
                  </a:lnTo>
                  <a:lnTo>
                    <a:pt x="120573" y="52793"/>
                  </a:lnTo>
                  <a:lnTo>
                    <a:pt x="122758" y="52082"/>
                  </a:lnTo>
                  <a:lnTo>
                    <a:pt x="138036" y="1404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2925512" y="1144170"/>
              <a:ext cx="566420" cy="189230"/>
            </a:xfrm>
            <a:custGeom>
              <a:avLst/>
              <a:gdLst/>
              <a:ahLst/>
              <a:cxnLst/>
              <a:rect l="l" t="t" r="r" b="b"/>
              <a:pathLst>
                <a:path w="566420" h="189230">
                  <a:moveTo>
                    <a:pt x="566018" y="0"/>
                  </a:moveTo>
                  <a:lnTo>
                    <a:pt x="0" y="0"/>
                  </a:lnTo>
                  <a:lnTo>
                    <a:pt x="0" y="188673"/>
                  </a:lnTo>
                  <a:lnTo>
                    <a:pt x="566018" y="188673"/>
                  </a:lnTo>
                  <a:lnTo>
                    <a:pt x="566018" y="0"/>
                  </a:lnTo>
                  <a:close/>
                </a:path>
              </a:pathLst>
            </a:custGeom>
            <a:solidFill>
              <a:srgbClr val="ACD8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2925512" y="1144170"/>
              <a:ext cx="566420" cy="189230"/>
            </a:xfrm>
            <a:custGeom>
              <a:avLst/>
              <a:gdLst/>
              <a:ahLst/>
              <a:cxnLst/>
              <a:rect l="l" t="t" r="r" b="b"/>
              <a:pathLst>
                <a:path w="566420" h="189230">
                  <a:moveTo>
                    <a:pt x="0" y="188673"/>
                  </a:moveTo>
                  <a:lnTo>
                    <a:pt x="566018" y="188673"/>
                  </a:lnTo>
                  <a:lnTo>
                    <a:pt x="566018" y="0"/>
                  </a:lnTo>
                  <a:lnTo>
                    <a:pt x="0" y="0"/>
                  </a:lnTo>
                  <a:lnTo>
                    <a:pt x="0" y="188673"/>
                  </a:lnTo>
                  <a:close/>
                </a:path>
              </a:pathLst>
            </a:custGeom>
            <a:ln w="9433">
              <a:solidFill>
                <a:srgbClr val="5CAB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3019425" y="1223365"/>
              <a:ext cx="380365" cy="53340"/>
            </a:xfrm>
            <a:custGeom>
              <a:avLst/>
              <a:gdLst/>
              <a:ahLst/>
              <a:cxnLst/>
              <a:rect l="l" t="t" r="r" b="b"/>
              <a:pathLst>
                <a:path w="380364" h="53340">
                  <a:moveTo>
                    <a:pt x="37274" y="18630"/>
                  </a:moveTo>
                  <a:lnTo>
                    <a:pt x="36334" y="13284"/>
                  </a:lnTo>
                  <a:lnTo>
                    <a:pt x="25654" y="13284"/>
                  </a:lnTo>
                  <a:lnTo>
                    <a:pt x="22593" y="14947"/>
                  </a:lnTo>
                  <a:lnTo>
                    <a:pt x="20408" y="18148"/>
                  </a:lnTo>
                  <a:lnTo>
                    <a:pt x="18872" y="13639"/>
                  </a:lnTo>
                  <a:lnTo>
                    <a:pt x="14744" y="13284"/>
                  </a:lnTo>
                  <a:lnTo>
                    <a:pt x="8623" y="13284"/>
                  </a:lnTo>
                  <a:lnTo>
                    <a:pt x="5829" y="15709"/>
                  </a:lnTo>
                  <a:lnTo>
                    <a:pt x="4241" y="17843"/>
                  </a:lnTo>
                  <a:lnTo>
                    <a:pt x="4241" y="13589"/>
                  </a:lnTo>
                  <a:lnTo>
                    <a:pt x="0" y="13589"/>
                  </a:lnTo>
                  <a:lnTo>
                    <a:pt x="0" y="40614"/>
                  </a:lnTo>
                  <a:lnTo>
                    <a:pt x="4597" y="40614"/>
                  </a:lnTo>
                  <a:lnTo>
                    <a:pt x="4597" y="21767"/>
                  </a:lnTo>
                  <a:lnTo>
                    <a:pt x="6184" y="16891"/>
                  </a:lnTo>
                  <a:lnTo>
                    <a:pt x="16052" y="16891"/>
                  </a:lnTo>
                  <a:lnTo>
                    <a:pt x="16344" y="20802"/>
                  </a:lnTo>
                  <a:lnTo>
                    <a:pt x="16344" y="40614"/>
                  </a:lnTo>
                  <a:lnTo>
                    <a:pt x="20942" y="40614"/>
                  </a:lnTo>
                  <a:lnTo>
                    <a:pt x="20942" y="21767"/>
                  </a:lnTo>
                  <a:lnTo>
                    <a:pt x="22529" y="16891"/>
                  </a:lnTo>
                  <a:lnTo>
                    <a:pt x="32372" y="16891"/>
                  </a:lnTo>
                  <a:lnTo>
                    <a:pt x="32664" y="20802"/>
                  </a:lnTo>
                  <a:lnTo>
                    <a:pt x="32664" y="40614"/>
                  </a:lnTo>
                  <a:lnTo>
                    <a:pt x="37274" y="40614"/>
                  </a:lnTo>
                  <a:lnTo>
                    <a:pt x="37274" y="18630"/>
                  </a:lnTo>
                  <a:close/>
                </a:path>
                <a:path w="380364" h="53340">
                  <a:moveTo>
                    <a:pt x="67462" y="27457"/>
                  </a:moveTo>
                  <a:lnTo>
                    <a:pt x="67449" y="24218"/>
                  </a:lnTo>
                  <a:lnTo>
                    <a:pt x="67411" y="21082"/>
                  </a:lnTo>
                  <a:lnTo>
                    <a:pt x="64643" y="16891"/>
                  </a:lnTo>
                  <a:lnTo>
                    <a:pt x="64109" y="16090"/>
                  </a:lnTo>
                  <a:lnTo>
                    <a:pt x="64109" y="24218"/>
                  </a:lnTo>
                  <a:lnTo>
                    <a:pt x="49542" y="24218"/>
                  </a:lnTo>
                  <a:lnTo>
                    <a:pt x="50482" y="19799"/>
                  </a:lnTo>
                  <a:lnTo>
                    <a:pt x="53619" y="16891"/>
                  </a:lnTo>
                  <a:lnTo>
                    <a:pt x="60032" y="16891"/>
                  </a:lnTo>
                  <a:lnTo>
                    <a:pt x="63334" y="18872"/>
                  </a:lnTo>
                  <a:lnTo>
                    <a:pt x="64109" y="24218"/>
                  </a:lnTo>
                  <a:lnTo>
                    <a:pt x="64109" y="16090"/>
                  </a:lnTo>
                  <a:lnTo>
                    <a:pt x="62699" y="13944"/>
                  </a:lnTo>
                  <a:lnTo>
                    <a:pt x="59093" y="13284"/>
                  </a:lnTo>
                  <a:lnTo>
                    <a:pt x="50431" y="13284"/>
                  </a:lnTo>
                  <a:lnTo>
                    <a:pt x="45123" y="19507"/>
                  </a:lnTo>
                  <a:lnTo>
                    <a:pt x="45123" y="35115"/>
                  </a:lnTo>
                  <a:lnTo>
                    <a:pt x="50787" y="41402"/>
                  </a:lnTo>
                  <a:lnTo>
                    <a:pt x="61569" y="41402"/>
                  </a:lnTo>
                  <a:lnTo>
                    <a:pt x="64935" y="39992"/>
                  </a:lnTo>
                  <a:lnTo>
                    <a:pt x="67233" y="38341"/>
                  </a:lnTo>
                  <a:lnTo>
                    <a:pt x="67183" y="37807"/>
                  </a:lnTo>
                  <a:lnTo>
                    <a:pt x="66878" y="34378"/>
                  </a:lnTo>
                  <a:lnTo>
                    <a:pt x="63169" y="37566"/>
                  </a:lnTo>
                  <a:lnTo>
                    <a:pt x="59270" y="37807"/>
                  </a:lnTo>
                  <a:lnTo>
                    <a:pt x="53200" y="37807"/>
                  </a:lnTo>
                  <a:lnTo>
                    <a:pt x="49415" y="33464"/>
                  </a:lnTo>
                  <a:lnTo>
                    <a:pt x="49250" y="27457"/>
                  </a:lnTo>
                  <a:lnTo>
                    <a:pt x="67462" y="27457"/>
                  </a:lnTo>
                  <a:close/>
                </a:path>
                <a:path w="380364" h="53340">
                  <a:moveTo>
                    <a:pt x="89496" y="39166"/>
                  </a:moveTo>
                  <a:lnTo>
                    <a:pt x="88557" y="35636"/>
                  </a:lnTo>
                  <a:lnTo>
                    <a:pt x="87020" y="36906"/>
                  </a:lnTo>
                  <a:lnTo>
                    <a:pt x="85128" y="37630"/>
                  </a:lnTo>
                  <a:lnTo>
                    <a:pt x="81064" y="37630"/>
                  </a:lnTo>
                  <a:lnTo>
                    <a:pt x="80238" y="35826"/>
                  </a:lnTo>
                  <a:lnTo>
                    <a:pt x="80238" y="17500"/>
                  </a:lnTo>
                  <a:lnTo>
                    <a:pt x="88557" y="17500"/>
                  </a:lnTo>
                  <a:lnTo>
                    <a:pt x="88557" y="14058"/>
                  </a:lnTo>
                  <a:lnTo>
                    <a:pt x="80238" y="14058"/>
                  </a:lnTo>
                  <a:lnTo>
                    <a:pt x="80238" y="6261"/>
                  </a:lnTo>
                  <a:lnTo>
                    <a:pt x="76174" y="6261"/>
                  </a:lnTo>
                  <a:lnTo>
                    <a:pt x="76174" y="14058"/>
                  </a:lnTo>
                  <a:lnTo>
                    <a:pt x="71031" y="14058"/>
                  </a:lnTo>
                  <a:lnTo>
                    <a:pt x="71031" y="17500"/>
                  </a:lnTo>
                  <a:lnTo>
                    <a:pt x="75984" y="17500"/>
                  </a:lnTo>
                  <a:lnTo>
                    <a:pt x="75984" y="37261"/>
                  </a:lnTo>
                  <a:lnTo>
                    <a:pt x="76809" y="41402"/>
                  </a:lnTo>
                  <a:lnTo>
                    <a:pt x="85013" y="41402"/>
                  </a:lnTo>
                  <a:lnTo>
                    <a:pt x="88023" y="39941"/>
                  </a:lnTo>
                  <a:lnTo>
                    <a:pt x="89496" y="39166"/>
                  </a:lnTo>
                  <a:close/>
                </a:path>
                <a:path w="380364" h="53340">
                  <a:moveTo>
                    <a:pt x="115709" y="17411"/>
                  </a:moveTo>
                  <a:lnTo>
                    <a:pt x="115049" y="16776"/>
                  </a:lnTo>
                  <a:lnTo>
                    <a:pt x="111404" y="13284"/>
                  </a:lnTo>
                  <a:lnTo>
                    <a:pt x="102146" y="13284"/>
                  </a:lnTo>
                  <a:lnTo>
                    <a:pt x="99491" y="14236"/>
                  </a:lnTo>
                  <a:lnTo>
                    <a:pt x="96723" y="15824"/>
                  </a:lnTo>
                  <a:lnTo>
                    <a:pt x="97078" y="19672"/>
                  </a:lnTo>
                  <a:lnTo>
                    <a:pt x="100139" y="17526"/>
                  </a:lnTo>
                  <a:lnTo>
                    <a:pt x="103098" y="16776"/>
                  </a:lnTo>
                  <a:lnTo>
                    <a:pt x="108750" y="16776"/>
                  </a:lnTo>
                  <a:lnTo>
                    <a:pt x="111112" y="19088"/>
                  </a:lnTo>
                  <a:lnTo>
                    <a:pt x="111112" y="25895"/>
                  </a:lnTo>
                  <a:lnTo>
                    <a:pt x="111112" y="28917"/>
                  </a:lnTo>
                  <a:lnTo>
                    <a:pt x="111112" y="35458"/>
                  </a:lnTo>
                  <a:lnTo>
                    <a:pt x="109105" y="36626"/>
                  </a:lnTo>
                  <a:lnTo>
                    <a:pt x="107403" y="37744"/>
                  </a:lnTo>
                  <a:lnTo>
                    <a:pt x="105156" y="37807"/>
                  </a:lnTo>
                  <a:lnTo>
                    <a:pt x="101676" y="37807"/>
                  </a:lnTo>
                  <a:lnTo>
                    <a:pt x="99021" y="36385"/>
                  </a:lnTo>
                  <a:lnTo>
                    <a:pt x="99021" y="29464"/>
                  </a:lnTo>
                  <a:lnTo>
                    <a:pt x="111112" y="28917"/>
                  </a:lnTo>
                  <a:lnTo>
                    <a:pt x="111112" y="25895"/>
                  </a:lnTo>
                  <a:lnTo>
                    <a:pt x="102260" y="26022"/>
                  </a:lnTo>
                  <a:lnTo>
                    <a:pt x="94767" y="28498"/>
                  </a:lnTo>
                  <a:lnTo>
                    <a:pt x="94792" y="36626"/>
                  </a:lnTo>
                  <a:lnTo>
                    <a:pt x="96367" y="41402"/>
                  </a:lnTo>
                  <a:lnTo>
                    <a:pt x="102323" y="41402"/>
                  </a:lnTo>
                  <a:lnTo>
                    <a:pt x="107861" y="41287"/>
                  </a:lnTo>
                  <a:lnTo>
                    <a:pt x="111290" y="38633"/>
                  </a:lnTo>
                  <a:lnTo>
                    <a:pt x="111290" y="40754"/>
                  </a:lnTo>
                  <a:lnTo>
                    <a:pt x="115709" y="40754"/>
                  </a:lnTo>
                  <a:lnTo>
                    <a:pt x="115709" y="38633"/>
                  </a:lnTo>
                  <a:lnTo>
                    <a:pt x="115709" y="37807"/>
                  </a:lnTo>
                  <a:lnTo>
                    <a:pt x="115709" y="28917"/>
                  </a:lnTo>
                  <a:lnTo>
                    <a:pt x="115709" y="17411"/>
                  </a:lnTo>
                  <a:close/>
                </a:path>
                <a:path w="380364" h="53340">
                  <a:moveTo>
                    <a:pt x="136842" y="25781"/>
                  </a:moveTo>
                  <a:lnTo>
                    <a:pt x="121221" y="25781"/>
                  </a:lnTo>
                  <a:lnTo>
                    <a:pt x="121221" y="29210"/>
                  </a:lnTo>
                  <a:lnTo>
                    <a:pt x="136842" y="29210"/>
                  </a:lnTo>
                  <a:lnTo>
                    <a:pt x="136842" y="25781"/>
                  </a:lnTo>
                  <a:close/>
                </a:path>
                <a:path w="380364" h="53340">
                  <a:moveTo>
                    <a:pt x="166903" y="14058"/>
                  </a:moveTo>
                  <a:lnTo>
                    <a:pt x="162483" y="14058"/>
                  </a:lnTo>
                  <a:lnTo>
                    <a:pt x="154813" y="33121"/>
                  </a:lnTo>
                  <a:lnTo>
                    <a:pt x="154698" y="35890"/>
                  </a:lnTo>
                  <a:lnTo>
                    <a:pt x="154635" y="37261"/>
                  </a:lnTo>
                  <a:lnTo>
                    <a:pt x="154228" y="33248"/>
                  </a:lnTo>
                  <a:lnTo>
                    <a:pt x="149275" y="21564"/>
                  </a:lnTo>
                  <a:lnTo>
                    <a:pt x="146088" y="14058"/>
                  </a:lnTo>
                  <a:lnTo>
                    <a:pt x="141427" y="14058"/>
                  </a:lnTo>
                  <a:lnTo>
                    <a:pt x="152869" y="40614"/>
                  </a:lnTo>
                  <a:lnTo>
                    <a:pt x="150749" y="45847"/>
                  </a:lnTo>
                  <a:lnTo>
                    <a:pt x="149212" y="49212"/>
                  </a:lnTo>
                  <a:lnTo>
                    <a:pt x="146443" y="49212"/>
                  </a:lnTo>
                  <a:lnTo>
                    <a:pt x="144551" y="48983"/>
                  </a:lnTo>
                  <a:lnTo>
                    <a:pt x="142773" y="48285"/>
                  </a:lnTo>
                  <a:lnTo>
                    <a:pt x="143129" y="52095"/>
                  </a:lnTo>
                  <a:lnTo>
                    <a:pt x="144437" y="52387"/>
                  </a:lnTo>
                  <a:lnTo>
                    <a:pt x="146088" y="52578"/>
                  </a:lnTo>
                  <a:lnTo>
                    <a:pt x="147383" y="52578"/>
                  </a:lnTo>
                  <a:lnTo>
                    <a:pt x="149440" y="52806"/>
                  </a:lnTo>
                  <a:lnTo>
                    <a:pt x="151625" y="52095"/>
                  </a:lnTo>
                  <a:lnTo>
                    <a:pt x="166903" y="14058"/>
                  </a:lnTo>
                  <a:close/>
                </a:path>
                <a:path w="380364" h="53340">
                  <a:moveTo>
                    <a:pt x="194411" y="19646"/>
                  </a:moveTo>
                  <a:lnTo>
                    <a:pt x="191858" y="16891"/>
                  </a:lnTo>
                  <a:lnTo>
                    <a:pt x="189814" y="14693"/>
                  </a:lnTo>
                  <a:lnTo>
                    <a:pt x="189814" y="19989"/>
                  </a:lnTo>
                  <a:lnTo>
                    <a:pt x="189814" y="34099"/>
                  </a:lnTo>
                  <a:lnTo>
                    <a:pt x="185813" y="37630"/>
                  </a:lnTo>
                  <a:lnTo>
                    <a:pt x="177368" y="37630"/>
                  </a:lnTo>
                  <a:lnTo>
                    <a:pt x="173113" y="34290"/>
                  </a:lnTo>
                  <a:lnTo>
                    <a:pt x="173113" y="19812"/>
                  </a:lnTo>
                  <a:lnTo>
                    <a:pt x="177609" y="16891"/>
                  </a:lnTo>
                  <a:lnTo>
                    <a:pt x="185559" y="16891"/>
                  </a:lnTo>
                  <a:lnTo>
                    <a:pt x="189814" y="19989"/>
                  </a:lnTo>
                  <a:lnTo>
                    <a:pt x="189814" y="14693"/>
                  </a:lnTo>
                  <a:lnTo>
                    <a:pt x="188518" y="13284"/>
                  </a:lnTo>
                  <a:lnTo>
                    <a:pt x="174244" y="13284"/>
                  </a:lnTo>
                  <a:lnTo>
                    <a:pt x="168516" y="19812"/>
                  </a:lnTo>
                  <a:lnTo>
                    <a:pt x="168516" y="35547"/>
                  </a:lnTo>
                  <a:lnTo>
                    <a:pt x="174536" y="41402"/>
                  </a:lnTo>
                  <a:lnTo>
                    <a:pt x="188518" y="41402"/>
                  </a:lnTo>
                  <a:lnTo>
                    <a:pt x="192239" y="37630"/>
                  </a:lnTo>
                  <a:lnTo>
                    <a:pt x="194284" y="35547"/>
                  </a:lnTo>
                  <a:lnTo>
                    <a:pt x="194411" y="19646"/>
                  </a:lnTo>
                  <a:close/>
                </a:path>
                <a:path w="380364" h="53340">
                  <a:moveTo>
                    <a:pt x="223037" y="38392"/>
                  </a:moveTo>
                  <a:lnTo>
                    <a:pt x="222681" y="34404"/>
                  </a:lnTo>
                  <a:lnTo>
                    <a:pt x="219684" y="36804"/>
                  </a:lnTo>
                  <a:lnTo>
                    <a:pt x="216496" y="37630"/>
                  </a:lnTo>
                  <a:lnTo>
                    <a:pt x="208584" y="37630"/>
                  </a:lnTo>
                  <a:lnTo>
                    <a:pt x="205282" y="33324"/>
                  </a:lnTo>
                  <a:lnTo>
                    <a:pt x="205282" y="22809"/>
                  </a:lnTo>
                  <a:lnTo>
                    <a:pt x="207467" y="17068"/>
                  </a:lnTo>
                  <a:lnTo>
                    <a:pt x="216789" y="17068"/>
                  </a:lnTo>
                  <a:lnTo>
                    <a:pt x="218795" y="17538"/>
                  </a:lnTo>
                  <a:lnTo>
                    <a:pt x="222034" y="19685"/>
                  </a:lnTo>
                  <a:lnTo>
                    <a:pt x="222745" y="15824"/>
                  </a:lnTo>
                  <a:lnTo>
                    <a:pt x="219265" y="13817"/>
                  </a:lnTo>
                  <a:lnTo>
                    <a:pt x="217258" y="13284"/>
                  </a:lnTo>
                  <a:lnTo>
                    <a:pt x="205460" y="13284"/>
                  </a:lnTo>
                  <a:lnTo>
                    <a:pt x="200672" y="20472"/>
                  </a:lnTo>
                  <a:lnTo>
                    <a:pt x="200672" y="34937"/>
                  </a:lnTo>
                  <a:lnTo>
                    <a:pt x="206044" y="41402"/>
                  </a:lnTo>
                  <a:lnTo>
                    <a:pt x="216598" y="41402"/>
                  </a:lnTo>
                  <a:lnTo>
                    <a:pt x="219849" y="40576"/>
                  </a:lnTo>
                  <a:lnTo>
                    <a:pt x="223037" y="38392"/>
                  </a:lnTo>
                  <a:close/>
                </a:path>
                <a:path w="380364" h="53340">
                  <a:moveTo>
                    <a:pt x="244995" y="39166"/>
                  </a:moveTo>
                  <a:lnTo>
                    <a:pt x="244068" y="35636"/>
                  </a:lnTo>
                  <a:lnTo>
                    <a:pt x="242519" y="36906"/>
                  </a:lnTo>
                  <a:lnTo>
                    <a:pt x="240639" y="37630"/>
                  </a:lnTo>
                  <a:lnTo>
                    <a:pt x="236575" y="37630"/>
                  </a:lnTo>
                  <a:lnTo>
                    <a:pt x="235737" y="35826"/>
                  </a:lnTo>
                  <a:lnTo>
                    <a:pt x="235737" y="17500"/>
                  </a:lnTo>
                  <a:lnTo>
                    <a:pt x="244068" y="17500"/>
                  </a:lnTo>
                  <a:lnTo>
                    <a:pt x="244068" y="14058"/>
                  </a:lnTo>
                  <a:lnTo>
                    <a:pt x="235737" y="14058"/>
                  </a:lnTo>
                  <a:lnTo>
                    <a:pt x="235737" y="6261"/>
                  </a:lnTo>
                  <a:lnTo>
                    <a:pt x="231673" y="6261"/>
                  </a:lnTo>
                  <a:lnTo>
                    <a:pt x="231673" y="14058"/>
                  </a:lnTo>
                  <a:lnTo>
                    <a:pt x="226542" y="14058"/>
                  </a:lnTo>
                  <a:lnTo>
                    <a:pt x="226542" y="17500"/>
                  </a:lnTo>
                  <a:lnTo>
                    <a:pt x="231495" y="17500"/>
                  </a:lnTo>
                  <a:lnTo>
                    <a:pt x="231495" y="37261"/>
                  </a:lnTo>
                  <a:lnTo>
                    <a:pt x="232321" y="41402"/>
                  </a:lnTo>
                  <a:lnTo>
                    <a:pt x="240525" y="41402"/>
                  </a:lnTo>
                  <a:lnTo>
                    <a:pt x="243522" y="39941"/>
                  </a:lnTo>
                  <a:lnTo>
                    <a:pt x="244995" y="39166"/>
                  </a:lnTo>
                  <a:close/>
                </a:path>
                <a:path w="380364" h="53340">
                  <a:moveTo>
                    <a:pt x="274751" y="19646"/>
                  </a:moveTo>
                  <a:lnTo>
                    <a:pt x="272199" y="16891"/>
                  </a:lnTo>
                  <a:lnTo>
                    <a:pt x="270154" y="14693"/>
                  </a:lnTo>
                  <a:lnTo>
                    <a:pt x="270154" y="19989"/>
                  </a:lnTo>
                  <a:lnTo>
                    <a:pt x="270154" y="34099"/>
                  </a:lnTo>
                  <a:lnTo>
                    <a:pt x="266153" y="37630"/>
                  </a:lnTo>
                  <a:lnTo>
                    <a:pt x="257708" y="37630"/>
                  </a:lnTo>
                  <a:lnTo>
                    <a:pt x="253466" y="34290"/>
                  </a:lnTo>
                  <a:lnTo>
                    <a:pt x="253466" y="19812"/>
                  </a:lnTo>
                  <a:lnTo>
                    <a:pt x="257949" y="16891"/>
                  </a:lnTo>
                  <a:lnTo>
                    <a:pt x="265912" y="16891"/>
                  </a:lnTo>
                  <a:lnTo>
                    <a:pt x="270154" y="19989"/>
                  </a:lnTo>
                  <a:lnTo>
                    <a:pt x="270154" y="14693"/>
                  </a:lnTo>
                  <a:lnTo>
                    <a:pt x="268859" y="13284"/>
                  </a:lnTo>
                  <a:lnTo>
                    <a:pt x="254584" y="13284"/>
                  </a:lnTo>
                  <a:lnTo>
                    <a:pt x="248856" y="19812"/>
                  </a:lnTo>
                  <a:lnTo>
                    <a:pt x="248856" y="35547"/>
                  </a:lnTo>
                  <a:lnTo>
                    <a:pt x="254876" y="41402"/>
                  </a:lnTo>
                  <a:lnTo>
                    <a:pt x="268859" y="41402"/>
                  </a:lnTo>
                  <a:lnTo>
                    <a:pt x="272580" y="37630"/>
                  </a:lnTo>
                  <a:lnTo>
                    <a:pt x="274637" y="35547"/>
                  </a:lnTo>
                  <a:lnTo>
                    <a:pt x="274751" y="19646"/>
                  </a:lnTo>
                  <a:close/>
                </a:path>
                <a:path w="380364" h="53340">
                  <a:moveTo>
                    <a:pt x="293535" y="25781"/>
                  </a:moveTo>
                  <a:lnTo>
                    <a:pt x="277914" y="25781"/>
                  </a:lnTo>
                  <a:lnTo>
                    <a:pt x="277914" y="29210"/>
                  </a:lnTo>
                  <a:lnTo>
                    <a:pt x="293535" y="29210"/>
                  </a:lnTo>
                  <a:lnTo>
                    <a:pt x="293535" y="25781"/>
                  </a:lnTo>
                  <a:close/>
                </a:path>
                <a:path w="380364" h="53340">
                  <a:moveTo>
                    <a:pt x="325589" y="19659"/>
                  </a:moveTo>
                  <a:lnTo>
                    <a:pt x="323850" y="16891"/>
                  </a:lnTo>
                  <a:lnTo>
                    <a:pt x="323748" y="16725"/>
                  </a:lnTo>
                  <a:lnTo>
                    <a:pt x="321589" y="13284"/>
                  </a:lnTo>
                  <a:lnTo>
                    <a:pt x="320992" y="13284"/>
                  </a:lnTo>
                  <a:lnTo>
                    <a:pt x="320992" y="19418"/>
                  </a:lnTo>
                  <a:lnTo>
                    <a:pt x="320992" y="35166"/>
                  </a:lnTo>
                  <a:lnTo>
                    <a:pt x="316039" y="37807"/>
                  </a:lnTo>
                  <a:lnTo>
                    <a:pt x="310146" y="37807"/>
                  </a:lnTo>
                  <a:lnTo>
                    <a:pt x="308203" y="36703"/>
                  </a:lnTo>
                  <a:lnTo>
                    <a:pt x="306730" y="33883"/>
                  </a:lnTo>
                  <a:lnTo>
                    <a:pt x="306730" y="20320"/>
                  </a:lnTo>
                  <a:lnTo>
                    <a:pt x="307670" y="18948"/>
                  </a:lnTo>
                  <a:lnTo>
                    <a:pt x="309791" y="16891"/>
                  </a:lnTo>
                  <a:lnTo>
                    <a:pt x="316509" y="16891"/>
                  </a:lnTo>
                  <a:lnTo>
                    <a:pt x="320992" y="19418"/>
                  </a:lnTo>
                  <a:lnTo>
                    <a:pt x="320992" y="13284"/>
                  </a:lnTo>
                  <a:lnTo>
                    <a:pt x="316039" y="13284"/>
                  </a:lnTo>
                  <a:lnTo>
                    <a:pt x="313740" y="13423"/>
                  </a:lnTo>
                  <a:lnTo>
                    <a:pt x="310083" y="13982"/>
                  </a:lnTo>
                  <a:lnTo>
                    <a:pt x="306539" y="16725"/>
                  </a:lnTo>
                  <a:lnTo>
                    <a:pt x="306539" y="0"/>
                  </a:lnTo>
                  <a:lnTo>
                    <a:pt x="302120" y="0"/>
                  </a:lnTo>
                  <a:lnTo>
                    <a:pt x="302120" y="40081"/>
                  </a:lnTo>
                  <a:lnTo>
                    <a:pt x="306730" y="40754"/>
                  </a:lnTo>
                  <a:lnTo>
                    <a:pt x="306730" y="38036"/>
                  </a:lnTo>
                  <a:lnTo>
                    <a:pt x="308140" y="39331"/>
                  </a:lnTo>
                  <a:lnTo>
                    <a:pt x="310680" y="41402"/>
                  </a:lnTo>
                  <a:lnTo>
                    <a:pt x="320522" y="41402"/>
                  </a:lnTo>
                  <a:lnTo>
                    <a:pt x="323367" y="38036"/>
                  </a:lnTo>
                  <a:lnTo>
                    <a:pt x="323557" y="37807"/>
                  </a:lnTo>
                  <a:lnTo>
                    <a:pt x="325589" y="35420"/>
                  </a:lnTo>
                  <a:lnTo>
                    <a:pt x="325589" y="19659"/>
                  </a:lnTo>
                  <a:close/>
                </a:path>
                <a:path w="380364" h="53340">
                  <a:moveTo>
                    <a:pt x="349618" y="29857"/>
                  </a:moveTo>
                  <a:lnTo>
                    <a:pt x="347446" y="27825"/>
                  </a:lnTo>
                  <a:lnTo>
                    <a:pt x="347319" y="27647"/>
                  </a:lnTo>
                  <a:lnTo>
                    <a:pt x="345008" y="25565"/>
                  </a:lnTo>
                  <a:lnTo>
                    <a:pt x="343433" y="25196"/>
                  </a:lnTo>
                  <a:lnTo>
                    <a:pt x="340474" y="24650"/>
                  </a:lnTo>
                  <a:lnTo>
                    <a:pt x="337223" y="24003"/>
                  </a:lnTo>
                  <a:lnTo>
                    <a:pt x="334518" y="23393"/>
                  </a:lnTo>
                  <a:lnTo>
                    <a:pt x="334518" y="16776"/>
                  </a:lnTo>
                  <a:lnTo>
                    <a:pt x="341426" y="16776"/>
                  </a:lnTo>
                  <a:lnTo>
                    <a:pt x="344551" y="17005"/>
                  </a:lnTo>
                  <a:lnTo>
                    <a:pt x="347903" y="19037"/>
                  </a:lnTo>
                  <a:lnTo>
                    <a:pt x="348615" y="15176"/>
                  </a:lnTo>
                  <a:lnTo>
                    <a:pt x="345554" y="13766"/>
                  </a:lnTo>
                  <a:lnTo>
                    <a:pt x="343141" y="13284"/>
                  </a:lnTo>
                  <a:lnTo>
                    <a:pt x="330327" y="13284"/>
                  </a:lnTo>
                  <a:lnTo>
                    <a:pt x="330327" y="24003"/>
                  </a:lnTo>
                  <a:lnTo>
                    <a:pt x="332041" y="25920"/>
                  </a:lnTo>
                  <a:lnTo>
                    <a:pt x="333514" y="27051"/>
                  </a:lnTo>
                  <a:lnTo>
                    <a:pt x="335343" y="28371"/>
                  </a:lnTo>
                  <a:lnTo>
                    <a:pt x="336638" y="28600"/>
                  </a:lnTo>
                  <a:lnTo>
                    <a:pt x="339890" y="29260"/>
                  </a:lnTo>
                  <a:lnTo>
                    <a:pt x="342011" y="29679"/>
                  </a:lnTo>
                  <a:lnTo>
                    <a:pt x="345427" y="30391"/>
                  </a:lnTo>
                  <a:lnTo>
                    <a:pt x="345427" y="37693"/>
                  </a:lnTo>
                  <a:lnTo>
                    <a:pt x="335102" y="37693"/>
                  </a:lnTo>
                  <a:lnTo>
                    <a:pt x="331812" y="35483"/>
                  </a:lnTo>
                  <a:lnTo>
                    <a:pt x="330746" y="34759"/>
                  </a:lnTo>
                  <a:lnTo>
                    <a:pt x="330034" y="38811"/>
                  </a:lnTo>
                  <a:lnTo>
                    <a:pt x="331914" y="39751"/>
                  </a:lnTo>
                  <a:lnTo>
                    <a:pt x="335165" y="41402"/>
                  </a:lnTo>
                  <a:lnTo>
                    <a:pt x="344258" y="41402"/>
                  </a:lnTo>
                  <a:lnTo>
                    <a:pt x="346786" y="39522"/>
                  </a:lnTo>
                  <a:lnTo>
                    <a:pt x="348615" y="38100"/>
                  </a:lnTo>
                  <a:lnTo>
                    <a:pt x="349618" y="35712"/>
                  </a:lnTo>
                  <a:lnTo>
                    <a:pt x="349618" y="29857"/>
                  </a:lnTo>
                  <a:close/>
                </a:path>
                <a:path w="380364" h="53340">
                  <a:moveTo>
                    <a:pt x="379780" y="19989"/>
                  </a:moveTo>
                  <a:lnTo>
                    <a:pt x="378167" y="17068"/>
                  </a:lnTo>
                  <a:lnTo>
                    <a:pt x="378028" y="16827"/>
                  </a:lnTo>
                  <a:lnTo>
                    <a:pt x="376072" y="13284"/>
                  </a:lnTo>
                  <a:lnTo>
                    <a:pt x="375183" y="13284"/>
                  </a:lnTo>
                  <a:lnTo>
                    <a:pt x="375183" y="21691"/>
                  </a:lnTo>
                  <a:lnTo>
                    <a:pt x="375183" y="33553"/>
                  </a:lnTo>
                  <a:lnTo>
                    <a:pt x="370992" y="37807"/>
                  </a:lnTo>
                  <a:lnTo>
                    <a:pt x="364274" y="37807"/>
                  </a:lnTo>
                  <a:lnTo>
                    <a:pt x="362686" y="36588"/>
                  </a:lnTo>
                  <a:lnTo>
                    <a:pt x="361505" y="34937"/>
                  </a:lnTo>
                  <a:lnTo>
                    <a:pt x="360921" y="34036"/>
                  </a:lnTo>
                  <a:lnTo>
                    <a:pt x="360921" y="20599"/>
                  </a:lnTo>
                  <a:lnTo>
                    <a:pt x="362331" y="18465"/>
                  </a:lnTo>
                  <a:lnTo>
                    <a:pt x="364629" y="17068"/>
                  </a:lnTo>
                  <a:lnTo>
                    <a:pt x="371640" y="17068"/>
                  </a:lnTo>
                  <a:lnTo>
                    <a:pt x="375183" y="21691"/>
                  </a:lnTo>
                  <a:lnTo>
                    <a:pt x="375183" y="13284"/>
                  </a:lnTo>
                  <a:lnTo>
                    <a:pt x="366864" y="13284"/>
                  </a:lnTo>
                  <a:lnTo>
                    <a:pt x="363461" y="14528"/>
                  </a:lnTo>
                  <a:lnTo>
                    <a:pt x="360730" y="16827"/>
                  </a:lnTo>
                  <a:lnTo>
                    <a:pt x="360730" y="13944"/>
                  </a:lnTo>
                  <a:lnTo>
                    <a:pt x="356311" y="13944"/>
                  </a:lnTo>
                  <a:lnTo>
                    <a:pt x="356311" y="52336"/>
                  </a:lnTo>
                  <a:lnTo>
                    <a:pt x="360921" y="52336"/>
                  </a:lnTo>
                  <a:lnTo>
                    <a:pt x="360921" y="38036"/>
                  </a:lnTo>
                  <a:lnTo>
                    <a:pt x="362750" y="39751"/>
                  </a:lnTo>
                  <a:lnTo>
                    <a:pt x="365328" y="41402"/>
                  </a:lnTo>
                  <a:lnTo>
                    <a:pt x="374599" y="41402"/>
                  </a:lnTo>
                  <a:lnTo>
                    <a:pt x="377571" y="38036"/>
                  </a:lnTo>
                  <a:lnTo>
                    <a:pt x="377774" y="37807"/>
                  </a:lnTo>
                  <a:lnTo>
                    <a:pt x="379780" y="35547"/>
                  </a:lnTo>
                  <a:lnTo>
                    <a:pt x="379780" y="1998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4" name="object 54"/>
          <p:cNvGrpSpPr/>
          <p:nvPr/>
        </p:nvGrpSpPr>
        <p:grpSpPr>
          <a:xfrm>
            <a:off x="3769823" y="2177155"/>
            <a:ext cx="575945" cy="764540"/>
            <a:chOff x="3769823" y="2177155"/>
            <a:chExt cx="575945" cy="764540"/>
          </a:xfrm>
        </p:grpSpPr>
        <p:sp>
          <p:nvSpPr>
            <p:cNvPr id="55" name="object 55"/>
            <p:cNvSpPr/>
            <p:nvPr/>
          </p:nvSpPr>
          <p:spPr>
            <a:xfrm>
              <a:off x="3774540" y="2181871"/>
              <a:ext cx="566420" cy="755015"/>
            </a:xfrm>
            <a:custGeom>
              <a:avLst/>
              <a:gdLst/>
              <a:ahLst/>
              <a:cxnLst/>
              <a:rect l="l" t="t" r="r" b="b"/>
              <a:pathLst>
                <a:path w="566420" h="755014">
                  <a:moveTo>
                    <a:pt x="566018" y="0"/>
                  </a:moveTo>
                  <a:lnTo>
                    <a:pt x="0" y="0"/>
                  </a:lnTo>
                  <a:lnTo>
                    <a:pt x="0" y="754691"/>
                  </a:lnTo>
                  <a:lnTo>
                    <a:pt x="566018" y="754691"/>
                  </a:lnTo>
                  <a:lnTo>
                    <a:pt x="566018" y="0"/>
                  </a:lnTo>
                  <a:close/>
                </a:path>
              </a:pathLst>
            </a:custGeom>
            <a:solidFill>
              <a:srgbClr val="E5E5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3774540" y="2181871"/>
              <a:ext cx="566420" cy="755015"/>
            </a:xfrm>
            <a:custGeom>
              <a:avLst/>
              <a:gdLst/>
              <a:ahLst/>
              <a:cxnLst/>
              <a:rect l="l" t="t" r="r" b="b"/>
              <a:pathLst>
                <a:path w="566420" h="755014">
                  <a:moveTo>
                    <a:pt x="0" y="754691"/>
                  </a:moveTo>
                  <a:lnTo>
                    <a:pt x="566018" y="754691"/>
                  </a:lnTo>
                  <a:lnTo>
                    <a:pt x="566018" y="0"/>
                  </a:lnTo>
                  <a:lnTo>
                    <a:pt x="0" y="0"/>
                  </a:lnTo>
                  <a:lnTo>
                    <a:pt x="0" y="754691"/>
                  </a:lnTo>
                  <a:close/>
                </a:path>
              </a:pathLst>
            </a:custGeom>
            <a:ln w="9433">
              <a:solidFill>
                <a:srgbClr val="85858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3873639" y="2241854"/>
              <a:ext cx="315595" cy="35560"/>
            </a:xfrm>
            <a:custGeom>
              <a:avLst/>
              <a:gdLst/>
              <a:ahLst/>
              <a:cxnLst/>
              <a:rect l="l" t="t" r="r" b="b"/>
              <a:pathLst>
                <a:path w="315595" h="35560">
                  <a:moveTo>
                    <a:pt x="37274" y="12369"/>
                  </a:moveTo>
                  <a:lnTo>
                    <a:pt x="36334" y="7023"/>
                  </a:lnTo>
                  <a:lnTo>
                    <a:pt x="25654" y="7023"/>
                  </a:lnTo>
                  <a:lnTo>
                    <a:pt x="22593" y="8686"/>
                  </a:lnTo>
                  <a:lnTo>
                    <a:pt x="20408" y="11899"/>
                  </a:lnTo>
                  <a:lnTo>
                    <a:pt x="18884" y="7378"/>
                  </a:lnTo>
                  <a:lnTo>
                    <a:pt x="14744" y="7023"/>
                  </a:lnTo>
                  <a:lnTo>
                    <a:pt x="8623" y="7023"/>
                  </a:lnTo>
                  <a:lnTo>
                    <a:pt x="5842" y="9448"/>
                  </a:lnTo>
                  <a:lnTo>
                    <a:pt x="4254" y="11595"/>
                  </a:lnTo>
                  <a:lnTo>
                    <a:pt x="4254" y="7327"/>
                  </a:lnTo>
                  <a:lnTo>
                    <a:pt x="0" y="7327"/>
                  </a:lnTo>
                  <a:lnTo>
                    <a:pt x="0" y="34366"/>
                  </a:lnTo>
                  <a:lnTo>
                    <a:pt x="4597" y="34366"/>
                  </a:lnTo>
                  <a:lnTo>
                    <a:pt x="4597" y="15506"/>
                  </a:lnTo>
                  <a:lnTo>
                    <a:pt x="6184" y="10629"/>
                  </a:lnTo>
                  <a:lnTo>
                    <a:pt x="16052" y="10629"/>
                  </a:lnTo>
                  <a:lnTo>
                    <a:pt x="16344" y="14541"/>
                  </a:lnTo>
                  <a:lnTo>
                    <a:pt x="16344" y="34366"/>
                  </a:lnTo>
                  <a:lnTo>
                    <a:pt x="20942" y="34366"/>
                  </a:lnTo>
                  <a:lnTo>
                    <a:pt x="20942" y="15506"/>
                  </a:lnTo>
                  <a:lnTo>
                    <a:pt x="22529" y="10629"/>
                  </a:lnTo>
                  <a:lnTo>
                    <a:pt x="32385" y="10629"/>
                  </a:lnTo>
                  <a:lnTo>
                    <a:pt x="32677" y="14541"/>
                  </a:lnTo>
                  <a:lnTo>
                    <a:pt x="32677" y="34366"/>
                  </a:lnTo>
                  <a:lnTo>
                    <a:pt x="37274" y="34366"/>
                  </a:lnTo>
                  <a:lnTo>
                    <a:pt x="37274" y="12369"/>
                  </a:lnTo>
                  <a:close/>
                </a:path>
                <a:path w="315595" h="35560">
                  <a:moveTo>
                    <a:pt x="67475" y="21209"/>
                  </a:moveTo>
                  <a:lnTo>
                    <a:pt x="67449" y="17957"/>
                  </a:lnTo>
                  <a:lnTo>
                    <a:pt x="67424" y="14820"/>
                  </a:lnTo>
                  <a:lnTo>
                    <a:pt x="64643" y="10629"/>
                  </a:lnTo>
                  <a:lnTo>
                    <a:pt x="64109" y="9829"/>
                  </a:lnTo>
                  <a:lnTo>
                    <a:pt x="64109" y="17957"/>
                  </a:lnTo>
                  <a:lnTo>
                    <a:pt x="49542" y="17957"/>
                  </a:lnTo>
                  <a:lnTo>
                    <a:pt x="50482" y="13538"/>
                  </a:lnTo>
                  <a:lnTo>
                    <a:pt x="53619" y="10629"/>
                  </a:lnTo>
                  <a:lnTo>
                    <a:pt x="60032" y="10629"/>
                  </a:lnTo>
                  <a:lnTo>
                    <a:pt x="63347" y="12611"/>
                  </a:lnTo>
                  <a:lnTo>
                    <a:pt x="64109" y="17957"/>
                  </a:lnTo>
                  <a:lnTo>
                    <a:pt x="64109" y="9829"/>
                  </a:lnTo>
                  <a:lnTo>
                    <a:pt x="62699" y="7683"/>
                  </a:lnTo>
                  <a:lnTo>
                    <a:pt x="59093" y="7023"/>
                  </a:lnTo>
                  <a:lnTo>
                    <a:pt x="50431" y="7023"/>
                  </a:lnTo>
                  <a:lnTo>
                    <a:pt x="45123" y="13246"/>
                  </a:lnTo>
                  <a:lnTo>
                    <a:pt x="45123" y="28854"/>
                  </a:lnTo>
                  <a:lnTo>
                    <a:pt x="50787" y="35140"/>
                  </a:lnTo>
                  <a:lnTo>
                    <a:pt x="61569" y="35140"/>
                  </a:lnTo>
                  <a:lnTo>
                    <a:pt x="64947" y="33743"/>
                  </a:lnTo>
                  <a:lnTo>
                    <a:pt x="67233" y="32080"/>
                  </a:lnTo>
                  <a:lnTo>
                    <a:pt x="67195" y="31546"/>
                  </a:lnTo>
                  <a:lnTo>
                    <a:pt x="66878" y="28117"/>
                  </a:lnTo>
                  <a:lnTo>
                    <a:pt x="63169" y="31305"/>
                  </a:lnTo>
                  <a:lnTo>
                    <a:pt x="59283" y="31546"/>
                  </a:lnTo>
                  <a:lnTo>
                    <a:pt x="53200" y="31546"/>
                  </a:lnTo>
                  <a:lnTo>
                    <a:pt x="49415" y="27203"/>
                  </a:lnTo>
                  <a:lnTo>
                    <a:pt x="49250" y="21209"/>
                  </a:lnTo>
                  <a:lnTo>
                    <a:pt x="67475" y="21209"/>
                  </a:lnTo>
                  <a:close/>
                </a:path>
                <a:path w="315595" h="35560">
                  <a:moveTo>
                    <a:pt x="89496" y="32905"/>
                  </a:moveTo>
                  <a:lnTo>
                    <a:pt x="88557" y="29387"/>
                  </a:lnTo>
                  <a:lnTo>
                    <a:pt x="87020" y="30645"/>
                  </a:lnTo>
                  <a:lnTo>
                    <a:pt x="85128" y="31369"/>
                  </a:lnTo>
                  <a:lnTo>
                    <a:pt x="81064" y="31369"/>
                  </a:lnTo>
                  <a:lnTo>
                    <a:pt x="80238" y="29565"/>
                  </a:lnTo>
                  <a:lnTo>
                    <a:pt x="80238" y="11239"/>
                  </a:lnTo>
                  <a:lnTo>
                    <a:pt x="88557" y="11239"/>
                  </a:lnTo>
                  <a:lnTo>
                    <a:pt x="88557" y="7810"/>
                  </a:lnTo>
                  <a:lnTo>
                    <a:pt x="80238" y="7810"/>
                  </a:lnTo>
                  <a:lnTo>
                    <a:pt x="80238" y="0"/>
                  </a:lnTo>
                  <a:lnTo>
                    <a:pt x="76174" y="0"/>
                  </a:lnTo>
                  <a:lnTo>
                    <a:pt x="76174" y="7810"/>
                  </a:lnTo>
                  <a:lnTo>
                    <a:pt x="71031" y="7810"/>
                  </a:lnTo>
                  <a:lnTo>
                    <a:pt x="71031" y="11239"/>
                  </a:lnTo>
                  <a:lnTo>
                    <a:pt x="75984" y="11239"/>
                  </a:lnTo>
                  <a:lnTo>
                    <a:pt x="75984" y="31000"/>
                  </a:lnTo>
                  <a:lnTo>
                    <a:pt x="76822" y="35140"/>
                  </a:lnTo>
                  <a:lnTo>
                    <a:pt x="85013" y="35140"/>
                  </a:lnTo>
                  <a:lnTo>
                    <a:pt x="88023" y="33680"/>
                  </a:lnTo>
                  <a:lnTo>
                    <a:pt x="89496" y="32905"/>
                  </a:lnTo>
                  <a:close/>
                </a:path>
                <a:path w="315595" h="35560">
                  <a:moveTo>
                    <a:pt x="115709" y="11150"/>
                  </a:moveTo>
                  <a:lnTo>
                    <a:pt x="115049" y="10515"/>
                  </a:lnTo>
                  <a:lnTo>
                    <a:pt x="111404" y="7023"/>
                  </a:lnTo>
                  <a:lnTo>
                    <a:pt x="102158" y="7023"/>
                  </a:lnTo>
                  <a:lnTo>
                    <a:pt x="99491" y="7975"/>
                  </a:lnTo>
                  <a:lnTo>
                    <a:pt x="96723" y="9563"/>
                  </a:lnTo>
                  <a:lnTo>
                    <a:pt x="97078" y="13423"/>
                  </a:lnTo>
                  <a:lnTo>
                    <a:pt x="100139" y="11264"/>
                  </a:lnTo>
                  <a:lnTo>
                    <a:pt x="103098" y="10515"/>
                  </a:lnTo>
                  <a:lnTo>
                    <a:pt x="108762" y="10515"/>
                  </a:lnTo>
                  <a:lnTo>
                    <a:pt x="111112" y="12839"/>
                  </a:lnTo>
                  <a:lnTo>
                    <a:pt x="111112" y="19646"/>
                  </a:lnTo>
                  <a:lnTo>
                    <a:pt x="111112" y="22656"/>
                  </a:lnTo>
                  <a:lnTo>
                    <a:pt x="111112" y="29197"/>
                  </a:lnTo>
                  <a:lnTo>
                    <a:pt x="109118" y="30365"/>
                  </a:lnTo>
                  <a:lnTo>
                    <a:pt x="107403" y="31496"/>
                  </a:lnTo>
                  <a:lnTo>
                    <a:pt x="105156" y="31546"/>
                  </a:lnTo>
                  <a:lnTo>
                    <a:pt x="101676" y="31546"/>
                  </a:lnTo>
                  <a:lnTo>
                    <a:pt x="99021" y="30124"/>
                  </a:lnTo>
                  <a:lnTo>
                    <a:pt x="99021" y="23202"/>
                  </a:lnTo>
                  <a:lnTo>
                    <a:pt x="111112" y="22656"/>
                  </a:lnTo>
                  <a:lnTo>
                    <a:pt x="111112" y="19646"/>
                  </a:lnTo>
                  <a:lnTo>
                    <a:pt x="102273" y="19761"/>
                  </a:lnTo>
                  <a:lnTo>
                    <a:pt x="94780" y="22237"/>
                  </a:lnTo>
                  <a:lnTo>
                    <a:pt x="94792" y="30365"/>
                  </a:lnTo>
                  <a:lnTo>
                    <a:pt x="96367" y="35140"/>
                  </a:lnTo>
                  <a:lnTo>
                    <a:pt x="102323" y="35140"/>
                  </a:lnTo>
                  <a:lnTo>
                    <a:pt x="107873" y="35026"/>
                  </a:lnTo>
                  <a:lnTo>
                    <a:pt x="111290" y="32372"/>
                  </a:lnTo>
                  <a:lnTo>
                    <a:pt x="111290" y="34493"/>
                  </a:lnTo>
                  <a:lnTo>
                    <a:pt x="115709" y="34493"/>
                  </a:lnTo>
                  <a:lnTo>
                    <a:pt x="115709" y="32372"/>
                  </a:lnTo>
                  <a:lnTo>
                    <a:pt x="115709" y="31546"/>
                  </a:lnTo>
                  <a:lnTo>
                    <a:pt x="115709" y="22656"/>
                  </a:lnTo>
                  <a:lnTo>
                    <a:pt x="115709" y="11150"/>
                  </a:lnTo>
                  <a:close/>
                </a:path>
                <a:path w="315595" h="35560">
                  <a:moveTo>
                    <a:pt x="136855" y="19519"/>
                  </a:moveTo>
                  <a:lnTo>
                    <a:pt x="121221" y="19519"/>
                  </a:lnTo>
                  <a:lnTo>
                    <a:pt x="121221" y="22948"/>
                  </a:lnTo>
                  <a:lnTo>
                    <a:pt x="136855" y="22948"/>
                  </a:lnTo>
                  <a:lnTo>
                    <a:pt x="136855" y="19519"/>
                  </a:lnTo>
                  <a:close/>
                </a:path>
                <a:path w="315595" h="35560">
                  <a:moveTo>
                    <a:pt x="165074" y="32143"/>
                  </a:moveTo>
                  <a:lnTo>
                    <a:pt x="164719" y="28155"/>
                  </a:lnTo>
                  <a:lnTo>
                    <a:pt x="161721" y="30543"/>
                  </a:lnTo>
                  <a:lnTo>
                    <a:pt x="158534" y="31369"/>
                  </a:lnTo>
                  <a:lnTo>
                    <a:pt x="150622" y="31369"/>
                  </a:lnTo>
                  <a:lnTo>
                    <a:pt x="147320" y="27063"/>
                  </a:lnTo>
                  <a:lnTo>
                    <a:pt x="147320" y="16548"/>
                  </a:lnTo>
                  <a:lnTo>
                    <a:pt x="149504" y="10807"/>
                  </a:lnTo>
                  <a:lnTo>
                    <a:pt x="158826" y="10807"/>
                  </a:lnTo>
                  <a:lnTo>
                    <a:pt x="160832" y="11290"/>
                  </a:lnTo>
                  <a:lnTo>
                    <a:pt x="164071" y="13436"/>
                  </a:lnTo>
                  <a:lnTo>
                    <a:pt x="164782" y="9563"/>
                  </a:lnTo>
                  <a:lnTo>
                    <a:pt x="161302" y="7569"/>
                  </a:lnTo>
                  <a:lnTo>
                    <a:pt x="159308" y="7023"/>
                  </a:lnTo>
                  <a:lnTo>
                    <a:pt x="147510" y="7023"/>
                  </a:lnTo>
                  <a:lnTo>
                    <a:pt x="142722" y="14211"/>
                  </a:lnTo>
                  <a:lnTo>
                    <a:pt x="142722" y="28689"/>
                  </a:lnTo>
                  <a:lnTo>
                    <a:pt x="148082" y="35140"/>
                  </a:lnTo>
                  <a:lnTo>
                    <a:pt x="158648" y="35140"/>
                  </a:lnTo>
                  <a:lnTo>
                    <a:pt x="161886" y="34328"/>
                  </a:lnTo>
                  <a:lnTo>
                    <a:pt x="165074" y="32143"/>
                  </a:lnTo>
                  <a:close/>
                </a:path>
                <a:path w="315595" h="35560">
                  <a:moveTo>
                    <a:pt x="193116" y="7810"/>
                  </a:moveTo>
                  <a:lnTo>
                    <a:pt x="188518" y="7810"/>
                  </a:lnTo>
                  <a:lnTo>
                    <a:pt x="188518" y="29794"/>
                  </a:lnTo>
                  <a:lnTo>
                    <a:pt x="185216" y="31902"/>
                  </a:lnTo>
                  <a:lnTo>
                    <a:pt x="177253" y="31902"/>
                  </a:lnTo>
                  <a:lnTo>
                    <a:pt x="176847" y="30327"/>
                  </a:lnTo>
                  <a:lnTo>
                    <a:pt x="176847" y="7810"/>
                  </a:lnTo>
                  <a:lnTo>
                    <a:pt x="172237" y="7810"/>
                  </a:lnTo>
                  <a:lnTo>
                    <a:pt x="172237" y="32321"/>
                  </a:lnTo>
                  <a:lnTo>
                    <a:pt x="173596" y="35140"/>
                  </a:lnTo>
                  <a:lnTo>
                    <a:pt x="181610" y="35140"/>
                  </a:lnTo>
                  <a:lnTo>
                    <a:pt x="185813" y="34201"/>
                  </a:lnTo>
                  <a:lnTo>
                    <a:pt x="188683" y="31661"/>
                  </a:lnTo>
                  <a:lnTo>
                    <a:pt x="188683" y="34493"/>
                  </a:lnTo>
                  <a:lnTo>
                    <a:pt x="193116" y="34493"/>
                  </a:lnTo>
                  <a:lnTo>
                    <a:pt x="193116" y="7810"/>
                  </a:lnTo>
                  <a:close/>
                </a:path>
                <a:path w="315595" h="35560">
                  <a:moveTo>
                    <a:pt x="219786" y="23596"/>
                  </a:moveTo>
                  <a:lnTo>
                    <a:pt x="217614" y="21577"/>
                  </a:lnTo>
                  <a:lnTo>
                    <a:pt x="217500" y="21386"/>
                  </a:lnTo>
                  <a:lnTo>
                    <a:pt x="215188" y="19304"/>
                  </a:lnTo>
                  <a:lnTo>
                    <a:pt x="213601" y="18935"/>
                  </a:lnTo>
                  <a:lnTo>
                    <a:pt x="210654" y="18402"/>
                  </a:lnTo>
                  <a:lnTo>
                    <a:pt x="207403" y="17741"/>
                  </a:lnTo>
                  <a:lnTo>
                    <a:pt x="204698" y="17145"/>
                  </a:lnTo>
                  <a:lnTo>
                    <a:pt x="204698" y="10515"/>
                  </a:lnTo>
                  <a:lnTo>
                    <a:pt x="211607" y="10515"/>
                  </a:lnTo>
                  <a:lnTo>
                    <a:pt x="214718" y="10744"/>
                  </a:lnTo>
                  <a:lnTo>
                    <a:pt x="218084" y="12788"/>
                  </a:lnTo>
                  <a:lnTo>
                    <a:pt x="218795" y="8915"/>
                  </a:lnTo>
                  <a:lnTo>
                    <a:pt x="215722" y="7505"/>
                  </a:lnTo>
                  <a:lnTo>
                    <a:pt x="213309" y="7023"/>
                  </a:lnTo>
                  <a:lnTo>
                    <a:pt x="200507" y="7023"/>
                  </a:lnTo>
                  <a:lnTo>
                    <a:pt x="200507" y="17741"/>
                  </a:lnTo>
                  <a:lnTo>
                    <a:pt x="202222" y="19659"/>
                  </a:lnTo>
                  <a:lnTo>
                    <a:pt x="203695" y="20789"/>
                  </a:lnTo>
                  <a:lnTo>
                    <a:pt x="205524" y="22110"/>
                  </a:lnTo>
                  <a:lnTo>
                    <a:pt x="206819" y="22339"/>
                  </a:lnTo>
                  <a:lnTo>
                    <a:pt x="212191" y="23418"/>
                  </a:lnTo>
                  <a:lnTo>
                    <a:pt x="215607" y="24130"/>
                  </a:lnTo>
                  <a:lnTo>
                    <a:pt x="215607" y="31432"/>
                  </a:lnTo>
                  <a:lnTo>
                    <a:pt x="205282" y="31432"/>
                  </a:lnTo>
                  <a:lnTo>
                    <a:pt x="201993" y="29222"/>
                  </a:lnTo>
                  <a:lnTo>
                    <a:pt x="200926" y="28498"/>
                  </a:lnTo>
                  <a:lnTo>
                    <a:pt x="200215" y="32550"/>
                  </a:lnTo>
                  <a:lnTo>
                    <a:pt x="202095" y="33489"/>
                  </a:lnTo>
                  <a:lnTo>
                    <a:pt x="205346" y="35140"/>
                  </a:lnTo>
                  <a:lnTo>
                    <a:pt x="214439" y="35140"/>
                  </a:lnTo>
                  <a:lnTo>
                    <a:pt x="216966" y="33261"/>
                  </a:lnTo>
                  <a:lnTo>
                    <a:pt x="218795" y="31838"/>
                  </a:lnTo>
                  <a:lnTo>
                    <a:pt x="219786" y="29451"/>
                  </a:lnTo>
                  <a:lnTo>
                    <a:pt x="219786" y="23596"/>
                  </a:lnTo>
                  <a:close/>
                </a:path>
                <a:path w="315595" h="35560">
                  <a:moveTo>
                    <a:pt x="241236" y="32905"/>
                  </a:moveTo>
                  <a:lnTo>
                    <a:pt x="240296" y="29387"/>
                  </a:lnTo>
                  <a:lnTo>
                    <a:pt x="238760" y="30645"/>
                  </a:lnTo>
                  <a:lnTo>
                    <a:pt x="236867" y="31369"/>
                  </a:lnTo>
                  <a:lnTo>
                    <a:pt x="232803" y="31369"/>
                  </a:lnTo>
                  <a:lnTo>
                    <a:pt x="231978" y="29565"/>
                  </a:lnTo>
                  <a:lnTo>
                    <a:pt x="231978" y="11239"/>
                  </a:lnTo>
                  <a:lnTo>
                    <a:pt x="240296" y="11239"/>
                  </a:lnTo>
                  <a:lnTo>
                    <a:pt x="240296" y="7810"/>
                  </a:lnTo>
                  <a:lnTo>
                    <a:pt x="231978" y="7810"/>
                  </a:lnTo>
                  <a:lnTo>
                    <a:pt x="231978" y="0"/>
                  </a:lnTo>
                  <a:lnTo>
                    <a:pt x="227901" y="0"/>
                  </a:lnTo>
                  <a:lnTo>
                    <a:pt x="227901" y="7810"/>
                  </a:lnTo>
                  <a:lnTo>
                    <a:pt x="222770" y="7810"/>
                  </a:lnTo>
                  <a:lnTo>
                    <a:pt x="222770" y="11239"/>
                  </a:lnTo>
                  <a:lnTo>
                    <a:pt x="227723" y="11239"/>
                  </a:lnTo>
                  <a:lnTo>
                    <a:pt x="227723" y="31000"/>
                  </a:lnTo>
                  <a:lnTo>
                    <a:pt x="228561" y="35140"/>
                  </a:lnTo>
                  <a:lnTo>
                    <a:pt x="236753" y="35140"/>
                  </a:lnTo>
                  <a:lnTo>
                    <a:pt x="239763" y="33680"/>
                  </a:lnTo>
                  <a:lnTo>
                    <a:pt x="241236" y="32905"/>
                  </a:lnTo>
                  <a:close/>
                </a:path>
                <a:path w="315595" h="35560">
                  <a:moveTo>
                    <a:pt x="270992" y="13385"/>
                  </a:moveTo>
                  <a:lnTo>
                    <a:pt x="268427" y="10629"/>
                  </a:lnTo>
                  <a:lnTo>
                    <a:pt x="266395" y="8432"/>
                  </a:lnTo>
                  <a:lnTo>
                    <a:pt x="266395" y="13741"/>
                  </a:lnTo>
                  <a:lnTo>
                    <a:pt x="266395" y="27838"/>
                  </a:lnTo>
                  <a:lnTo>
                    <a:pt x="262382" y="31369"/>
                  </a:lnTo>
                  <a:lnTo>
                    <a:pt x="253936" y="31369"/>
                  </a:lnTo>
                  <a:lnTo>
                    <a:pt x="249694" y="28028"/>
                  </a:lnTo>
                  <a:lnTo>
                    <a:pt x="249694" y="13550"/>
                  </a:lnTo>
                  <a:lnTo>
                    <a:pt x="254190" y="10629"/>
                  </a:lnTo>
                  <a:lnTo>
                    <a:pt x="262140" y="10629"/>
                  </a:lnTo>
                  <a:lnTo>
                    <a:pt x="266395" y="13741"/>
                  </a:lnTo>
                  <a:lnTo>
                    <a:pt x="266395" y="8432"/>
                  </a:lnTo>
                  <a:lnTo>
                    <a:pt x="265099" y="7023"/>
                  </a:lnTo>
                  <a:lnTo>
                    <a:pt x="250812" y="7023"/>
                  </a:lnTo>
                  <a:lnTo>
                    <a:pt x="245097" y="13550"/>
                  </a:lnTo>
                  <a:lnTo>
                    <a:pt x="245097" y="29286"/>
                  </a:lnTo>
                  <a:lnTo>
                    <a:pt x="251104" y="35140"/>
                  </a:lnTo>
                  <a:lnTo>
                    <a:pt x="265099" y="35140"/>
                  </a:lnTo>
                  <a:lnTo>
                    <a:pt x="268808" y="31369"/>
                  </a:lnTo>
                  <a:lnTo>
                    <a:pt x="270865" y="29286"/>
                  </a:lnTo>
                  <a:lnTo>
                    <a:pt x="270992" y="13385"/>
                  </a:lnTo>
                  <a:close/>
                </a:path>
                <a:path w="315595" h="35560">
                  <a:moveTo>
                    <a:pt x="315544" y="12369"/>
                  </a:moveTo>
                  <a:lnTo>
                    <a:pt x="314591" y="7023"/>
                  </a:lnTo>
                  <a:lnTo>
                    <a:pt x="303923" y="7023"/>
                  </a:lnTo>
                  <a:lnTo>
                    <a:pt x="300863" y="8686"/>
                  </a:lnTo>
                  <a:lnTo>
                    <a:pt x="298665" y="11899"/>
                  </a:lnTo>
                  <a:lnTo>
                    <a:pt x="297141" y="7378"/>
                  </a:lnTo>
                  <a:lnTo>
                    <a:pt x="293014" y="7023"/>
                  </a:lnTo>
                  <a:lnTo>
                    <a:pt x="286880" y="7023"/>
                  </a:lnTo>
                  <a:lnTo>
                    <a:pt x="284099" y="9448"/>
                  </a:lnTo>
                  <a:lnTo>
                    <a:pt x="282511" y="11595"/>
                  </a:lnTo>
                  <a:lnTo>
                    <a:pt x="282511" y="7327"/>
                  </a:lnTo>
                  <a:lnTo>
                    <a:pt x="278269" y="7327"/>
                  </a:lnTo>
                  <a:lnTo>
                    <a:pt x="278269" y="34366"/>
                  </a:lnTo>
                  <a:lnTo>
                    <a:pt x="282867" y="34366"/>
                  </a:lnTo>
                  <a:lnTo>
                    <a:pt x="282867" y="15506"/>
                  </a:lnTo>
                  <a:lnTo>
                    <a:pt x="284454" y="10629"/>
                  </a:lnTo>
                  <a:lnTo>
                    <a:pt x="294309" y="10629"/>
                  </a:lnTo>
                  <a:lnTo>
                    <a:pt x="294601" y="14541"/>
                  </a:lnTo>
                  <a:lnTo>
                    <a:pt x="294601" y="34366"/>
                  </a:lnTo>
                  <a:lnTo>
                    <a:pt x="299212" y="34366"/>
                  </a:lnTo>
                  <a:lnTo>
                    <a:pt x="299212" y="15506"/>
                  </a:lnTo>
                  <a:lnTo>
                    <a:pt x="300799" y="10629"/>
                  </a:lnTo>
                  <a:lnTo>
                    <a:pt x="310642" y="10629"/>
                  </a:lnTo>
                  <a:lnTo>
                    <a:pt x="310934" y="14541"/>
                  </a:lnTo>
                  <a:lnTo>
                    <a:pt x="310934" y="34366"/>
                  </a:lnTo>
                  <a:lnTo>
                    <a:pt x="315544" y="34366"/>
                  </a:lnTo>
                  <a:lnTo>
                    <a:pt x="315544" y="12369"/>
                  </a:lnTo>
                  <a:close/>
                </a:path>
              </a:pathLst>
            </a:custGeom>
            <a:solidFill>
              <a:srgbClr val="8585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3868877" y="2370544"/>
              <a:ext cx="377825" cy="189230"/>
            </a:xfrm>
            <a:custGeom>
              <a:avLst/>
              <a:gdLst/>
              <a:ahLst/>
              <a:cxnLst/>
              <a:rect l="l" t="t" r="r" b="b"/>
              <a:pathLst>
                <a:path w="377825" h="189230">
                  <a:moveTo>
                    <a:pt x="0" y="188673"/>
                  </a:moveTo>
                  <a:lnTo>
                    <a:pt x="377345" y="188673"/>
                  </a:lnTo>
                  <a:lnTo>
                    <a:pt x="377345" y="0"/>
                  </a:lnTo>
                  <a:lnTo>
                    <a:pt x="0" y="0"/>
                  </a:lnTo>
                  <a:lnTo>
                    <a:pt x="0" y="188673"/>
                  </a:lnTo>
                  <a:close/>
                </a:path>
              </a:pathLst>
            </a:custGeom>
            <a:ln w="9433">
              <a:solidFill>
                <a:srgbClr val="85858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3976535" y="2451315"/>
              <a:ext cx="165100" cy="50800"/>
            </a:xfrm>
            <a:custGeom>
              <a:avLst/>
              <a:gdLst/>
              <a:ahLst/>
              <a:cxnLst/>
              <a:rect l="l" t="t" r="r" b="b"/>
              <a:pathLst>
                <a:path w="165100" h="50800">
                  <a:moveTo>
                    <a:pt x="14439" y="11709"/>
                  </a:moveTo>
                  <a:lnTo>
                    <a:pt x="9194" y="11785"/>
                  </a:lnTo>
                  <a:lnTo>
                    <a:pt x="5956" y="14719"/>
                  </a:lnTo>
                  <a:lnTo>
                    <a:pt x="4114" y="17475"/>
                  </a:lnTo>
                  <a:lnTo>
                    <a:pt x="4114" y="12014"/>
                  </a:lnTo>
                  <a:lnTo>
                    <a:pt x="0" y="12014"/>
                  </a:lnTo>
                  <a:lnTo>
                    <a:pt x="0" y="39039"/>
                  </a:lnTo>
                  <a:lnTo>
                    <a:pt x="4419" y="39039"/>
                  </a:lnTo>
                  <a:lnTo>
                    <a:pt x="4419" y="20193"/>
                  </a:lnTo>
                  <a:lnTo>
                    <a:pt x="8661" y="15849"/>
                  </a:lnTo>
                  <a:lnTo>
                    <a:pt x="14439" y="15735"/>
                  </a:lnTo>
                  <a:lnTo>
                    <a:pt x="14439" y="11709"/>
                  </a:lnTo>
                  <a:close/>
                </a:path>
                <a:path w="165100" h="50800">
                  <a:moveTo>
                    <a:pt x="40297" y="25895"/>
                  </a:moveTo>
                  <a:lnTo>
                    <a:pt x="40284" y="22644"/>
                  </a:lnTo>
                  <a:lnTo>
                    <a:pt x="40259" y="19507"/>
                  </a:lnTo>
                  <a:lnTo>
                    <a:pt x="37477" y="15303"/>
                  </a:lnTo>
                  <a:lnTo>
                    <a:pt x="36944" y="14503"/>
                  </a:lnTo>
                  <a:lnTo>
                    <a:pt x="36944" y="22644"/>
                  </a:lnTo>
                  <a:lnTo>
                    <a:pt x="22377" y="22644"/>
                  </a:lnTo>
                  <a:lnTo>
                    <a:pt x="23317" y="18224"/>
                  </a:lnTo>
                  <a:lnTo>
                    <a:pt x="26454" y="15303"/>
                  </a:lnTo>
                  <a:lnTo>
                    <a:pt x="32867" y="15303"/>
                  </a:lnTo>
                  <a:lnTo>
                    <a:pt x="36182" y="17297"/>
                  </a:lnTo>
                  <a:lnTo>
                    <a:pt x="36944" y="22644"/>
                  </a:lnTo>
                  <a:lnTo>
                    <a:pt x="36944" y="14503"/>
                  </a:lnTo>
                  <a:lnTo>
                    <a:pt x="35534" y="12369"/>
                  </a:lnTo>
                  <a:lnTo>
                    <a:pt x="31927" y="11709"/>
                  </a:lnTo>
                  <a:lnTo>
                    <a:pt x="23266" y="11709"/>
                  </a:lnTo>
                  <a:lnTo>
                    <a:pt x="17957" y="17932"/>
                  </a:lnTo>
                  <a:lnTo>
                    <a:pt x="17957" y="33540"/>
                  </a:lnTo>
                  <a:lnTo>
                    <a:pt x="23622" y="39827"/>
                  </a:lnTo>
                  <a:lnTo>
                    <a:pt x="34404" y="39827"/>
                  </a:lnTo>
                  <a:lnTo>
                    <a:pt x="37782" y="38417"/>
                  </a:lnTo>
                  <a:lnTo>
                    <a:pt x="40068" y="36753"/>
                  </a:lnTo>
                  <a:lnTo>
                    <a:pt x="40017" y="36233"/>
                  </a:lnTo>
                  <a:lnTo>
                    <a:pt x="39712" y="32804"/>
                  </a:lnTo>
                  <a:lnTo>
                    <a:pt x="36004" y="35991"/>
                  </a:lnTo>
                  <a:lnTo>
                    <a:pt x="32118" y="36233"/>
                  </a:lnTo>
                  <a:lnTo>
                    <a:pt x="26035" y="36233"/>
                  </a:lnTo>
                  <a:lnTo>
                    <a:pt x="22250" y="31889"/>
                  </a:lnTo>
                  <a:lnTo>
                    <a:pt x="22085" y="25895"/>
                  </a:lnTo>
                  <a:lnTo>
                    <a:pt x="40297" y="25895"/>
                  </a:lnTo>
                  <a:close/>
                </a:path>
                <a:path w="165100" h="50800">
                  <a:moveTo>
                    <a:pt x="67221" y="36817"/>
                  </a:moveTo>
                  <a:lnTo>
                    <a:pt x="66865" y="32829"/>
                  </a:lnTo>
                  <a:lnTo>
                    <a:pt x="63868" y="35229"/>
                  </a:lnTo>
                  <a:lnTo>
                    <a:pt x="60680" y="36055"/>
                  </a:lnTo>
                  <a:lnTo>
                    <a:pt x="52781" y="36055"/>
                  </a:lnTo>
                  <a:lnTo>
                    <a:pt x="49466" y="31750"/>
                  </a:lnTo>
                  <a:lnTo>
                    <a:pt x="49466" y="21221"/>
                  </a:lnTo>
                  <a:lnTo>
                    <a:pt x="51650" y="15494"/>
                  </a:lnTo>
                  <a:lnTo>
                    <a:pt x="60972" y="15494"/>
                  </a:lnTo>
                  <a:lnTo>
                    <a:pt x="62979" y="15963"/>
                  </a:lnTo>
                  <a:lnTo>
                    <a:pt x="66230" y="18110"/>
                  </a:lnTo>
                  <a:lnTo>
                    <a:pt x="66929" y="14249"/>
                  </a:lnTo>
                  <a:lnTo>
                    <a:pt x="63461" y="12242"/>
                  </a:lnTo>
                  <a:lnTo>
                    <a:pt x="61455" y="11709"/>
                  </a:lnTo>
                  <a:lnTo>
                    <a:pt x="49657" y="11709"/>
                  </a:lnTo>
                  <a:lnTo>
                    <a:pt x="44869" y="18897"/>
                  </a:lnTo>
                  <a:lnTo>
                    <a:pt x="44869" y="33362"/>
                  </a:lnTo>
                  <a:lnTo>
                    <a:pt x="50241" y="39827"/>
                  </a:lnTo>
                  <a:lnTo>
                    <a:pt x="60794" y="39827"/>
                  </a:lnTo>
                  <a:lnTo>
                    <a:pt x="64046" y="39001"/>
                  </a:lnTo>
                  <a:lnTo>
                    <a:pt x="67221" y="36817"/>
                  </a:lnTo>
                  <a:close/>
                </a:path>
                <a:path w="165100" h="50800">
                  <a:moveTo>
                    <a:pt x="78803" y="12496"/>
                  </a:moveTo>
                  <a:lnTo>
                    <a:pt x="74383" y="12496"/>
                  </a:lnTo>
                  <a:lnTo>
                    <a:pt x="74383" y="39039"/>
                  </a:lnTo>
                  <a:lnTo>
                    <a:pt x="78803" y="39039"/>
                  </a:lnTo>
                  <a:lnTo>
                    <a:pt x="78803" y="12496"/>
                  </a:lnTo>
                  <a:close/>
                </a:path>
                <a:path w="165100" h="50800">
                  <a:moveTo>
                    <a:pt x="79286" y="0"/>
                  </a:moveTo>
                  <a:lnTo>
                    <a:pt x="74041" y="0"/>
                  </a:lnTo>
                  <a:lnTo>
                    <a:pt x="74041" y="5257"/>
                  </a:lnTo>
                  <a:lnTo>
                    <a:pt x="79286" y="5257"/>
                  </a:lnTo>
                  <a:lnTo>
                    <a:pt x="79286" y="0"/>
                  </a:lnTo>
                  <a:close/>
                </a:path>
                <a:path w="165100" h="50800">
                  <a:moveTo>
                    <a:pt x="112293" y="18402"/>
                  </a:moveTo>
                  <a:lnTo>
                    <a:pt x="110680" y="15494"/>
                  </a:lnTo>
                  <a:lnTo>
                    <a:pt x="110540" y="15252"/>
                  </a:lnTo>
                  <a:lnTo>
                    <a:pt x="108585" y="11709"/>
                  </a:lnTo>
                  <a:lnTo>
                    <a:pt x="107683" y="11709"/>
                  </a:lnTo>
                  <a:lnTo>
                    <a:pt x="107683" y="20116"/>
                  </a:lnTo>
                  <a:lnTo>
                    <a:pt x="107683" y="31978"/>
                  </a:lnTo>
                  <a:lnTo>
                    <a:pt x="103505" y="36233"/>
                  </a:lnTo>
                  <a:lnTo>
                    <a:pt x="96774" y="36233"/>
                  </a:lnTo>
                  <a:lnTo>
                    <a:pt x="95199" y="35013"/>
                  </a:lnTo>
                  <a:lnTo>
                    <a:pt x="94005" y="33362"/>
                  </a:lnTo>
                  <a:lnTo>
                    <a:pt x="93421" y="32461"/>
                  </a:lnTo>
                  <a:lnTo>
                    <a:pt x="93421" y="19011"/>
                  </a:lnTo>
                  <a:lnTo>
                    <a:pt x="94843" y="16878"/>
                  </a:lnTo>
                  <a:lnTo>
                    <a:pt x="97129" y="15494"/>
                  </a:lnTo>
                  <a:lnTo>
                    <a:pt x="104152" y="15494"/>
                  </a:lnTo>
                  <a:lnTo>
                    <a:pt x="107683" y="20116"/>
                  </a:lnTo>
                  <a:lnTo>
                    <a:pt x="107683" y="11709"/>
                  </a:lnTo>
                  <a:lnTo>
                    <a:pt x="99377" y="11709"/>
                  </a:lnTo>
                  <a:lnTo>
                    <a:pt x="95961" y="12954"/>
                  </a:lnTo>
                  <a:lnTo>
                    <a:pt x="93243" y="15252"/>
                  </a:lnTo>
                  <a:lnTo>
                    <a:pt x="93243" y="12369"/>
                  </a:lnTo>
                  <a:lnTo>
                    <a:pt x="88823" y="12369"/>
                  </a:lnTo>
                  <a:lnTo>
                    <a:pt x="88823" y="50761"/>
                  </a:lnTo>
                  <a:lnTo>
                    <a:pt x="93421" y="50761"/>
                  </a:lnTo>
                  <a:lnTo>
                    <a:pt x="93421" y="36461"/>
                  </a:lnTo>
                  <a:lnTo>
                    <a:pt x="95250" y="38176"/>
                  </a:lnTo>
                  <a:lnTo>
                    <a:pt x="97840" y="39827"/>
                  </a:lnTo>
                  <a:lnTo>
                    <a:pt x="107099" y="39827"/>
                  </a:lnTo>
                  <a:lnTo>
                    <a:pt x="110083" y="36461"/>
                  </a:lnTo>
                  <a:lnTo>
                    <a:pt x="110286" y="36233"/>
                  </a:lnTo>
                  <a:lnTo>
                    <a:pt x="112293" y="33972"/>
                  </a:lnTo>
                  <a:lnTo>
                    <a:pt x="112293" y="18402"/>
                  </a:lnTo>
                  <a:close/>
                </a:path>
                <a:path w="165100" h="50800">
                  <a:moveTo>
                    <a:pt x="141147" y="25895"/>
                  </a:moveTo>
                  <a:lnTo>
                    <a:pt x="141135" y="22644"/>
                  </a:lnTo>
                  <a:lnTo>
                    <a:pt x="141097" y="19507"/>
                  </a:lnTo>
                  <a:lnTo>
                    <a:pt x="138328" y="15303"/>
                  </a:lnTo>
                  <a:lnTo>
                    <a:pt x="137795" y="14503"/>
                  </a:lnTo>
                  <a:lnTo>
                    <a:pt x="137795" y="22644"/>
                  </a:lnTo>
                  <a:lnTo>
                    <a:pt x="123228" y="22644"/>
                  </a:lnTo>
                  <a:lnTo>
                    <a:pt x="124167" y="18224"/>
                  </a:lnTo>
                  <a:lnTo>
                    <a:pt x="127292" y="15303"/>
                  </a:lnTo>
                  <a:lnTo>
                    <a:pt x="133718" y="15303"/>
                  </a:lnTo>
                  <a:lnTo>
                    <a:pt x="137020" y="17297"/>
                  </a:lnTo>
                  <a:lnTo>
                    <a:pt x="137795" y="22644"/>
                  </a:lnTo>
                  <a:lnTo>
                    <a:pt x="137795" y="14503"/>
                  </a:lnTo>
                  <a:lnTo>
                    <a:pt x="136372" y="12369"/>
                  </a:lnTo>
                  <a:lnTo>
                    <a:pt x="132778" y="11709"/>
                  </a:lnTo>
                  <a:lnTo>
                    <a:pt x="124117" y="11709"/>
                  </a:lnTo>
                  <a:lnTo>
                    <a:pt x="118808" y="17932"/>
                  </a:lnTo>
                  <a:lnTo>
                    <a:pt x="118808" y="33540"/>
                  </a:lnTo>
                  <a:lnTo>
                    <a:pt x="124460" y="39827"/>
                  </a:lnTo>
                  <a:lnTo>
                    <a:pt x="135255" y="39827"/>
                  </a:lnTo>
                  <a:lnTo>
                    <a:pt x="138620" y="38417"/>
                  </a:lnTo>
                  <a:lnTo>
                    <a:pt x="140919" y="36753"/>
                  </a:lnTo>
                  <a:lnTo>
                    <a:pt x="140868" y="36233"/>
                  </a:lnTo>
                  <a:lnTo>
                    <a:pt x="140563" y="32804"/>
                  </a:lnTo>
                  <a:lnTo>
                    <a:pt x="136855" y="35991"/>
                  </a:lnTo>
                  <a:lnTo>
                    <a:pt x="132956" y="36233"/>
                  </a:lnTo>
                  <a:lnTo>
                    <a:pt x="126885" y="36233"/>
                  </a:lnTo>
                  <a:lnTo>
                    <a:pt x="123101" y="31889"/>
                  </a:lnTo>
                  <a:lnTo>
                    <a:pt x="122923" y="25895"/>
                  </a:lnTo>
                  <a:lnTo>
                    <a:pt x="141147" y="25895"/>
                  </a:lnTo>
                  <a:close/>
                </a:path>
                <a:path w="165100" h="50800">
                  <a:moveTo>
                    <a:pt x="164820" y="28282"/>
                  </a:moveTo>
                  <a:lnTo>
                    <a:pt x="162648" y="26250"/>
                  </a:lnTo>
                  <a:lnTo>
                    <a:pt x="162534" y="26073"/>
                  </a:lnTo>
                  <a:lnTo>
                    <a:pt x="160223" y="23990"/>
                  </a:lnTo>
                  <a:lnTo>
                    <a:pt x="158635" y="23622"/>
                  </a:lnTo>
                  <a:lnTo>
                    <a:pt x="155689" y="23075"/>
                  </a:lnTo>
                  <a:lnTo>
                    <a:pt x="152438" y="22415"/>
                  </a:lnTo>
                  <a:lnTo>
                    <a:pt x="149733" y="21818"/>
                  </a:lnTo>
                  <a:lnTo>
                    <a:pt x="149733" y="15201"/>
                  </a:lnTo>
                  <a:lnTo>
                    <a:pt x="156629" y="15201"/>
                  </a:lnTo>
                  <a:lnTo>
                    <a:pt x="159766" y="15430"/>
                  </a:lnTo>
                  <a:lnTo>
                    <a:pt x="163118" y="17462"/>
                  </a:lnTo>
                  <a:lnTo>
                    <a:pt x="163817" y="13601"/>
                  </a:lnTo>
                  <a:lnTo>
                    <a:pt x="160756" y="12179"/>
                  </a:lnTo>
                  <a:lnTo>
                    <a:pt x="158343" y="11709"/>
                  </a:lnTo>
                  <a:lnTo>
                    <a:pt x="145542" y="11709"/>
                  </a:lnTo>
                  <a:lnTo>
                    <a:pt x="145542" y="22415"/>
                  </a:lnTo>
                  <a:lnTo>
                    <a:pt x="147256" y="24333"/>
                  </a:lnTo>
                  <a:lnTo>
                    <a:pt x="148729" y="25476"/>
                  </a:lnTo>
                  <a:lnTo>
                    <a:pt x="150558" y="26797"/>
                  </a:lnTo>
                  <a:lnTo>
                    <a:pt x="151853" y="27025"/>
                  </a:lnTo>
                  <a:lnTo>
                    <a:pt x="157226" y="28105"/>
                  </a:lnTo>
                  <a:lnTo>
                    <a:pt x="160642" y="28816"/>
                  </a:lnTo>
                  <a:lnTo>
                    <a:pt x="160642" y="36118"/>
                  </a:lnTo>
                  <a:lnTo>
                    <a:pt x="150317" y="36118"/>
                  </a:lnTo>
                  <a:lnTo>
                    <a:pt x="147015" y="33909"/>
                  </a:lnTo>
                  <a:lnTo>
                    <a:pt x="145961" y="33185"/>
                  </a:lnTo>
                  <a:lnTo>
                    <a:pt x="145249" y="37236"/>
                  </a:lnTo>
                  <a:lnTo>
                    <a:pt x="147129" y="38176"/>
                  </a:lnTo>
                  <a:lnTo>
                    <a:pt x="150380" y="39827"/>
                  </a:lnTo>
                  <a:lnTo>
                    <a:pt x="159461" y="39827"/>
                  </a:lnTo>
                  <a:lnTo>
                    <a:pt x="161988" y="37947"/>
                  </a:lnTo>
                  <a:lnTo>
                    <a:pt x="163817" y="36525"/>
                  </a:lnTo>
                  <a:lnTo>
                    <a:pt x="164820" y="34137"/>
                  </a:lnTo>
                  <a:lnTo>
                    <a:pt x="164820" y="28282"/>
                  </a:lnTo>
                  <a:close/>
                </a:path>
              </a:pathLst>
            </a:custGeom>
            <a:solidFill>
              <a:srgbClr val="8585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3868877" y="2653553"/>
              <a:ext cx="283210" cy="189230"/>
            </a:xfrm>
            <a:custGeom>
              <a:avLst/>
              <a:gdLst/>
              <a:ahLst/>
              <a:cxnLst/>
              <a:rect l="l" t="t" r="r" b="b"/>
              <a:pathLst>
                <a:path w="283210" h="189230">
                  <a:moveTo>
                    <a:pt x="0" y="188673"/>
                  </a:moveTo>
                  <a:lnTo>
                    <a:pt x="283009" y="188673"/>
                  </a:lnTo>
                  <a:lnTo>
                    <a:pt x="283009" y="0"/>
                  </a:lnTo>
                  <a:lnTo>
                    <a:pt x="0" y="0"/>
                  </a:lnTo>
                  <a:lnTo>
                    <a:pt x="0" y="188673"/>
                  </a:lnTo>
                  <a:close/>
                </a:path>
              </a:pathLst>
            </a:custGeom>
            <a:ln w="9433">
              <a:solidFill>
                <a:srgbClr val="85858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3990975" y="2768472"/>
              <a:ext cx="38735" cy="5080"/>
            </a:xfrm>
            <a:custGeom>
              <a:avLst/>
              <a:gdLst/>
              <a:ahLst/>
              <a:cxnLst/>
              <a:rect l="l" t="t" r="r" b="b"/>
              <a:pathLst>
                <a:path w="38735" h="5080">
                  <a:moveTo>
                    <a:pt x="4889" y="0"/>
                  </a:moveTo>
                  <a:lnTo>
                    <a:pt x="0" y="0"/>
                  </a:lnTo>
                  <a:lnTo>
                    <a:pt x="0" y="4889"/>
                  </a:lnTo>
                  <a:lnTo>
                    <a:pt x="4889" y="4889"/>
                  </a:lnTo>
                  <a:lnTo>
                    <a:pt x="4889" y="0"/>
                  </a:lnTo>
                  <a:close/>
                </a:path>
                <a:path w="38735" h="5080">
                  <a:moveTo>
                    <a:pt x="21615" y="0"/>
                  </a:moveTo>
                  <a:lnTo>
                    <a:pt x="16725" y="0"/>
                  </a:lnTo>
                  <a:lnTo>
                    <a:pt x="16725" y="4889"/>
                  </a:lnTo>
                  <a:lnTo>
                    <a:pt x="21615" y="4889"/>
                  </a:lnTo>
                  <a:lnTo>
                    <a:pt x="21615" y="0"/>
                  </a:lnTo>
                  <a:close/>
                </a:path>
                <a:path w="38735" h="5080">
                  <a:moveTo>
                    <a:pt x="38341" y="0"/>
                  </a:moveTo>
                  <a:lnTo>
                    <a:pt x="33451" y="0"/>
                  </a:lnTo>
                  <a:lnTo>
                    <a:pt x="33451" y="4889"/>
                  </a:lnTo>
                  <a:lnTo>
                    <a:pt x="38341" y="4889"/>
                  </a:lnTo>
                  <a:lnTo>
                    <a:pt x="38341" y="0"/>
                  </a:lnTo>
                  <a:close/>
                </a:path>
              </a:pathLst>
            </a:custGeom>
            <a:solidFill>
              <a:srgbClr val="8585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2" name="object 62"/>
          <p:cNvGrpSpPr/>
          <p:nvPr/>
        </p:nvGrpSpPr>
        <p:grpSpPr>
          <a:xfrm>
            <a:off x="939730" y="2177155"/>
            <a:ext cx="2085339" cy="764540"/>
            <a:chOff x="939730" y="2177155"/>
            <a:chExt cx="2085339" cy="764540"/>
          </a:xfrm>
        </p:grpSpPr>
        <p:sp>
          <p:nvSpPr>
            <p:cNvPr id="63" name="object 63"/>
            <p:cNvSpPr/>
            <p:nvPr/>
          </p:nvSpPr>
          <p:spPr>
            <a:xfrm>
              <a:off x="944446" y="2181871"/>
              <a:ext cx="2075814" cy="755015"/>
            </a:xfrm>
            <a:custGeom>
              <a:avLst/>
              <a:gdLst/>
              <a:ahLst/>
              <a:cxnLst/>
              <a:rect l="l" t="t" r="r" b="b"/>
              <a:pathLst>
                <a:path w="2075814" h="755014">
                  <a:moveTo>
                    <a:pt x="2075402" y="0"/>
                  </a:moveTo>
                  <a:lnTo>
                    <a:pt x="0" y="0"/>
                  </a:lnTo>
                  <a:lnTo>
                    <a:pt x="0" y="754691"/>
                  </a:lnTo>
                  <a:lnTo>
                    <a:pt x="2075402" y="754691"/>
                  </a:lnTo>
                  <a:lnTo>
                    <a:pt x="2075402" y="0"/>
                  </a:lnTo>
                  <a:close/>
                </a:path>
              </a:pathLst>
            </a:custGeom>
            <a:solidFill>
              <a:srgbClr val="E5E5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944446" y="2181871"/>
              <a:ext cx="2075814" cy="755015"/>
            </a:xfrm>
            <a:custGeom>
              <a:avLst/>
              <a:gdLst/>
              <a:ahLst/>
              <a:cxnLst/>
              <a:rect l="l" t="t" r="r" b="b"/>
              <a:pathLst>
                <a:path w="2075814" h="755014">
                  <a:moveTo>
                    <a:pt x="0" y="754691"/>
                  </a:moveTo>
                  <a:lnTo>
                    <a:pt x="2075402" y="754691"/>
                  </a:lnTo>
                  <a:lnTo>
                    <a:pt x="2075402" y="0"/>
                  </a:lnTo>
                  <a:lnTo>
                    <a:pt x="0" y="0"/>
                  </a:lnTo>
                  <a:lnTo>
                    <a:pt x="0" y="754691"/>
                  </a:lnTo>
                  <a:close/>
                </a:path>
              </a:pathLst>
            </a:custGeom>
            <a:ln w="9433">
              <a:solidFill>
                <a:srgbClr val="85858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1043546" y="2237168"/>
              <a:ext cx="172085" cy="40005"/>
            </a:xfrm>
            <a:custGeom>
              <a:avLst/>
              <a:gdLst/>
              <a:ahLst/>
              <a:cxnLst/>
              <a:rect l="l" t="t" r="r" b="b"/>
              <a:pathLst>
                <a:path w="172084" h="40005">
                  <a:moveTo>
                    <a:pt x="37274" y="17056"/>
                  </a:moveTo>
                  <a:lnTo>
                    <a:pt x="36334" y="11709"/>
                  </a:lnTo>
                  <a:lnTo>
                    <a:pt x="25654" y="11709"/>
                  </a:lnTo>
                  <a:lnTo>
                    <a:pt x="22593" y="13373"/>
                  </a:lnTo>
                  <a:lnTo>
                    <a:pt x="20408" y="16586"/>
                  </a:lnTo>
                  <a:lnTo>
                    <a:pt x="18884" y="12065"/>
                  </a:lnTo>
                  <a:lnTo>
                    <a:pt x="14744" y="11709"/>
                  </a:lnTo>
                  <a:lnTo>
                    <a:pt x="8623" y="11709"/>
                  </a:lnTo>
                  <a:lnTo>
                    <a:pt x="5829" y="14135"/>
                  </a:lnTo>
                  <a:lnTo>
                    <a:pt x="4254" y="16281"/>
                  </a:lnTo>
                  <a:lnTo>
                    <a:pt x="4254" y="12014"/>
                  </a:lnTo>
                  <a:lnTo>
                    <a:pt x="0" y="12014"/>
                  </a:lnTo>
                  <a:lnTo>
                    <a:pt x="0" y="39052"/>
                  </a:lnTo>
                  <a:lnTo>
                    <a:pt x="4597" y="39052"/>
                  </a:lnTo>
                  <a:lnTo>
                    <a:pt x="4597" y="20193"/>
                  </a:lnTo>
                  <a:lnTo>
                    <a:pt x="6184" y="15316"/>
                  </a:lnTo>
                  <a:lnTo>
                    <a:pt x="16052" y="15316"/>
                  </a:lnTo>
                  <a:lnTo>
                    <a:pt x="16344" y="19227"/>
                  </a:lnTo>
                  <a:lnTo>
                    <a:pt x="16344" y="39052"/>
                  </a:lnTo>
                  <a:lnTo>
                    <a:pt x="20942" y="39052"/>
                  </a:lnTo>
                  <a:lnTo>
                    <a:pt x="20942" y="20193"/>
                  </a:lnTo>
                  <a:lnTo>
                    <a:pt x="22529" y="15316"/>
                  </a:lnTo>
                  <a:lnTo>
                    <a:pt x="32372" y="15316"/>
                  </a:lnTo>
                  <a:lnTo>
                    <a:pt x="32664" y="19227"/>
                  </a:lnTo>
                  <a:lnTo>
                    <a:pt x="32664" y="39052"/>
                  </a:lnTo>
                  <a:lnTo>
                    <a:pt x="37274" y="39052"/>
                  </a:lnTo>
                  <a:lnTo>
                    <a:pt x="37274" y="17056"/>
                  </a:lnTo>
                  <a:close/>
                </a:path>
                <a:path w="172084" h="40005">
                  <a:moveTo>
                    <a:pt x="67462" y="25895"/>
                  </a:moveTo>
                  <a:lnTo>
                    <a:pt x="67449" y="22644"/>
                  </a:lnTo>
                  <a:lnTo>
                    <a:pt x="67424" y="19507"/>
                  </a:lnTo>
                  <a:lnTo>
                    <a:pt x="64643" y="15316"/>
                  </a:lnTo>
                  <a:lnTo>
                    <a:pt x="64109" y="14516"/>
                  </a:lnTo>
                  <a:lnTo>
                    <a:pt x="64109" y="22644"/>
                  </a:lnTo>
                  <a:lnTo>
                    <a:pt x="49542" y="22644"/>
                  </a:lnTo>
                  <a:lnTo>
                    <a:pt x="50482" y="18224"/>
                  </a:lnTo>
                  <a:lnTo>
                    <a:pt x="53619" y="15316"/>
                  </a:lnTo>
                  <a:lnTo>
                    <a:pt x="60032" y="15316"/>
                  </a:lnTo>
                  <a:lnTo>
                    <a:pt x="63347" y="17297"/>
                  </a:lnTo>
                  <a:lnTo>
                    <a:pt x="64109" y="22644"/>
                  </a:lnTo>
                  <a:lnTo>
                    <a:pt x="64109" y="14516"/>
                  </a:lnTo>
                  <a:lnTo>
                    <a:pt x="62699" y="12369"/>
                  </a:lnTo>
                  <a:lnTo>
                    <a:pt x="59093" y="11709"/>
                  </a:lnTo>
                  <a:lnTo>
                    <a:pt x="50431" y="11709"/>
                  </a:lnTo>
                  <a:lnTo>
                    <a:pt x="45123" y="17932"/>
                  </a:lnTo>
                  <a:lnTo>
                    <a:pt x="45123" y="33540"/>
                  </a:lnTo>
                  <a:lnTo>
                    <a:pt x="50787" y="39827"/>
                  </a:lnTo>
                  <a:lnTo>
                    <a:pt x="61569" y="39827"/>
                  </a:lnTo>
                  <a:lnTo>
                    <a:pt x="64947" y="38430"/>
                  </a:lnTo>
                  <a:lnTo>
                    <a:pt x="67233" y="36766"/>
                  </a:lnTo>
                  <a:lnTo>
                    <a:pt x="67183" y="36233"/>
                  </a:lnTo>
                  <a:lnTo>
                    <a:pt x="66878" y="32804"/>
                  </a:lnTo>
                  <a:lnTo>
                    <a:pt x="63169" y="35991"/>
                  </a:lnTo>
                  <a:lnTo>
                    <a:pt x="59283" y="36233"/>
                  </a:lnTo>
                  <a:lnTo>
                    <a:pt x="53200" y="36233"/>
                  </a:lnTo>
                  <a:lnTo>
                    <a:pt x="49415" y="31889"/>
                  </a:lnTo>
                  <a:lnTo>
                    <a:pt x="49250" y="25895"/>
                  </a:lnTo>
                  <a:lnTo>
                    <a:pt x="67462" y="25895"/>
                  </a:lnTo>
                  <a:close/>
                </a:path>
                <a:path w="172084" h="40005">
                  <a:moveTo>
                    <a:pt x="89496" y="37592"/>
                  </a:moveTo>
                  <a:lnTo>
                    <a:pt x="88557" y="34074"/>
                  </a:lnTo>
                  <a:lnTo>
                    <a:pt x="87020" y="35331"/>
                  </a:lnTo>
                  <a:lnTo>
                    <a:pt x="85128" y="36055"/>
                  </a:lnTo>
                  <a:lnTo>
                    <a:pt x="81064" y="36055"/>
                  </a:lnTo>
                  <a:lnTo>
                    <a:pt x="80238" y="34251"/>
                  </a:lnTo>
                  <a:lnTo>
                    <a:pt x="80238" y="15925"/>
                  </a:lnTo>
                  <a:lnTo>
                    <a:pt x="88557" y="15925"/>
                  </a:lnTo>
                  <a:lnTo>
                    <a:pt x="88557" y="12496"/>
                  </a:lnTo>
                  <a:lnTo>
                    <a:pt x="80238" y="12496"/>
                  </a:lnTo>
                  <a:lnTo>
                    <a:pt x="80238" y="4686"/>
                  </a:lnTo>
                  <a:lnTo>
                    <a:pt x="76174" y="4686"/>
                  </a:lnTo>
                  <a:lnTo>
                    <a:pt x="76174" y="12496"/>
                  </a:lnTo>
                  <a:lnTo>
                    <a:pt x="71031" y="12496"/>
                  </a:lnTo>
                  <a:lnTo>
                    <a:pt x="71031" y="15925"/>
                  </a:lnTo>
                  <a:lnTo>
                    <a:pt x="75984" y="15925"/>
                  </a:lnTo>
                  <a:lnTo>
                    <a:pt x="75984" y="35687"/>
                  </a:lnTo>
                  <a:lnTo>
                    <a:pt x="76822" y="39827"/>
                  </a:lnTo>
                  <a:lnTo>
                    <a:pt x="85013" y="39827"/>
                  </a:lnTo>
                  <a:lnTo>
                    <a:pt x="88023" y="38366"/>
                  </a:lnTo>
                  <a:lnTo>
                    <a:pt x="89496" y="37592"/>
                  </a:lnTo>
                  <a:close/>
                </a:path>
                <a:path w="172084" h="40005">
                  <a:moveTo>
                    <a:pt x="115709" y="15836"/>
                  </a:moveTo>
                  <a:lnTo>
                    <a:pt x="115049" y="15201"/>
                  </a:lnTo>
                  <a:lnTo>
                    <a:pt x="111404" y="11709"/>
                  </a:lnTo>
                  <a:lnTo>
                    <a:pt x="102158" y="11709"/>
                  </a:lnTo>
                  <a:lnTo>
                    <a:pt x="99491" y="12661"/>
                  </a:lnTo>
                  <a:lnTo>
                    <a:pt x="96723" y="14249"/>
                  </a:lnTo>
                  <a:lnTo>
                    <a:pt x="97078" y="18110"/>
                  </a:lnTo>
                  <a:lnTo>
                    <a:pt x="100139" y="15951"/>
                  </a:lnTo>
                  <a:lnTo>
                    <a:pt x="103098" y="15201"/>
                  </a:lnTo>
                  <a:lnTo>
                    <a:pt x="108750" y="15201"/>
                  </a:lnTo>
                  <a:lnTo>
                    <a:pt x="111112" y="17526"/>
                  </a:lnTo>
                  <a:lnTo>
                    <a:pt x="111112" y="24333"/>
                  </a:lnTo>
                  <a:lnTo>
                    <a:pt x="111112" y="27343"/>
                  </a:lnTo>
                  <a:lnTo>
                    <a:pt x="111112" y="33883"/>
                  </a:lnTo>
                  <a:lnTo>
                    <a:pt x="109105" y="35052"/>
                  </a:lnTo>
                  <a:lnTo>
                    <a:pt x="107403" y="36182"/>
                  </a:lnTo>
                  <a:lnTo>
                    <a:pt x="105156" y="36233"/>
                  </a:lnTo>
                  <a:lnTo>
                    <a:pt x="101676" y="36233"/>
                  </a:lnTo>
                  <a:lnTo>
                    <a:pt x="99021" y="34810"/>
                  </a:lnTo>
                  <a:lnTo>
                    <a:pt x="99021" y="27889"/>
                  </a:lnTo>
                  <a:lnTo>
                    <a:pt x="111112" y="27343"/>
                  </a:lnTo>
                  <a:lnTo>
                    <a:pt x="111112" y="24333"/>
                  </a:lnTo>
                  <a:lnTo>
                    <a:pt x="102260" y="24447"/>
                  </a:lnTo>
                  <a:lnTo>
                    <a:pt x="94767" y="26924"/>
                  </a:lnTo>
                  <a:lnTo>
                    <a:pt x="94792" y="35052"/>
                  </a:lnTo>
                  <a:lnTo>
                    <a:pt x="96367" y="39827"/>
                  </a:lnTo>
                  <a:lnTo>
                    <a:pt x="102323" y="39827"/>
                  </a:lnTo>
                  <a:lnTo>
                    <a:pt x="107861" y="39712"/>
                  </a:lnTo>
                  <a:lnTo>
                    <a:pt x="111290" y="37058"/>
                  </a:lnTo>
                  <a:lnTo>
                    <a:pt x="111290" y="39179"/>
                  </a:lnTo>
                  <a:lnTo>
                    <a:pt x="115709" y="39179"/>
                  </a:lnTo>
                  <a:lnTo>
                    <a:pt x="115709" y="37058"/>
                  </a:lnTo>
                  <a:lnTo>
                    <a:pt x="115709" y="36233"/>
                  </a:lnTo>
                  <a:lnTo>
                    <a:pt x="115709" y="27343"/>
                  </a:lnTo>
                  <a:lnTo>
                    <a:pt x="115709" y="15836"/>
                  </a:lnTo>
                  <a:close/>
                </a:path>
                <a:path w="172084" h="40005">
                  <a:moveTo>
                    <a:pt x="136842" y="24206"/>
                  </a:moveTo>
                  <a:lnTo>
                    <a:pt x="121221" y="24206"/>
                  </a:lnTo>
                  <a:lnTo>
                    <a:pt x="121221" y="27635"/>
                  </a:lnTo>
                  <a:lnTo>
                    <a:pt x="136842" y="27635"/>
                  </a:lnTo>
                  <a:lnTo>
                    <a:pt x="136842" y="24206"/>
                  </a:lnTo>
                  <a:close/>
                </a:path>
                <a:path w="172084" h="40005">
                  <a:moveTo>
                    <a:pt x="160185" y="37592"/>
                  </a:moveTo>
                  <a:lnTo>
                    <a:pt x="159245" y="34074"/>
                  </a:lnTo>
                  <a:lnTo>
                    <a:pt x="157708" y="35331"/>
                  </a:lnTo>
                  <a:lnTo>
                    <a:pt x="155816" y="36055"/>
                  </a:lnTo>
                  <a:lnTo>
                    <a:pt x="151752" y="36055"/>
                  </a:lnTo>
                  <a:lnTo>
                    <a:pt x="150914" y="34251"/>
                  </a:lnTo>
                  <a:lnTo>
                    <a:pt x="150914" y="15925"/>
                  </a:lnTo>
                  <a:lnTo>
                    <a:pt x="159245" y="15925"/>
                  </a:lnTo>
                  <a:lnTo>
                    <a:pt x="159245" y="12496"/>
                  </a:lnTo>
                  <a:lnTo>
                    <a:pt x="150914" y="12496"/>
                  </a:lnTo>
                  <a:lnTo>
                    <a:pt x="150914" y="4686"/>
                  </a:lnTo>
                  <a:lnTo>
                    <a:pt x="146850" y="4686"/>
                  </a:lnTo>
                  <a:lnTo>
                    <a:pt x="146850" y="12496"/>
                  </a:lnTo>
                  <a:lnTo>
                    <a:pt x="141719" y="12496"/>
                  </a:lnTo>
                  <a:lnTo>
                    <a:pt x="141719" y="15925"/>
                  </a:lnTo>
                  <a:lnTo>
                    <a:pt x="146672" y="15925"/>
                  </a:lnTo>
                  <a:lnTo>
                    <a:pt x="146672" y="35687"/>
                  </a:lnTo>
                  <a:lnTo>
                    <a:pt x="147497" y="39827"/>
                  </a:lnTo>
                  <a:lnTo>
                    <a:pt x="155702" y="39827"/>
                  </a:lnTo>
                  <a:lnTo>
                    <a:pt x="158699" y="38366"/>
                  </a:lnTo>
                  <a:lnTo>
                    <a:pt x="160185" y="37592"/>
                  </a:lnTo>
                  <a:close/>
                </a:path>
                <a:path w="172084" h="40005">
                  <a:moveTo>
                    <a:pt x="171475" y="12496"/>
                  </a:moveTo>
                  <a:lnTo>
                    <a:pt x="167055" y="12496"/>
                  </a:lnTo>
                  <a:lnTo>
                    <a:pt x="167055" y="39052"/>
                  </a:lnTo>
                  <a:lnTo>
                    <a:pt x="171475" y="39052"/>
                  </a:lnTo>
                  <a:lnTo>
                    <a:pt x="171475" y="12496"/>
                  </a:lnTo>
                  <a:close/>
                </a:path>
                <a:path w="172084" h="40005">
                  <a:moveTo>
                    <a:pt x="171945" y="0"/>
                  </a:moveTo>
                  <a:lnTo>
                    <a:pt x="166700" y="0"/>
                  </a:lnTo>
                  <a:lnTo>
                    <a:pt x="166700" y="5257"/>
                  </a:lnTo>
                  <a:lnTo>
                    <a:pt x="171945" y="5257"/>
                  </a:lnTo>
                  <a:lnTo>
                    <a:pt x="17194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1038783" y="2370544"/>
              <a:ext cx="471805" cy="189230"/>
            </a:xfrm>
            <a:custGeom>
              <a:avLst/>
              <a:gdLst/>
              <a:ahLst/>
              <a:cxnLst/>
              <a:rect l="l" t="t" r="r" b="b"/>
              <a:pathLst>
                <a:path w="471805" h="189230">
                  <a:moveTo>
                    <a:pt x="0" y="188673"/>
                  </a:moveTo>
                  <a:lnTo>
                    <a:pt x="471682" y="188673"/>
                  </a:lnTo>
                  <a:lnTo>
                    <a:pt x="471682" y="0"/>
                  </a:lnTo>
                  <a:lnTo>
                    <a:pt x="0" y="0"/>
                  </a:lnTo>
                  <a:lnTo>
                    <a:pt x="0" y="188673"/>
                  </a:lnTo>
                  <a:close/>
                </a:path>
              </a:pathLst>
            </a:custGeom>
            <a:ln w="9433">
              <a:solidFill>
                <a:srgbClr val="85858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1140891" y="2449753"/>
              <a:ext cx="269240" cy="52705"/>
            </a:xfrm>
            <a:custGeom>
              <a:avLst/>
              <a:gdLst/>
              <a:ahLst/>
              <a:cxnLst/>
              <a:rect l="l" t="t" r="r" b="b"/>
              <a:pathLst>
                <a:path w="269240" h="52705">
                  <a:moveTo>
                    <a:pt x="14452" y="13271"/>
                  </a:moveTo>
                  <a:lnTo>
                    <a:pt x="9207" y="13347"/>
                  </a:lnTo>
                  <a:lnTo>
                    <a:pt x="5956" y="16281"/>
                  </a:lnTo>
                  <a:lnTo>
                    <a:pt x="4127" y="19037"/>
                  </a:lnTo>
                  <a:lnTo>
                    <a:pt x="4127" y="13576"/>
                  </a:lnTo>
                  <a:lnTo>
                    <a:pt x="0" y="13576"/>
                  </a:lnTo>
                  <a:lnTo>
                    <a:pt x="0" y="40601"/>
                  </a:lnTo>
                  <a:lnTo>
                    <a:pt x="4419" y="40601"/>
                  </a:lnTo>
                  <a:lnTo>
                    <a:pt x="4419" y="21755"/>
                  </a:lnTo>
                  <a:lnTo>
                    <a:pt x="8661" y="17411"/>
                  </a:lnTo>
                  <a:lnTo>
                    <a:pt x="14452" y="17297"/>
                  </a:lnTo>
                  <a:lnTo>
                    <a:pt x="14452" y="13271"/>
                  </a:lnTo>
                  <a:close/>
                </a:path>
                <a:path w="269240" h="52705">
                  <a:moveTo>
                    <a:pt x="40309" y="27457"/>
                  </a:moveTo>
                  <a:lnTo>
                    <a:pt x="40297" y="24206"/>
                  </a:lnTo>
                  <a:lnTo>
                    <a:pt x="40259" y="21069"/>
                  </a:lnTo>
                  <a:lnTo>
                    <a:pt x="37490" y="16865"/>
                  </a:lnTo>
                  <a:lnTo>
                    <a:pt x="36957" y="16065"/>
                  </a:lnTo>
                  <a:lnTo>
                    <a:pt x="36957" y="24206"/>
                  </a:lnTo>
                  <a:lnTo>
                    <a:pt x="22390" y="24206"/>
                  </a:lnTo>
                  <a:lnTo>
                    <a:pt x="23329" y="19786"/>
                  </a:lnTo>
                  <a:lnTo>
                    <a:pt x="26454" y="16865"/>
                  </a:lnTo>
                  <a:lnTo>
                    <a:pt x="32880" y="16865"/>
                  </a:lnTo>
                  <a:lnTo>
                    <a:pt x="36182" y="18859"/>
                  </a:lnTo>
                  <a:lnTo>
                    <a:pt x="36957" y="24206"/>
                  </a:lnTo>
                  <a:lnTo>
                    <a:pt x="36957" y="16065"/>
                  </a:lnTo>
                  <a:lnTo>
                    <a:pt x="35534" y="13931"/>
                  </a:lnTo>
                  <a:lnTo>
                    <a:pt x="31940" y="13271"/>
                  </a:lnTo>
                  <a:lnTo>
                    <a:pt x="23279" y="13271"/>
                  </a:lnTo>
                  <a:lnTo>
                    <a:pt x="17970" y="19494"/>
                  </a:lnTo>
                  <a:lnTo>
                    <a:pt x="17970" y="35102"/>
                  </a:lnTo>
                  <a:lnTo>
                    <a:pt x="23634" y="41389"/>
                  </a:lnTo>
                  <a:lnTo>
                    <a:pt x="34417" y="41389"/>
                  </a:lnTo>
                  <a:lnTo>
                    <a:pt x="37782" y="39979"/>
                  </a:lnTo>
                  <a:lnTo>
                    <a:pt x="40081" y="38315"/>
                  </a:lnTo>
                  <a:lnTo>
                    <a:pt x="40030" y="37795"/>
                  </a:lnTo>
                  <a:lnTo>
                    <a:pt x="39725" y="34366"/>
                  </a:lnTo>
                  <a:lnTo>
                    <a:pt x="36017" y="37553"/>
                  </a:lnTo>
                  <a:lnTo>
                    <a:pt x="32118" y="37795"/>
                  </a:lnTo>
                  <a:lnTo>
                    <a:pt x="26047" y="37795"/>
                  </a:lnTo>
                  <a:lnTo>
                    <a:pt x="22263" y="33451"/>
                  </a:lnTo>
                  <a:lnTo>
                    <a:pt x="22085" y="27457"/>
                  </a:lnTo>
                  <a:lnTo>
                    <a:pt x="40309" y="27457"/>
                  </a:lnTo>
                  <a:close/>
                </a:path>
                <a:path w="269240" h="52705">
                  <a:moveTo>
                    <a:pt x="67233" y="38379"/>
                  </a:moveTo>
                  <a:lnTo>
                    <a:pt x="66878" y="34391"/>
                  </a:lnTo>
                  <a:lnTo>
                    <a:pt x="63881" y="36791"/>
                  </a:lnTo>
                  <a:lnTo>
                    <a:pt x="60693" y="37617"/>
                  </a:lnTo>
                  <a:lnTo>
                    <a:pt x="52781" y="37617"/>
                  </a:lnTo>
                  <a:lnTo>
                    <a:pt x="49479" y="33312"/>
                  </a:lnTo>
                  <a:lnTo>
                    <a:pt x="49479" y="22783"/>
                  </a:lnTo>
                  <a:lnTo>
                    <a:pt x="51663" y="17056"/>
                  </a:lnTo>
                  <a:lnTo>
                    <a:pt x="60985" y="17056"/>
                  </a:lnTo>
                  <a:lnTo>
                    <a:pt x="62979" y="17526"/>
                  </a:lnTo>
                  <a:lnTo>
                    <a:pt x="66230" y="19672"/>
                  </a:lnTo>
                  <a:lnTo>
                    <a:pt x="66941" y="15811"/>
                  </a:lnTo>
                  <a:lnTo>
                    <a:pt x="63461" y="13804"/>
                  </a:lnTo>
                  <a:lnTo>
                    <a:pt x="61455" y="13271"/>
                  </a:lnTo>
                  <a:lnTo>
                    <a:pt x="49657" y="13271"/>
                  </a:lnTo>
                  <a:lnTo>
                    <a:pt x="44881" y="20459"/>
                  </a:lnTo>
                  <a:lnTo>
                    <a:pt x="44881" y="34925"/>
                  </a:lnTo>
                  <a:lnTo>
                    <a:pt x="50241" y="41389"/>
                  </a:lnTo>
                  <a:lnTo>
                    <a:pt x="60794" y="41389"/>
                  </a:lnTo>
                  <a:lnTo>
                    <a:pt x="64046" y="40563"/>
                  </a:lnTo>
                  <a:lnTo>
                    <a:pt x="67233" y="38379"/>
                  </a:lnTo>
                  <a:close/>
                </a:path>
                <a:path w="269240" h="52705">
                  <a:moveTo>
                    <a:pt x="78816" y="14058"/>
                  </a:moveTo>
                  <a:lnTo>
                    <a:pt x="74396" y="14058"/>
                  </a:lnTo>
                  <a:lnTo>
                    <a:pt x="74396" y="40601"/>
                  </a:lnTo>
                  <a:lnTo>
                    <a:pt x="78816" y="40601"/>
                  </a:lnTo>
                  <a:lnTo>
                    <a:pt x="78816" y="14058"/>
                  </a:lnTo>
                  <a:close/>
                </a:path>
                <a:path w="269240" h="52705">
                  <a:moveTo>
                    <a:pt x="79286" y="1562"/>
                  </a:moveTo>
                  <a:lnTo>
                    <a:pt x="74041" y="1562"/>
                  </a:lnTo>
                  <a:lnTo>
                    <a:pt x="74041" y="6819"/>
                  </a:lnTo>
                  <a:lnTo>
                    <a:pt x="79286" y="6819"/>
                  </a:lnTo>
                  <a:lnTo>
                    <a:pt x="79286" y="1562"/>
                  </a:lnTo>
                  <a:close/>
                </a:path>
                <a:path w="269240" h="52705">
                  <a:moveTo>
                    <a:pt x="112293" y="19964"/>
                  </a:moveTo>
                  <a:lnTo>
                    <a:pt x="110680" y="17056"/>
                  </a:lnTo>
                  <a:lnTo>
                    <a:pt x="110540" y="16814"/>
                  </a:lnTo>
                  <a:lnTo>
                    <a:pt x="108585" y="13271"/>
                  </a:lnTo>
                  <a:lnTo>
                    <a:pt x="107696" y="13271"/>
                  </a:lnTo>
                  <a:lnTo>
                    <a:pt x="107696" y="21678"/>
                  </a:lnTo>
                  <a:lnTo>
                    <a:pt x="107696" y="33540"/>
                  </a:lnTo>
                  <a:lnTo>
                    <a:pt x="103505" y="37795"/>
                  </a:lnTo>
                  <a:lnTo>
                    <a:pt x="96786" y="37795"/>
                  </a:lnTo>
                  <a:lnTo>
                    <a:pt x="95199" y="36576"/>
                  </a:lnTo>
                  <a:lnTo>
                    <a:pt x="94018" y="34925"/>
                  </a:lnTo>
                  <a:lnTo>
                    <a:pt x="93433" y="34023"/>
                  </a:lnTo>
                  <a:lnTo>
                    <a:pt x="93433" y="20574"/>
                  </a:lnTo>
                  <a:lnTo>
                    <a:pt x="94843" y="18440"/>
                  </a:lnTo>
                  <a:lnTo>
                    <a:pt x="97142" y="17056"/>
                  </a:lnTo>
                  <a:lnTo>
                    <a:pt x="104152" y="17056"/>
                  </a:lnTo>
                  <a:lnTo>
                    <a:pt x="107696" y="21678"/>
                  </a:lnTo>
                  <a:lnTo>
                    <a:pt x="107696" y="13271"/>
                  </a:lnTo>
                  <a:lnTo>
                    <a:pt x="99390" y="13271"/>
                  </a:lnTo>
                  <a:lnTo>
                    <a:pt x="95973" y="14516"/>
                  </a:lnTo>
                  <a:lnTo>
                    <a:pt x="93243" y="16814"/>
                  </a:lnTo>
                  <a:lnTo>
                    <a:pt x="93243" y="13931"/>
                  </a:lnTo>
                  <a:lnTo>
                    <a:pt x="88836" y="13931"/>
                  </a:lnTo>
                  <a:lnTo>
                    <a:pt x="88836" y="52324"/>
                  </a:lnTo>
                  <a:lnTo>
                    <a:pt x="93433" y="52324"/>
                  </a:lnTo>
                  <a:lnTo>
                    <a:pt x="93433" y="38023"/>
                  </a:lnTo>
                  <a:lnTo>
                    <a:pt x="95262" y="39738"/>
                  </a:lnTo>
                  <a:lnTo>
                    <a:pt x="97853" y="41389"/>
                  </a:lnTo>
                  <a:lnTo>
                    <a:pt x="107111" y="41389"/>
                  </a:lnTo>
                  <a:lnTo>
                    <a:pt x="110083" y="38023"/>
                  </a:lnTo>
                  <a:lnTo>
                    <a:pt x="110286" y="37795"/>
                  </a:lnTo>
                  <a:lnTo>
                    <a:pt x="112293" y="35534"/>
                  </a:lnTo>
                  <a:lnTo>
                    <a:pt x="112293" y="19964"/>
                  </a:lnTo>
                  <a:close/>
                </a:path>
                <a:path w="269240" h="52705">
                  <a:moveTo>
                    <a:pt x="141147" y="27457"/>
                  </a:moveTo>
                  <a:lnTo>
                    <a:pt x="141135" y="24206"/>
                  </a:lnTo>
                  <a:lnTo>
                    <a:pt x="141109" y="21069"/>
                  </a:lnTo>
                  <a:lnTo>
                    <a:pt x="138328" y="16865"/>
                  </a:lnTo>
                  <a:lnTo>
                    <a:pt x="137795" y="16065"/>
                  </a:lnTo>
                  <a:lnTo>
                    <a:pt x="137795" y="24206"/>
                  </a:lnTo>
                  <a:lnTo>
                    <a:pt x="123228" y="24206"/>
                  </a:lnTo>
                  <a:lnTo>
                    <a:pt x="124167" y="19786"/>
                  </a:lnTo>
                  <a:lnTo>
                    <a:pt x="127304" y="16865"/>
                  </a:lnTo>
                  <a:lnTo>
                    <a:pt x="133718" y="16865"/>
                  </a:lnTo>
                  <a:lnTo>
                    <a:pt x="137033" y="18859"/>
                  </a:lnTo>
                  <a:lnTo>
                    <a:pt x="137795" y="24206"/>
                  </a:lnTo>
                  <a:lnTo>
                    <a:pt x="137795" y="16065"/>
                  </a:lnTo>
                  <a:lnTo>
                    <a:pt x="136385" y="13931"/>
                  </a:lnTo>
                  <a:lnTo>
                    <a:pt x="132778" y="13271"/>
                  </a:lnTo>
                  <a:lnTo>
                    <a:pt x="124117" y="13271"/>
                  </a:lnTo>
                  <a:lnTo>
                    <a:pt x="118808" y="19494"/>
                  </a:lnTo>
                  <a:lnTo>
                    <a:pt x="118808" y="35102"/>
                  </a:lnTo>
                  <a:lnTo>
                    <a:pt x="124472" y="41389"/>
                  </a:lnTo>
                  <a:lnTo>
                    <a:pt x="135255" y="41389"/>
                  </a:lnTo>
                  <a:lnTo>
                    <a:pt x="138633" y="39979"/>
                  </a:lnTo>
                  <a:lnTo>
                    <a:pt x="140919" y="38315"/>
                  </a:lnTo>
                  <a:lnTo>
                    <a:pt x="140881" y="37795"/>
                  </a:lnTo>
                  <a:lnTo>
                    <a:pt x="140563" y="34366"/>
                  </a:lnTo>
                  <a:lnTo>
                    <a:pt x="136855" y="37553"/>
                  </a:lnTo>
                  <a:lnTo>
                    <a:pt x="132969" y="37795"/>
                  </a:lnTo>
                  <a:lnTo>
                    <a:pt x="126885" y="37795"/>
                  </a:lnTo>
                  <a:lnTo>
                    <a:pt x="123113" y="33451"/>
                  </a:lnTo>
                  <a:lnTo>
                    <a:pt x="122936" y="27457"/>
                  </a:lnTo>
                  <a:lnTo>
                    <a:pt x="141147" y="27457"/>
                  </a:lnTo>
                  <a:close/>
                </a:path>
                <a:path w="269240" h="52705">
                  <a:moveTo>
                    <a:pt x="164833" y="29845"/>
                  </a:moveTo>
                  <a:lnTo>
                    <a:pt x="162661" y="27813"/>
                  </a:lnTo>
                  <a:lnTo>
                    <a:pt x="162534" y="27635"/>
                  </a:lnTo>
                  <a:lnTo>
                    <a:pt x="160235" y="25552"/>
                  </a:lnTo>
                  <a:lnTo>
                    <a:pt x="158648" y="25184"/>
                  </a:lnTo>
                  <a:lnTo>
                    <a:pt x="155689" y="24638"/>
                  </a:lnTo>
                  <a:lnTo>
                    <a:pt x="152450" y="23977"/>
                  </a:lnTo>
                  <a:lnTo>
                    <a:pt x="149733" y="23380"/>
                  </a:lnTo>
                  <a:lnTo>
                    <a:pt x="149733" y="16764"/>
                  </a:lnTo>
                  <a:lnTo>
                    <a:pt x="156641" y="16764"/>
                  </a:lnTo>
                  <a:lnTo>
                    <a:pt x="159766" y="16992"/>
                  </a:lnTo>
                  <a:lnTo>
                    <a:pt x="163118" y="19024"/>
                  </a:lnTo>
                  <a:lnTo>
                    <a:pt x="163830" y="15163"/>
                  </a:lnTo>
                  <a:lnTo>
                    <a:pt x="160769" y="13741"/>
                  </a:lnTo>
                  <a:lnTo>
                    <a:pt x="158356" y="13271"/>
                  </a:lnTo>
                  <a:lnTo>
                    <a:pt x="145554" y="13271"/>
                  </a:lnTo>
                  <a:lnTo>
                    <a:pt x="145554" y="23977"/>
                  </a:lnTo>
                  <a:lnTo>
                    <a:pt x="147256" y="25895"/>
                  </a:lnTo>
                  <a:lnTo>
                    <a:pt x="148729" y="27038"/>
                  </a:lnTo>
                  <a:lnTo>
                    <a:pt x="150571" y="28359"/>
                  </a:lnTo>
                  <a:lnTo>
                    <a:pt x="151866" y="28587"/>
                  </a:lnTo>
                  <a:lnTo>
                    <a:pt x="157226" y="29667"/>
                  </a:lnTo>
                  <a:lnTo>
                    <a:pt x="160642" y="30378"/>
                  </a:lnTo>
                  <a:lnTo>
                    <a:pt x="160642" y="37680"/>
                  </a:lnTo>
                  <a:lnTo>
                    <a:pt x="150317" y="37680"/>
                  </a:lnTo>
                  <a:lnTo>
                    <a:pt x="147027" y="35471"/>
                  </a:lnTo>
                  <a:lnTo>
                    <a:pt x="145961" y="34747"/>
                  </a:lnTo>
                  <a:lnTo>
                    <a:pt x="145262" y="38798"/>
                  </a:lnTo>
                  <a:lnTo>
                    <a:pt x="147142" y="39738"/>
                  </a:lnTo>
                  <a:lnTo>
                    <a:pt x="150380" y="41389"/>
                  </a:lnTo>
                  <a:lnTo>
                    <a:pt x="159473" y="41389"/>
                  </a:lnTo>
                  <a:lnTo>
                    <a:pt x="162001" y="39509"/>
                  </a:lnTo>
                  <a:lnTo>
                    <a:pt x="163830" y="38087"/>
                  </a:lnTo>
                  <a:lnTo>
                    <a:pt x="164833" y="35699"/>
                  </a:lnTo>
                  <a:lnTo>
                    <a:pt x="164833" y="29845"/>
                  </a:lnTo>
                  <a:close/>
                </a:path>
                <a:path w="269240" h="52705">
                  <a:moveTo>
                    <a:pt x="182968" y="25768"/>
                  </a:moveTo>
                  <a:lnTo>
                    <a:pt x="167347" y="25768"/>
                  </a:lnTo>
                  <a:lnTo>
                    <a:pt x="167347" y="29197"/>
                  </a:lnTo>
                  <a:lnTo>
                    <a:pt x="182968" y="29197"/>
                  </a:lnTo>
                  <a:lnTo>
                    <a:pt x="182968" y="25768"/>
                  </a:lnTo>
                  <a:close/>
                </a:path>
                <a:path w="269240" h="52705">
                  <a:moveTo>
                    <a:pt x="215023" y="19646"/>
                  </a:moveTo>
                  <a:lnTo>
                    <a:pt x="213283" y="16865"/>
                  </a:lnTo>
                  <a:lnTo>
                    <a:pt x="213182" y="16713"/>
                  </a:lnTo>
                  <a:lnTo>
                    <a:pt x="211023" y="13271"/>
                  </a:lnTo>
                  <a:lnTo>
                    <a:pt x="210426" y="13271"/>
                  </a:lnTo>
                  <a:lnTo>
                    <a:pt x="210426" y="19405"/>
                  </a:lnTo>
                  <a:lnTo>
                    <a:pt x="210426" y="35153"/>
                  </a:lnTo>
                  <a:lnTo>
                    <a:pt x="205473" y="37795"/>
                  </a:lnTo>
                  <a:lnTo>
                    <a:pt x="199580" y="37795"/>
                  </a:lnTo>
                  <a:lnTo>
                    <a:pt x="197637" y="36690"/>
                  </a:lnTo>
                  <a:lnTo>
                    <a:pt x="196164" y="33870"/>
                  </a:lnTo>
                  <a:lnTo>
                    <a:pt x="196164" y="20294"/>
                  </a:lnTo>
                  <a:lnTo>
                    <a:pt x="197104" y="18935"/>
                  </a:lnTo>
                  <a:lnTo>
                    <a:pt x="199224" y="16865"/>
                  </a:lnTo>
                  <a:lnTo>
                    <a:pt x="205943" y="16865"/>
                  </a:lnTo>
                  <a:lnTo>
                    <a:pt x="210426" y="19405"/>
                  </a:lnTo>
                  <a:lnTo>
                    <a:pt x="210426" y="13271"/>
                  </a:lnTo>
                  <a:lnTo>
                    <a:pt x="205473" y="13271"/>
                  </a:lnTo>
                  <a:lnTo>
                    <a:pt x="203174" y="13398"/>
                  </a:lnTo>
                  <a:lnTo>
                    <a:pt x="199517" y="13970"/>
                  </a:lnTo>
                  <a:lnTo>
                    <a:pt x="195973" y="16713"/>
                  </a:lnTo>
                  <a:lnTo>
                    <a:pt x="195973" y="0"/>
                  </a:lnTo>
                  <a:lnTo>
                    <a:pt x="191554" y="0"/>
                  </a:lnTo>
                  <a:lnTo>
                    <a:pt x="191554" y="40068"/>
                  </a:lnTo>
                  <a:lnTo>
                    <a:pt x="196164" y="40741"/>
                  </a:lnTo>
                  <a:lnTo>
                    <a:pt x="196164" y="38023"/>
                  </a:lnTo>
                  <a:lnTo>
                    <a:pt x="197573" y="39319"/>
                  </a:lnTo>
                  <a:lnTo>
                    <a:pt x="200113" y="41389"/>
                  </a:lnTo>
                  <a:lnTo>
                    <a:pt x="209956" y="41389"/>
                  </a:lnTo>
                  <a:lnTo>
                    <a:pt x="212801" y="38023"/>
                  </a:lnTo>
                  <a:lnTo>
                    <a:pt x="213004" y="37795"/>
                  </a:lnTo>
                  <a:lnTo>
                    <a:pt x="215023" y="35407"/>
                  </a:lnTo>
                  <a:lnTo>
                    <a:pt x="215023" y="19646"/>
                  </a:lnTo>
                  <a:close/>
                </a:path>
                <a:path w="269240" h="52705">
                  <a:moveTo>
                    <a:pt x="239052" y="29845"/>
                  </a:moveTo>
                  <a:lnTo>
                    <a:pt x="236880" y="27813"/>
                  </a:lnTo>
                  <a:lnTo>
                    <a:pt x="236753" y="27635"/>
                  </a:lnTo>
                  <a:lnTo>
                    <a:pt x="234454" y="25552"/>
                  </a:lnTo>
                  <a:lnTo>
                    <a:pt x="232867" y="25184"/>
                  </a:lnTo>
                  <a:lnTo>
                    <a:pt x="229908" y="24638"/>
                  </a:lnTo>
                  <a:lnTo>
                    <a:pt x="226669" y="23977"/>
                  </a:lnTo>
                  <a:lnTo>
                    <a:pt x="223951" y="23380"/>
                  </a:lnTo>
                  <a:lnTo>
                    <a:pt x="223951" y="16764"/>
                  </a:lnTo>
                  <a:lnTo>
                    <a:pt x="230860" y="16764"/>
                  </a:lnTo>
                  <a:lnTo>
                    <a:pt x="233984" y="16992"/>
                  </a:lnTo>
                  <a:lnTo>
                    <a:pt x="237337" y="19024"/>
                  </a:lnTo>
                  <a:lnTo>
                    <a:pt x="238048" y="15163"/>
                  </a:lnTo>
                  <a:lnTo>
                    <a:pt x="234988" y="13741"/>
                  </a:lnTo>
                  <a:lnTo>
                    <a:pt x="232575" y="13271"/>
                  </a:lnTo>
                  <a:lnTo>
                    <a:pt x="219773" y="13271"/>
                  </a:lnTo>
                  <a:lnTo>
                    <a:pt x="219773" y="23977"/>
                  </a:lnTo>
                  <a:lnTo>
                    <a:pt x="221475" y="25895"/>
                  </a:lnTo>
                  <a:lnTo>
                    <a:pt x="222948" y="27038"/>
                  </a:lnTo>
                  <a:lnTo>
                    <a:pt x="224790" y="28359"/>
                  </a:lnTo>
                  <a:lnTo>
                    <a:pt x="226072" y="28587"/>
                  </a:lnTo>
                  <a:lnTo>
                    <a:pt x="231444" y="29667"/>
                  </a:lnTo>
                  <a:lnTo>
                    <a:pt x="234861" y="30378"/>
                  </a:lnTo>
                  <a:lnTo>
                    <a:pt x="234861" y="37680"/>
                  </a:lnTo>
                  <a:lnTo>
                    <a:pt x="224536" y="37680"/>
                  </a:lnTo>
                  <a:lnTo>
                    <a:pt x="221246" y="35471"/>
                  </a:lnTo>
                  <a:lnTo>
                    <a:pt x="220179" y="34747"/>
                  </a:lnTo>
                  <a:lnTo>
                    <a:pt x="219481" y="38798"/>
                  </a:lnTo>
                  <a:lnTo>
                    <a:pt x="221361" y="39738"/>
                  </a:lnTo>
                  <a:lnTo>
                    <a:pt x="224599" y="41389"/>
                  </a:lnTo>
                  <a:lnTo>
                    <a:pt x="233692" y="41389"/>
                  </a:lnTo>
                  <a:lnTo>
                    <a:pt x="236220" y="39509"/>
                  </a:lnTo>
                  <a:lnTo>
                    <a:pt x="238048" y="38087"/>
                  </a:lnTo>
                  <a:lnTo>
                    <a:pt x="239052" y="35699"/>
                  </a:lnTo>
                  <a:lnTo>
                    <a:pt x="239052" y="29845"/>
                  </a:lnTo>
                  <a:close/>
                </a:path>
                <a:path w="269240" h="52705">
                  <a:moveTo>
                    <a:pt x="269214" y="19964"/>
                  </a:moveTo>
                  <a:lnTo>
                    <a:pt x="267601" y="17056"/>
                  </a:lnTo>
                  <a:lnTo>
                    <a:pt x="267462" y="16814"/>
                  </a:lnTo>
                  <a:lnTo>
                    <a:pt x="265506" y="13271"/>
                  </a:lnTo>
                  <a:lnTo>
                    <a:pt x="264617" y="13271"/>
                  </a:lnTo>
                  <a:lnTo>
                    <a:pt x="264617" y="21678"/>
                  </a:lnTo>
                  <a:lnTo>
                    <a:pt x="264617" y="33540"/>
                  </a:lnTo>
                  <a:lnTo>
                    <a:pt x="260426" y="37795"/>
                  </a:lnTo>
                  <a:lnTo>
                    <a:pt x="253707" y="37795"/>
                  </a:lnTo>
                  <a:lnTo>
                    <a:pt x="252120" y="36576"/>
                  </a:lnTo>
                  <a:lnTo>
                    <a:pt x="250939" y="34925"/>
                  </a:lnTo>
                  <a:lnTo>
                    <a:pt x="250355" y="34023"/>
                  </a:lnTo>
                  <a:lnTo>
                    <a:pt x="250355" y="20574"/>
                  </a:lnTo>
                  <a:lnTo>
                    <a:pt x="251764" y="18440"/>
                  </a:lnTo>
                  <a:lnTo>
                    <a:pt x="254063" y="17056"/>
                  </a:lnTo>
                  <a:lnTo>
                    <a:pt x="261073" y="17056"/>
                  </a:lnTo>
                  <a:lnTo>
                    <a:pt x="264617" y="21678"/>
                  </a:lnTo>
                  <a:lnTo>
                    <a:pt x="264617" y="13271"/>
                  </a:lnTo>
                  <a:lnTo>
                    <a:pt x="256311" y="13271"/>
                  </a:lnTo>
                  <a:lnTo>
                    <a:pt x="252895" y="14516"/>
                  </a:lnTo>
                  <a:lnTo>
                    <a:pt x="250164" y="16814"/>
                  </a:lnTo>
                  <a:lnTo>
                    <a:pt x="250164" y="13931"/>
                  </a:lnTo>
                  <a:lnTo>
                    <a:pt x="245745" y="13931"/>
                  </a:lnTo>
                  <a:lnTo>
                    <a:pt x="245745" y="52324"/>
                  </a:lnTo>
                  <a:lnTo>
                    <a:pt x="250355" y="52324"/>
                  </a:lnTo>
                  <a:lnTo>
                    <a:pt x="250355" y="38023"/>
                  </a:lnTo>
                  <a:lnTo>
                    <a:pt x="252183" y="39738"/>
                  </a:lnTo>
                  <a:lnTo>
                    <a:pt x="254774" y="41389"/>
                  </a:lnTo>
                  <a:lnTo>
                    <a:pt x="264033" y="41389"/>
                  </a:lnTo>
                  <a:lnTo>
                    <a:pt x="267004" y="38023"/>
                  </a:lnTo>
                  <a:lnTo>
                    <a:pt x="267208" y="37795"/>
                  </a:lnTo>
                  <a:lnTo>
                    <a:pt x="269214" y="35534"/>
                  </a:lnTo>
                  <a:lnTo>
                    <a:pt x="269214" y="19964"/>
                  </a:lnTo>
                  <a:close/>
                </a:path>
              </a:pathLst>
            </a:custGeom>
            <a:solidFill>
              <a:srgbClr val="8585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1604801" y="2370544"/>
              <a:ext cx="660400" cy="189230"/>
            </a:xfrm>
            <a:custGeom>
              <a:avLst/>
              <a:gdLst/>
              <a:ahLst/>
              <a:cxnLst/>
              <a:rect l="l" t="t" r="r" b="b"/>
              <a:pathLst>
                <a:path w="660400" h="189230">
                  <a:moveTo>
                    <a:pt x="0" y="188673"/>
                  </a:moveTo>
                  <a:lnTo>
                    <a:pt x="660355" y="188673"/>
                  </a:lnTo>
                  <a:lnTo>
                    <a:pt x="660355" y="0"/>
                  </a:lnTo>
                  <a:lnTo>
                    <a:pt x="0" y="0"/>
                  </a:lnTo>
                  <a:lnTo>
                    <a:pt x="0" y="188673"/>
                  </a:lnTo>
                  <a:close/>
                </a:path>
              </a:pathLst>
            </a:custGeom>
            <a:ln w="9433">
              <a:solidFill>
                <a:srgbClr val="85858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1694294" y="2451315"/>
              <a:ext cx="484505" cy="51435"/>
            </a:xfrm>
            <a:custGeom>
              <a:avLst/>
              <a:gdLst/>
              <a:ahLst/>
              <a:cxnLst/>
              <a:rect l="l" t="t" r="r" b="b"/>
              <a:pathLst>
                <a:path w="484505" h="51435">
                  <a:moveTo>
                    <a:pt x="14452" y="11709"/>
                  </a:moveTo>
                  <a:lnTo>
                    <a:pt x="9194" y="11785"/>
                  </a:lnTo>
                  <a:lnTo>
                    <a:pt x="5956" y="14719"/>
                  </a:lnTo>
                  <a:lnTo>
                    <a:pt x="4127" y="17475"/>
                  </a:lnTo>
                  <a:lnTo>
                    <a:pt x="4127" y="12014"/>
                  </a:lnTo>
                  <a:lnTo>
                    <a:pt x="0" y="12014"/>
                  </a:lnTo>
                  <a:lnTo>
                    <a:pt x="0" y="39039"/>
                  </a:lnTo>
                  <a:lnTo>
                    <a:pt x="4419" y="39039"/>
                  </a:lnTo>
                  <a:lnTo>
                    <a:pt x="4419" y="20193"/>
                  </a:lnTo>
                  <a:lnTo>
                    <a:pt x="8661" y="15849"/>
                  </a:lnTo>
                  <a:lnTo>
                    <a:pt x="14452" y="15735"/>
                  </a:lnTo>
                  <a:lnTo>
                    <a:pt x="14452" y="11709"/>
                  </a:lnTo>
                  <a:close/>
                </a:path>
                <a:path w="484505" h="51435">
                  <a:moveTo>
                    <a:pt x="40309" y="25895"/>
                  </a:moveTo>
                  <a:lnTo>
                    <a:pt x="40297" y="22644"/>
                  </a:lnTo>
                  <a:lnTo>
                    <a:pt x="40259" y="19507"/>
                  </a:lnTo>
                  <a:lnTo>
                    <a:pt x="37490" y="15303"/>
                  </a:lnTo>
                  <a:lnTo>
                    <a:pt x="36957" y="14503"/>
                  </a:lnTo>
                  <a:lnTo>
                    <a:pt x="36957" y="22644"/>
                  </a:lnTo>
                  <a:lnTo>
                    <a:pt x="22377" y="22644"/>
                  </a:lnTo>
                  <a:lnTo>
                    <a:pt x="23317" y="18224"/>
                  </a:lnTo>
                  <a:lnTo>
                    <a:pt x="26454" y="15303"/>
                  </a:lnTo>
                  <a:lnTo>
                    <a:pt x="32880" y="15303"/>
                  </a:lnTo>
                  <a:lnTo>
                    <a:pt x="36182" y="17297"/>
                  </a:lnTo>
                  <a:lnTo>
                    <a:pt x="36957" y="22644"/>
                  </a:lnTo>
                  <a:lnTo>
                    <a:pt x="36957" y="14503"/>
                  </a:lnTo>
                  <a:lnTo>
                    <a:pt x="35534" y="12369"/>
                  </a:lnTo>
                  <a:lnTo>
                    <a:pt x="31940" y="11709"/>
                  </a:lnTo>
                  <a:lnTo>
                    <a:pt x="23279" y="11709"/>
                  </a:lnTo>
                  <a:lnTo>
                    <a:pt x="17970" y="17932"/>
                  </a:lnTo>
                  <a:lnTo>
                    <a:pt x="17970" y="33540"/>
                  </a:lnTo>
                  <a:lnTo>
                    <a:pt x="23622" y="39827"/>
                  </a:lnTo>
                  <a:lnTo>
                    <a:pt x="34417" y="39827"/>
                  </a:lnTo>
                  <a:lnTo>
                    <a:pt x="37782" y="38417"/>
                  </a:lnTo>
                  <a:lnTo>
                    <a:pt x="40081" y="36753"/>
                  </a:lnTo>
                  <a:lnTo>
                    <a:pt x="40030" y="36233"/>
                  </a:lnTo>
                  <a:lnTo>
                    <a:pt x="39725" y="32804"/>
                  </a:lnTo>
                  <a:lnTo>
                    <a:pt x="36017" y="35991"/>
                  </a:lnTo>
                  <a:lnTo>
                    <a:pt x="32118" y="36233"/>
                  </a:lnTo>
                  <a:lnTo>
                    <a:pt x="26047" y="36233"/>
                  </a:lnTo>
                  <a:lnTo>
                    <a:pt x="22263" y="31889"/>
                  </a:lnTo>
                  <a:lnTo>
                    <a:pt x="22085" y="25895"/>
                  </a:lnTo>
                  <a:lnTo>
                    <a:pt x="40309" y="25895"/>
                  </a:lnTo>
                  <a:close/>
                </a:path>
                <a:path w="484505" h="51435">
                  <a:moveTo>
                    <a:pt x="67233" y="36817"/>
                  </a:moveTo>
                  <a:lnTo>
                    <a:pt x="66878" y="32829"/>
                  </a:lnTo>
                  <a:lnTo>
                    <a:pt x="63881" y="35229"/>
                  </a:lnTo>
                  <a:lnTo>
                    <a:pt x="60693" y="36055"/>
                  </a:lnTo>
                  <a:lnTo>
                    <a:pt x="52781" y="36055"/>
                  </a:lnTo>
                  <a:lnTo>
                    <a:pt x="49479" y="31750"/>
                  </a:lnTo>
                  <a:lnTo>
                    <a:pt x="49479" y="21221"/>
                  </a:lnTo>
                  <a:lnTo>
                    <a:pt x="51663" y="15494"/>
                  </a:lnTo>
                  <a:lnTo>
                    <a:pt x="60985" y="15494"/>
                  </a:lnTo>
                  <a:lnTo>
                    <a:pt x="62979" y="15963"/>
                  </a:lnTo>
                  <a:lnTo>
                    <a:pt x="66230" y="18110"/>
                  </a:lnTo>
                  <a:lnTo>
                    <a:pt x="66941" y="14249"/>
                  </a:lnTo>
                  <a:lnTo>
                    <a:pt x="63461" y="12242"/>
                  </a:lnTo>
                  <a:lnTo>
                    <a:pt x="61455" y="11709"/>
                  </a:lnTo>
                  <a:lnTo>
                    <a:pt x="49657" y="11709"/>
                  </a:lnTo>
                  <a:lnTo>
                    <a:pt x="44881" y="18897"/>
                  </a:lnTo>
                  <a:lnTo>
                    <a:pt x="44881" y="33362"/>
                  </a:lnTo>
                  <a:lnTo>
                    <a:pt x="50241" y="39827"/>
                  </a:lnTo>
                  <a:lnTo>
                    <a:pt x="60794" y="39827"/>
                  </a:lnTo>
                  <a:lnTo>
                    <a:pt x="64046" y="39001"/>
                  </a:lnTo>
                  <a:lnTo>
                    <a:pt x="67233" y="36817"/>
                  </a:lnTo>
                  <a:close/>
                </a:path>
                <a:path w="484505" h="51435">
                  <a:moveTo>
                    <a:pt x="78816" y="12496"/>
                  </a:moveTo>
                  <a:lnTo>
                    <a:pt x="74396" y="12496"/>
                  </a:lnTo>
                  <a:lnTo>
                    <a:pt x="74396" y="39039"/>
                  </a:lnTo>
                  <a:lnTo>
                    <a:pt x="78816" y="39039"/>
                  </a:lnTo>
                  <a:lnTo>
                    <a:pt x="78816" y="12496"/>
                  </a:lnTo>
                  <a:close/>
                </a:path>
                <a:path w="484505" h="51435">
                  <a:moveTo>
                    <a:pt x="79286" y="0"/>
                  </a:moveTo>
                  <a:lnTo>
                    <a:pt x="74041" y="0"/>
                  </a:lnTo>
                  <a:lnTo>
                    <a:pt x="74041" y="5257"/>
                  </a:lnTo>
                  <a:lnTo>
                    <a:pt x="79286" y="5257"/>
                  </a:lnTo>
                  <a:lnTo>
                    <a:pt x="79286" y="0"/>
                  </a:lnTo>
                  <a:close/>
                </a:path>
                <a:path w="484505" h="51435">
                  <a:moveTo>
                    <a:pt x="112293" y="18402"/>
                  </a:moveTo>
                  <a:lnTo>
                    <a:pt x="110680" y="15494"/>
                  </a:lnTo>
                  <a:lnTo>
                    <a:pt x="110540" y="15252"/>
                  </a:lnTo>
                  <a:lnTo>
                    <a:pt x="108585" y="11709"/>
                  </a:lnTo>
                  <a:lnTo>
                    <a:pt x="107696" y="11709"/>
                  </a:lnTo>
                  <a:lnTo>
                    <a:pt x="107696" y="20116"/>
                  </a:lnTo>
                  <a:lnTo>
                    <a:pt x="107696" y="31978"/>
                  </a:lnTo>
                  <a:lnTo>
                    <a:pt x="103505" y="36233"/>
                  </a:lnTo>
                  <a:lnTo>
                    <a:pt x="96786" y="36233"/>
                  </a:lnTo>
                  <a:lnTo>
                    <a:pt x="95199" y="35013"/>
                  </a:lnTo>
                  <a:lnTo>
                    <a:pt x="94018" y="33362"/>
                  </a:lnTo>
                  <a:lnTo>
                    <a:pt x="93433" y="32461"/>
                  </a:lnTo>
                  <a:lnTo>
                    <a:pt x="93433" y="19011"/>
                  </a:lnTo>
                  <a:lnTo>
                    <a:pt x="94843" y="16878"/>
                  </a:lnTo>
                  <a:lnTo>
                    <a:pt x="97142" y="15494"/>
                  </a:lnTo>
                  <a:lnTo>
                    <a:pt x="104152" y="15494"/>
                  </a:lnTo>
                  <a:lnTo>
                    <a:pt x="107696" y="20116"/>
                  </a:lnTo>
                  <a:lnTo>
                    <a:pt x="107696" y="11709"/>
                  </a:lnTo>
                  <a:lnTo>
                    <a:pt x="99390" y="11709"/>
                  </a:lnTo>
                  <a:lnTo>
                    <a:pt x="95973" y="12954"/>
                  </a:lnTo>
                  <a:lnTo>
                    <a:pt x="93243" y="15252"/>
                  </a:lnTo>
                  <a:lnTo>
                    <a:pt x="93243" y="12369"/>
                  </a:lnTo>
                  <a:lnTo>
                    <a:pt x="88836" y="12369"/>
                  </a:lnTo>
                  <a:lnTo>
                    <a:pt x="88836" y="50761"/>
                  </a:lnTo>
                  <a:lnTo>
                    <a:pt x="93433" y="50761"/>
                  </a:lnTo>
                  <a:lnTo>
                    <a:pt x="93433" y="36461"/>
                  </a:lnTo>
                  <a:lnTo>
                    <a:pt x="95262" y="38176"/>
                  </a:lnTo>
                  <a:lnTo>
                    <a:pt x="97840" y="39827"/>
                  </a:lnTo>
                  <a:lnTo>
                    <a:pt x="107111" y="39827"/>
                  </a:lnTo>
                  <a:lnTo>
                    <a:pt x="110083" y="36461"/>
                  </a:lnTo>
                  <a:lnTo>
                    <a:pt x="110286" y="36233"/>
                  </a:lnTo>
                  <a:lnTo>
                    <a:pt x="112293" y="33972"/>
                  </a:lnTo>
                  <a:lnTo>
                    <a:pt x="112293" y="18402"/>
                  </a:lnTo>
                  <a:close/>
                </a:path>
                <a:path w="484505" h="51435">
                  <a:moveTo>
                    <a:pt x="141147" y="25895"/>
                  </a:moveTo>
                  <a:lnTo>
                    <a:pt x="141135" y="22644"/>
                  </a:lnTo>
                  <a:lnTo>
                    <a:pt x="141109" y="19507"/>
                  </a:lnTo>
                  <a:lnTo>
                    <a:pt x="138328" y="15303"/>
                  </a:lnTo>
                  <a:lnTo>
                    <a:pt x="137795" y="14503"/>
                  </a:lnTo>
                  <a:lnTo>
                    <a:pt x="137795" y="22644"/>
                  </a:lnTo>
                  <a:lnTo>
                    <a:pt x="123228" y="22644"/>
                  </a:lnTo>
                  <a:lnTo>
                    <a:pt x="124167" y="18224"/>
                  </a:lnTo>
                  <a:lnTo>
                    <a:pt x="127304" y="15303"/>
                  </a:lnTo>
                  <a:lnTo>
                    <a:pt x="133718" y="15303"/>
                  </a:lnTo>
                  <a:lnTo>
                    <a:pt x="137033" y="17297"/>
                  </a:lnTo>
                  <a:lnTo>
                    <a:pt x="137795" y="22644"/>
                  </a:lnTo>
                  <a:lnTo>
                    <a:pt x="137795" y="14503"/>
                  </a:lnTo>
                  <a:lnTo>
                    <a:pt x="136385" y="12369"/>
                  </a:lnTo>
                  <a:lnTo>
                    <a:pt x="132778" y="11709"/>
                  </a:lnTo>
                  <a:lnTo>
                    <a:pt x="124117" y="11709"/>
                  </a:lnTo>
                  <a:lnTo>
                    <a:pt x="118808" y="17932"/>
                  </a:lnTo>
                  <a:lnTo>
                    <a:pt x="118808" y="33540"/>
                  </a:lnTo>
                  <a:lnTo>
                    <a:pt x="124472" y="39827"/>
                  </a:lnTo>
                  <a:lnTo>
                    <a:pt x="135255" y="39827"/>
                  </a:lnTo>
                  <a:lnTo>
                    <a:pt x="138633" y="38417"/>
                  </a:lnTo>
                  <a:lnTo>
                    <a:pt x="140919" y="36753"/>
                  </a:lnTo>
                  <a:lnTo>
                    <a:pt x="140868" y="36233"/>
                  </a:lnTo>
                  <a:lnTo>
                    <a:pt x="140563" y="32804"/>
                  </a:lnTo>
                  <a:lnTo>
                    <a:pt x="136855" y="35991"/>
                  </a:lnTo>
                  <a:lnTo>
                    <a:pt x="132969" y="36233"/>
                  </a:lnTo>
                  <a:lnTo>
                    <a:pt x="126885" y="36233"/>
                  </a:lnTo>
                  <a:lnTo>
                    <a:pt x="123101" y="31889"/>
                  </a:lnTo>
                  <a:lnTo>
                    <a:pt x="122936" y="25895"/>
                  </a:lnTo>
                  <a:lnTo>
                    <a:pt x="141147" y="25895"/>
                  </a:lnTo>
                  <a:close/>
                </a:path>
                <a:path w="484505" h="51435">
                  <a:moveTo>
                    <a:pt x="164833" y="28282"/>
                  </a:moveTo>
                  <a:lnTo>
                    <a:pt x="162661" y="26250"/>
                  </a:lnTo>
                  <a:lnTo>
                    <a:pt x="162534" y="26073"/>
                  </a:lnTo>
                  <a:lnTo>
                    <a:pt x="160235" y="23990"/>
                  </a:lnTo>
                  <a:lnTo>
                    <a:pt x="158648" y="23622"/>
                  </a:lnTo>
                  <a:lnTo>
                    <a:pt x="155689" y="23075"/>
                  </a:lnTo>
                  <a:lnTo>
                    <a:pt x="152450" y="22415"/>
                  </a:lnTo>
                  <a:lnTo>
                    <a:pt x="149733" y="21818"/>
                  </a:lnTo>
                  <a:lnTo>
                    <a:pt x="149733" y="15201"/>
                  </a:lnTo>
                  <a:lnTo>
                    <a:pt x="156641" y="15201"/>
                  </a:lnTo>
                  <a:lnTo>
                    <a:pt x="159766" y="15430"/>
                  </a:lnTo>
                  <a:lnTo>
                    <a:pt x="163118" y="17462"/>
                  </a:lnTo>
                  <a:lnTo>
                    <a:pt x="163830" y="13601"/>
                  </a:lnTo>
                  <a:lnTo>
                    <a:pt x="160769" y="12179"/>
                  </a:lnTo>
                  <a:lnTo>
                    <a:pt x="158343" y="11709"/>
                  </a:lnTo>
                  <a:lnTo>
                    <a:pt x="145554" y="11709"/>
                  </a:lnTo>
                  <a:lnTo>
                    <a:pt x="145554" y="22415"/>
                  </a:lnTo>
                  <a:lnTo>
                    <a:pt x="147256" y="24333"/>
                  </a:lnTo>
                  <a:lnTo>
                    <a:pt x="148729" y="25476"/>
                  </a:lnTo>
                  <a:lnTo>
                    <a:pt x="150571" y="26797"/>
                  </a:lnTo>
                  <a:lnTo>
                    <a:pt x="151853" y="27025"/>
                  </a:lnTo>
                  <a:lnTo>
                    <a:pt x="157226" y="28105"/>
                  </a:lnTo>
                  <a:lnTo>
                    <a:pt x="160642" y="28816"/>
                  </a:lnTo>
                  <a:lnTo>
                    <a:pt x="160642" y="36118"/>
                  </a:lnTo>
                  <a:lnTo>
                    <a:pt x="150317" y="36118"/>
                  </a:lnTo>
                  <a:lnTo>
                    <a:pt x="147027" y="33909"/>
                  </a:lnTo>
                  <a:lnTo>
                    <a:pt x="145961" y="33185"/>
                  </a:lnTo>
                  <a:lnTo>
                    <a:pt x="145262" y="37236"/>
                  </a:lnTo>
                  <a:lnTo>
                    <a:pt x="147142" y="38176"/>
                  </a:lnTo>
                  <a:lnTo>
                    <a:pt x="150380" y="39827"/>
                  </a:lnTo>
                  <a:lnTo>
                    <a:pt x="159473" y="39827"/>
                  </a:lnTo>
                  <a:lnTo>
                    <a:pt x="162001" y="37947"/>
                  </a:lnTo>
                  <a:lnTo>
                    <a:pt x="163830" y="36525"/>
                  </a:lnTo>
                  <a:lnTo>
                    <a:pt x="164833" y="34137"/>
                  </a:lnTo>
                  <a:lnTo>
                    <a:pt x="164833" y="28282"/>
                  </a:lnTo>
                  <a:close/>
                </a:path>
                <a:path w="484505" h="51435">
                  <a:moveTo>
                    <a:pt x="182968" y="24206"/>
                  </a:moveTo>
                  <a:lnTo>
                    <a:pt x="167347" y="24206"/>
                  </a:lnTo>
                  <a:lnTo>
                    <a:pt x="167347" y="27635"/>
                  </a:lnTo>
                  <a:lnTo>
                    <a:pt x="182968" y="27635"/>
                  </a:lnTo>
                  <a:lnTo>
                    <a:pt x="182968" y="24206"/>
                  </a:lnTo>
                  <a:close/>
                </a:path>
                <a:path w="484505" h="51435">
                  <a:moveTo>
                    <a:pt x="211188" y="36817"/>
                  </a:moveTo>
                  <a:lnTo>
                    <a:pt x="210845" y="32829"/>
                  </a:lnTo>
                  <a:lnTo>
                    <a:pt x="207835" y="35229"/>
                  </a:lnTo>
                  <a:lnTo>
                    <a:pt x="204647" y="36055"/>
                  </a:lnTo>
                  <a:lnTo>
                    <a:pt x="196748" y="36055"/>
                  </a:lnTo>
                  <a:lnTo>
                    <a:pt x="193433" y="31750"/>
                  </a:lnTo>
                  <a:lnTo>
                    <a:pt x="193433" y="21221"/>
                  </a:lnTo>
                  <a:lnTo>
                    <a:pt x="195618" y="15494"/>
                  </a:lnTo>
                  <a:lnTo>
                    <a:pt x="204939" y="15494"/>
                  </a:lnTo>
                  <a:lnTo>
                    <a:pt x="206946" y="15963"/>
                  </a:lnTo>
                  <a:lnTo>
                    <a:pt x="210185" y="18110"/>
                  </a:lnTo>
                  <a:lnTo>
                    <a:pt x="210896" y="14249"/>
                  </a:lnTo>
                  <a:lnTo>
                    <a:pt x="207416" y="12242"/>
                  </a:lnTo>
                  <a:lnTo>
                    <a:pt x="205422" y="11709"/>
                  </a:lnTo>
                  <a:lnTo>
                    <a:pt x="193624" y="11709"/>
                  </a:lnTo>
                  <a:lnTo>
                    <a:pt x="188836" y="18897"/>
                  </a:lnTo>
                  <a:lnTo>
                    <a:pt x="188836" y="33362"/>
                  </a:lnTo>
                  <a:lnTo>
                    <a:pt x="194208" y="39827"/>
                  </a:lnTo>
                  <a:lnTo>
                    <a:pt x="204762" y="39827"/>
                  </a:lnTo>
                  <a:lnTo>
                    <a:pt x="208013" y="39001"/>
                  </a:lnTo>
                  <a:lnTo>
                    <a:pt x="211188" y="36817"/>
                  </a:lnTo>
                  <a:close/>
                </a:path>
                <a:path w="484505" h="51435">
                  <a:moveTo>
                    <a:pt x="241236" y="18059"/>
                  </a:moveTo>
                  <a:lnTo>
                    <a:pt x="238683" y="15303"/>
                  </a:lnTo>
                  <a:lnTo>
                    <a:pt x="236639" y="13106"/>
                  </a:lnTo>
                  <a:lnTo>
                    <a:pt x="236639" y="18415"/>
                  </a:lnTo>
                  <a:lnTo>
                    <a:pt x="236639" y="32524"/>
                  </a:lnTo>
                  <a:lnTo>
                    <a:pt x="232638" y="36055"/>
                  </a:lnTo>
                  <a:lnTo>
                    <a:pt x="224193" y="36055"/>
                  </a:lnTo>
                  <a:lnTo>
                    <a:pt x="219951" y="32702"/>
                  </a:lnTo>
                  <a:lnTo>
                    <a:pt x="219951" y="18237"/>
                  </a:lnTo>
                  <a:lnTo>
                    <a:pt x="224434" y="15303"/>
                  </a:lnTo>
                  <a:lnTo>
                    <a:pt x="232397" y="15303"/>
                  </a:lnTo>
                  <a:lnTo>
                    <a:pt x="236639" y="18415"/>
                  </a:lnTo>
                  <a:lnTo>
                    <a:pt x="236639" y="13106"/>
                  </a:lnTo>
                  <a:lnTo>
                    <a:pt x="235343" y="11709"/>
                  </a:lnTo>
                  <a:lnTo>
                    <a:pt x="221068" y="11709"/>
                  </a:lnTo>
                  <a:lnTo>
                    <a:pt x="215341" y="18237"/>
                  </a:lnTo>
                  <a:lnTo>
                    <a:pt x="215341" y="33972"/>
                  </a:lnTo>
                  <a:lnTo>
                    <a:pt x="221361" y="39827"/>
                  </a:lnTo>
                  <a:lnTo>
                    <a:pt x="235343" y="39827"/>
                  </a:lnTo>
                  <a:lnTo>
                    <a:pt x="239064" y="36055"/>
                  </a:lnTo>
                  <a:lnTo>
                    <a:pt x="241122" y="33972"/>
                  </a:lnTo>
                  <a:lnTo>
                    <a:pt x="241236" y="18059"/>
                  </a:lnTo>
                  <a:close/>
                </a:path>
                <a:path w="484505" h="51435">
                  <a:moveTo>
                    <a:pt x="269392" y="17119"/>
                  </a:moveTo>
                  <a:lnTo>
                    <a:pt x="268503" y="11709"/>
                  </a:lnTo>
                  <a:lnTo>
                    <a:pt x="256006" y="11709"/>
                  </a:lnTo>
                  <a:lnTo>
                    <a:pt x="253123" y="15735"/>
                  </a:lnTo>
                  <a:lnTo>
                    <a:pt x="252768" y="16217"/>
                  </a:lnTo>
                  <a:lnTo>
                    <a:pt x="252768" y="12014"/>
                  </a:lnTo>
                  <a:lnTo>
                    <a:pt x="248513" y="12014"/>
                  </a:lnTo>
                  <a:lnTo>
                    <a:pt x="248513" y="39039"/>
                  </a:lnTo>
                  <a:lnTo>
                    <a:pt x="253123" y="39039"/>
                  </a:lnTo>
                  <a:lnTo>
                    <a:pt x="253123" y="20307"/>
                  </a:lnTo>
                  <a:lnTo>
                    <a:pt x="254596" y="15303"/>
                  </a:lnTo>
                  <a:lnTo>
                    <a:pt x="264731" y="15303"/>
                  </a:lnTo>
                  <a:lnTo>
                    <a:pt x="264795" y="19596"/>
                  </a:lnTo>
                  <a:lnTo>
                    <a:pt x="264795" y="39039"/>
                  </a:lnTo>
                  <a:lnTo>
                    <a:pt x="269392" y="39039"/>
                  </a:lnTo>
                  <a:lnTo>
                    <a:pt x="269392" y="17119"/>
                  </a:lnTo>
                  <a:close/>
                </a:path>
                <a:path w="484505" h="51435">
                  <a:moveTo>
                    <a:pt x="300494" y="17119"/>
                  </a:moveTo>
                  <a:lnTo>
                    <a:pt x="299605" y="11709"/>
                  </a:lnTo>
                  <a:lnTo>
                    <a:pt x="287108" y="11709"/>
                  </a:lnTo>
                  <a:lnTo>
                    <a:pt x="284213" y="15735"/>
                  </a:lnTo>
                  <a:lnTo>
                    <a:pt x="283870" y="16217"/>
                  </a:lnTo>
                  <a:lnTo>
                    <a:pt x="283870" y="12014"/>
                  </a:lnTo>
                  <a:lnTo>
                    <a:pt x="279615" y="12014"/>
                  </a:lnTo>
                  <a:lnTo>
                    <a:pt x="279615" y="39039"/>
                  </a:lnTo>
                  <a:lnTo>
                    <a:pt x="284213" y="39039"/>
                  </a:lnTo>
                  <a:lnTo>
                    <a:pt x="284213" y="20307"/>
                  </a:lnTo>
                  <a:lnTo>
                    <a:pt x="285699" y="15303"/>
                  </a:lnTo>
                  <a:lnTo>
                    <a:pt x="295833" y="15303"/>
                  </a:lnTo>
                  <a:lnTo>
                    <a:pt x="295897" y="19596"/>
                  </a:lnTo>
                  <a:lnTo>
                    <a:pt x="295897" y="39039"/>
                  </a:lnTo>
                  <a:lnTo>
                    <a:pt x="300494" y="39039"/>
                  </a:lnTo>
                  <a:lnTo>
                    <a:pt x="300494" y="17119"/>
                  </a:lnTo>
                  <a:close/>
                </a:path>
                <a:path w="484505" h="51435">
                  <a:moveTo>
                    <a:pt x="330352" y="25895"/>
                  </a:moveTo>
                  <a:lnTo>
                    <a:pt x="330339" y="22644"/>
                  </a:lnTo>
                  <a:lnTo>
                    <a:pt x="330301" y="19507"/>
                  </a:lnTo>
                  <a:lnTo>
                    <a:pt x="327533" y="15303"/>
                  </a:lnTo>
                  <a:lnTo>
                    <a:pt x="326999" y="14503"/>
                  </a:lnTo>
                  <a:lnTo>
                    <a:pt x="326999" y="22644"/>
                  </a:lnTo>
                  <a:lnTo>
                    <a:pt x="312432" y="22644"/>
                  </a:lnTo>
                  <a:lnTo>
                    <a:pt x="313372" y="18224"/>
                  </a:lnTo>
                  <a:lnTo>
                    <a:pt x="316509" y="15303"/>
                  </a:lnTo>
                  <a:lnTo>
                    <a:pt x="322922" y="15303"/>
                  </a:lnTo>
                  <a:lnTo>
                    <a:pt x="326237" y="17297"/>
                  </a:lnTo>
                  <a:lnTo>
                    <a:pt x="326999" y="22644"/>
                  </a:lnTo>
                  <a:lnTo>
                    <a:pt x="326999" y="14503"/>
                  </a:lnTo>
                  <a:lnTo>
                    <a:pt x="325577" y="12369"/>
                  </a:lnTo>
                  <a:lnTo>
                    <a:pt x="321983" y="11709"/>
                  </a:lnTo>
                  <a:lnTo>
                    <a:pt x="313321" y="11709"/>
                  </a:lnTo>
                  <a:lnTo>
                    <a:pt x="308013" y="17932"/>
                  </a:lnTo>
                  <a:lnTo>
                    <a:pt x="308013" y="33540"/>
                  </a:lnTo>
                  <a:lnTo>
                    <a:pt x="313677" y="39827"/>
                  </a:lnTo>
                  <a:lnTo>
                    <a:pt x="324459" y="39827"/>
                  </a:lnTo>
                  <a:lnTo>
                    <a:pt x="327825" y="38417"/>
                  </a:lnTo>
                  <a:lnTo>
                    <a:pt x="330123" y="36753"/>
                  </a:lnTo>
                  <a:lnTo>
                    <a:pt x="330073" y="36233"/>
                  </a:lnTo>
                  <a:lnTo>
                    <a:pt x="329768" y="32804"/>
                  </a:lnTo>
                  <a:lnTo>
                    <a:pt x="326059" y="35991"/>
                  </a:lnTo>
                  <a:lnTo>
                    <a:pt x="322173" y="36233"/>
                  </a:lnTo>
                  <a:lnTo>
                    <a:pt x="316090" y="36233"/>
                  </a:lnTo>
                  <a:lnTo>
                    <a:pt x="312305" y="31889"/>
                  </a:lnTo>
                  <a:lnTo>
                    <a:pt x="312140" y="25895"/>
                  </a:lnTo>
                  <a:lnTo>
                    <a:pt x="330352" y="25895"/>
                  </a:lnTo>
                  <a:close/>
                </a:path>
                <a:path w="484505" h="51435">
                  <a:moveTo>
                    <a:pt x="357276" y="36817"/>
                  </a:moveTo>
                  <a:lnTo>
                    <a:pt x="356920" y="32829"/>
                  </a:lnTo>
                  <a:lnTo>
                    <a:pt x="353923" y="35229"/>
                  </a:lnTo>
                  <a:lnTo>
                    <a:pt x="350735" y="36055"/>
                  </a:lnTo>
                  <a:lnTo>
                    <a:pt x="342823" y="36055"/>
                  </a:lnTo>
                  <a:lnTo>
                    <a:pt x="339521" y="31750"/>
                  </a:lnTo>
                  <a:lnTo>
                    <a:pt x="339521" y="21221"/>
                  </a:lnTo>
                  <a:lnTo>
                    <a:pt x="341706" y="15494"/>
                  </a:lnTo>
                  <a:lnTo>
                    <a:pt x="351028" y="15494"/>
                  </a:lnTo>
                  <a:lnTo>
                    <a:pt x="353034" y="15963"/>
                  </a:lnTo>
                  <a:lnTo>
                    <a:pt x="356273" y="18110"/>
                  </a:lnTo>
                  <a:lnTo>
                    <a:pt x="356984" y="14249"/>
                  </a:lnTo>
                  <a:lnTo>
                    <a:pt x="353504" y="12242"/>
                  </a:lnTo>
                  <a:lnTo>
                    <a:pt x="351510" y="11709"/>
                  </a:lnTo>
                  <a:lnTo>
                    <a:pt x="339699" y="11709"/>
                  </a:lnTo>
                  <a:lnTo>
                    <a:pt x="334924" y="18897"/>
                  </a:lnTo>
                  <a:lnTo>
                    <a:pt x="334924" y="33362"/>
                  </a:lnTo>
                  <a:lnTo>
                    <a:pt x="340283" y="39827"/>
                  </a:lnTo>
                  <a:lnTo>
                    <a:pt x="350850" y="39827"/>
                  </a:lnTo>
                  <a:lnTo>
                    <a:pt x="354088" y="39001"/>
                  </a:lnTo>
                  <a:lnTo>
                    <a:pt x="357276" y="36817"/>
                  </a:lnTo>
                  <a:close/>
                </a:path>
                <a:path w="484505" h="51435">
                  <a:moveTo>
                    <a:pt x="379247" y="37592"/>
                  </a:moveTo>
                  <a:lnTo>
                    <a:pt x="378307" y="34061"/>
                  </a:lnTo>
                  <a:lnTo>
                    <a:pt x="376770" y="35331"/>
                  </a:lnTo>
                  <a:lnTo>
                    <a:pt x="374878" y="36055"/>
                  </a:lnTo>
                  <a:lnTo>
                    <a:pt x="370814" y="36055"/>
                  </a:lnTo>
                  <a:lnTo>
                    <a:pt x="369989" y="34251"/>
                  </a:lnTo>
                  <a:lnTo>
                    <a:pt x="369989" y="15913"/>
                  </a:lnTo>
                  <a:lnTo>
                    <a:pt x="378307" y="15913"/>
                  </a:lnTo>
                  <a:lnTo>
                    <a:pt x="378307" y="12496"/>
                  </a:lnTo>
                  <a:lnTo>
                    <a:pt x="369989" y="12496"/>
                  </a:lnTo>
                  <a:lnTo>
                    <a:pt x="369989" y="4686"/>
                  </a:lnTo>
                  <a:lnTo>
                    <a:pt x="365925" y="4686"/>
                  </a:lnTo>
                  <a:lnTo>
                    <a:pt x="365925" y="12496"/>
                  </a:lnTo>
                  <a:lnTo>
                    <a:pt x="360781" y="12496"/>
                  </a:lnTo>
                  <a:lnTo>
                    <a:pt x="360781" y="15913"/>
                  </a:lnTo>
                  <a:lnTo>
                    <a:pt x="365734" y="15913"/>
                  </a:lnTo>
                  <a:lnTo>
                    <a:pt x="365734" y="35687"/>
                  </a:lnTo>
                  <a:lnTo>
                    <a:pt x="366560" y="39827"/>
                  </a:lnTo>
                  <a:lnTo>
                    <a:pt x="374764" y="39827"/>
                  </a:lnTo>
                  <a:lnTo>
                    <a:pt x="377761" y="38354"/>
                  </a:lnTo>
                  <a:lnTo>
                    <a:pt x="379247" y="37592"/>
                  </a:lnTo>
                  <a:close/>
                </a:path>
                <a:path w="484505" h="51435">
                  <a:moveTo>
                    <a:pt x="390537" y="12496"/>
                  </a:moveTo>
                  <a:lnTo>
                    <a:pt x="386118" y="12496"/>
                  </a:lnTo>
                  <a:lnTo>
                    <a:pt x="386118" y="39039"/>
                  </a:lnTo>
                  <a:lnTo>
                    <a:pt x="390537" y="39039"/>
                  </a:lnTo>
                  <a:lnTo>
                    <a:pt x="390537" y="12496"/>
                  </a:lnTo>
                  <a:close/>
                </a:path>
                <a:path w="484505" h="51435">
                  <a:moveTo>
                    <a:pt x="391007" y="0"/>
                  </a:moveTo>
                  <a:lnTo>
                    <a:pt x="385762" y="0"/>
                  </a:lnTo>
                  <a:lnTo>
                    <a:pt x="385762" y="5257"/>
                  </a:lnTo>
                  <a:lnTo>
                    <a:pt x="391007" y="5257"/>
                  </a:lnTo>
                  <a:lnTo>
                    <a:pt x="391007" y="0"/>
                  </a:lnTo>
                  <a:close/>
                </a:path>
                <a:path w="484505" h="51435">
                  <a:moveTo>
                    <a:pt x="422021" y="12496"/>
                  </a:moveTo>
                  <a:lnTo>
                    <a:pt x="417601" y="12496"/>
                  </a:lnTo>
                  <a:lnTo>
                    <a:pt x="412940" y="24942"/>
                  </a:lnTo>
                  <a:lnTo>
                    <a:pt x="409867" y="33058"/>
                  </a:lnTo>
                  <a:lnTo>
                    <a:pt x="409397" y="35877"/>
                  </a:lnTo>
                  <a:lnTo>
                    <a:pt x="408978" y="33718"/>
                  </a:lnTo>
                  <a:lnTo>
                    <a:pt x="407441" y="29591"/>
                  </a:lnTo>
                  <a:lnTo>
                    <a:pt x="406857" y="27990"/>
                  </a:lnTo>
                  <a:lnTo>
                    <a:pt x="401142" y="12496"/>
                  </a:lnTo>
                  <a:lnTo>
                    <a:pt x="396532" y="12496"/>
                  </a:lnTo>
                  <a:lnTo>
                    <a:pt x="406679" y="39039"/>
                  </a:lnTo>
                  <a:lnTo>
                    <a:pt x="411873" y="39039"/>
                  </a:lnTo>
                  <a:lnTo>
                    <a:pt x="422021" y="12496"/>
                  </a:lnTo>
                  <a:close/>
                </a:path>
                <a:path w="484505" h="51435">
                  <a:moveTo>
                    <a:pt x="432714" y="12496"/>
                  </a:moveTo>
                  <a:lnTo>
                    <a:pt x="428294" y="12496"/>
                  </a:lnTo>
                  <a:lnTo>
                    <a:pt x="428294" y="39039"/>
                  </a:lnTo>
                  <a:lnTo>
                    <a:pt x="432714" y="39039"/>
                  </a:lnTo>
                  <a:lnTo>
                    <a:pt x="432714" y="12496"/>
                  </a:lnTo>
                  <a:close/>
                </a:path>
                <a:path w="484505" h="51435">
                  <a:moveTo>
                    <a:pt x="433184" y="0"/>
                  </a:moveTo>
                  <a:lnTo>
                    <a:pt x="427939" y="0"/>
                  </a:lnTo>
                  <a:lnTo>
                    <a:pt x="427939" y="5257"/>
                  </a:lnTo>
                  <a:lnTo>
                    <a:pt x="433184" y="5257"/>
                  </a:lnTo>
                  <a:lnTo>
                    <a:pt x="433184" y="0"/>
                  </a:lnTo>
                  <a:close/>
                </a:path>
                <a:path w="484505" h="51435">
                  <a:moveTo>
                    <a:pt x="457466" y="37592"/>
                  </a:moveTo>
                  <a:lnTo>
                    <a:pt x="456526" y="34061"/>
                  </a:lnTo>
                  <a:lnTo>
                    <a:pt x="454990" y="35331"/>
                  </a:lnTo>
                  <a:lnTo>
                    <a:pt x="453097" y="36055"/>
                  </a:lnTo>
                  <a:lnTo>
                    <a:pt x="449033" y="36055"/>
                  </a:lnTo>
                  <a:lnTo>
                    <a:pt x="448208" y="34251"/>
                  </a:lnTo>
                  <a:lnTo>
                    <a:pt x="448208" y="15913"/>
                  </a:lnTo>
                  <a:lnTo>
                    <a:pt x="456526" y="15913"/>
                  </a:lnTo>
                  <a:lnTo>
                    <a:pt x="456526" y="12496"/>
                  </a:lnTo>
                  <a:lnTo>
                    <a:pt x="448208" y="12496"/>
                  </a:lnTo>
                  <a:lnTo>
                    <a:pt x="448208" y="4686"/>
                  </a:lnTo>
                  <a:lnTo>
                    <a:pt x="444144" y="4686"/>
                  </a:lnTo>
                  <a:lnTo>
                    <a:pt x="444144" y="12496"/>
                  </a:lnTo>
                  <a:lnTo>
                    <a:pt x="439000" y="12496"/>
                  </a:lnTo>
                  <a:lnTo>
                    <a:pt x="439000" y="15913"/>
                  </a:lnTo>
                  <a:lnTo>
                    <a:pt x="443966" y="15913"/>
                  </a:lnTo>
                  <a:lnTo>
                    <a:pt x="443966" y="35687"/>
                  </a:lnTo>
                  <a:lnTo>
                    <a:pt x="444792" y="39827"/>
                  </a:lnTo>
                  <a:lnTo>
                    <a:pt x="452996" y="39827"/>
                  </a:lnTo>
                  <a:lnTo>
                    <a:pt x="455993" y="38354"/>
                  </a:lnTo>
                  <a:lnTo>
                    <a:pt x="457466" y="37592"/>
                  </a:lnTo>
                  <a:close/>
                </a:path>
                <a:path w="484505" h="51435">
                  <a:moveTo>
                    <a:pt x="484225" y="12496"/>
                  </a:moveTo>
                  <a:lnTo>
                    <a:pt x="479806" y="12496"/>
                  </a:lnTo>
                  <a:lnTo>
                    <a:pt x="472122" y="31546"/>
                  </a:lnTo>
                  <a:lnTo>
                    <a:pt x="472020" y="34315"/>
                  </a:lnTo>
                  <a:lnTo>
                    <a:pt x="471957" y="35687"/>
                  </a:lnTo>
                  <a:lnTo>
                    <a:pt x="471538" y="31673"/>
                  </a:lnTo>
                  <a:lnTo>
                    <a:pt x="466585" y="19977"/>
                  </a:lnTo>
                  <a:lnTo>
                    <a:pt x="463397" y="12496"/>
                  </a:lnTo>
                  <a:lnTo>
                    <a:pt x="458736" y="12496"/>
                  </a:lnTo>
                  <a:lnTo>
                    <a:pt x="470192" y="39039"/>
                  </a:lnTo>
                  <a:lnTo>
                    <a:pt x="468058" y="44272"/>
                  </a:lnTo>
                  <a:lnTo>
                    <a:pt x="466521" y="47637"/>
                  </a:lnTo>
                  <a:lnTo>
                    <a:pt x="463753" y="47637"/>
                  </a:lnTo>
                  <a:lnTo>
                    <a:pt x="461860" y="47396"/>
                  </a:lnTo>
                  <a:lnTo>
                    <a:pt x="460095" y="46710"/>
                  </a:lnTo>
                  <a:lnTo>
                    <a:pt x="460451" y="50533"/>
                  </a:lnTo>
                  <a:lnTo>
                    <a:pt x="461759" y="50825"/>
                  </a:lnTo>
                  <a:lnTo>
                    <a:pt x="463397" y="51003"/>
                  </a:lnTo>
                  <a:lnTo>
                    <a:pt x="464693" y="51003"/>
                  </a:lnTo>
                  <a:lnTo>
                    <a:pt x="466763" y="51231"/>
                  </a:lnTo>
                  <a:lnTo>
                    <a:pt x="468947" y="50533"/>
                  </a:lnTo>
                  <a:lnTo>
                    <a:pt x="484225" y="12496"/>
                  </a:lnTo>
                  <a:close/>
                </a:path>
              </a:pathLst>
            </a:custGeom>
            <a:solidFill>
              <a:srgbClr val="8585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1510465" y="2653553"/>
              <a:ext cx="377825" cy="189230"/>
            </a:xfrm>
            <a:custGeom>
              <a:avLst/>
              <a:gdLst/>
              <a:ahLst/>
              <a:cxnLst/>
              <a:rect l="l" t="t" r="r" b="b"/>
              <a:pathLst>
                <a:path w="377825" h="189230">
                  <a:moveTo>
                    <a:pt x="0" y="188673"/>
                  </a:moveTo>
                  <a:lnTo>
                    <a:pt x="377345" y="188673"/>
                  </a:lnTo>
                  <a:lnTo>
                    <a:pt x="377345" y="0"/>
                  </a:lnTo>
                  <a:lnTo>
                    <a:pt x="0" y="0"/>
                  </a:lnTo>
                  <a:lnTo>
                    <a:pt x="0" y="188673"/>
                  </a:lnTo>
                  <a:close/>
                </a:path>
              </a:pathLst>
            </a:custGeom>
            <a:ln w="9433">
              <a:solidFill>
                <a:srgbClr val="85858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1556562" y="2734322"/>
              <a:ext cx="287655" cy="50800"/>
            </a:xfrm>
            <a:custGeom>
              <a:avLst/>
              <a:gdLst/>
              <a:ahLst/>
              <a:cxnLst/>
              <a:rect l="l" t="t" r="r" b="b"/>
              <a:pathLst>
                <a:path w="287655" h="50800">
                  <a:moveTo>
                    <a:pt x="14452" y="11709"/>
                  </a:moveTo>
                  <a:lnTo>
                    <a:pt x="9207" y="11785"/>
                  </a:lnTo>
                  <a:lnTo>
                    <a:pt x="5956" y="14719"/>
                  </a:lnTo>
                  <a:lnTo>
                    <a:pt x="4127" y="17487"/>
                  </a:lnTo>
                  <a:lnTo>
                    <a:pt x="4127" y="12014"/>
                  </a:lnTo>
                  <a:lnTo>
                    <a:pt x="0" y="12014"/>
                  </a:lnTo>
                  <a:lnTo>
                    <a:pt x="0" y="39039"/>
                  </a:lnTo>
                  <a:lnTo>
                    <a:pt x="4419" y="39039"/>
                  </a:lnTo>
                  <a:lnTo>
                    <a:pt x="4419" y="20193"/>
                  </a:lnTo>
                  <a:lnTo>
                    <a:pt x="8661" y="15862"/>
                  </a:lnTo>
                  <a:lnTo>
                    <a:pt x="14452" y="15735"/>
                  </a:lnTo>
                  <a:lnTo>
                    <a:pt x="14452" y="11709"/>
                  </a:lnTo>
                  <a:close/>
                </a:path>
                <a:path w="287655" h="50800">
                  <a:moveTo>
                    <a:pt x="40309" y="25895"/>
                  </a:moveTo>
                  <a:lnTo>
                    <a:pt x="40297" y="22644"/>
                  </a:lnTo>
                  <a:lnTo>
                    <a:pt x="40259" y="19507"/>
                  </a:lnTo>
                  <a:lnTo>
                    <a:pt x="37490" y="15316"/>
                  </a:lnTo>
                  <a:lnTo>
                    <a:pt x="36957" y="14516"/>
                  </a:lnTo>
                  <a:lnTo>
                    <a:pt x="36957" y="22644"/>
                  </a:lnTo>
                  <a:lnTo>
                    <a:pt x="22377" y="22644"/>
                  </a:lnTo>
                  <a:lnTo>
                    <a:pt x="23317" y="18224"/>
                  </a:lnTo>
                  <a:lnTo>
                    <a:pt x="26454" y="15316"/>
                  </a:lnTo>
                  <a:lnTo>
                    <a:pt x="32880" y="15316"/>
                  </a:lnTo>
                  <a:lnTo>
                    <a:pt x="36182" y="17297"/>
                  </a:lnTo>
                  <a:lnTo>
                    <a:pt x="36957" y="22644"/>
                  </a:lnTo>
                  <a:lnTo>
                    <a:pt x="36957" y="14516"/>
                  </a:lnTo>
                  <a:lnTo>
                    <a:pt x="35534" y="12369"/>
                  </a:lnTo>
                  <a:lnTo>
                    <a:pt x="31940" y="11709"/>
                  </a:lnTo>
                  <a:lnTo>
                    <a:pt x="23266" y="11709"/>
                  </a:lnTo>
                  <a:lnTo>
                    <a:pt x="17970" y="17932"/>
                  </a:lnTo>
                  <a:lnTo>
                    <a:pt x="17970" y="33540"/>
                  </a:lnTo>
                  <a:lnTo>
                    <a:pt x="23634" y="39827"/>
                  </a:lnTo>
                  <a:lnTo>
                    <a:pt x="34417" y="39827"/>
                  </a:lnTo>
                  <a:lnTo>
                    <a:pt x="37782" y="38417"/>
                  </a:lnTo>
                  <a:lnTo>
                    <a:pt x="40081" y="36766"/>
                  </a:lnTo>
                  <a:lnTo>
                    <a:pt x="40030" y="36233"/>
                  </a:lnTo>
                  <a:lnTo>
                    <a:pt x="39725" y="32804"/>
                  </a:lnTo>
                  <a:lnTo>
                    <a:pt x="36017" y="35991"/>
                  </a:lnTo>
                  <a:lnTo>
                    <a:pt x="32118" y="36233"/>
                  </a:lnTo>
                  <a:lnTo>
                    <a:pt x="26047" y="36233"/>
                  </a:lnTo>
                  <a:lnTo>
                    <a:pt x="22263" y="31889"/>
                  </a:lnTo>
                  <a:lnTo>
                    <a:pt x="22085" y="25895"/>
                  </a:lnTo>
                  <a:lnTo>
                    <a:pt x="40309" y="25895"/>
                  </a:lnTo>
                  <a:close/>
                </a:path>
                <a:path w="287655" h="50800">
                  <a:moveTo>
                    <a:pt x="67233" y="36830"/>
                  </a:moveTo>
                  <a:lnTo>
                    <a:pt x="66878" y="32829"/>
                  </a:lnTo>
                  <a:lnTo>
                    <a:pt x="63868" y="35229"/>
                  </a:lnTo>
                  <a:lnTo>
                    <a:pt x="60693" y="36055"/>
                  </a:lnTo>
                  <a:lnTo>
                    <a:pt x="52781" y="36055"/>
                  </a:lnTo>
                  <a:lnTo>
                    <a:pt x="49479" y="31750"/>
                  </a:lnTo>
                  <a:lnTo>
                    <a:pt x="49479" y="21234"/>
                  </a:lnTo>
                  <a:lnTo>
                    <a:pt x="51663" y="15494"/>
                  </a:lnTo>
                  <a:lnTo>
                    <a:pt x="60985" y="15494"/>
                  </a:lnTo>
                  <a:lnTo>
                    <a:pt x="62979" y="15963"/>
                  </a:lnTo>
                  <a:lnTo>
                    <a:pt x="66230" y="18122"/>
                  </a:lnTo>
                  <a:lnTo>
                    <a:pt x="66941" y="14249"/>
                  </a:lnTo>
                  <a:lnTo>
                    <a:pt x="63461" y="12242"/>
                  </a:lnTo>
                  <a:lnTo>
                    <a:pt x="61455" y="11709"/>
                  </a:lnTo>
                  <a:lnTo>
                    <a:pt x="49657" y="11709"/>
                  </a:lnTo>
                  <a:lnTo>
                    <a:pt x="44869" y="18897"/>
                  </a:lnTo>
                  <a:lnTo>
                    <a:pt x="44869" y="33375"/>
                  </a:lnTo>
                  <a:lnTo>
                    <a:pt x="50241" y="39827"/>
                  </a:lnTo>
                  <a:lnTo>
                    <a:pt x="60794" y="39827"/>
                  </a:lnTo>
                  <a:lnTo>
                    <a:pt x="64046" y="39014"/>
                  </a:lnTo>
                  <a:lnTo>
                    <a:pt x="67233" y="36830"/>
                  </a:lnTo>
                  <a:close/>
                </a:path>
                <a:path w="287655" h="50800">
                  <a:moveTo>
                    <a:pt x="78816" y="12496"/>
                  </a:moveTo>
                  <a:lnTo>
                    <a:pt x="74396" y="12496"/>
                  </a:lnTo>
                  <a:lnTo>
                    <a:pt x="74396" y="39039"/>
                  </a:lnTo>
                  <a:lnTo>
                    <a:pt x="78816" y="39039"/>
                  </a:lnTo>
                  <a:lnTo>
                    <a:pt x="78816" y="12496"/>
                  </a:lnTo>
                  <a:close/>
                </a:path>
                <a:path w="287655" h="50800">
                  <a:moveTo>
                    <a:pt x="79286" y="0"/>
                  </a:moveTo>
                  <a:lnTo>
                    <a:pt x="74041" y="0"/>
                  </a:lnTo>
                  <a:lnTo>
                    <a:pt x="74041" y="5257"/>
                  </a:lnTo>
                  <a:lnTo>
                    <a:pt x="79286" y="5257"/>
                  </a:lnTo>
                  <a:lnTo>
                    <a:pt x="79286" y="0"/>
                  </a:lnTo>
                  <a:close/>
                </a:path>
                <a:path w="287655" h="50800">
                  <a:moveTo>
                    <a:pt x="112293" y="18415"/>
                  </a:moveTo>
                  <a:lnTo>
                    <a:pt x="110680" y="15494"/>
                  </a:lnTo>
                  <a:lnTo>
                    <a:pt x="110540" y="15252"/>
                  </a:lnTo>
                  <a:lnTo>
                    <a:pt x="108585" y="11709"/>
                  </a:lnTo>
                  <a:lnTo>
                    <a:pt x="107696" y="11709"/>
                  </a:lnTo>
                  <a:lnTo>
                    <a:pt x="107696" y="20116"/>
                  </a:lnTo>
                  <a:lnTo>
                    <a:pt x="107696" y="31978"/>
                  </a:lnTo>
                  <a:lnTo>
                    <a:pt x="103505" y="36233"/>
                  </a:lnTo>
                  <a:lnTo>
                    <a:pt x="96786" y="36233"/>
                  </a:lnTo>
                  <a:lnTo>
                    <a:pt x="95199" y="35013"/>
                  </a:lnTo>
                  <a:lnTo>
                    <a:pt x="94018" y="33375"/>
                  </a:lnTo>
                  <a:lnTo>
                    <a:pt x="93433" y="32473"/>
                  </a:lnTo>
                  <a:lnTo>
                    <a:pt x="93433" y="19024"/>
                  </a:lnTo>
                  <a:lnTo>
                    <a:pt x="94843" y="16891"/>
                  </a:lnTo>
                  <a:lnTo>
                    <a:pt x="97142" y="15494"/>
                  </a:lnTo>
                  <a:lnTo>
                    <a:pt x="104152" y="15494"/>
                  </a:lnTo>
                  <a:lnTo>
                    <a:pt x="107696" y="20116"/>
                  </a:lnTo>
                  <a:lnTo>
                    <a:pt x="107696" y="11709"/>
                  </a:lnTo>
                  <a:lnTo>
                    <a:pt x="99390" y="11709"/>
                  </a:lnTo>
                  <a:lnTo>
                    <a:pt x="95961" y="12954"/>
                  </a:lnTo>
                  <a:lnTo>
                    <a:pt x="93243" y="15252"/>
                  </a:lnTo>
                  <a:lnTo>
                    <a:pt x="93243" y="12369"/>
                  </a:lnTo>
                  <a:lnTo>
                    <a:pt x="88836" y="12369"/>
                  </a:lnTo>
                  <a:lnTo>
                    <a:pt x="88836" y="50761"/>
                  </a:lnTo>
                  <a:lnTo>
                    <a:pt x="93433" y="50761"/>
                  </a:lnTo>
                  <a:lnTo>
                    <a:pt x="93433" y="36474"/>
                  </a:lnTo>
                  <a:lnTo>
                    <a:pt x="95262" y="38176"/>
                  </a:lnTo>
                  <a:lnTo>
                    <a:pt x="97840" y="39827"/>
                  </a:lnTo>
                  <a:lnTo>
                    <a:pt x="107111" y="39827"/>
                  </a:lnTo>
                  <a:lnTo>
                    <a:pt x="110083" y="36474"/>
                  </a:lnTo>
                  <a:lnTo>
                    <a:pt x="110299" y="36233"/>
                  </a:lnTo>
                  <a:lnTo>
                    <a:pt x="112293" y="33985"/>
                  </a:lnTo>
                  <a:lnTo>
                    <a:pt x="112293" y="18415"/>
                  </a:lnTo>
                  <a:close/>
                </a:path>
                <a:path w="287655" h="50800">
                  <a:moveTo>
                    <a:pt x="141160" y="25895"/>
                  </a:moveTo>
                  <a:lnTo>
                    <a:pt x="141135" y="22644"/>
                  </a:lnTo>
                  <a:lnTo>
                    <a:pt x="141109" y="19507"/>
                  </a:lnTo>
                  <a:lnTo>
                    <a:pt x="138328" y="15316"/>
                  </a:lnTo>
                  <a:lnTo>
                    <a:pt x="137795" y="14516"/>
                  </a:lnTo>
                  <a:lnTo>
                    <a:pt x="137795" y="22644"/>
                  </a:lnTo>
                  <a:lnTo>
                    <a:pt x="123228" y="22644"/>
                  </a:lnTo>
                  <a:lnTo>
                    <a:pt x="124167" y="18224"/>
                  </a:lnTo>
                  <a:lnTo>
                    <a:pt x="127304" y="15316"/>
                  </a:lnTo>
                  <a:lnTo>
                    <a:pt x="133718" y="15316"/>
                  </a:lnTo>
                  <a:lnTo>
                    <a:pt x="137033" y="17297"/>
                  </a:lnTo>
                  <a:lnTo>
                    <a:pt x="137795" y="22644"/>
                  </a:lnTo>
                  <a:lnTo>
                    <a:pt x="137795" y="14516"/>
                  </a:lnTo>
                  <a:lnTo>
                    <a:pt x="136385" y="12369"/>
                  </a:lnTo>
                  <a:lnTo>
                    <a:pt x="132778" y="11709"/>
                  </a:lnTo>
                  <a:lnTo>
                    <a:pt x="124117" y="11709"/>
                  </a:lnTo>
                  <a:lnTo>
                    <a:pt x="118808" y="17932"/>
                  </a:lnTo>
                  <a:lnTo>
                    <a:pt x="118808" y="33540"/>
                  </a:lnTo>
                  <a:lnTo>
                    <a:pt x="124472" y="39827"/>
                  </a:lnTo>
                  <a:lnTo>
                    <a:pt x="135255" y="39827"/>
                  </a:lnTo>
                  <a:lnTo>
                    <a:pt x="138633" y="38417"/>
                  </a:lnTo>
                  <a:lnTo>
                    <a:pt x="140919" y="36766"/>
                  </a:lnTo>
                  <a:lnTo>
                    <a:pt x="140881" y="36233"/>
                  </a:lnTo>
                  <a:lnTo>
                    <a:pt x="140563" y="32804"/>
                  </a:lnTo>
                  <a:lnTo>
                    <a:pt x="136855" y="35991"/>
                  </a:lnTo>
                  <a:lnTo>
                    <a:pt x="132969" y="36233"/>
                  </a:lnTo>
                  <a:lnTo>
                    <a:pt x="126885" y="36233"/>
                  </a:lnTo>
                  <a:lnTo>
                    <a:pt x="123101" y="31889"/>
                  </a:lnTo>
                  <a:lnTo>
                    <a:pt x="122936" y="25895"/>
                  </a:lnTo>
                  <a:lnTo>
                    <a:pt x="141160" y="25895"/>
                  </a:lnTo>
                  <a:close/>
                </a:path>
                <a:path w="287655" h="50800">
                  <a:moveTo>
                    <a:pt x="164833" y="28282"/>
                  </a:moveTo>
                  <a:lnTo>
                    <a:pt x="162661" y="26250"/>
                  </a:lnTo>
                  <a:lnTo>
                    <a:pt x="162534" y="26073"/>
                  </a:lnTo>
                  <a:lnTo>
                    <a:pt x="160223" y="23990"/>
                  </a:lnTo>
                  <a:lnTo>
                    <a:pt x="158648" y="23622"/>
                  </a:lnTo>
                  <a:lnTo>
                    <a:pt x="155689" y="23088"/>
                  </a:lnTo>
                  <a:lnTo>
                    <a:pt x="152438" y="22428"/>
                  </a:lnTo>
                  <a:lnTo>
                    <a:pt x="149733" y="21831"/>
                  </a:lnTo>
                  <a:lnTo>
                    <a:pt x="149733" y="15201"/>
                  </a:lnTo>
                  <a:lnTo>
                    <a:pt x="156641" y="15201"/>
                  </a:lnTo>
                  <a:lnTo>
                    <a:pt x="159766" y="15430"/>
                  </a:lnTo>
                  <a:lnTo>
                    <a:pt x="163118" y="17475"/>
                  </a:lnTo>
                  <a:lnTo>
                    <a:pt x="163830" y="13601"/>
                  </a:lnTo>
                  <a:lnTo>
                    <a:pt x="160769" y="12192"/>
                  </a:lnTo>
                  <a:lnTo>
                    <a:pt x="158356" y="11709"/>
                  </a:lnTo>
                  <a:lnTo>
                    <a:pt x="145542" y="11709"/>
                  </a:lnTo>
                  <a:lnTo>
                    <a:pt x="145542" y="22428"/>
                  </a:lnTo>
                  <a:lnTo>
                    <a:pt x="147256" y="24345"/>
                  </a:lnTo>
                  <a:lnTo>
                    <a:pt x="148729" y="25476"/>
                  </a:lnTo>
                  <a:lnTo>
                    <a:pt x="150571" y="26797"/>
                  </a:lnTo>
                  <a:lnTo>
                    <a:pt x="151853" y="27025"/>
                  </a:lnTo>
                  <a:lnTo>
                    <a:pt x="157226" y="28117"/>
                  </a:lnTo>
                  <a:lnTo>
                    <a:pt x="160642" y="28816"/>
                  </a:lnTo>
                  <a:lnTo>
                    <a:pt x="160642" y="36118"/>
                  </a:lnTo>
                  <a:lnTo>
                    <a:pt x="150317" y="36118"/>
                  </a:lnTo>
                  <a:lnTo>
                    <a:pt x="147027" y="33909"/>
                  </a:lnTo>
                  <a:lnTo>
                    <a:pt x="145961" y="33185"/>
                  </a:lnTo>
                  <a:lnTo>
                    <a:pt x="145262" y="37236"/>
                  </a:lnTo>
                  <a:lnTo>
                    <a:pt x="147129" y="38176"/>
                  </a:lnTo>
                  <a:lnTo>
                    <a:pt x="150380" y="39827"/>
                  </a:lnTo>
                  <a:lnTo>
                    <a:pt x="159473" y="39827"/>
                  </a:lnTo>
                  <a:lnTo>
                    <a:pt x="162001" y="37947"/>
                  </a:lnTo>
                  <a:lnTo>
                    <a:pt x="163830" y="36525"/>
                  </a:lnTo>
                  <a:lnTo>
                    <a:pt x="164833" y="34137"/>
                  </a:lnTo>
                  <a:lnTo>
                    <a:pt x="164833" y="28282"/>
                  </a:lnTo>
                  <a:close/>
                </a:path>
                <a:path w="287655" h="50800">
                  <a:moveTo>
                    <a:pt x="182968" y="24206"/>
                  </a:moveTo>
                  <a:lnTo>
                    <a:pt x="167347" y="24206"/>
                  </a:lnTo>
                  <a:lnTo>
                    <a:pt x="167347" y="27635"/>
                  </a:lnTo>
                  <a:lnTo>
                    <a:pt x="182968" y="27635"/>
                  </a:lnTo>
                  <a:lnTo>
                    <a:pt x="182968" y="24206"/>
                  </a:lnTo>
                  <a:close/>
                </a:path>
                <a:path w="287655" h="50800">
                  <a:moveTo>
                    <a:pt x="211188" y="36830"/>
                  </a:moveTo>
                  <a:lnTo>
                    <a:pt x="210845" y="32829"/>
                  </a:lnTo>
                  <a:lnTo>
                    <a:pt x="207835" y="35229"/>
                  </a:lnTo>
                  <a:lnTo>
                    <a:pt x="204647" y="36055"/>
                  </a:lnTo>
                  <a:lnTo>
                    <a:pt x="196748" y="36055"/>
                  </a:lnTo>
                  <a:lnTo>
                    <a:pt x="193433" y="31750"/>
                  </a:lnTo>
                  <a:lnTo>
                    <a:pt x="193433" y="21234"/>
                  </a:lnTo>
                  <a:lnTo>
                    <a:pt x="195630" y="15494"/>
                  </a:lnTo>
                  <a:lnTo>
                    <a:pt x="204952" y="15494"/>
                  </a:lnTo>
                  <a:lnTo>
                    <a:pt x="206946" y="15963"/>
                  </a:lnTo>
                  <a:lnTo>
                    <a:pt x="210197" y="18122"/>
                  </a:lnTo>
                  <a:lnTo>
                    <a:pt x="210896" y="14249"/>
                  </a:lnTo>
                  <a:lnTo>
                    <a:pt x="207416" y="12242"/>
                  </a:lnTo>
                  <a:lnTo>
                    <a:pt x="205422" y="11709"/>
                  </a:lnTo>
                  <a:lnTo>
                    <a:pt x="193624" y="11709"/>
                  </a:lnTo>
                  <a:lnTo>
                    <a:pt x="188836" y="18897"/>
                  </a:lnTo>
                  <a:lnTo>
                    <a:pt x="188836" y="33375"/>
                  </a:lnTo>
                  <a:lnTo>
                    <a:pt x="194208" y="39827"/>
                  </a:lnTo>
                  <a:lnTo>
                    <a:pt x="204762" y="39827"/>
                  </a:lnTo>
                  <a:lnTo>
                    <a:pt x="208013" y="39014"/>
                  </a:lnTo>
                  <a:lnTo>
                    <a:pt x="211188" y="36830"/>
                  </a:lnTo>
                  <a:close/>
                </a:path>
                <a:path w="287655" h="50800">
                  <a:moveTo>
                    <a:pt x="241236" y="18072"/>
                  </a:moveTo>
                  <a:lnTo>
                    <a:pt x="238683" y="15316"/>
                  </a:lnTo>
                  <a:lnTo>
                    <a:pt x="236639" y="13119"/>
                  </a:lnTo>
                  <a:lnTo>
                    <a:pt x="236639" y="18427"/>
                  </a:lnTo>
                  <a:lnTo>
                    <a:pt x="236639" y="32524"/>
                  </a:lnTo>
                  <a:lnTo>
                    <a:pt x="232638" y="36055"/>
                  </a:lnTo>
                  <a:lnTo>
                    <a:pt x="224193" y="36055"/>
                  </a:lnTo>
                  <a:lnTo>
                    <a:pt x="219951" y="32715"/>
                  </a:lnTo>
                  <a:lnTo>
                    <a:pt x="219951" y="18237"/>
                  </a:lnTo>
                  <a:lnTo>
                    <a:pt x="224434" y="15316"/>
                  </a:lnTo>
                  <a:lnTo>
                    <a:pt x="232397" y="15316"/>
                  </a:lnTo>
                  <a:lnTo>
                    <a:pt x="236639" y="18427"/>
                  </a:lnTo>
                  <a:lnTo>
                    <a:pt x="236639" y="13119"/>
                  </a:lnTo>
                  <a:lnTo>
                    <a:pt x="235343" y="11709"/>
                  </a:lnTo>
                  <a:lnTo>
                    <a:pt x="221068" y="11709"/>
                  </a:lnTo>
                  <a:lnTo>
                    <a:pt x="215341" y="18237"/>
                  </a:lnTo>
                  <a:lnTo>
                    <a:pt x="215341" y="33972"/>
                  </a:lnTo>
                  <a:lnTo>
                    <a:pt x="221361" y="39827"/>
                  </a:lnTo>
                  <a:lnTo>
                    <a:pt x="235343" y="39827"/>
                  </a:lnTo>
                  <a:lnTo>
                    <a:pt x="239064" y="36055"/>
                  </a:lnTo>
                  <a:lnTo>
                    <a:pt x="241122" y="33972"/>
                  </a:lnTo>
                  <a:lnTo>
                    <a:pt x="241236" y="18072"/>
                  </a:lnTo>
                  <a:close/>
                </a:path>
                <a:path w="287655" h="50800">
                  <a:moveTo>
                    <a:pt x="261378" y="11709"/>
                  </a:moveTo>
                  <a:lnTo>
                    <a:pt x="256133" y="11785"/>
                  </a:lnTo>
                  <a:lnTo>
                    <a:pt x="252882" y="14719"/>
                  </a:lnTo>
                  <a:lnTo>
                    <a:pt x="251053" y="17487"/>
                  </a:lnTo>
                  <a:lnTo>
                    <a:pt x="251053" y="12014"/>
                  </a:lnTo>
                  <a:lnTo>
                    <a:pt x="246926" y="12014"/>
                  </a:lnTo>
                  <a:lnTo>
                    <a:pt x="246926" y="39039"/>
                  </a:lnTo>
                  <a:lnTo>
                    <a:pt x="251345" y="39039"/>
                  </a:lnTo>
                  <a:lnTo>
                    <a:pt x="251345" y="20193"/>
                  </a:lnTo>
                  <a:lnTo>
                    <a:pt x="255587" y="15862"/>
                  </a:lnTo>
                  <a:lnTo>
                    <a:pt x="261378" y="15735"/>
                  </a:lnTo>
                  <a:lnTo>
                    <a:pt x="261378" y="11709"/>
                  </a:lnTo>
                  <a:close/>
                </a:path>
                <a:path w="287655" h="50800">
                  <a:moveTo>
                    <a:pt x="287235" y="25895"/>
                  </a:moveTo>
                  <a:lnTo>
                    <a:pt x="287223" y="22644"/>
                  </a:lnTo>
                  <a:lnTo>
                    <a:pt x="287185" y="19507"/>
                  </a:lnTo>
                  <a:lnTo>
                    <a:pt x="284416" y="15316"/>
                  </a:lnTo>
                  <a:lnTo>
                    <a:pt x="283883" y="14516"/>
                  </a:lnTo>
                  <a:lnTo>
                    <a:pt x="283883" y="22644"/>
                  </a:lnTo>
                  <a:lnTo>
                    <a:pt x="269316" y="22644"/>
                  </a:lnTo>
                  <a:lnTo>
                    <a:pt x="270256" y="18224"/>
                  </a:lnTo>
                  <a:lnTo>
                    <a:pt x="273392" y="15316"/>
                  </a:lnTo>
                  <a:lnTo>
                    <a:pt x="279806" y="15316"/>
                  </a:lnTo>
                  <a:lnTo>
                    <a:pt x="283108" y="17297"/>
                  </a:lnTo>
                  <a:lnTo>
                    <a:pt x="283883" y="22644"/>
                  </a:lnTo>
                  <a:lnTo>
                    <a:pt x="283883" y="14516"/>
                  </a:lnTo>
                  <a:lnTo>
                    <a:pt x="282460" y="12369"/>
                  </a:lnTo>
                  <a:lnTo>
                    <a:pt x="278866" y="11709"/>
                  </a:lnTo>
                  <a:lnTo>
                    <a:pt x="270205" y="11709"/>
                  </a:lnTo>
                  <a:lnTo>
                    <a:pt x="264896" y="17932"/>
                  </a:lnTo>
                  <a:lnTo>
                    <a:pt x="264896" y="33540"/>
                  </a:lnTo>
                  <a:lnTo>
                    <a:pt x="270560" y="39827"/>
                  </a:lnTo>
                  <a:lnTo>
                    <a:pt x="281343" y="39827"/>
                  </a:lnTo>
                  <a:lnTo>
                    <a:pt x="284708" y="38417"/>
                  </a:lnTo>
                  <a:lnTo>
                    <a:pt x="287007" y="36766"/>
                  </a:lnTo>
                  <a:lnTo>
                    <a:pt x="286956" y="36233"/>
                  </a:lnTo>
                  <a:lnTo>
                    <a:pt x="286651" y="32804"/>
                  </a:lnTo>
                  <a:lnTo>
                    <a:pt x="282943" y="35991"/>
                  </a:lnTo>
                  <a:lnTo>
                    <a:pt x="279044" y="36233"/>
                  </a:lnTo>
                  <a:lnTo>
                    <a:pt x="272973" y="36233"/>
                  </a:lnTo>
                  <a:lnTo>
                    <a:pt x="269189" y="31889"/>
                  </a:lnTo>
                  <a:lnTo>
                    <a:pt x="269011" y="25895"/>
                  </a:lnTo>
                  <a:lnTo>
                    <a:pt x="287235" y="25895"/>
                  </a:lnTo>
                  <a:close/>
                </a:path>
              </a:pathLst>
            </a:custGeom>
            <a:solidFill>
              <a:srgbClr val="8585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2359493" y="2370544"/>
              <a:ext cx="566420" cy="189230"/>
            </a:xfrm>
            <a:custGeom>
              <a:avLst/>
              <a:gdLst/>
              <a:ahLst/>
              <a:cxnLst/>
              <a:rect l="l" t="t" r="r" b="b"/>
              <a:pathLst>
                <a:path w="566419" h="189230">
                  <a:moveTo>
                    <a:pt x="0" y="188673"/>
                  </a:moveTo>
                  <a:lnTo>
                    <a:pt x="566018" y="188673"/>
                  </a:lnTo>
                  <a:lnTo>
                    <a:pt x="566018" y="0"/>
                  </a:lnTo>
                  <a:lnTo>
                    <a:pt x="0" y="0"/>
                  </a:lnTo>
                  <a:lnTo>
                    <a:pt x="0" y="188673"/>
                  </a:lnTo>
                  <a:close/>
                </a:path>
              </a:pathLst>
            </a:custGeom>
            <a:ln w="9433">
              <a:solidFill>
                <a:srgbClr val="85858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2477528" y="2449753"/>
              <a:ext cx="329565" cy="52705"/>
            </a:xfrm>
            <a:custGeom>
              <a:avLst/>
              <a:gdLst/>
              <a:ahLst/>
              <a:cxnLst/>
              <a:rect l="l" t="t" r="r" b="b"/>
              <a:pathLst>
                <a:path w="329564" h="52705">
                  <a:moveTo>
                    <a:pt x="14439" y="13271"/>
                  </a:moveTo>
                  <a:lnTo>
                    <a:pt x="9194" y="13347"/>
                  </a:lnTo>
                  <a:lnTo>
                    <a:pt x="5956" y="16281"/>
                  </a:lnTo>
                  <a:lnTo>
                    <a:pt x="4114" y="19037"/>
                  </a:lnTo>
                  <a:lnTo>
                    <a:pt x="4114" y="13576"/>
                  </a:lnTo>
                  <a:lnTo>
                    <a:pt x="0" y="13576"/>
                  </a:lnTo>
                  <a:lnTo>
                    <a:pt x="0" y="40601"/>
                  </a:lnTo>
                  <a:lnTo>
                    <a:pt x="4419" y="40601"/>
                  </a:lnTo>
                  <a:lnTo>
                    <a:pt x="4419" y="21755"/>
                  </a:lnTo>
                  <a:lnTo>
                    <a:pt x="8661" y="17411"/>
                  </a:lnTo>
                  <a:lnTo>
                    <a:pt x="14439" y="17297"/>
                  </a:lnTo>
                  <a:lnTo>
                    <a:pt x="14439" y="13271"/>
                  </a:lnTo>
                  <a:close/>
                </a:path>
                <a:path w="329564" h="52705">
                  <a:moveTo>
                    <a:pt x="40297" y="27457"/>
                  </a:moveTo>
                  <a:lnTo>
                    <a:pt x="40284" y="24206"/>
                  </a:lnTo>
                  <a:lnTo>
                    <a:pt x="40259" y="21069"/>
                  </a:lnTo>
                  <a:lnTo>
                    <a:pt x="37477" y="16865"/>
                  </a:lnTo>
                  <a:lnTo>
                    <a:pt x="36944" y="16065"/>
                  </a:lnTo>
                  <a:lnTo>
                    <a:pt x="36944" y="24206"/>
                  </a:lnTo>
                  <a:lnTo>
                    <a:pt x="22377" y="24206"/>
                  </a:lnTo>
                  <a:lnTo>
                    <a:pt x="23317" y="19786"/>
                  </a:lnTo>
                  <a:lnTo>
                    <a:pt x="26454" y="16865"/>
                  </a:lnTo>
                  <a:lnTo>
                    <a:pt x="32867" y="16865"/>
                  </a:lnTo>
                  <a:lnTo>
                    <a:pt x="36182" y="18859"/>
                  </a:lnTo>
                  <a:lnTo>
                    <a:pt x="36944" y="24206"/>
                  </a:lnTo>
                  <a:lnTo>
                    <a:pt x="36944" y="16065"/>
                  </a:lnTo>
                  <a:lnTo>
                    <a:pt x="35534" y="13931"/>
                  </a:lnTo>
                  <a:lnTo>
                    <a:pt x="31927" y="13271"/>
                  </a:lnTo>
                  <a:lnTo>
                    <a:pt x="23266" y="13271"/>
                  </a:lnTo>
                  <a:lnTo>
                    <a:pt x="17957" y="19494"/>
                  </a:lnTo>
                  <a:lnTo>
                    <a:pt x="17957" y="35102"/>
                  </a:lnTo>
                  <a:lnTo>
                    <a:pt x="23622" y="41389"/>
                  </a:lnTo>
                  <a:lnTo>
                    <a:pt x="34404" y="41389"/>
                  </a:lnTo>
                  <a:lnTo>
                    <a:pt x="37782" y="39979"/>
                  </a:lnTo>
                  <a:lnTo>
                    <a:pt x="40068" y="38315"/>
                  </a:lnTo>
                  <a:lnTo>
                    <a:pt x="40017" y="37795"/>
                  </a:lnTo>
                  <a:lnTo>
                    <a:pt x="39712" y="34366"/>
                  </a:lnTo>
                  <a:lnTo>
                    <a:pt x="36004" y="37553"/>
                  </a:lnTo>
                  <a:lnTo>
                    <a:pt x="32118" y="37795"/>
                  </a:lnTo>
                  <a:lnTo>
                    <a:pt x="26035" y="37795"/>
                  </a:lnTo>
                  <a:lnTo>
                    <a:pt x="22250" y="33451"/>
                  </a:lnTo>
                  <a:lnTo>
                    <a:pt x="22085" y="27457"/>
                  </a:lnTo>
                  <a:lnTo>
                    <a:pt x="40297" y="27457"/>
                  </a:lnTo>
                  <a:close/>
                </a:path>
                <a:path w="329564" h="52705">
                  <a:moveTo>
                    <a:pt x="67221" y="38379"/>
                  </a:moveTo>
                  <a:lnTo>
                    <a:pt x="66865" y="34391"/>
                  </a:lnTo>
                  <a:lnTo>
                    <a:pt x="63868" y="36791"/>
                  </a:lnTo>
                  <a:lnTo>
                    <a:pt x="60680" y="37617"/>
                  </a:lnTo>
                  <a:lnTo>
                    <a:pt x="52781" y="37617"/>
                  </a:lnTo>
                  <a:lnTo>
                    <a:pt x="49466" y="33312"/>
                  </a:lnTo>
                  <a:lnTo>
                    <a:pt x="49466" y="22783"/>
                  </a:lnTo>
                  <a:lnTo>
                    <a:pt x="51650" y="17056"/>
                  </a:lnTo>
                  <a:lnTo>
                    <a:pt x="60972" y="17056"/>
                  </a:lnTo>
                  <a:lnTo>
                    <a:pt x="62979" y="17526"/>
                  </a:lnTo>
                  <a:lnTo>
                    <a:pt x="66230" y="19672"/>
                  </a:lnTo>
                  <a:lnTo>
                    <a:pt x="66929" y="15811"/>
                  </a:lnTo>
                  <a:lnTo>
                    <a:pt x="63461" y="13804"/>
                  </a:lnTo>
                  <a:lnTo>
                    <a:pt x="61455" y="13271"/>
                  </a:lnTo>
                  <a:lnTo>
                    <a:pt x="49657" y="13271"/>
                  </a:lnTo>
                  <a:lnTo>
                    <a:pt x="44869" y="20459"/>
                  </a:lnTo>
                  <a:lnTo>
                    <a:pt x="44869" y="34925"/>
                  </a:lnTo>
                  <a:lnTo>
                    <a:pt x="50241" y="41389"/>
                  </a:lnTo>
                  <a:lnTo>
                    <a:pt x="60794" y="41389"/>
                  </a:lnTo>
                  <a:lnTo>
                    <a:pt x="64033" y="40563"/>
                  </a:lnTo>
                  <a:lnTo>
                    <a:pt x="67221" y="38379"/>
                  </a:lnTo>
                  <a:close/>
                </a:path>
                <a:path w="329564" h="52705">
                  <a:moveTo>
                    <a:pt x="78803" y="14058"/>
                  </a:moveTo>
                  <a:lnTo>
                    <a:pt x="74396" y="14058"/>
                  </a:lnTo>
                  <a:lnTo>
                    <a:pt x="74396" y="40601"/>
                  </a:lnTo>
                  <a:lnTo>
                    <a:pt x="78803" y="40601"/>
                  </a:lnTo>
                  <a:lnTo>
                    <a:pt x="78803" y="14058"/>
                  </a:lnTo>
                  <a:close/>
                </a:path>
                <a:path w="329564" h="52705">
                  <a:moveTo>
                    <a:pt x="79286" y="1562"/>
                  </a:moveTo>
                  <a:lnTo>
                    <a:pt x="74041" y="1562"/>
                  </a:lnTo>
                  <a:lnTo>
                    <a:pt x="74041" y="6819"/>
                  </a:lnTo>
                  <a:lnTo>
                    <a:pt x="79286" y="6819"/>
                  </a:lnTo>
                  <a:lnTo>
                    <a:pt x="79286" y="1562"/>
                  </a:lnTo>
                  <a:close/>
                </a:path>
                <a:path w="329564" h="52705">
                  <a:moveTo>
                    <a:pt x="112293" y="19964"/>
                  </a:moveTo>
                  <a:lnTo>
                    <a:pt x="110680" y="17056"/>
                  </a:lnTo>
                  <a:lnTo>
                    <a:pt x="110540" y="16814"/>
                  </a:lnTo>
                  <a:lnTo>
                    <a:pt x="108585" y="13271"/>
                  </a:lnTo>
                  <a:lnTo>
                    <a:pt x="107683" y="13271"/>
                  </a:lnTo>
                  <a:lnTo>
                    <a:pt x="107683" y="21678"/>
                  </a:lnTo>
                  <a:lnTo>
                    <a:pt x="107683" y="33540"/>
                  </a:lnTo>
                  <a:lnTo>
                    <a:pt x="103505" y="37795"/>
                  </a:lnTo>
                  <a:lnTo>
                    <a:pt x="96774" y="37795"/>
                  </a:lnTo>
                  <a:lnTo>
                    <a:pt x="95186" y="36576"/>
                  </a:lnTo>
                  <a:lnTo>
                    <a:pt x="94005" y="34925"/>
                  </a:lnTo>
                  <a:lnTo>
                    <a:pt x="93421" y="34023"/>
                  </a:lnTo>
                  <a:lnTo>
                    <a:pt x="93421" y="20574"/>
                  </a:lnTo>
                  <a:lnTo>
                    <a:pt x="94843" y="18440"/>
                  </a:lnTo>
                  <a:lnTo>
                    <a:pt x="97129" y="17056"/>
                  </a:lnTo>
                  <a:lnTo>
                    <a:pt x="104152" y="17056"/>
                  </a:lnTo>
                  <a:lnTo>
                    <a:pt x="107683" y="21678"/>
                  </a:lnTo>
                  <a:lnTo>
                    <a:pt x="107683" y="13271"/>
                  </a:lnTo>
                  <a:lnTo>
                    <a:pt x="99377" y="13271"/>
                  </a:lnTo>
                  <a:lnTo>
                    <a:pt x="95961" y="14516"/>
                  </a:lnTo>
                  <a:lnTo>
                    <a:pt x="93243" y="16814"/>
                  </a:lnTo>
                  <a:lnTo>
                    <a:pt x="93243" y="13931"/>
                  </a:lnTo>
                  <a:lnTo>
                    <a:pt x="88823" y="13931"/>
                  </a:lnTo>
                  <a:lnTo>
                    <a:pt x="88823" y="52324"/>
                  </a:lnTo>
                  <a:lnTo>
                    <a:pt x="93421" y="52324"/>
                  </a:lnTo>
                  <a:lnTo>
                    <a:pt x="93421" y="38023"/>
                  </a:lnTo>
                  <a:lnTo>
                    <a:pt x="95250" y="39738"/>
                  </a:lnTo>
                  <a:lnTo>
                    <a:pt x="97840" y="41389"/>
                  </a:lnTo>
                  <a:lnTo>
                    <a:pt x="107099" y="41389"/>
                  </a:lnTo>
                  <a:lnTo>
                    <a:pt x="110083" y="38023"/>
                  </a:lnTo>
                  <a:lnTo>
                    <a:pt x="110286" y="37795"/>
                  </a:lnTo>
                  <a:lnTo>
                    <a:pt x="112293" y="35534"/>
                  </a:lnTo>
                  <a:lnTo>
                    <a:pt x="112293" y="19964"/>
                  </a:lnTo>
                  <a:close/>
                </a:path>
                <a:path w="329564" h="52705">
                  <a:moveTo>
                    <a:pt x="141147" y="27457"/>
                  </a:moveTo>
                  <a:lnTo>
                    <a:pt x="141135" y="24206"/>
                  </a:lnTo>
                  <a:lnTo>
                    <a:pt x="141097" y="21069"/>
                  </a:lnTo>
                  <a:lnTo>
                    <a:pt x="138328" y="16865"/>
                  </a:lnTo>
                  <a:lnTo>
                    <a:pt x="137795" y="16065"/>
                  </a:lnTo>
                  <a:lnTo>
                    <a:pt x="137795" y="24206"/>
                  </a:lnTo>
                  <a:lnTo>
                    <a:pt x="123228" y="24206"/>
                  </a:lnTo>
                  <a:lnTo>
                    <a:pt x="124167" y="19786"/>
                  </a:lnTo>
                  <a:lnTo>
                    <a:pt x="127292" y="16865"/>
                  </a:lnTo>
                  <a:lnTo>
                    <a:pt x="133718" y="16865"/>
                  </a:lnTo>
                  <a:lnTo>
                    <a:pt x="137020" y="18859"/>
                  </a:lnTo>
                  <a:lnTo>
                    <a:pt x="137795" y="24206"/>
                  </a:lnTo>
                  <a:lnTo>
                    <a:pt x="137795" y="16065"/>
                  </a:lnTo>
                  <a:lnTo>
                    <a:pt x="136372" y="13931"/>
                  </a:lnTo>
                  <a:lnTo>
                    <a:pt x="132778" y="13271"/>
                  </a:lnTo>
                  <a:lnTo>
                    <a:pt x="124117" y="13271"/>
                  </a:lnTo>
                  <a:lnTo>
                    <a:pt x="118808" y="19494"/>
                  </a:lnTo>
                  <a:lnTo>
                    <a:pt x="118808" y="35102"/>
                  </a:lnTo>
                  <a:lnTo>
                    <a:pt x="124460" y="41389"/>
                  </a:lnTo>
                  <a:lnTo>
                    <a:pt x="135255" y="41389"/>
                  </a:lnTo>
                  <a:lnTo>
                    <a:pt x="138620" y="39979"/>
                  </a:lnTo>
                  <a:lnTo>
                    <a:pt x="140919" y="38315"/>
                  </a:lnTo>
                  <a:lnTo>
                    <a:pt x="140868" y="37795"/>
                  </a:lnTo>
                  <a:lnTo>
                    <a:pt x="140563" y="34366"/>
                  </a:lnTo>
                  <a:lnTo>
                    <a:pt x="136855" y="37553"/>
                  </a:lnTo>
                  <a:lnTo>
                    <a:pt x="132956" y="37795"/>
                  </a:lnTo>
                  <a:lnTo>
                    <a:pt x="126885" y="37795"/>
                  </a:lnTo>
                  <a:lnTo>
                    <a:pt x="123101" y="33451"/>
                  </a:lnTo>
                  <a:lnTo>
                    <a:pt x="122923" y="27457"/>
                  </a:lnTo>
                  <a:lnTo>
                    <a:pt x="141147" y="27457"/>
                  </a:lnTo>
                  <a:close/>
                </a:path>
                <a:path w="329564" h="52705">
                  <a:moveTo>
                    <a:pt x="164820" y="29845"/>
                  </a:moveTo>
                  <a:lnTo>
                    <a:pt x="162648" y="27813"/>
                  </a:lnTo>
                  <a:lnTo>
                    <a:pt x="162534" y="27635"/>
                  </a:lnTo>
                  <a:lnTo>
                    <a:pt x="160223" y="25552"/>
                  </a:lnTo>
                  <a:lnTo>
                    <a:pt x="158635" y="25184"/>
                  </a:lnTo>
                  <a:lnTo>
                    <a:pt x="155676" y="24638"/>
                  </a:lnTo>
                  <a:lnTo>
                    <a:pt x="152438" y="23977"/>
                  </a:lnTo>
                  <a:lnTo>
                    <a:pt x="149733" y="23380"/>
                  </a:lnTo>
                  <a:lnTo>
                    <a:pt x="149733" y="16764"/>
                  </a:lnTo>
                  <a:lnTo>
                    <a:pt x="156629" y="16764"/>
                  </a:lnTo>
                  <a:lnTo>
                    <a:pt x="159753" y="16992"/>
                  </a:lnTo>
                  <a:lnTo>
                    <a:pt x="163118" y="19024"/>
                  </a:lnTo>
                  <a:lnTo>
                    <a:pt x="163817" y="15163"/>
                  </a:lnTo>
                  <a:lnTo>
                    <a:pt x="160756" y="13741"/>
                  </a:lnTo>
                  <a:lnTo>
                    <a:pt x="158343" y="13271"/>
                  </a:lnTo>
                  <a:lnTo>
                    <a:pt x="145542" y="13271"/>
                  </a:lnTo>
                  <a:lnTo>
                    <a:pt x="145542" y="23977"/>
                  </a:lnTo>
                  <a:lnTo>
                    <a:pt x="147256" y="25895"/>
                  </a:lnTo>
                  <a:lnTo>
                    <a:pt x="148729" y="27038"/>
                  </a:lnTo>
                  <a:lnTo>
                    <a:pt x="150558" y="28359"/>
                  </a:lnTo>
                  <a:lnTo>
                    <a:pt x="151853" y="28587"/>
                  </a:lnTo>
                  <a:lnTo>
                    <a:pt x="155092" y="29248"/>
                  </a:lnTo>
                  <a:lnTo>
                    <a:pt x="157226" y="29667"/>
                  </a:lnTo>
                  <a:lnTo>
                    <a:pt x="160642" y="30378"/>
                  </a:lnTo>
                  <a:lnTo>
                    <a:pt x="160642" y="37680"/>
                  </a:lnTo>
                  <a:lnTo>
                    <a:pt x="150317" y="37680"/>
                  </a:lnTo>
                  <a:lnTo>
                    <a:pt x="147015" y="35471"/>
                  </a:lnTo>
                  <a:lnTo>
                    <a:pt x="145961" y="34747"/>
                  </a:lnTo>
                  <a:lnTo>
                    <a:pt x="145249" y="38798"/>
                  </a:lnTo>
                  <a:lnTo>
                    <a:pt x="147129" y="39738"/>
                  </a:lnTo>
                  <a:lnTo>
                    <a:pt x="150380" y="41389"/>
                  </a:lnTo>
                  <a:lnTo>
                    <a:pt x="159461" y="41389"/>
                  </a:lnTo>
                  <a:lnTo>
                    <a:pt x="161988" y="39509"/>
                  </a:lnTo>
                  <a:lnTo>
                    <a:pt x="163817" y="38087"/>
                  </a:lnTo>
                  <a:lnTo>
                    <a:pt x="164820" y="35699"/>
                  </a:lnTo>
                  <a:lnTo>
                    <a:pt x="164820" y="29845"/>
                  </a:lnTo>
                  <a:close/>
                </a:path>
                <a:path w="329564" h="52705">
                  <a:moveTo>
                    <a:pt x="182956" y="25768"/>
                  </a:moveTo>
                  <a:lnTo>
                    <a:pt x="167335" y="25768"/>
                  </a:lnTo>
                  <a:lnTo>
                    <a:pt x="167335" y="29197"/>
                  </a:lnTo>
                  <a:lnTo>
                    <a:pt x="182956" y="29197"/>
                  </a:lnTo>
                  <a:lnTo>
                    <a:pt x="182956" y="25768"/>
                  </a:lnTo>
                  <a:close/>
                </a:path>
                <a:path w="329564" h="52705">
                  <a:moveTo>
                    <a:pt x="214490" y="40601"/>
                  </a:moveTo>
                  <a:lnTo>
                    <a:pt x="203288" y="24688"/>
                  </a:lnTo>
                  <a:lnTo>
                    <a:pt x="213194" y="14643"/>
                  </a:lnTo>
                  <a:lnTo>
                    <a:pt x="207899" y="14643"/>
                  </a:lnTo>
                  <a:lnTo>
                    <a:pt x="195910" y="26797"/>
                  </a:lnTo>
                  <a:lnTo>
                    <a:pt x="195910" y="0"/>
                  </a:lnTo>
                  <a:lnTo>
                    <a:pt x="191668" y="0"/>
                  </a:lnTo>
                  <a:lnTo>
                    <a:pt x="191668" y="40601"/>
                  </a:lnTo>
                  <a:lnTo>
                    <a:pt x="195745" y="40601"/>
                  </a:lnTo>
                  <a:lnTo>
                    <a:pt x="195745" y="32359"/>
                  </a:lnTo>
                  <a:lnTo>
                    <a:pt x="200456" y="27495"/>
                  </a:lnTo>
                  <a:lnTo>
                    <a:pt x="209664" y="40601"/>
                  </a:lnTo>
                  <a:lnTo>
                    <a:pt x="214490" y="40601"/>
                  </a:lnTo>
                  <a:close/>
                </a:path>
                <a:path w="329564" h="52705">
                  <a:moveTo>
                    <a:pt x="238925" y="27457"/>
                  </a:moveTo>
                  <a:lnTo>
                    <a:pt x="238912" y="24206"/>
                  </a:lnTo>
                  <a:lnTo>
                    <a:pt x="238874" y="21069"/>
                  </a:lnTo>
                  <a:lnTo>
                    <a:pt x="236105" y="16865"/>
                  </a:lnTo>
                  <a:lnTo>
                    <a:pt x="235572" y="16065"/>
                  </a:lnTo>
                  <a:lnTo>
                    <a:pt x="235572" y="24206"/>
                  </a:lnTo>
                  <a:lnTo>
                    <a:pt x="221005" y="24206"/>
                  </a:lnTo>
                  <a:lnTo>
                    <a:pt x="221945" y="19786"/>
                  </a:lnTo>
                  <a:lnTo>
                    <a:pt x="225082" y="16865"/>
                  </a:lnTo>
                  <a:lnTo>
                    <a:pt x="231495" y="16865"/>
                  </a:lnTo>
                  <a:lnTo>
                    <a:pt x="234797" y="18859"/>
                  </a:lnTo>
                  <a:lnTo>
                    <a:pt x="235572" y="24206"/>
                  </a:lnTo>
                  <a:lnTo>
                    <a:pt x="235572" y="16065"/>
                  </a:lnTo>
                  <a:lnTo>
                    <a:pt x="234162" y="13931"/>
                  </a:lnTo>
                  <a:lnTo>
                    <a:pt x="230555" y="13271"/>
                  </a:lnTo>
                  <a:lnTo>
                    <a:pt x="221894" y="13271"/>
                  </a:lnTo>
                  <a:lnTo>
                    <a:pt x="216585" y="19494"/>
                  </a:lnTo>
                  <a:lnTo>
                    <a:pt x="216585" y="35102"/>
                  </a:lnTo>
                  <a:lnTo>
                    <a:pt x="222250" y="41389"/>
                  </a:lnTo>
                  <a:lnTo>
                    <a:pt x="233032" y="41389"/>
                  </a:lnTo>
                  <a:lnTo>
                    <a:pt x="236397" y="39979"/>
                  </a:lnTo>
                  <a:lnTo>
                    <a:pt x="238696" y="38315"/>
                  </a:lnTo>
                  <a:lnTo>
                    <a:pt x="238645" y="37795"/>
                  </a:lnTo>
                  <a:lnTo>
                    <a:pt x="238340" y="34366"/>
                  </a:lnTo>
                  <a:lnTo>
                    <a:pt x="234632" y="37553"/>
                  </a:lnTo>
                  <a:lnTo>
                    <a:pt x="230746" y="37795"/>
                  </a:lnTo>
                  <a:lnTo>
                    <a:pt x="224663" y="37795"/>
                  </a:lnTo>
                  <a:lnTo>
                    <a:pt x="220878" y="33451"/>
                  </a:lnTo>
                  <a:lnTo>
                    <a:pt x="220713" y="27457"/>
                  </a:lnTo>
                  <a:lnTo>
                    <a:pt x="238925" y="27457"/>
                  </a:lnTo>
                  <a:close/>
                </a:path>
                <a:path w="329564" h="52705">
                  <a:moveTo>
                    <a:pt x="260667" y="13271"/>
                  </a:moveTo>
                  <a:lnTo>
                    <a:pt x="255422" y="13347"/>
                  </a:lnTo>
                  <a:lnTo>
                    <a:pt x="252171" y="16281"/>
                  </a:lnTo>
                  <a:lnTo>
                    <a:pt x="250342" y="19037"/>
                  </a:lnTo>
                  <a:lnTo>
                    <a:pt x="250342" y="13576"/>
                  </a:lnTo>
                  <a:lnTo>
                    <a:pt x="246214" y="13576"/>
                  </a:lnTo>
                  <a:lnTo>
                    <a:pt x="246214" y="40601"/>
                  </a:lnTo>
                  <a:lnTo>
                    <a:pt x="250634" y="40601"/>
                  </a:lnTo>
                  <a:lnTo>
                    <a:pt x="250634" y="21755"/>
                  </a:lnTo>
                  <a:lnTo>
                    <a:pt x="254876" y="17411"/>
                  </a:lnTo>
                  <a:lnTo>
                    <a:pt x="260667" y="17297"/>
                  </a:lnTo>
                  <a:lnTo>
                    <a:pt x="260667" y="13271"/>
                  </a:lnTo>
                  <a:close/>
                </a:path>
                <a:path w="329564" h="52705">
                  <a:moveTo>
                    <a:pt x="287769" y="18681"/>
                  </a:moveTo>
                  <a:lnTo>
                    <a:pt x="286880" y="13271"/>
                  </a:lnTo>
                  <a:lnTo>
                    <a:pt x="274383" y="13271"/>
                  </a:lnTo>
                  <a:lnTo>
                    <a:pt x="271487" y="17297"/>
                  </a:lnTo>
                  <a:lnTo>
                    <a:pt x="271132" y="17780"/>
                  </a:lnTo>
                  <a:lnTo>
                    <a:pt x="271132" y="13576"/>
                  </a:lnTo>
                  <a:lnTo>
                    <a:pt x="266890" y="13576"/>
                  </a:lnTo>
                  <a:lnTo>
                    <a:pt x="266890" y="40601"/>
                  </a:lnTo>
                  <a:lnTo>
                    <a:pt x="271487" y="40601"/>
                  </a:lnTo>
                  <a:lnTo>
                    <a:pt x="271487" y="21869"/>
                  </a:lnTo>
                  <a:lnTo>
                    <a:pt x="272961" y="16865"/>
                  </a:lnTo>
                  <a:lnTo>
                    <a:pt x="283108" y="16865"/>
                  </a:lnTo>
                  <a:lnTo>
                    <a:pt x="283171" y="21158"/>
                  </a:lnTo>
                  <a:lnTo>
                    <a:pt x="283171" y="40601"/>
                  </a:lnTo>
                  <a:lnTo>
                    <a:pt x="287769" y="40601"/>
                  </a:lnTo>
                  <a:lnTo>
                    <a:pt x="287769" y="18681"/>
                  </a:lnTo>
                  <a:close/>
                </a:path>
                <a:path w="329564" h="52705">
                  <a:moveTo>
                    <a:pt x="317627" y="27457"/>
                  </a:moveTo>
                  <a:lnTo>
                    <a:pt x="317614" y="24206"/>
                  </a:lnTo>
                  <a:lnTo>
                    <a:pt x="317576" y="21069"/>
                  </a:lnTo>
                  <a:lnTo>
                    <a:pt x="314807" y="16865"/>
                  </a:lnTo>
                  <a:lnTo>
                    <a:pt x="314274" y="16065"/>
                  </a:lnTo>
                  <a:lnTo>
                    <a:pt x="314274" y="24206"/>
                  </a:lnTo>
                  <a:lnTo>
                    <a:pt x="299694" y="24206"/>
                  </a:lnTo>
                  <a:lnTo>
                    <a:pt x="300634" y="19786"/>
                  </a:lnTo>
                  <a:lnTo>
                    <a:pt x="303771" y="16865"/>
                  </a:lnTo>
                  <a:lnTo>
                    <a:pt x="310197" y="16865"/>
                  </a:lnTo>
                  <a:lnTo>
                    <a:pt x="313499" y="18859"/>
                  </a:lnTo>
                  <a:lnTo>
                    <a:pt x="314274" y="24206"/>
                  </a:lnTo>
                  <a:lnTo>
                    <a:pt x="314274" y="16065"/>
                  </a:lnTo>
                  <a:lnTo>
                    <a:pt x="312851" y="13931"/>
                  </a:lnTo>
                  <a:lnTo>
                    <a:pt x="309257" y="13271"/>
                  </a:lnTo>
                  <a:lnTo>
                    <a:pt x="300596" y="13271"/>
                  </a:lnTo>
                  <a:lnTo>
                    <a:pt x="295287" y="19494"/>
                  </a:lnTo>
                  <a:lnTo>
                    <a:pt x="295287" y="35102"/>
                  </a:lnTo>
                  <a:lnTo>
                    <a:pt x="300939" y="41389"/>
                  </a:lnTo>
                  <a:lnTo>
                    <a:pt x="311734" y="41389"/>
                  </a:lnTo>
                  <a:lnTo>
                    <a:pt x="315099" y="39979"/>
                  </a:lnTo>
                  <a:lnTo>
                    <a:pt x="317398" y="38315"/>
                  </a:lnTo>
                  <a:lnTo>
                    <a:pt x="317347" y="37795"/>
                  </a:lnTo>
                  <a:lnTo>
                    <a:pt x="317042" y="34366"/>
                  </a:lnTo>
                  <a:lnTo>
                    <a:pt x="313334" y="37553"/>
                  </a:lnTo>
                  <a:lnTo>
                    <a:pt x="309435" y="37795"/>
                  </a:lnTo>
                  <a:lnTo>
                    <a:pt x="303364" y="37795"/>
                  </a:lnTo>
                  <a:lnTo>
                    <a:pt x="299580" y="33451"/>
                  </a:lnTo>
                  <a:lnTo>
                    <a:pt x="299402" y="27457"/>
                  </a:lnTo>
                  <a:lnTo>
                    <a:pt x="317627" y="27457"/>
                  </a:lnTo>
                  <a:close/>
                </a:path>
                <a:path w="329564" h="52705">
                  <a:moveTo>
                    <a:pt x="329272" y="0"/>
                  </a:moveTo>
                  <a:lnTo>
                    <a:pt x="324853" y="0"/>
                  </a:lnTo>
                  <a:lnTo>
                    <a:pt x="324853" y="40601"/>
                  </a:lnTo>
                  <a:lnTo>
                    <a:pt x="329272" y="40601"/>
                  </a:lnTo>
                  <a:lnTo>
                    <a:pt x="329272" y="0"/>
                  </a:lnTo>
                  <a:close/>
                </a:path>
              </a:pathLst>
            </a:custGeom>
            <a:solidFill>
              <a:srgbClr val="8585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1982147" y="2653553"/>
              <a:ext cx="566420" cy="189230"/>
            </a:xfrm>
            <a:custGeom>
              <a:avLst/>
              <a:gdLst/>
              <a:ahLst/>
              <a:cxnLst/>
              <a:rect l="l" t="t" r="r" b="b"/>
              <a:pathLst>
                <a:path w="566419" h="189230">
                  <a:moveTo>
                    <a:pt x="0" y="188673"/>
                  </a:moveTo>
                  <a:lnTo>
                    <a:pt x="566018" y="188673"/>
                  </a:lnTo>
                  <a:lnTo>
                    <a:pt x="566018" y="0"/>
                  </a:lnTo>
                  <a:lnTo>
                    <a:pt x="0" y="0"/>
                  </a:lnTo>
                  <a:lnTo>
                    <a:pt x="0" y="188673"/>
                  </a:lnTo>
                  <a:close/>
                </a:path>
              </a:pathLst>
            </a:custGeom>
            <a:ln w="9433">
              <a:solidFill>
                <a:srgbClr val="85858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2070811" y="2732760"/>
              <a:ext cx="391795" cy="52705"/>
            </a:xfrm>
            <a:custGeom>
              <a:avLst/>
              <a:gdLst/>
              <a:ahLst/>
              <a:cxnLst/>
              <a:rect l="l" t="t" r="r" b="b"/>
              <a:pathLst>
                <a:path w="391794" h="52705">
                  <a:moveTo>
                    <a:pt x="14452" y="13271"/>
                  </a:moveTo>
                  <a:lnTo>
                    <a:pt x="9207" y="13347"/>
                  </a:lnTo>
                  <a:lnTo>
                    <a:pt x="5956" y="16281"/>
                  </a:lnTo>
                  <a:lnTo>
                    <a:pt x="4127" y="19050"/>
                  </a:lnTo>
                  <a:lnTo>
                    <a:pt x="4127" y="13576"/>
                  </a:lnTo>
                  <a:lnTo>
                    <a:pt x="0" y="13576"/>
                  </a:lnTo>
                  <a:lnTo>
                    <a:pt x="0" y="40601"/>
                  </a:lnTo>
                  <a:lnTo>
                    <a:pt x="4419" y="40601"/>
                  </a:lnTo>
                  <a:lnTo>
                    <a:pt x="4419" y="21755"/>
                  </a:lnTo>
                  <a:lnTo>
                    <a:pt x="8674" y="17424"/>
                  </a:lnTo>
                  <a:lnTo>
                    <a:pt x="14452" y="17297"/>
                  </a:lnTo>
                  <a:lnTo>
                    <a:pt x="14452" y="13271"/>
                  </a:lnTo>
                  <a:close/>
                </a:path>
                <a:path w="391794" h="52705">
                  <a:moveTo>
                    <a:pt x="40309" y="27457"/>
                  </a:moveTo>
                  <a:lnTo>
                    <a:pt x="40297" y="24206"/>
                  </a:lnTo>
                  <a:lnTo>
                    <a:pt x="40259" y="21069"/>
                  </a:lnTo>
                  <a:lnTo>
                    <a:pt x="37490" y="16878"/>
                  </a:lnTo>
                  <a:lnTo>
                    <a:pt x="36957" y="16078"/>
                  </a:lnTo>
                  <a:lnTo>
                    <a:pt x="36957" y="24206"/>
                  </a:lnTo>
                  <a:lnTo>
                    <a:pt x="22390" y="24206"/>
                  </a:lnTo>
                  <a:lnTo>
                    <a:pt x="23329" y="19786"/>
                  </a:lnTo>
                  <a:lnTo>
                    <a:pt x="26466" y="16878"/>
                  </a:lnTo>
                  <a:lnTo>
                    <a:pt x="32880" y="16878"/>
                  </a:lnTo>
                  <a:lnTo>
                    <a:pt x="36182" y="18859"/>
                  </a:lnTo>
                  <a:lnTo>
                    <a:pt x="36957" y="24206"/>
                  </a:lnTo>
                  <a:lnTo>
                    <a:pt x="36957" y="16078"/>
                  </a:lnTo>
                  <a:lnTo>
                    <a:pt x="35547" y="13931"/>
                  </a:lnTo>
                  <a:lnTo>
                    <a:pt x="31940" y="13271"/>
                  </a:lnTo>
                  <a:lnTo>
                    <a:pt x="23279" y="13271"/>
                  </a:lnTo>
                  <a:lnTo>
                    <a:pt x="17970" y="19494"/>
                  </a:lnTo>
                  <a:lnTo>
                    <a:pt x="17970" y="35102"/>
                  </a:lnTo>
                  <a:lnTo>
                    <a:pt x="23634" y="41389"/>
                  </a:lnTo>
                  <a:lnTo>
                    <a:pt x="34417" y="41389"/>
                  </a:lnTo>
                  <a:lnTo>
                    <a:pt x="37782" y="39979"/>
                  </a:lnTo>
                  <a:lnTo>
                    <a:pt x="40081" y="38328"/>
                  </a:lnTo>
                  <a:lnTo>
                    <a:pt x="40030" y="37795"/>
                  </a:lnTo>
                  <a:lnTo>
                    <a:pt x="39725" y="34366"/>
                  </a:lnTo>
                  <a:lnTo>
                    <a:pt x="36017" y="37553"/>
                  </a:lnTo>
                  <a:lnTo>
                    <a:pt x="32118" y="37795"/>
                  </a:lnTo>
                  <a:lnTo>
                    <a:pt x="26047" y="37795"/>
                  </a:lnTo>
                  <a:lnTo>
                    <a:pt x="22263" y="33451"/>
                  </a:lnTo>
                  <a:lnTo>
                    <a:pt x="22098" y="27457"/>
                  </a:lnTo>
                  <a:lnTo>
                    <a:pt x="40309" y="27457"/>
                  </a:lnTo>
                  <a:close/>
                </a:path>
                <a:path w="391794" h="52705">
                  <a:moveTo>
                    <a:pt x="67233" y="38392"/>
                  </a:moveTo>
                  <a:lnTo>
                    <a:pt x="66878" y="34391"/>
                  </a:lnTo>
                  <a:lnTo>
                    <a:pt x="63881" y="36791"/>
                  </a:lnTo>
                  <a:lnTo>
                    <a:pt x="60693" y="37617"/>
                  </a:lnTo>
                  <a:lnTo>
                    <a:pt x="52781" y="37617"/>
                  </a:lnTo>
                  <a:lnTo>
                    <a:pt x="49479" y="33312"/>
                  </a:lnTo>
                  <a:lnTo>
                    <a:pt x="49479" y="22796"/>
                  </a:lnTo>
                  <a:lnTo>
                    <a:pt x="51663" y="17056"/>
                  </a:lnTo>
                  <a:lnTo>
                    <a:pt x="60985" y="17056"/>
                  </a:lnTo>
                  <a:lnTo>
                    <a:pt x="62992" y="17526"/>
                  </a:lnTo>
                  <a:lnTo>
                    <a:pt x="66230" y="19685"/>
                  </a:lnTo>
                  <a:lnTo>
                    <a:pt x="66941" y="15811"/>
                  </a:lnTo>
                  <a:lnTo>
                    <a:pt x="63461" y="13804"/>
                  </a:lnTo>
                  <a:lnTo>
                    <a:pt x="61455" y="13271"/>
                  </a:lnTo>
                  <a:lnTo>
                    <a:pt x="49657" y="13271"/>
                  </a:lnTo>
                  <a:lnTo>
                    <a:pt x="44881" y="20459"/>
                  </a:lnTo>
                  <a:lnTo>
                    <a:pt x="44881" y="34937"/>
                  </a:lnTo>
                  <a:lnTo>
                    <a:pt x="50253" y="41389"/>
                  </a:lnTo>
                  <a:lnTo>
                    <a:pt x="60807" y="41389"/>
                  </a:lnTo>
                  <a:lnTo>
                    <a:pt x="64046" y="40576"/>
                  </a:lnTo>
                  <a:lnTo>
                    <a:pt x="67233" y="38392"/>
                  </a:lnTo>
                  <a:close/>
                </a:path>
                <a:path w="391794" h="52705">
                  <a:moveTo>
                    <a:pt x="78816" y="14058"/>
                  </a:moveTo>
                  <a:lnTo>
                    <a:pt x="74396" y="14058"/>
                  </a:lnTo>
                  <a:lnTo>
                    <a:pt x="74396" y="40601"/>
                  </a:lnTo>
                  <a:lnTo>
                    <a:pt x="78816" y="40601"/>
                  </a:lnTo>
                  <a:lnTo>
                    <a:pt x="78816" y="14058"/>
                  </a:lnTo>
                  <a:close/>
                </a:path>
                <a:path w="391794" h="52705">
                  <a:moveTo>
                    <a:pt x="79298" y="1562"/>
                  </a:moveTo>
                  <a:lnTo>
                    <a:pt x="74053" y="1562"/>
                  </a:lnTo>
                  <a:lnTo>
                    <a:pt x="74053" y="6819"/>
                  </a:lnTo>
                  <a:lnTo>
                    <a:pt x="79298" y="6819"/>
                  </a:lnTo>
                  <a:lnTo>
                    <a:pt x="79298" y="1562"/>
                  </a:lnTo>
                  <a:close/>
                </a:path>
                <a:path w="391794" h="52705">
                  <a:moveTo>
                    <a:pt x="112306" y="19977"/>
                  </a:moveTo>
                  <a:lnTo>
                    <a:pt x="110680" y="17056"/>
                  </a:lnTo>
                  <a:lnTo>
                    <a:pt x="110553" y="16814"/>
                  </a:lnTo>
                  <a:lnTo>
                    <a:pt x="108585" y="13271"/>
                  </a:lnTo>
                  <a:lnTo>
                    <a:pt x="107696" y="13271"/>
                  </a:lnTo>
                  <a:lnTo>
                    <a:pt x="107696" y="21678"/>
                  </a:lnTo>
                  <a:lnTo>
                    <a:pt x="107696" y="33540"/>
                  </a:lnTo>
                  <a:lnTo>
                    <a:pt x="103517" y="37795"/>
                  </a:lnTo>
                  <a:lnTo>
                    <a:pt x="96786" y="37795"/>
                  </a:lnTo>
                  <a:lnTo>
                    <a:pt x="95199" y="36576"/>
                  </a:lnTo>
                  <a:lnTo>
                    <a:pt x="94018" y="34937"/>
                  </a:lnTo>
                  <a:lnTo>
                    <a:pt x="93433" y="34036"/>
                  </a:lnTo>
                  <a:lnTo>
                    <a:pt x="93433" y="20586"/>
                  </a:lnTo>
                  <a:lnTo>
                    <a:pt x="94843" y="18453"/>
                  </a:lnTo>
                  <a:lnTo>
                    <a:pt x="97142" y="17056"/>
                  </a:lnTo>
                  <a:lnTo>
                    <a:pt x="104165" y="17056"/>
                  </a:lnTo>
                  <a:lnTo>
                    <a:pt x="107696" y="21678"/>
                  </a:lnTo>
                  <a:lnTo>
                    <a:pt x="107696" y="13271"/>
                  </a:lnTo>
                  <a:lnTo>
                    <a:pt x="99390" y="13271"/>
                  </a:lnTo>
                  <a:lnTo>
                    <a:pt x="95973" y="14516"/>
                  </a:lnTo>
                  <a:lnTo>
                    <a:pt x="93256" y="16814"/>
                  </a:lnTo>
                  <a:lnTo>
                    <a:pt x="93256" y="13931"/>
                  </a:lnTo>
                  <a:lnTo>
                    <a:pt x="88836" y="13931"/>
                  </a:lnTo>
                  <a:lnTo>
                    <a:pt x="88836" y="52324"/>
                  </a:lnTo>
                  <a:lnTo>
                    <a:pt x="93433" y="52324"/>
                  </a:lnTo>
                  <a:lnTo>
                    <a:pt x="93433" y="38036"/>
                  </a:lnTo>
                  <a:lnTo>
                    <a:pt x="95262" y="39738"/>
                  </a:lnTo>
                  <a:lnTo>
                    <a:pt x="97853" y="41389"/>
                  </a:lnTo>
                  <a:lnTo>
                    <a:pt x="107111" y="41389"/>
                  </a:lnTo>
                  <a:lnTo>
                    <a:pt x="110096" y="38036"/>
                  </a:lnTo>
                  <a:lnTo>
                    <a:pt x="110299" y="37795"/>
                  </a:lnTo>
                  <a:lnTo>
                    <a:pt x="112306" y="35547"/>
                  </a:lnTo>
                  <a:lnTo>
                    <a:pt x="112306" y="19977"/>
                  </a:lnTo>
                  <a:close/>
                </a:path>
                <a:path w="391794" h="52705">
                  <a:moveTo>
                    <a:pt x="141160" y="27457"/>
                  </a:moveTo>
                  <a:lnTo>
                    <a:pt x="141147" y="24206"/>
                  </a:lnTo>
                  <a:lnTo>
                    <a:pt x="141109" y="21069"/>
                  </a:lnTo>
                  <a:lnTo>
                    <a:pt x="138328" y="16878"/>
                  </a:lnTo>
                  <a:lnTo>
                    <a:pt x="137807" y="16090"/>
                  </a:lnTo>
                  <a:lnTo>
                    <a:pt x="137807" y="24206"/>
                  </a:lnTo>
                  <a:lnTo>
                    <a:pt x="123228" y="24206"/>
                  </a:lnTo>
                  <a:lnTo>
                    <a:pt x="137807" y="24206"/>
                  </a:lnTo>
                  <a:lnTo>
                    <a:pt x="137807" y="16090"/>
                  </a:lnTo>
                  <a:lnTo>
                    <a:pt x="136385" y="13931"/>
                  </a:lnTo>
                  <a:lnTo>
                    <a:pt x="132791" y="13271"/>
                  </a:lnTo>
                  <a:lnTo>
                    <a:pt x="124129" y="13271"/>
                  </a:lnTo>
                  <a:lnTo>
                    <a:pt x="118821" y="19494"/>
                  </a:lnTo>
                  <a:lnTo>
                    <a:pt x="118821" y="35102"/>
                  </a:lnTo>
                  <a:lnTo>
                    <a:pt x="124472" y="41389"/>
                  </a:lnTo>
                  <a:lnTo>
                    <a:pt x="135267" y="41389"/>
                  </a:lnTo>
                  <a:lnTo>
                    <a:pt x="138633" y="39979"/>
                  </a:lnTo>
                  <a:lnTo>
                    <a:pt x="140919" y="38328"/>
                  </a:lnTo>
                  <a:lnTo>
                    <a:pt x="140881" y="37795"/>
                  </a:lnTo>
                  <a:lnTo>
                    <a:pt x="140576" y="34366"/>
                  </a:lnTo>
                  <a:lnTo>
                    <a:pt x="136855" y="37553"/>
                  </a:lnTo>
                  <a:lnTo>
                    <a:pt x="132969" y="37795"/>
                  </a:lnTo>
                  <a:lnTo>
                    <a:pt x="126898" y="37795"/>
                  </a:lnTo>
                  <a:lnTo>
                    <a:pt x="123113" y="33451"/>
                  </a:lnTo>
                  <a:lnTo>
                    <a:pt x="122936" y="27457"/>
                  </a:lnTo>
                  <a:lnTo>
                    <a:pt x="141160" y="27457"/>
                  </a:lnTo>
                  <a:close/>
                </a:path>
                <a:path w="391794" h="52705">
                  <a:moveTo>
                    <a:pt x="164833" y="29845"/>
                  </a:moveTo>
                  <a:lnTo>
                    <a:pt x="162661" y="27813"/>
                  </a:lnTo>
                  <a:lnTo>
                    <a:pt x="162534" y="27635"/>
                  </a:lnTo>
                  <a:lnTo>
                    <a:pt x="160235" y="25552"/>
                  </a:lnTo>
                  <a:lnTo>
                    <a:pt x="158648" y="25184"/>
                  </a:lnTo>
                  <a:lnTo>
                    <a:pt x="155689" y="24650"/>
                  </a:lnTo>
                  <a:lnTo>
                    <a:pt x="152450" y="23990"/>
                  </a:lnTo>
                  <a:lnTo>
                    <a:pt x="149733" y="23393"/>
                  </a:lnTo>
                  <a:lnTo>
                    <a:pt x="149733" y="16764"/>
                  </a:lnTo>
                  <a:lnTo>
                    <a:pt x="156641" y="16764"/>
                  </a:lnTo>
                  <a:lnTo>
                    <a:pt x="159766" y="16992"/>
                  </a:lnTo>
                  <a:lnTo>
                    <a:pt x="163131" y="19037"/>
                  </a:lnTo>
                  <a:lnTo>
                    <a:pt x="163830" y="15163"/>
                  </a:lnTo>
                  <a:lnTo>
                    <a:pt x="160769" y="13754"/>
                  </a:lnTo>
                  <a:lnTo>
                    <a:pt x="158356" y="13271"/>
                  </a:lnTo>
                  <a:lnTo>
                    <a:pt x="145554" y="13271"/>
                  </a:lnTo>
                  <a:lnTo>
                    <a:pt x="145554" y="23990"/>
                  </a:lnTo>
                  <a:lnTo>
                    <a:pt x="147256" y="25908"/>
                  </a:lnTo>
                  <a:lnTo>
                    <a:pt x="148742" y="27038"/>
                  </a:lnTo>
                  <a:lnTo>
                    <a:pt x="150571" y="28359"/>
                  </a:lnTo>
                  <a:lnTo>
                    <a:pt x="151866" y="28587"/>
                  </a:lnTo>
                  <a:lnTo>
                    <a:pt x="157226" y="29679"/>
                  </a:lnTo>
                  <a:lnTo>
                    <a:pt x="160655" y="30378"/>
                  </a:lnTo>
                  <a:lnTo>
                    <a:pt x="160655" y="37680"/>
                  </a:lnTo>
                  <a:lnTo>
                    <a:pt x="150329" y="37680"/>
                  </a:lnTo>
                  <a:lnTo>
                    <a:pt x="147027" y="35471"/>
                  </a:lnTo>
                  <a:lnTo>
                    <a:pt x="145973" y="34747"/>
                  </a:lnTo>
                  <a:lnTo>
                    <a:pt x="145262" y="38798"/>
                  </a:lnTo>
                  <a:lnTo>
                    <a:pt x="147142" y="39738"/>
                  </a:lnTo>
                  <a:lnTo>
                    <a:pt x="150380" y="41389"/>
                  </a:lnTo>
                  <a:lnTo>
                    <a:pt x="159473" y="41389"/>
                  </a:lnTo>
                  <a:lnTo>
                    <a:pt x="162001" y="39509"/>
                  </a:lnTo>
                  <a:lnTo>
                    <a:pt x="163830" y="38087"/>
                  </a:lnTo>
                  <a:lnTo>
                    <a:pt x="164833" y="35699"/>
                  </a:lnTo>
                  <a:lnTo>
                    <a:pt x="164833" y="29845"/>
                  </a:lnTo>
                  <a:close/>
                </a:path>
                <a:path w="391794" h="52705">
                  <a:moveTo>
                    <a:pt x="182968" y="25768"/>
                  </a:moveTo>
                  <a:lnTo>
                    <a:pt x="167347" y="25768"/>
                  </a:lnTo>
                  <a:lnTo>
                    <a:pt x="167347" y="29197"/>
                  </a:lnTo>
                  <a:lnTo>
                    <a:pt x="182968" y="29197"/>
                  </a:lnTo>
                  <a:lnTo>
                    <a:pt x="182968" y="25768"/>
                  </a:lnTo>
                  <a:close/>
                </a:path>
                <a:path w="391794" h="52705">
                  <a:moveTo>
                    <a:pt x="215328" y="17119"/>
                  </a:moveTo>
                  <a:lnTo>
                    <a:pt x="215265" y="16637"/>
                  </a:lnTo>
                  <a:lnTo>
                    <a:pt x="215011" y="15163"/>
                  </a:lnTo>
                  <a:lnTo>
                    <a:pt x="214668" y="13271"/>
                  </a:lnTo>
                  <a:lnTo>
                    <a:pt x="210553" y="13271"/>
                  </a:lnTo>
                  <a:lnTo>
                    <a:pt x="207137" y="14401"/>
                  </a:lnTo>
                  <a:lnTo>
                    <a:pt x="205359" y="15163"/>
                  </a:lnTo>
                  <a:lnTo>
                    <a:pt x="205066" y="14935"/>
                  </a:lnTo>
                  <a:lnTo>
                    <a:pt x="205066" y="18300"/>
                  </a:lnTo>
                  <a:lnTo>
                    <a:pt x="205066" y="27800"/>
                  </a:lnTo>
                  <a:lnTo>
                    <a:pt x="202285" y="29438"/>
                  </a:lnTo>
                  <a:lnTo>
                    <a:pt x="199758" y="29438"/>
                  </a:lnTo>
                  <a:lnTo>
                    <a:pt x="197573" y="29260"/>
                  </a:lnTo>
                  <a:lnTo>
                    <a:pt x="194500" y="27889"/>
                  </a:lnTo>
                  <a:lnTo>
                    <a:pt x="194500" y="18008"/>
                  </a:lnTo>
                  <a:lnTo>
                    <a:pt x="197573" y="16637"/>
                  </a:lnTo>
                  <a:lnTo>
                    <a:pt x="202285" y="16637"/>
                  </a:lnTo>
                  <a:lnTo>
                    <a:pt x="205066" y="18300"/>
                  </a:lnTo>
                  <a:lnTo>
                    <a:pt x="205066" y="14935"/>
                  </a:lnTo>
                  <a:lnTo>
                    <a:pt x="204114" y="14160"/>
                  </a:lnTo>
                  <a:lnTo>
                    <a:pt x="202120" y="13271"/>
                  </a:lnTo>
                  <a:lnTo>
                    <a:pt x="194691" y="13271"/>
                  </a:lnTo>
                  <a:lnTo>
                    <a:pt x="190373" y="17526"/>
                  </a:lnTo>
                  <a:lnTo>
                    <a:pt x="190373" y="25069"/>
                  </a:lnTo>
                  <a:lnTo>
                    <a:pt x="191147" y="27190"/>
                  </a:lnTo>
                  <a:lnTo>
                    <a:pt x="192328" y="28740"/>
                  </a:lnTo>
                  <a:lnTo>
                    <a:pt x="190652" y="31089"/>
                  </a:lnTo>
                  <a:lnTo>
                    <a:pt x="190614" y="35280"/>
                  </a:lnTo>
                  <a:lnTo>
                    <a:pt x="191147" y="36982"/>
                  </a:lnTo>
                  <a:lnTo>
                    <a:pt x="192151" y="38227"/>
                  </a:lnTo>
                  <a:lnTo>
                    <a:pt x="189090" y="40373"/>
                  </a:lnTo>
                  <a:lnTo>
                    <a:pt x="188379" y="43078"/>
                  </a:lnTo>
                  <a:lnTo>
                    <a:pt x="188480" y="49085"/>
                  </a:lnTo>
                  <a:lnTo>
                    <a:pt x="194208" y="52565"/>
                  </a:lnTo>
                  <a:lnTo>
                    <a:pt x="208661" y="52565"/>
                  </a:lnTo>
                  <a:lnTo>
                    <a:pt x="214274" y="49225"/>
                  </a:lnTo>
                  <a:lnTo>
                    <a:pt x="214503" y="49085"/>
                  </a:lnTo>
                  <a:lnTo>
                    <a:pt x="214503" y="40601"/>
                  </a:lnTo>
                  <a:lnTo>
                    <a:pt x="214503" y="36372"/>
                  </a:lnTo>
                  <a:lnTo>
                    <a:pt x="210375" y="36372"/>
                  </a:lnTo>
                  <a:lnTo>
                    <a:pt x="210375" y="40601"/>
                  </a:lnTo>
                  <a:lnTo>
                    <a:pt x="210375" y="47231"/>
                  </a:lnTo>
                  <a:lnTo>
                    <a:pt x="206298" y="49199"/>
                  </a:lnTo>
                  <a:lnTo>
                    <a:pt x="196684" y="49225"/>
                  </a:lnTo>
                  <a:lnTo>
                    <a:pt x="192506" y="47396"/>
                  </a:lnTo>
                  <a:lnTo>
                    <a:pt x="192506" y="40601"/>
                  </a:lnTo>
                  <a:lnTo>
                    <a:pt x="210375" y="40601"/>
                  </a:lnTo>
                  <a:lnTo>
                    <a:pt x="210375" y="36372"/>
                  </a:lnTo>
                  <a:lnTo>
                    <a:pt x="193751" y="36372"/>
                  </a:lnTo>
                  <a:lnTo>
                    <a:pt x="193751" y="32562"/>
                  </a:lnTo>
                  <a:lnTo>
                    <a:pt x="193979" y="31623"/>
                  </a:lnTo>
                  <a:lnTo>
                    <a:pt x="194398" y="31089"/>
                  </a:lnTo>
                  <a:lnTo>
                    <a:pt x="195630" y="31978"/>
                  </a:lnTo>
                  <a:lnTo>
                    <a:pt x="197573" y="32804"/>
                  </a:lnTo>
                  <a:lnTo>
                    <a:pt x="205066" y="32804"/>
                  </a:lnTo>
                  <a:lnTo>
                    <a:pt x="206692" y="31089"/>
                  </a:lnTo>
                  <a:lnTo>
                    <a:pt x="208254" y="29438"/>
                  </a:lnTo>
                  <a:lnTo>
                    <a:pt x="209194" y="28448"/>
                  </a:lnTo>
                  <a:lnTo>
                    <a:pt x="209194" y="20358"/>
                  </a:lnTo>
                  <a:lnTo>
                    <a:pt x="207899" y="18173"/>
                  </a:lnTo>
                  <a:lnTo>
                    <a:pt x="207238" y="17284"/>
                  </a:lnTo>
                  <a:lnTo>
                    <a:pt x="207492" y="17348"/>
                  </a:lnTo>
                  <a:lnTo>
                    <a:pt x="208775" y="17348"/>
                  </a:lnTo>
                  <a:lnTo>
                    <a:pt x="209219" y="17284"/>
                  </a:lnTo>
                  <a:lnTo>
                    <a:pt x="210426" y="17119"/>
                  </a:lnTo>
                  <a:lnTo>
                    <a:pt x="212902" y="17119"/>
                  </a:lnTo>
                  <a:lnTo>
                    <a:pt x="215328" y="17284"/>
                  </a:lnTo>
                  <a:lnTo>
                    <a:pt x="215328" y="17119"/>
                  </a:lnTo>
                  <a:close/>
                </a:path>
                <a:path w="391794" h="52705">
                  <a:moveTo>
                    <a:pt x="236169" y="13271"/>
                  </a:moveTo>
                  <a:lnTo>
                    <a:pt x="230924" y="13347"/>
                  </a:lnTo>
                  <a:lnTo>
                    <a:pt x="227672" y="16281"/>
                  </a:lnTo>
                  <a:lnTo>
                    <a:pt x="225844" y="19050"/>
                  </a:lnTo>
                  <a:lnTo>
                    <a:pt x="225844" y="13576"/>
                  </a:lnTo>
                  <a:lnTo>
                    <a:pt x="221716" y="13576"/>
                  </a:lnTo>
                  <a:lnTo>
                    <a:pt x="221716" y="40601"/>
                  </a:lnTo>
                  <a:lnTo>
                    <a:pt x="226136" y="40601"/>
                  </a:lnTo>
                  <a:lnTo>
                    <a:pt x="226136" y="21755"/>
                  </a:lnTo>
                  <a:lnTo>
                    <a:pt x="230390" y="17424"/>
                  </a:lnTo>
                  <a:lnTo>
                    <a:pt x="236169" y="17297"/>
                  </a:lnTo>
                  <a:lnTo>
                    <a:pt x="236169" y="13271"/>
                  </a:lnTo>
                  <a:close/>
                </a:path>
                <a:path w="391794" h="52705">
                  <a:moveTo>
                    <a:pt x="261734" y="17399"/>
                  </a:moveTo>
                  <a:lnTo>
                    <a:pt x="261073" y="16764"/>
                  </a:lnTo>
                  <a:lnTo>
                    <a:pt x="257429" y="13271"/>
                  </a:lnTo>
                  <a:lnTo>
                    <a:pt x="248183" y="13271"/>
                  </a:lnTo>
                  <a:lnTo>
                    <a:pt x="245516" y="14224"/>
                  </a:lnTo>
                  <a:lnTo>
                    <a:pt x="242747" y="15811"/>
                  </a:lnTo>
                  <a:lnTo>
                    <a:pt x="243103" y="19672"/>
                  </a:lnTo>
                  <a:lnTo>
                    <a:pt x="246164" y="17526"/>
                  </a:lnTo>
                  <a:lnTo>
                    <a:pt x="249123" y="16764"/>
                  </a:lnTo>
                  <a:lnTo>
                    <a:pt x="254774" y="16764"/>
                  </a:lnTo>
                  <a:lnTo>
                    <a:pt x="257136" y="19075"/>
                  </a:lnTo>
                  <a:lnTo>
                    <a:pt x="257136" y="25895"/>
                  </a:lnTo>
                  <a:lnTo>
                    <a:pt x="257136" y="28905"/>
                  </a:lnTo>
                  <a:lnTo>
                    <a:pt x="257136" y="35445"/>
                  </a:lnTo>
                  <a:lnTo>
                    <a:pt x="255130" y="36614"/>
                  </a:lnTo>
                  <a:lnTo>
                    <a:pt x="253428" y="37744"/>
                  </a:lnTo>
                  <a:lnTo>
                    <a:pt x="251180" y="37795"/>
                  </a:lnTo>
                  <a:lnTo>
                    <a:pt x="247700" y="37795"/>
                  </a:lnTo>
                  <a:lnTo>
                    <a:pt x="245046" y="36372"/>
                  </a:lnTo>
                  <a:lnTo>
                    <a:pt x="245046" y="29451"/>
                  </a:lnTo>
                  <a:lnTo>
                    <a:pt x="257136" y="28905"/>
                  </a:lnTo>
                  <a:lnTo>
                    <a:pt x="257136" y="25895"/>
                  </a:lnTo>
                  <a:lnTo>
                    <a:pt x="248285" y="26009"/>
                  </a:lnTo>
                  <a:lnTo>
                    <a:pt x="240792" y="28486"/>
                  </a:lnTo>
                  <a:lnTo>
                    <a:pt x="240817" y="36614"/>
                  </a:lnTo>
                  <a:lnTo>
                    <a:pt x="242392" y="41389"/>
                  </a:lnTo>
                  <a:lnTo>
                    <a:pt x="248348" y="41389"/>
                  </a:lnTo>
                  <a:lnTo>
                    <a:pt x="253885" y="41275"/>
                  </a:lnTo>
                  <a:lnTo>
                    <a:pt x="257314" y="38620"/>
                  </a:lnTo>
                  <a:lnTo>
                    <a:pt x="257314" y="40741"/>
                  </a:lnTo>
                  <a:lnTo>
                    <a:pt x="261734" y="40741"/>
                  </a:lnTo>
                  <a:lnTo>
                    <a:pt x="261734" y="38620"/>
                  </a:lnTo>
                  <a:lnTo>
                    <a:pt x="261734" y="37795"/>
                  </a:lnTo>
                  <a:lnTo>
                    <a:pt x="261734" y="28905"/>
                  </a:lnTo>
                  <a:lnTo>
                    <a:pt x="261734" y="17399"/>
                  </a:lnTo>
                  <a:close/>
                </a:path>
                <a:path w="391794" h="52705">
                  <a:moveTo>
                    <a:pt x="294906" y="19977"/>
                  </a:moveTo>
                  <a:lnTo>
                    <a:pt x="293293" y="17056"/>
                  </a:lnTo>
                  <a:lnTo>
                    <a:pt x="293154" y="16814"/>
                  </a:lnTo>
                  <a:lnTo>
                    <a:pt x="291185" y="13271"/>
                  </a:lnTo>
                  <a:lnTo>
                    <a:pt x="290309" y="13271"/>
                  </a:lnTo>
                  <a:lnTo>
                    <a:pt x="290309" y="21678"/>
                  </a:lnTo>
                  <a:lnTo>
                    <a:pt x="290309" y="33540"/>
                  </a:lnTo>
                  <a:lnTo>
                    <a:pt x="286118" y="37795"/>
                  </a:lnTo>
                  <a:lnTo>
                    <a:pt x="279400" y="37795"/>
                  </a:lnTo>
                  <a:lnTo>
                    <a:pt x="277812" y="36576"/>
                  </a:lnTo>
                  <a:lnTo>
                    <a:pt x="276631" y="34937"/>
                  </a:lnTo>
                  <a:lnTo>
                    <a:pt x="276034" y="34036"/>
                  </a:lnTo>
                  <a:lnTo>
                    <a:pt x="276034" y="20586"/>
                  </a:lnTo>
                  <a:lnTo>
                    <a:pt x="277456" y="18453"/>
                  </a:lnTo>
                  <a:lnTo>
                    <a:pt x="279742" y="17056"/>
                  </a:lnTo>
                  <a:lnTo>
                    <a:pt x="286766" y="17056"/>
                  </a:lnTo>
                  <a:lnTo>
                    <a:pt x="290309" y="21678"/>
                  </a:lnTo>
                  <a:lnTo>
                    <a:pt x="290309" y="13271"/>
                  </a:lnTo>
                  <a:lnTo>
                    <a:pt x="281990" y="13271"/>
                  </a:lnTo>
                  <a:lnTo>
                    <a:pt x="278574" y="14516"/>
                  </a:lnTo>
                  <a:lnTo>
                    <a:pt x="275856" y="16814"/>
                  </a:lnTo>
                  <a:lnTo>
                    <a:pt x="275856" y="13931"/>
                  </a:lnTo>
                  <a:lnTo>
                    <a:pt x="271437" y="13931"/>
                  </a:lnTo>
                  <a:lnTo>
                    <a:pt x="271437" y="52324"/>
                  </a:lnTo>
                  <a:lnTo>
                    <a:pt x="276034" y="52324"/>
                  </a:lnTo>
                  <a:lnTo>
                    <a:pt x="276034" y="38036"/>
                  </a:lnTo>
                  <a:lnTo>
                    <a:pt x="277863" y="39738"/>
                  </a:lnTo>
                  <a:lnTo>
                    <a:pt x="280454" y="41389"/>
                  </a:lnTo>
                  <a:lnTo>
                    <a:pt x="289712" y="41389"/>
                  </a:lnTo>
                  <a:lnTo>
                    <a:pt x="292696" y="38036"/>
                  </a:lnTo>
                  <a:lnTo>
                    <a:pt x="292900" y="37795"/>
                  </a:lnTo>
                  <a:lnTo>
                    <a:pt x="294906" y="35547"/>
                  </a:lnTo>
                  <a:lnTo>
                    <a:pt x="294906" y="19977"/>
                  </a:lnTo>
                  <a:close/>
                </a:path>
                <a:path w="391794" h="52705">
                  <a:moveTo>
                    <a:pt x="323354" y="18681"/>
                  </a:moveTo>
                  <a:lnTo>
                    <a:pt x="322465" y="13271"/>
                  </a:lnTo>
                  <a:lnTo>
                    <a:pt x="311619" y="13271"/>
                  </a:lnTo>
                  <a:lnTo>
                    <a:pt x="308787" y="15100"/>
                  </a:lnTo>
                  <a:lnTo>
                    <a:pt x="306895" y="17526"/>
                  </a:lnTo>
                  <a:lnTo>
                    <a:pt x="306895" y="0"/>
                  </a:lnTo>
                  <a:lnTo>
                    <a:pt x="302475" y="0"/>
                  </a:lnTo>
                  <a:lnTo>
                    <a:pt x="302475" y="40601"/>
                  </a:lnTo>
                  <a:lnTo>
                    <a:pt x="307073" y="40601"/>
                  </a:lnTo>
                  <a:lnTo>
                    <a:pt x="307073" y="21882"/>
                  </a:lnTo>
                  <a:lnTo>
                    <a:pt x="308559" y="16878"/>
                  </a:lnTo>
                  <a:lnTo>
                    <a:pt x="318693" y="16878"/>
                  </a:lnTo>
                  <a:lnTo>
                    <a:pt x="318757" y="21158"/>
                  </a:lnTo>
                  <a:lnTo>
                    <a:pt x="318757" y="40601"/>
                  </a:lnTo>
                  <a:lnTo>
                    <a:pt x="323354" y="40601"/>
                  </a:lnTo>
                  <a:lnTo>
                    <a:pt x="323354" y="18681"/>
                  </a:lnTo>
                  <a:close/>
                </a:path>
                <a:path w="391794" h="52705">
                  <a:moveTo>
                    <a:pt x="337997" y="14058"/>
                  </a:moveTo>
                  <a:lnTo>
                    <a:pt x="333578" y="14058"/>
                  </a:lnTo>
                  <a:lnTo>
                    <a:pt x="333578" y="40601"/>
                  </a:lnTo>
                  <a:lnTo>
                    <a:pt x="337997" y="40601"/>
                  </a:lnTo>
                  <a:lnTo>
                    <a:pt x="337997" y="14058"/>
                  </a:lnTo>
                  <a:close/>
                </a:path>
                <a:path w="391794" h="52705">
                  <a:moveTo>
                    <a:pt x="338467" y="1562"/>
                  </a:moveTo>
                  <a:lnTo>
                    <a:pt x="333222" y="1562"/>
                  </a:lnTo>
                  <a:lnTo>
                    <a:pt x="333222" y="6819"/>
                  </a:lnTo>
                  <a:lnTo>
                    <a:pt x="338467" y="6819"/>
                  </a:lnTo>
                  <a:lnTo>
                    <a:pt x="338467" y="1562"/>
                  </a:lnTo>
                  <a:close/>
                </a:path>
                <a:path w="391794" h="52705">
                  <a:moveTo>
                    <a:pt x="367652" y="38392"/>
                  </a:moveTo>
                  <a:lnTo>
                    <a:pt x="367296" y="34391"/>
                  </a:lnTo>
                  <a:lnTo>
                    <a:pt x="364286" y="36791"/>
                  </a:lnTo>
                  <a:lnTo>
                    <a:pt x="361111" y="37617"/>
                  </a:lnTo>
                  <a:lnTo>
                    <a:pt x="353199" y="37617"/>
                  </a:lnTo>
                  <a:lnTo>
                    <a:pt x="349897" y="33312"/>
                  </a:lnTo>
                  <a:lnTo>
                    <a:pt x="349897" y="22796"/>
                  </a:lnTo>
                  <a:lnTo>
                    <a:pt x="352069" y="17056"/>
                  </a:lnTo>
                  <a:lnTo>
                    <a:pt x="361403" y="17056"/>
                  </a:lnTo>
                  <a:lnTo>
                    <a:pt x="363397" y="17526"/>
                  </a:lnTo>
                  <a:lnTo>
                    <a:pt x="366649" y="19685"/>
                  </a:lnTo>
                  <a:lnTo>
                    <a:pt x="367360" y="15811"/>
                  </a:lnTo>
                  <a:lnTo>
                    <a:pt x="363880" y="13804"/>
                  </a:lnTo>
                  <a:lnTo>
                    <a:pt x="361873" y="13271"/>
                  </a:lnTo>
                  <a:lnTo>
                    <a:pt x="350075" y="13271"/>
                  </a:lnTo>
                  <a:lnTo>
                    <a:pt x="345287" y="20459"/>
                  </a:lnTo>
                  <a:lnTo>
                    <a:pt x="345287" y="34937"/>
                  </a:lnTo>
                  <a:lnTo>
                    <a:pt x="350659" y="41389"/>
                  </a:lnTo>
                  <a:lnTo>
                    <a:pt x="361213" y="41389"/>
                  </a:lnTo>
                  <a:lnTo>
                    <a:pt x="364464" y="40576"/>
                  </a:lnTo>
                  <a:lnTo>
                    <a:pt x="367652" y="38392"/>
                  </a:lnTo>
                  <a:close/>
                </a:path>
                <a:path w="391794" h="52705">
                  <a:moveTo>
                    <a:pt x="391261" y="29845"/>
                  </a:moveTo>
                  <a:lnTo>
                    <a:pt x="389089" y="27813"/>
                  </a:lnTo>
                  <a:lnTo>
                    <a:pt x="388962" y="27635"/>
                  </a:lnTo>
                  <a:lnTo>
                    <a:pt x="386664" y="25552"/>
                  </a:lnTo>
                  <a:lnTo>
                    <a:pt x="385076" y="25184"/>
                  </a:lnTo>
                  <a:lnTo>
                    <a:pt x="382117" y="24650"/>
                  </a:lnTo>
                  <a:lnTo>
                    <a:pt x="378879" y="23990"/>
                  </a:lnTo>
                  <a:lnTo>
                    <a:pt x="376161" y="23393"/>
                  </a:lnTo>
                  <a:lnTo>
                    <a:pt x="376161" y="16764"/>
                  </a:lnTo>
                  <a:lnTo>
                    <a:pt x="383070" y="16764"/>
                  </a:lnTo>
                  <a:lnTo>
                    <a:pt x="386194" y="16992"/>
                  </a:lnTo>
                  <a:lnTo>
                    <a:pt x="389547" y="19037"/>
                  </a:lnTo>
                  <a:lnTo>
                    <a:pt x="390258" y="15163"/>
                  </a:lnTo>
                  <a:lnTo>
                    <a:pt x="387197" y="13754"/>
                  </a:lnTo>
                  <a:lnTo>
                    <a:pt x="384784" y="13271"/>
                  </a:lnTo>
                  <a:lnTo>
                    <a:pt x="371983" y="13271"/>
                  </a:lnTo>
                  <a:lnTo>
                    <a:pt x="371983" y="23990"/>
                  </a:lnTo>
                  <a:lnTo>
                    <a:pt x="373684" y="25908"/>
                  </a:lnTo>
                  <a:lnTo>
                    <a:pt x="375170" y="27038"/>
                  </a:lnTo>
                  <a:lnTo>
                    <a:pt x="376999" y="28359"/>
                  </a:lnTo>
                  <a:lnTo>
                    <a:pt x="378294" y="28587"/>
                  </a:lnTo>
                  <a:lnTo>
                    <a:pt x="383654" y="29679"/>
                  </a:lnTo>
                  <a:lnTo>
                    <a:pt x="387070" y="30378"/>
                  </a:lnTo>
                  <a:lnTo>
                    <a:pt x="387070" y="37680"/>
                  </a:lnTo>
                  <a:lnTo>
                    <a:pt x="376758" y="37680"/>
                  </a:lnTo>
                  <a:lnTo>
                    <a:pt x="373456" y="35471"/>
                  </a:lnTo>
                  <a:lnTo>
                    <a:pt x="372402" y="34747"/>
                  </a:lnTo>
                  <a:lnTo>
                    <a:pt x="371690" y="38798"/>
                  </a:lnTo>
                  <a:lnTo>
                    <a:pt x="373570" y="39738"/>
                  </a:lnTo>
                  <a:lnTo>
                    <a:pt x="376809" y="41389"/>
                  </a:lnTo>
                  <a:lnTo>
                    <a:pt x="385902" y="41389"/>
                  </a:lnTo>
                  <a:lnTo>
                    <a:pt x="388429" y="39509"/>
                  </a:lnTo>
                  <a:lnTo>
                    <a:pt x="390258" y="38087"/>
                  </a:lnTo>
                  <a:lnTo>
                    <a:pt x="391261" y="35699"/>
                  </a:lnTo>
                  <a:lnTo>
                    <a:pt x="391261" y="29845"/>
                  </a:lnTo>
                  <a:close/>
                </a:path>
              </a:pathLst>
            </a:custGeom>
            <a:solidFill>
              <a:srgbClr val="8585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1038783" y="2653553"/>
              <a:ext cx="377825" cy="189230"/>
            </a:xfrm>
            <a:custGeom>
              <a:avLst/>
              <a:gdLst/>
              <a:ahLst/>
              <a:cxnLst/>
              <a:rect l="l" t="t" r="r" b="b"/>
              <a:pathLst>
                <a:path w="377825" h="189230">
                  <a:moveTo>
                    <a:pt x="0" y="188673"/>
                  </a:moveTo>
                  <a:lnTo>
                    <a:pt x="377345" y="188673"/>
                  </a:lnTo>
                  <a:lnTo>
                    <a:pt x="377345" y="0"/>
                  </a:lnTo>
                  <a:lnTo>
                    <a:pt x="0" y="0"/>
                  </a:lnTo>
                  <a:lnTo>
                    <a:pt x="0" y="188673"/>
                  </a:lnTo>
                  <a:close/>
                </a:path>
              </a:pathLst>
            </a:custGeom>
            <a:ln w="9433">
              <a:solidFill>
                <a:srgbClr val="85858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1118374" y="2734322"/>
              <a:ext cx="218440" cy="50800"/>
            </a:xfrm>
            <a:custGeom>
              <a:avLst/>
              <a:gdLst/>
              <a:ahLst/>
              <a:cxnLst/>
              <a:rect l="l" t="t" r="r" b="b"/>
              <a:pathLst>
                <a:path w="218440" h="50800">
                  <a:moveTo>
                    <a:pt x="14439" y="11709"/>
                  </a:moveTo>
                  <a:lnTo>
                    <a:pt x="9194" y="11785"/>
                  </a:lnTo>
                  <a:lnTo>
                    <a:pt x="5956" y="14719"/>
                  </a:lnTo>
                  <a:lnTo>
                    <a:pt x="4114" y="17487"/>
                  </a:lnTo>
                  <a:lnTo>
                    <a:pt x="4114" y="12014"/>
                  </a:lnTo>
                  <a:lnTo>
                    <a:pt x="0" y="12014"/>
                  </a:lnTo>
                  <a:lnTo>
                    <a:pt x="0" y="39039"/>
                  </a:lnTo>
                  <a:lnTo>
                    <a:pt x="4419" y="39039"/>
                  </a:lnTo>
                  <a:lnTo>
                    <a:pt x="4419" y="20193"/>
                  </a:lnTo>
                  <a:lnTo>
                    <a:pt x="8661" y="15862"/>
                  </a:lnTo>
                  <a:lnTo>
                    <a:pt x="14439" y="15735"/>
                  </a:lnTo>
                  <a:lnTo>
                    <a:pt x="14439" y="11709"/>
                  </a:lnTo>
                  <a:close/>
                </a:path>
                <a:path w="218440" h="50800">
                  <a:moveTo>
                    <a:pt x="40309" y="25895"/>
                  </a:moveTo>
                  <a:lnTo>
                    <a:pt x="40284" y="22644"/>
                  </a:lnTo>
                  <a:lnTo>
                    <a:pt x="40259" y="19507"/>
                  </a:lnTo>
                  <a:lnTo>
                    <a:pt x="37477" y="15316"/>
                  </a:lnTo>
                  <a:lnTo>
                    <a:pt x="36944" y="14516"/>
                  </a:lnTo>
                  <a:lnTo>
                    <a:pt x="36944" y="22644"/>
                  </a:lnTo>
                  <a:lnTo>
                    <a:pt x="22377" y="22644"/>
                  </a:lnTo>
                  <a:lnTo>
                    <a:pt x="23317" y="18224"/>
                  </a:lnTo>
                  <a:lnTo>
                    <a:pt x="26454" y="15316"/>
                  </a:lnTo>
                  <a:lnTo>
                    <a:pt x="32867" y="15316"/>
                  </a:lnTo>
                  <a:lnTo>
                    <a:pt x="36182" y="17297"/>
                  </a:lnTo>
                  <a:lnTo>
                    <a:pt x="36944" y="22644"/>
                  </a:lnTo>
                  <a:lnTo>
                    <a:pt x="36944" y="14516"/>
                  </a:lnTo>
                  <a:lnTo>
                    <a:pt x="35534" y="12369"/>
                  </a:lnTo>
                  <a:lnTo>
                    <a:pt x="31927" y="11709"/>
                  </a:lnTo>
                  <a:lnTo>
                    <a:pt x="23266" y="11709"/>
                  </a:lnTo>
                  <a:lnTo>
                    <a:pt x="17957" y="17932"/>
                  </a:lnTo>
                  <a:lnTo>
                    <a:pt x="17957" y="33540"/>
                  </a:lnTo>
                  <a:lnTo>
                    <a:pt x="23622" y="39827"/>
                  </a:lnTo>
                  <a:lnTo>
                    <a:pt x="34404" y="39827"/>
                  </a:lnTo>
                  <a:lnTo>
                    <a:pt x="37782" y="38417"/>
                  </a:lnTo>
                  <a:lnTo>
                    <a:pt x="40068" y="36766"/>
                  </a:lnTo>
                  <a:lnTo>
                    <a:pt x="40030" y="36233"/>
                  </a:lnTo>
                  <a:lnTo>
                    <a:pt x="39712" y="32804"/>
                  </a:lnTo>
                  <a:lnTo>
                    <a:pt x="36004" y="35991"/>
                  </a:lnTo>
                  <a:lnTo>
                    <a:pt x="32118" y="36233"/>
                  </a:lnTo>
                  <a:lnTo>
                    <a:pt x="26035" y="36233"/>
                  </a:lnTo>
                  <a:lnTo>
                    <a:pt x="22250" y="31889"/>
                  </a:lnTo>
                  <a:lnTo>
                    <a:pt x="22085" y="25895"/>
                  </a:lnTo>
                  <a:lnTo>
                    <a:pt x="40309" y="25895"/>
                  </a:lnTo>
                  <a:close/>
                </a:path>
                <a:path w="218440" h="50800">
                  <a:moveTo>
                    <a:pt x="67221" y="36830"/>
                  </a:moveTo>
                  <a:lnTo>
                    <a:pt x="66878" y="32829"/>
                  </a:lnTo>
                  <a:lnTo>
                    <a:pt x="63868" y="35229"/>
                  </a:lnTo>
                  <a:lnTo>
                    <a:pt x="60680" y="36055"/>
                  </a:lnTo>
                  <a:lnTo>
                    <a:pt x="52781" y="36055"/>
                  </a:lnTo>
                  <a:lnTo>
                    <a:pt x="49466" y="31750"/>
                  </a:lnTo>
                  <a:lnTo>
                    <a:pt x="49466" y="21234"/>
                  </a:lnTo>
                  <a:lnTo>
                    <a:pt x="51650" y="15494"/>
                  </a:lnTo>
                  <a:lnTo>
                    <a:pt x="60972" y="15494"/>
                  </a:lnTo>
                  <a:lnTo>
                    <a:pt x="62979" y="15963"/>
                  </a:lnTo>
                  <a:lnTo>
                    <a:pt x="66230" y="18122"/>
                  </a:lnTo>
                  <a:lnTo>
                    <a:pt x="66929" y="14249"/>
                  </a:lnTo>
                  <a:lnTo>
                    <a:pt x="63449" y="12242"/>
                  </a:lnTo>
                  <a:lnTo>
                    <a:pt x="61455" y="11709"/>
                  </a:lnTo>
                  <a:lnTo>
                    <a:pt x="49657" y="11709"/>
                  </a:lnTo>
                  <a:lnTo>
                    <a:pt x="44869" y="18897"/>
                  </a:lnTo>
                  <a:lnTo>
                    <a:pt x="44869" y="33375"/>
                  </a:lnTo>
                  <a:lnTo>
                    <a:pt x="50241" y="39827"/>
                  </a:lnTo>
                  <a:lnTo>
                    <a:pt x="60794" y="39827"/>
                  </a:lnTo>
                  <a:lnTo>
                    <a:pt x="64046" y="39014"/>
                  </a:lnTo>
                  <a:lnTo>
                    <a:pt x="67221" y="36830"/>
                  </a:lnTo>
                  <a:close/>
                </a:path>
                <a:path w="218440" h="50800">
                  <a:moveTo>
                    <a:pt x="78803" y="12496"/>
                  </a:moveTo>
                  <a:lnTo>
                    <a:pt x="74396" y="12496"/>
                  </a:lnTo>
                  <a:lnTo>
                    <a:pt x="74396" y="39039"/>
                  </a:lnTo>
                  <a:lnTo>
                    <a:pt x="78803" y="39039"/>
                  </a:lnTo>
                  <a:lnTo>
                    <a:pt x="78803" y="12496"/>
                  </a:lnTo>
                  <a:close/>
                </a:path>
                <a:path w="218440" h="50800">
                  <a:moveTo>
                    <a:pt x="79286" y="0"/>
                  </a:moveTo>
                  <a:lnTo>
                    <a:pt x="74041" y="0"/>
                  </a:lnTo>
                  <a:lnTo>
                    <a:pt x="74041" y="5257"/>
                  </a:lnTo>
                  <a:lnTo>
                    <a:pt x="79286" y="5257"/>
                  </a:lnTo>
                  <a:lnTo>
                    <a:pt x="79286" y="0"/>
                  </a:lnTo>
                  <a:close/>
                </a:path>
                <a:path w="218440" h="50800">
                  <a:moveTo>
                    <a:pt x="112293" y="18415"/>
                  </a:moveTo>
                  <a:lnTo>
                    <a:pt x="110680" y="15494"/>
                  </a:lnTo>
                  <a:lnTo>
                    <a:pt x="110540" y="15252"/>
                  </a:lnTo>
                  <a:lnTo>
                    <a:pt x="108585" y="11709"/>
                  </a:lnTo>
                  <a:lnTo>
                    <a:pt x="107696" y="11709"/>
                  </a:lnTo>
                  <a:lnTo>
                    <a:pt x="107696" y="20116"/>
                  </a:lnTo>
                  <a:lnTo>
                    <a:pt x="107696" y="31978"/>
                  </a:lnTo>
                  <a:lnTo>
                    <a:pt x="103505" y="36233"/>
                  </a:lnTo>
                  <a:lnTo>
                    <a:pt x="96786" y="36233"/>
                  </a:lnTo>
                  <a:lnTo>
                    <a:pt x="95199" y="35013"/>
                  </a:lnTo>
                  <a:lnTo>
                    <a:pt x="94005" y="33375"/>
                  </a:lnTo>
                  <a:lnTo>
                    <a:pt x="93421" y="32473"/>
                  </a:lnTo>
                  <a:lnTo>
                    <a:pt x="93421" y="19024"/>
                  </a:lnTo>
                  <a:lnTo>
                    <a:pt x="94843" y="16891"/>
                  </a:lnTo>
                  <a:lnTo>
                    <a:pt x="97129" y="15494"/>
                  </a:lnTo>
                  <a:lnTo>
                    <a:pt x="104152" y="15494"/>
                  </a:lnTo>
                  <a:lnTo>
                    <a:pt x="107696" y="20116"/>
                  </a:lnTo>
                  <a:lnTo>
                    <a:pt x="107696" y="11709"/>
                  </a:lnTo>
                  <a:lnTo>
                    <a:pt x="99377" y="11709"/>
                  </a:lnTo>
                  <a:lnTo>
                    <a:pt x="95961" y="12954"/>
                  </a:lnTo>
                  <a:lnTo>
                    <a:pt x="93243" y="15252"/>
                  </a:lnTo>
                  <a:lnTo>
                    <a:pt x="93243" y="12369"/>
                  </a:lnTo>
                  <a:lnTo>
                    <a:pt x="88823" y="12369"/>
                  </a:lnTo>
                  <a:lnTo>
                    <a:pt x="88823" y="50761"/>
                  </a:lnTo>
                  <a:lnTo>
                    <a:pt x="93421" y="50761"/>
                  </a:lnTo>
                  <a:lnTo>
                    <a:pt x="93421" y="36474"/>
                  </a:lnTo>
                  <a:lnTo>
                    <a:pt x="95250" y="38176"/>
                  </a:lnTo>
                  <a:lnTo>
                    <a:pt x="97840" y="39827"/>
                  </a:lnTo>
                  <a:lnTo>
                    <a:pt x="107099" y="39827"/>
                  </a:lnTo>
                  <a:lnTo>
                    <a:pt x="110083" y="36474"/>
                  </a:lnTo>
                  <a:lnTo>
                    <a:pt x="110286" y="36233"/>
                  </a:lnTo>
                  <a:lnTo>
                    <a:pt x="112293" y="33985"/>
                  </a:lnTo>
                  <a:lnTo>
                    <a:pt x="112293" y="18415"/>
                  </a:lnTo>
                  <a:close/>
                </a:path>
                <a:path w="218440" h="50800">
                  <a:moveTo>
                    <a:pt x="141147" y="25895"/>
                  </a:moveTo>
                  <a:lnTo>
                    <a:pt x="141135" y="22644"/>
                  </a:lnTo>
                  <a:lnTo>
                    <a:pt x="141097" y="19507"/>
                  </a:lnTo>
                  <a:lnTo>
                    <a:pt x="138328" y="15316"/>
                  </a:lnTo>
                  <a:lnTo>
                    <a:pt x="137795" y="14516"/>
                  </a:lnTo>
                  <a:lnTo>
                    <a:pt x="137795" y="22644"/>
                  </a:lnTo>
                  <a:lnTo>
                    <a:pt x="123228" y="22644"/>
                  </a:lnTo>
                  <a:lnTo>
                    <a:pt x="124167" y="18224"/>
                  </a:lnTo>
                  <a:lnTo>
                    <a:pt x="127304" y="15316"/>
                  </a:lnTo>
                  <a:lnTo>
                    <a:pt x="133718" y="15316"/>
                  </a:lnTo>
                  <a:lnTo>
                    <a:pt x="137020" y="17297"/>
                  </a:lnTo>
                  <a:lnTo>
                    <a:pt x="137795" y="22644"/>
                  </a:lnTo>
                  <a:lnTo>
                    <a:pt x="137795" y="14516"/>
                  </a:lnTo>
                  <a:lnTo>
                    <a:pt x="136372" y="12369"/>
                  </a:lnTo>
                  <a:lnTo>
                    <a:pt x="132778" y="11709"/>
                  </a:lnTo>
                  <a:lnTo>
                    <a:pt x="124117" y="11709"/>
                  </a:lnTo>
                  <a:lnTo>
                    <a:pt x="118808" y="17932"/>
                  </a:lnTo>
                  <a:lnTo>
                    <a:pt x="118808" y="33540"/>
                  </a:lnTo>
                  <a:lnTo>
                    <a:pt x="124472" y="39827"/>
                  </a:lnTo>
                  <a:lnTo>
                    <a:pt x="135255" y="39827"/>
                  </a:lnTo>
                  <a:lnTo>
                    <a:pt x="138620" y="38417"/>
                  </a:lnTo>
                  <a:lnTo>
                    <a:pt x="140919" y="36766"/>
                  </a:lnTo>
                  <a:lnTo>
                    <a:pt x="140868" y="36233"/>
                  </a:lnTo>
                  <a:lnTo>
                    <a:pt x="140563" y="32804"/>
                  </a:lnTo>
                  <a:lnTo>
                    <a:pt x="136855" y="35991"/>
                  </a:lnTo>
                  <a:lnTo>
                    <a:pt x="132956" y="36233"/>
                  </a:lnTo>
                  <a:lnTo>
                    <a:pt x="126885" y="36233"/>
                  </a:lnTo>
                  <a:lnTo>
                    <a:pt x="123101" y="31889"/>
                  </a:lnTo>
                  <a:lnTo>
                    <a:pt x="122936" y="25895"/>
                  </a:lnTo>
                  <a:lnTo>
                    <a:pt x="141147" y="25895"/>
                  </a:lnTo>
                  <a:close/>
                </a:path>
                <a:path w="218440" h="50800">
                  <a:moveTo>
                    <a:pt x="164820" y="28282"/>
                  </a:moveTo>
                  <a:lnTo>
                    <a:pt x="162648" y="26250"/>
                  </a:lnTo>
                  <a:lnTo>
                    <a:pt x="162534" y="26073"/>
                  </a:lnTo>
                  <a:lnTo>
                    <a:pt x="160223" y="23990"/>
                  </a:lnTo>
                  <a:lnTo>
                    <a:pt x="158635" y="23622"/>
                  </a:lnTo>
                  <a:lnTo>
                    <a:pt x="155689" y="23088"/>
                  </a:lnTo>
                  <a:lnTo>
                    <a:pt x="152438" y="22428"/>
                  </a:lnTo>
                  <a:lnTo>
                    <a:pt x="149733" y="21831"/>
                  </a:lnTo>
                  <a:lnTo>
                    <a:pt x="149733" y="15201"/>
                  </a:lnTo>
                  <a:lnTo>
                    <a:pt x="156641" y="15201"/>
                  </a:lnTo>
                  <a:lnTo>
                    <a:pt x="159766" y="15430"/>
                  </a:lnTo>
                  <a:lnTo>
                    <a:pt x="163118" y="17475"/>
                  </a:lnTo>
                  <a:lnTo>
                    <a:pt x="163830" y="13601"/>
                  </a:lnTo>
                  <a:lnTo>
                    <a:pt x="160756" y="12192"/>
                  </a:lnTo>
                  <a:lnTo>
                    <a:pt x="158343" y="11709"/>
                  </a:lnTo>
                  <a:lnTo>
                    <a:pt x="145542" y="11709"/>
                  </a:lnTo>
                  <a:lnTo>
                    <a:pt x="145542" y="22428"/>
                  </a:lnTo>
                  <a:lnTo>
                    <a:pt x="147256" y="24345"/>
                  </a:lnTo>
                  <a:lnTo>
                    <a:pt x="148729" y="25476"/>
                  </a:lnTo>
                  <a:lnTo>
                    <a:pt x="150558" y="26797"/>
                  </a:lnTo>
                  <a:lnTo>
                    <a:pt x="151853" y="27025"/>
                  </a:lnTo>
                  <a:lnTo>
                    <a:pt x="157226" y="28117"/>
                  </a:lnTo>
                  <a:lnTo>
                    <a:pt x="160642" y="28816"/>
                  </a:lnTo>
                  <a:lnTo>
                    <a:pt x="160642" y="36118"/>
                  </a:lnTo>
                  <a:lnTo>
                    <a:pt x="150317" y="36118"/>
                  </a:lnTo>
                  <a:lnTo>
                    <a:pt x="147015" y="33909"/>
                  </a:lnTo>
                  <a:lnTo>
                    <a:pt x="145961" y="33185"/>
                  </a:lnTo>
                  <a:lnTo>
                    <a:pt x="145249" y="37236"/>
                  </a:lnTo>
                  <a:lnTo>
                    <a:pt x="147129" y="38176"/>
                  </a:lnTo>
                  <a:lnTo>
                    <a:pt x="150380" y="39827"/>
                  </a:lnTo>
                  <a:lnTo>
                    <a:pt x="159473" y="39827"/>
                  </a:lnTo>
                  <a:lnTo>
                    <a:pt x="161988" y="37947"/>
                  </a:lnTo>
                  <a:lnTo>
                    <a:pt x="163830" y="36525"/>
                  </a:lnTo>
                  <a:lnTo>
                    <a:pt x="164820" y="34137"/>
                  </a:lnTo>
                  <a:lnTo>
                    <a:pt x="164820" y="28282"/>
                  </a:lnTo>
                  <a:close/>
                </a:path>
                <a:path w="218440" h="50800">
                  <a:moveTo>
                    <a:pt x="182956" y="24206"/>
                  </a:moveTo>
                  <a:lnTo>
                    <a:pt x="167347" y="24206"/>
                  </a:lnTo>
                  <a:lnTo>
                    <a:pt x="167347" y="27635"/>
                  </a:lnTo>
                  <a:lnTo>
                    <a:pt x="182956" y="27635"/>
                  </a:lnTo>
                  <a:lnTo>
                    <a:pt x="182956" y="24206"/>
                  </a:lnTo>
                  <a:close/>
                </a:path>
                <a:path w="218440" h="50800">
                  <a:moveTo>
                    <a:pt x="206298" y="37592"/>
                  </a:moveTo>
                  <a:lnTo>
                    <a:pt x="205359" y="34061"/>
                  </a:lnTo>
                  <a:lnTo>
                    <a:pt x="203822" y="35331"/>
                  </a:lnTo>
                  <a:lnTo>
                    <a:pt x="201930" y="36055"/>
                  </a:lnTo>
                  <a:lnTo>
                    <a:pt x="197866" y="36055"/>
                  </a:lnTo>
                  <a:lnTo>
                    <a:pt x="197040" y="34251"/>
                  </a:lnTo>
                  <a:lnTo>
                    <a:pt x="197040" y="15925"/>
                  </a:lnTo>
                  <a:lnTo>
                    <a:pt x="205359" y="15925"/>
                  </a:lnTo>
                  <a:lnTo>
                    <a:pt x="205359" y="12496"/>
                  </a:lnTo>
                  <a:lnTo>
                    <a:pt x="197040" y="12496"/>
                  </a:lnTo>
                  <a:lnTo>
                    <a:pt x="197040" y="4686"/>
                  </a:lnTo>
                  <a:lnTo>
                    <a:pt x="192976" y="4686"/>
                  </a:lnTo>
                  <a:lnTo>
                    <a:pt x="192976" y="12496"/>
                  </a:lnTo>
                  <a:lnTo>
                    <a:pt x="187833" y="12496"/>
                  </a:lnTo>
                  <a:lnTo>
                    <a:pt x="187833" y="15925"/>
                  </a:lnTo>
                  <a:lnTo>
                    <a:pt x="192786" y="15925"/>
                  </a:lnTo>
                  <a:lnTo>
                    <a:pt x="192786" y="35687"/>
                  </a:lnTo>
                  <a:lnTo>
                    <a:pt x="193611" y="39827"/>
                  </a:lnTo>
                  <a:lnTo>
                    <a:pt x="201815" y="39827"/>
                  </a:lnTo>
                  <a:lnTo>
                    <a:pt x="204812" y="38366"/>
                  </a:lnTo>
                  <a:lnTo>
                    <a:pt x="206298" y="37592"/>
                  </a:lnTo>
                  <a:close/>
                </a:path>
                <a:path w="218440" h="50800">
                  <a:moveTo>
                    <a:pt x="217589" y="12496"/>
                  </a:moveTo>
                  <a:lnTo>
                    <a:pt x="213169" y="12496"/>
                  </a:lnTo>
                  <a:lnTo>
                    <a:pt x="213169" y="39039"/>
                  </a:lnTo>
                  <a:lnTo>
                    <a:pt x="217589" y="39039"/>
                  </a:lnTo>
                  <a:lnTo>
                    <a:pt x="217589" y="12496"/>
                  </a:lnTo>
                  <a:close/>
                </a:path>
                <a:path w="218440" h="50800">
                  <a:moveTo>
                    <a:pt x="218059" y="0"/>
                  </a:moveTo>
                  <a:lnTo>
                    <a:pt x="212813" y="0"/>
                  </a:lnTo>
                  <a:lnTo>
                    <a:pt x="212813" y="5257"/>
                  </a:lnTo>
                  <a:lnTo>
                    <a:pt x="218059" y="5257"/>
                  </a:lnTo>
                  <a:lnTo>
                    <a:pt x="218059" y="0"/>
                  </a:lnTo>
                  <a:close/>
                </a:path>
              </a:pathLst>
            </a:custGeom>
            <a:solidFill>
              <a:srgbClr val="8585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8" name="object 78"/>
          <p:cNvGrpSpPr/>
          <p:nvPr/>
        </p:nvGrpSpPr>
        <p:grpSpPr>
          <a:xfrm>
            <a:off x="3109468" y="2177155"/>
            <a:ext cx="575945" cy="764540"/>
            <a:chOff x="3109468" y="2177155"/>
            <a:chExt cx="575945" cy="764540"/>
          </a:xfrm>
        </p:grpSpPr>
        <p:sp>
          <p:nvSpPr>
            <p:cNvPr id="79" name="object 79"/>
            <p:cNvSpPr/>
            <p:nvPr/>
          </p:nvSpPr>
          <p:spPr>
            <a:xfrm>
              <a:off x="3114185" y="2181871"/>
              <a:ext cx="566420" cy="755015"/>
            </a:xfrm>
            <a:custGeom>
              <a:avLst/>
              <a:gdLst/>
              <a:ahLst/>
              <a:cxnLst/>
              <a:rect l="l" t="t" r="r" b="b"/>
              <a:pathLst>
                <a:path w="566420" h="755014">
                  <a:moveTo>
                    <a:pt x="566018" y="0"/>
                  </a:moveTo>
                  <a:lnTo>
                    <a:pt x="0" y="0"/>
                  </a:lnTo>
                  <a:lnTo>
                    <a:pt x="0" y="754691"/>
                  </a:lnTo>
                  <a:lnTo>
                    <a:pt x="566018" y="754691"/>
                  </a:lnTo>
                  <a:lnTo>
                    <a:pt x="566018" y="0"/>
                  </a:lnTo>
                  <a:close/>
                </a:path>
              </a:pathLst>
            </a:custGeom>
            <a:solidFill>
              <a:srgbClr val="E5E5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3114185" y="2181871"/>
              <a:ext cx="566420" cy="755015"/>
            </a:xfrm>
            <a:custGeom>
              <a:avLst/>
              <a:gdLst/>
              <a:ahLst/>
              <a:cxnLst/>
              <a:rect l="l" t="t" r="r" b="b"/>
              <a:pathLst>
                <a:path w="566420" h="755014">
                  <a:moveTo>
                    <a:pt x="0" y="754691"/>
                  </a:moveTo>
                  <a:lnTo>
                    <a:pt x="566018" y="754691"/>
                  </a:lnTo>
                  <a:lnTo>
                    <a:pt x="566018" y="0"/>
                  </a:lnTo>
                  <a:lnTo>
                    <a:pt x="0" y="0"/>
                  </a:lnTo>
                  <a:lnTo>
                    <a:pt x="0" y="754691"/>
                  </a:lnTo>
                  <a:close/>
                </a:path>
              </a:pathLst>
            </a:custGeom>
            <a:ln w="9433">
              <a:solidFill>
                <a:srgbClr val="85858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3213290" y="2237168"/>
              <a:ext cx="220345" cy="50800"/>
            </a:xfrm>
            <a:custGeom>
              <a:avLst/>
              <a:gdLst/>
              <a:ahLst/>
              <a:cxnLst/>
              <a:rect l="l" t="t" r="r" b="b"/>
              <a:pathLst>
                <a:path w="220345" h="50800">
                  <a:moveTo>
                    <a:pt x="37261" y="17056"/>
                  </a:moveTo>
                  <a:lnTo>
                    <a:pt x="36322" y="11709"/>
                  </a:lnTo>
                  <a:lnTo>
                    <a:pt x="25641" y="11709"/>
                  </a:lnTo>
                  <a:lnTo>
                    <a:pt x="22580" y="13373"/>
                  </a:lnTo>
                  <a:lnTo>
                    <a:pt x="20396" y="16586"/>
                  </a:lnTo>
                  <a:lnTo>
                    <a:pt x="18872" y="12065"/>
                  </a:lnTo>
                  <a:lnTo>
                    <a:pt x="14732" y="11709"/>
                  </a:lnTo>
                  <a:lnTo>
                    <a:pt x="8610" y="11709"/>
                  </a:lnTo>
                  <a:lnTo>
                    <a:pt x="5829" y="14135"/>
                  </a:lnTo>
                  <a:lnTo>
                    <a:pt x="4241" y="16281"/>
                  </a:lnTo>
                  <a:lnTo>
                    <a:pt x="4241" y="12014"/>
                  </a:lnTo>
                  <a:lnTo>
                    <a:pt x="0" y="12014"/>
                  </a:lnTo>
                  <a:lnTo>
                    <a:pt x="0" y="39052"/>
                  </a:lnTo>
                  <a:lnTo>
                    <a:pt x="4597" y="39052"/>
                  </a:lnTo>
                  <a:lnTo>
                    <a:pt x="4597" y="20193"/>
                  </a:lnTo>
                  <a:lnTo>
                    <a:pt x="6184" y="15316"/>
                  </a:lnTo>
                  <a:lnTo>
                    <a:pt x="16040" y="15316"/>
                  </a:lnTo>
                  <a:lnTo>
                    <a:pt x="16332" y="19227"/>
                  </a:lnTo>
                  <a:lnTo>
                    <a:pt x="16332" y="39052"/>
                  </a:lnTo>
                  <a:lnTo>
                    <a:pt x="20942" y="39052"/>
                  </a:lnTo>
                  <a:lnTo>
                    <a:pt x="20942" y="20193"/>
                  </a:lnTo>
                  <a:lnTo>
                    <a:pt x="22517" y="15316"/>
                  </a:lnTo>
                  <a:lnTo>
                    <a:pt x="32372" y="15316"/>
                  </a:lnTo>
                  <a:lnTo>
                    <a:pt x="32664" y="19227"/>
                  </a:lnTo>
                  <a:lnTo>
                    <a:pt x="32664" y="39052"/>
                  </a:lnTo>
                  <a:lnTo>
                    <a:pt x="37261" y="39052"/>
                  </a:lnTo>
                  <a:lnTo>
                    <a:pt x="37261" y="17056"/>
                  </a:lnTo>
                  <a:close/>
                </a:path>
                <a:path w="220345" h="50800">
                  <a:moveTo>
                    <a:pt x="67462" y="25895"/>
                  </a:moveTo>
                  <a:lnTo>
                    <a:pt x="67449" y="22644"/>
                  </a:lnTo>
                  <a:lnTo>
                    <a:pt x="67411" y="19507"/>
                  </a:lnTo>
                  <a:lnTo>
                    <a:pt x="64643" y="15316"/>
                  </a:lnTo>
                  <a:lnTo>
                    <a:pt x="64109" y="14516"/>
                  </a:lnTo>
                  <a:lnTo>
                    <a:pt x="64109" y="22644"/>
                  </a:lnTo>
                  <a:lnTo>
                    <a:pt x="49542" y="22644"/>
                  </a:lnTo>
                  <a:lnTo>
                    <a:pt x="50482" y="18224"/>
                  </a:lnTo>
                  <a:lnTo>
                    <a:pt x="53606" y="15316"/>
                  </a:lnTo>
                  <a:lnTo>
                    <a:pt x="60032" y="15316"/>
                  </a:lnTo>
                  <a:lnTo>
                    <a:pt x="63334" y="17297"/>
                  </a:lnTo>
                  <a:lnTo>
                    <a:pt x="64109" y="22644"/>
                  </a:lnTo>
                  <a:lnTo>
                    <a:pt x="64109" y="14516"/>
                  </a:lnTo>
                  <a:lnTo>
                    <a:pt x="62687" y="12369"/>
                  </a:lnTo>
                  <a:lnTo>
                    <a:pt x="59093" y="11709"/>
                  </a:lnTo>
                  <a:lnTo>
                    <a:pt x="50431" y="11709"/>
                  </a:lnTo>
                  <a:lnTo>
                    <a:pt x="45123" y="17932"/>
                  </a:lnTo>
                  <a:lnTo>
                    <a:pt x="45123" y="33540"/>
                  </a:lnTo>
                  <a:lnTo>
                    <a:pt x="50774" y="39827"/>
                  </a:lnTo>
                  <a:lnTo>
                    <a:pt x="61569" y="39827"/>
                  </a:lnTo>
                  <a:lnTo>
                    <a:pt x="64935" y="38430"/>
                  </a:lnTo>
                  <a:lnTo>
                    <a:pt x="67233" y="36766"/>
                  </a:lnTo>
                  <a:lnTo>
                    <a:pt x="67183" y="36233"/>
                  </a:lnTo>
                  <a:lnTo>
                    <a:pt x="66878" y="32804"/>
                  </a:lnTo>
                  <a:lnTo>
                    <a:pt x="63169" y="35991"/>
                  </a:lnTo>
                  <a:lnTo>
                    <a:pt x="59270" y="36233"/>
                  </a:lnTo>
                  <a:lnTo>
                    <a:pt x="53200" y="36233"/>
                  </a:lnTo>
                  <a:lnTo>
                    <a:pt x="49415" y="31889"/>
                  </a:lnTo>
                  <a:lnTo>
                    <a:pt x="49237" y="25895"/>
                  </a:lnTo>
                  <a:lnTo>
                    <a:pt x="67462" y="25895"/>
                  </a:lnTo>
                  <a:close/>
                </a:path>
                <a:path w="220345" h="50800">
                  <a:moveTo>
                    <a:pt x="89496" y="37592"/>
                  </a:moveTo>
                  <a:lnTo>
                    <a:pt x="88544" y="34074"/>
                  </a:lnTo>
                  <a:lnTo>
                    <a:pt x="87020" y="35331"/>
                  </a:lnTo>
                  <a:lnTo>
                    <a:pt x="85128" y="36055"/>
                  </a:lnTo>
                  <a:lnTo>
                    <a:pt x="81064" y="36055"/>
                  </a:lnTo>
                  <a:lnTo>
                    <a:pt x="80225" y="34251"/>
                  </a:lnTo>
                  <a:lnTo>
                    <a:pt x="80225" y="15925"/>
                  </a:lnTo>
                  <a:lnTo>
                    <a:pt x="88544" y="15925"/>
                  </a:lnTo>
                  <a:lnTo>
                    <a:pt x="88544" y="12496"/>
                  </a:lnTo>
                  <a:lnTo>
                    <a:pt x="80225" y="12496"/>
                  </a:lnTo>
                  <a:lnTo>
                    <a:pt x="80225" y="4686"/>
                  </a:lnTo>
                  <a:lnTo>
                    <a:pt x="76161" y="4686"/>
                  </a:lnTo>
                  <a:lnTo>
                    <a:pt x="76161" y="12496"/>
                  </a:lnTo>
                  <a:lnTo>
                    <a:pt x="71031" y="12496"/>
                  </a:lnTo>
                  <a:lnTo>
                    <a:pt x="71031" y="15925"/>
                  </a:lnTo>
                  <a:lnTo>
                    <a:pt x="75984" y="15925"/>
                  </a:lnTo>
                  <a:lnTo>
                    <a:pt x="75984" y="35687"/>
                  </a:lnTo>
                  <a:lnTo>
                    <a:pt x="76809" y="39827"/>
                  </a:lnTo>
                  <a:lnTo>
                    <a:pt x="85013" y="39827"/>
                  </a:lnTo>
                  <a:lnTo>
                    <a:pt x="88011" y="38366"/>
                  </a:lnTo>
                  <a:lnTo>
                    <a:pt x="89496" y="37592"/>
                  </a:lnTo>
                  <a:close/>
                </a:path>
                <a:path w="220345" h="50800">
                  <a:moveTo>
                    <a:pt x="115709" y="15836"/>
                  </a:moveTo>
                  <a:lnTo>
                    <a:pt x="115049" y="15201"/>
                  </a:lnTo>
                  <a:lnTo>
                    <a:pt x="111404" y="11709"/>
                  </a:lnTo>
                  <a:lnTo>
                    <a:pt x="102146" y="11709"/>
                  </a:lnTo>
                  <a:lnTo>
                    <a:pt x="99491" y="12661"/>
                  </a:lnTo>
                  <a:lnTo>
                    <a:pt x="96723" y="14249"/>
                  </a:lnTo>
                  <a:lnTo>
                    <a:pt x="97078" y="18110"/>
                  </a:lnTo>
                  <a:lnTo>
                    <a:pt x="100139" y="15951"/>
                  </a:lnTo>
                  <a:lnTo>
                    <a:pt x="103085" y="15201"/>
                  </a:lnTo>
                  <a:lnTo>
                    <a:pt x="108750" y="15201"/>
                  </a:lnTo>
                  <a:lnTo>
                    <a:pt x="111112" y="17526"/>
                  </a:lnTo>
                  <a:lnTo>
                    <a:pt x="111112" y="24333"/>
                  </a:lnTo>
                  <a:lnTo>
                    <a:pt x="111112" y="27343"/>
                  </a:lnTo>
                  <a:lnTo>
                    <a:pt x="111112" y="33883"/>
                  </a:lnTo>
                  <a:lnTo>
                    <a:pt x="109105" y="35052"/>
                  </a:lnTo>
                  <a:lnTo>
                    <a:pt x="107391" y="36182"/>
                  </a:lnTo>
                  <a:lnTo>
                    <a:pt x="105156" y="36233"/>
                  </a:lnTo>
                  <a:lnTo>
                    <a:pt x="101676" y="36233"/>
                  </a:lnTo>
                  <a:lnTo>
                    <a:pt x="99009" y="34810"/>
                  </a:lnTo>
                  <a:lnTo>
                    <a:pt x="99009" y="27889"/>
                  </a:lnTo>
                  <a:lnTo>
                    <a:pt x="111112" y="27343"/>
                  </a:lnTo>
                  <a:lnTo>
                    <a:pt x="111112" y="24333"/>
                  </a:lnTo>
                  <a:lnTo>
                    <a:pt x="102260" y="24447"/>
                  </a:lnTo>
                  <a:lnTo>
                    <a:pt x="94767" y="26924"/>
                  </a:lnTo>
                  <a:lnTo>
                    <a:pt x="94792" y="35052"/>
                  </a:lnTo>
                  <a:lnTo>
                    <a:pt x="96367" y="39827"/>
                  </a:lnTo>
                  <a:lnTo>
                    <a:pt x="102323" y="39827"/>
                  </a:lnTo>
                  <a:lnTo>
                    <a:pt x="107861" y="39712"/>
                  </a:lnTo>
                  <a:lnTo>
                    <a:pt x="111290" y="37058"/>
                  </a:lnTo>
                  <a:lnTo>
                    <a:pt x="111290" y="39179"/>
                  </a:lnTo>
                  <a:lnTo>
                    <a:pt x="115709" y="39179"/>
                  </a:lnTo>
                  <a:lnTo>
                    <a:pt x="115709" y="37058"/>
                  </a:lnTo>
                  <a:lnTo>
                    <a:pt x="115709" y="36233"/>
                  </a:lnTo>
                  <a:lnTo>
                    <a:pt x="115709" y="27343"/>
                  </a:lnTo>
                  <a:lnTo>
                    <a:pt x="115709" y="15836"/>
                  </a:lnTo>
                  <a:close/>
                </a:path>
                <a:path w="220345" h="50800">
                  <a:moveTo>
                    <a:pt x="136842" y="24206"/>
                  </a:moveTo>
                  <a:lnTo>
                    <a:pt x="121221" y="24206"/>
                  </a:lnTo>
                  <a:lnTo>
                    <a:pt x="121221" y="27635"/>
                  </a:lnTo>
                  <a:lnTo>
                    <a:pt x="136842" y="27635"/>
                  </a:lnTo>
                  <a:lnTo>
                    <a:pt x="136842" y="24206"/>
                  </a:lnTo>
                  <a:close/>
                </a:path>
                <a:path w="220345" h="50800">
                  <a:moveTo>
                    <a:pt x="166192" y="11709"/>
                  </a:moveTo>
                  <a:lnTo>
                    <a:pt x="161772" y="11709"/>
                  </a:lnTo>
                  <a:lnTo>
                    <a:pt x="161772" y="15735"/>
                  </a:lnTo>
                  <a:lnTo>
                    <a:pt x="161772" y="31978"/>
                  </a:lnTo>
                  <a:lnTo>
                    <a:pt x="161175" y="32778"/>
                  </a:lnTo>
                  <a:lnTo>
                    <a:pt x="159651" y="35204"/>
                  </a:lnTo>
                  <a:lnTo>
                    <a:pt x="157467" y="36233"/>
                  </a:lnTo>
                  <a:lnTo>
                    <a:pt x="150850" y="36233"/>
                  </a:lnTo>
                  <a:lnTo>
                    <a:pt x="147307" y="31496"/>
                  </a:lnTo>
                  <a:lnTo>
                    <a:pt x="147307" y="19634"/>
                  </a:lnTo>
                  <a:lnTo>
                    <a:pt x="151561" y="15494"/>
                  </a:lnTo>
                  <a:lnTo>
                    <a:pt x="159943" y="15494"/>
                  </a:lnTo>
                  <a:lnTo>
                    <a:pt x="161696" y="19634"/>
                  </a:lnTo>
                  <a:lnTo>
                    <a:pt x="161772" y="31978"/>
                  </a:lnTo>
                  <a:lnTo>
                    <a:pt x="161772" y="15735"/>
                  </a:lnTo>
                  <a:lnTo>
                    <a:pt x="161582" y="15494"/>
                  </a:lnTo>
                  <a:lnTo>
                    <a:pt x="161175" y="14960"/>
                  </a:lnTo>
                  <a:lnTo>
                    <a:pt x="158280" y="11709"/>
                  </a:lnTo>
                  <a:lnTo>
                    <a:pt x="147789" y="11709"/>
                  </a:lnTo>
                  <a:lnTo>
                    <a:pt x="142709" y="17614"/>
                  </a:lnTo>
                  <a:lnTo>
                    <a:pt x="142709" y="33553"/>
                  </a:lnTo>
                  <a:lnTo>
                    <a:pt x="147015" y="39827"/>
                  </a:lnTo>
                  <a:lnTo>
                    <a:pt x="155994" y="39827"/>
                  </a:lnTo>
                  <a:lnTo>
                    <a:pt x="159118" y="38468"/>
                  </a:lnTo>
                  <a:lnTo>
                    <a:pt x="161594" y="36233"/>
                  </a:lnTo>
                  <a:lnTo>
                    <a:pt x="161594" y="50761"/>
                  </a:lnTo>
                  <a:lnTo>
                    <a:pt x="166192" y="50761"/>
                  </a:lnTo>
                  <a:lnTo>
                    <a:pt x="166192" y="15735"/>
                  </a:lnTo>
                  <a:lnTo>
                    <a:pt x="166192" y="11709"/>
                  </a:lnTo>
                  <a:close/>
                </a:path>
                <a:path w="220345" h="50800">
                  <a:moveTo>
                    <a:pt x="191274" y="37592"/>
                  </a:moveTo>
                  <a:lnTo>
                    <a:pt x="190334" y="34074"/>
                  </a:lnTo>
                  <a:lnTo>
                    <a:pt x="188798" y="35331"/>
                  </a:lnTo>
                  <a:lnTo>
                    <a:pt x="186905" y="36055"/>
                  </a:lnTo>
                  <a:lnTo>
                    <a:pt x="182841" y="36055"/>
                  </a:lnTo>
                  <a:lnTo>
                    <a:pt x="182016" y="34251"/>
                  </a:lnTo>
                  <a:lnTo>
                    <a:pt x="182016" y="15925"/>
                  </a:lnTo>
                  <a:lnTo>
                    <a:pt x="190334" y="15925"/>
                  </a:lnTo>
                  <a:lnTo>
                    <a:pt x="190334" y="12496"/>
                  </a:lnTo>
                  <a:lnTo>
                    <a:pt x="182016" y="12496"/>
                  </a:lnTo>
                  <a:lnTo>
                    <a:pt x="182016" y="4686"/>
                  </a:lnTo>
                  <a:lnTo>
                    <a:pt x="177952" y="4686"/>
                  </a:lnTo>
                  <a:lnTo>
                    <a:pt x="177952" y="12496"/>
                  </a:lnTo>
                  <a:lnTo>
                    <a:pt x="172821" y="12496"/>
                  </a:lnTo>
                  <a:lnTo>
                    <a:pt x="172821" y="15925"/>
                  </a:lnTo>
                  <a:lnTo>
                    <a:pt x="177761" y="15925"/>
                  </a:lnTo>
                  <a:lnTo>
                    <a:pt x="177761" y="35687"/>
                  </a:lnTo>
                  <a:lnTo>
                    <a:pt x="178600" y="39827"/>
                  </a:lnTo>
                  <a:lnTo>
                    <a:pt x="186804" y="39827"/>
                  </a:lnTo>
                  <a:lnTo>
                    <a:pt x="189801" y="38366"/>
                  </a:lnTo>
                  <a:lnTo>
                    <a:pt x="191274" y="37592"/>
                  </a:lnTo>
                  <a:close/>
                </a:path>
                <a:path w="220345" h="50800">
                  <a:moveTo>
                    <a:pt x="219862" y="19481"/>
                  </a:moveTo>
                  <a:lnTo>
                    <a:pt x="214782" y="13589"/>
                  </a:lnTo>
                  <a:lnTo>
                    <a:pt x="206349" y="13589"/>
                  </a:lnTo>
                  <a:lnTo>
                    <a:pt x="204114" y="14465"/>
                  </a:lnTo>
                  <a:lnTo>
                    <a:pt x="202399" y="16002"/>
                  </a:lnTo>
                  <a:lnTo>
                    <a:pt x="202399" y="3784"/>
                  </a:lnTo>
                  <a:lnTo>
                    <a:pt x="217906" y="3784"/>
                  </a:lnTo>
                  <a:lnTo>
                    <a:pt x="217906" y="0"/>
                  </a:lnTo>
                  <a:lnTo>
                    <a:pt x="198158" y="0"/>
                  </a:lnTo>
                  <a:lnTo>
                    <a:pt x="198158" y="21971"/>
                  </a:lnTo>
                  <a:lnTo>
                    <a:pt x="202044" y="21971"/>
                  </a:lnTo>
                  <a:lnTo>
                    <a:pt x="203047" y="19545"/>
                  </a:lnTo>
                  <a:lnTo>
                    <a:pt x="205232" y="17183"/>
                  </a:lnTo>
                  <a:lnTo>
                    <a:pt x="211416" y="17183"/>
                  </a:lnTo>
                  <a:lnTo>
                    <a:pt x="214604" y="19672"/>
                  </a:lnTo>
                  <a:lnTo>
                    <a:pt x="214604" y="37020"/>
                  </a:lnTo>
                  <a:lnTo>
                    <a:pt x="202920" y="37020"/>
                  </a:lnTo>
                  <a:lnTo>
                    <a:pt x="199339" y="34658"/>
                  </a:lnTo>
                  <a:lnTo>
                    <a:pt x="197612" y="31381"/>
                  </a:lnTo>
                  <a:lnTo>
                    <a:pt x="195681" y="34772"/>
                  </a:lnTo>
                  <a:lnTo>
                    <a:pt x="198094" y="38188"/>
                  </a:lnTo>
                  <a:lnTo>
                    <a:pt x="202171" y="40601"/>
                  </a:lnTo>
                  <a:lnTo>
                    <a:pt x="213956" y="40601"/>
                  </a:lnTo>
                  <a:lnTo>
                    <a:pt x="219862" y="34709"/>
                  </a:lnTo>
                  <a:lnTo>
                    <a:pt x="219862" y="19481"/>
                  </a:lnTo>
                  <a:close/>
                </a:path>
              </a:pathLst>
            </a:custGeom>
            <a:solidFill>
              <a:srgbClr val="8585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3208521" y="2370544"/>
              <a:ext cx="377825" cy="189230"/>
            </a:xfrm>
            <a:custGeom>
              <a:avLst/>
              <a:gdLst/>
              <a:ahLst/>
              <a:cxnLst/>
              <a:rect l="l" t="t" r="r" b="b"/>
              <a:pathLst>
                <a:path w="377825" h="189230">
                  <a:moveTo>
                    <a:pt x="0" y="188673"/>
                  </a:moveTo>
                  <a:lnTo>
                    <a:pt x="377345" y="188673"/>
                  </a:lnTo>
                  <a:lnTo>
                    <a:pt x="377345" y="0"/>
                  </a:lnTo>
                  <a:lnTo>
                    <a:pt x="0" y="0"/>
                  </a:lnTo>
                  <a:lnTo>
                    <a:pt x="0" y="188673"/>
                  </a:lnTo>
                  <a:close/>
                </a:path>
              </a:pathLst>
            </a:custGeom>
            <a:ln w="9433">
              <a:solidFill>
                <a:srgbClr val="85858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3279737" y="2451315"/>
              <a:ext cx="237490" cy="50800"/>
            </a:xfrm>
            <a:custGeom>
              <a:avLst/>
              <a:gdLst/>
              <a:ahLst/>
              <a:cxnLst/>
              <a:rect l="l" t="t" r="r" b="b"/>
              <a:pathLst>
                <a:path w="237489" h="50800">
                  <a:moveTo>
                    <a:pt x="14452" y="11709"/>
                  </a:moveTo>
                  <a:lnTo>
                    <a:pt x="9207" y="11785"/>
                  </a:lnTo>
                  <a:lnTo>
                    <a:pt x="5956" y="14719"/>
                  </a:lnTo>
                  <a:lnTo>
                    <a:pt x="4127" y="17475"/>
                  </a:lnTo>
                  <a:lnTo>
                    <a:pt x="4127" y="12014"/>
                  </a:lnTo>
                  <a:lnTo>
                    <a:pt x="0" y="12014"/>
                  </a:lnTo>
                  <a:lnTo>
                    <a:pt x="0" y="39039"/>
                  </a:lnTo>
                  <a:lnTo>
                    <a:pt x="4419" y="39039"/>
                  </a:lnTo>
                  <a:lnTo>
                    <a:pt x="4419" y="20193"/>
                  </a:lnTo>
                  <a:lnTo>
                    <a:pt x="8661" y="15849"/>
                  </a:lnTo>
                  <a:lnTo>
                    <a:pt x="14452" y="15735"/>
                  </a:lnTo>
                  <a:lnTo>
                    <a:pt x="14452" y="11709"/>
                  </a:lnTo>
                  <a:close/>
                </a:path>
                <a:path w="237489" h="50800">
                  <a:moveTo>
                    <a:pt x="40309" y="25895"/>
                  </a:moveTo>
                  <a:lnTo>
                    <a:pt x="40297" y="22644"/>
                  </a:lnTo>
                  <a:lnTo>
                    <a:pt x="40259" y="19507"/>
                  </a:lnTo>
                  <a:lnTo>
                    <a:pt x="37490" y="15303"/>
                  </a:lnTo>
                  <a:lnTo>
                    <a:pt x="36957" y="14503"/>
                  </a:lnTo>
                  <a:lnTo>
                    <a:pt x="36957" y="22644"/>
                  </a:lnTo>
                  <a:lnTo>
                    <a:pt x="22377" y="22644"/>
                  </a:lnTo>
                  <a:lnTo>
                    <a:pt x="23317" y="18224"/>
                  </a:lnTo>
                  <a:lnTo>
                    <a:pt x="26454" y="15303"/>
                  </a:lnTo>
                  <a:lnTo>
                    <a:pt x="32880" y="15303"/>
                  </a:lnTo>
                  <a:lnTo>
                    <a:pt x="36182" y="17297"/>
                  </a:lnTo>
                  <a:lnTo>
                    <a:pt x="36957" y="22644"/>
                  </a:lnTo>
                  <a:lnTo>
                    <a:pt x="36957" y="14503"/>
                  </a:lnTo>
                  <a:lnTo>
                    <a:pt x="35534" y="12369"/>
                  </a:lnTo>
                  <a:lnTo>
                    <a:pt x="31940" y="11709"/>
                  </a:lnTo>
                  <a:lnTo>
                    <a:pt x="23279" y="11709"/>
                  </a:lnTo>
                  <a:lnTo>
                    <a:pt x="17970" y="17932"/>
                  </a:lnTo>
                  <a:lnTo>
                    <a:pt x="17970" y="33540"/>
                  </a:lnTo>
                  <a:lnTo>
                    <a:pt x="23622" y="39827"/>
                  </a:lnTo>
                  <a:lnTo>
                    <a:pt x="34417" y="39827"/>
                  </a:lnTo>
                  <a:lnTo>
                    <a:pt x="37782" y="38417"/>
                  </a:lnTo>
                  <a:lnTo>
                    <a:pt x="40081" y="36753"/>
                  </a:lnTo>
                  <a:lnTo>
                    <a:pt x="40030" y="36233"/>
                  </a:lnTo>
                  <a:lnTo>
                    <a:pt x="39725" y="32804"/>
                  </a:lnTo>
                  <a:lnTo>
                    <a:pt x="36017" y="35991"/>
                  </a:lnTo>
                  <a:lnTo>
                    <a:pt x="32118" y="36233"/>
                  </a:lnTo>
                  <a:lnTo>
                    <a:pt x="26047" y="36233"/>
                  </a:lnTo>
                  <a:lnTo>
                    <a:pt x="22263" y="31889"/>
                  </a:lnTo>
                  <a:lnTo>
                    <a:pt x="22085" y="25895"/>
                  </a:lnTo>
                  <a:lnTo>
                    <a:pt x="40309" y="25895"/>
                  </a:lnTo>
                  <a:close/>
                </a:path>
                <a:path w="237489" h="50800">
                  <a:moveTo>
                    <a:pt x="67233" y="36817"/>
                  </a:moveTo>
                  <a:lnTo>
                    <a:pt x="66878" y="32829"/>
                  </a:lnTo>
                  <a:lnTo>
                    <a:pt x="63868" y="35229"/>
                  </a:lnTo>
                  <a:lnTo>
                    <a:pt x="60693" y="36055"/>
                  </a:lnTo>
                  <a:lnTo>
                    <a:pt x="52781" y="36055"/>
                  </a:lnTo>
                  <a:lnTo>
                    <a:pt x="49479" y="31750"/>
                  </a:lnTo>
                  <a:lnTo>
                    <a:pt x="49479" y="21221"/>
                  </a:lnTo>
                  <a:lnTo>
                    <a:pt x="51663" y="15494"/>
                  </a:lnTo>
                  <a:lnTo>
                    <a:pt x="60985" y="15494"/>
                  </a:lnTo>
                  <a:lnTo>
                    <a:pt x="62979" y="15963"/>
                  </a:lnTo>
                  <a:lnTo>
                    <a:pt x="66230" y="18110"/>
                  </a:lnTo>
                  <a:lnTo>
                    <a:pt x="66941" y="14249"/>
                  </a:lnTo>
                  <a:lnTo>
                    <a:pt x="63461" y="12242"/>
                  </a:lnTo>
                  <a:lnTo>
                    <a:pt x="61455" y="11709"/>
                  </a:lnTo>
                  <a:lnTo>
                    <a:pt x="49657" y="11709"/>
                  </a:lnTo>
                  <a:lnTo>
                    <a:pt x="44869" y="18897"/>
                  </a:lnTo>
                  <a:lnTo>
                    <a:pt x="44869" y="33362"/>
                  </a:lnTo>
                  <a:lnTo>
                    <a:pt x="50241" y="39827"/>
                  </a:lnTo>
                  <a:lnTo>
                    <a:pt x="60807" y="39827"/>
                  </a:lnTo>
                  <a:lnTo>
                    <a:pt x="64046" y="39001"/>
                  </a:lnTo>
                  <a:lnTo>
                    <a:pt x="67233" y="36817"/>
                  </a:lnTo>
                  <a:close/>
                </a:path>
                <a:path w="237489" h="50800">
                  <a:moveTo>
                    <a:pt x="78816" y="12496"/>
                  </a:moveTo>
                  <a:lnTo>
                    <a:pt x="74396" y="12496"/>
                  </a:lnTo>
                  <a:lnTo>
                    <a:pt x="74396" y="39039"/>
                  </a:lnTo>
                  <a:lnTo>
                    <a:pt x="78816" y="39039"/>
                  </a:lnTo>
                  <a:lnTo>
                    <a:pt x="78816" y="12496"/>
                  </a:lnTo>
                  <a:close/>
                </a:path>
                <a:path w="237489" h="50800">
                  <a:moveTo>
                    <a:pt x="79286" y="0"/>
                  </a:moveTo>
                  <a:lnTo>
                    <a:pt x="74041" y="0"/>
                  </a:lnTo>
                  <a:lnTo>
                    <a:pt x="74041" y="5257"/>
                  </a:lnTo>
                  <a:lnTo>
                    <a:pt x="79286" y="5257"/>
                  </a:lnTo>
                  <a:lnTo>
                    <a:pt x="79286" y="0"/>
                  </a:lnTo>
                  <a:close/>
                </a:path>
                <a:path w="237489" h="50800">
                  <a:moveTo>
                    <a:pt x="112293" y="18402"/>
                  </a:moveTo>
                  <a:lnTo>
                    <a:pt x="110680" y="15494"/>
                  </a:lnTo>
                  <a:lnTo>
                    <a:pt x="110540" y="15252"/>
                  </a:lnTo>
                  <a:lnTo>
                    <a:pt x="108585" y="11709"/>
                  </a:lnTo>
                  <a:lnTo>
                    <a:pt x="107696" y="11709"/>
                  </a:lnTo>
                  <a:lnTo>
                    <a:pt x="107696" y="20116"/>
                  </a:lnTo>
                  <a:lnTo>
                    <a:pt x="107696" y="31978"/>
                  </a:lnTo>
                  <a:lnTo>
                    <a:pt x="103505" y="36233"/>
                  </a:lnTo>
                  <a:lnTo>
                    <a:pt x="96786" y="36233"/>
                  </a:lnTo>
                  <a:lnTo>
                    <a:pt x="95199" y="35013"/>
                  </a:lnTo>
                  <a:lnTo>
                    <a:pt x="94018" y="33362"/>
                  </a:lnTo>
                  <a:lnTo>
                    <a:pt x="93433" y="32461"/>
                  </a:lnTo>
                  <a:lnTo>
                    <a:pt x="93433" y="19011"/>
                  </a:lnTo>
                  <a:lnTo>
                    <a:pt x="94843" y="16878"/>
                  </a:lnTo>
                  <a:lnTo>
                    <a:pt x="97142" y="15494"/>
                  </a:lnTo>
                  <a:lnTo>
                    <a:pt x="104152" y="15494"/>
                  </a:lnTo>
                  <a:lnTo>
                    <a:pt x="107696" y="20116"/>
                  </a:lnTo>
                  <a:lnTo>
                    <a:pt x="107696" y="11709"/>
                  </a:lnTo>
                  <a:lnTo>
                    <a:pt x="99377" y="11709"/>
                  </a:lnTo>
                  <a:lnTo>
                    <a:pt x="95973" y="12954"/>
                  </a:lnTo>
                  <a:lnTo>
                    <a:pt x="93243" y="15252"/>
                  </a:lnTo>
                  <a:lnTo>
                    <a:pt x="93243" y="12369"/>
                  </a:lnTo>
                  <a:lnTo>
                    <a:pt x="88836" y="12369"/>
                  </a:lnTo>
                  <a:lnTo>
                    <a:pt x="88836" y="50761"/>
                  </a:lnTo>
                  <a:lnTo>
                    <a:pt x="93433" y="50761"/>
                  </a:lnTo>
                  <a:lnTo>
                    <a:pt x="93433" y="36461"/>
                  </a:lnTo>
                  <a:lnTo>
                    <a:pt x="95262" y="38176"/>
                  </a:lnTo>
                  <a:lnTo>
                    <a:pt x="97840" y="39827"/>
                  </a:lnTo>
                  <a:lnTo>
                    <a:pt x="107111" y="39827"/>
                  </a:lnTo>
                  <a:lnTo>
                    <a:pt x="110083" y="36461"/>
                  </a:lnTo>
                  <a:lnTo>
                    <a:pt x="110286" y="36233"/>
                  </a:lnTo>
                  <a:lnTo>
                    <a:pt x="112293" y="33972"/>
                  </a:lnTo>
                  <a:lnTo>
                    <a:pt x="112293" y="18402"/>
                  </a:lnTo>
                  <a:close/>
                </a:path>
                <a:path w="237489" h="50800">
                  <a:moveTo>
                    <a:pt x="141147" y="25895"/>
                  </a:moveTo>
                  <a:lnTo>
                    <a:pt x="141135" y="22644"/>
                  </a:lnTo>
                  <a:lnTo>
                    <a:pt x="141109" y="19507"/>
                  </a:lnTo>
                  <a:lnTo>
                    <a:pt x="138328" y="15303"/>
                  </a:lnTo>
                  <a:lnTo>
                    <a:pt x="137795" y="14503"/>
                  </a:lnTo>
                  <a:lnTo>
                    <a:pt x="137795" y="22644"/>
                  </a:lnTo>
                  <a:lnTo>
                    <a:pt x="123228" y="22644"/>
                  </a:lnTo>
                  <a:lnTo>
                    <a:pt x="124167" y="18224"/>
                  </a:lnTo>
                  <a:lnTo>
                    <a:pt x="127304" y="15303"/>
                  </a:lnTo>
                  <a:lnTo>
                    <a:pt x="133718" y="15303"/>
                  </a:lnTo>
                  <a:lnTo>
                    <a:pt x="137033" y="17297"/>
                  </a:lnTo>
                  <a:lnTo>
                    <a:pt x="137795" y="22644"/>
                  </a:lnTo>
                  <a:lnTo>
                    <a:pt x="137795" y="14503"/>
                  </a:lnTo>
                  <a:lnTo>
                    <a:pt x="136385" y="12369"/>
                  </a:lnTo>
                  <a:lnTo>
                    <a:pt x="132778" y="11709"/>
                  </a:lnTo>
                  <a:lnTo>
                    <a:pt x="124117" y="11709"/>
                  </a:lnTo>
                  <a:lnTo>
                    <a:pt x="118808" y="17932"/>
                  </a:lnTo>
                  <a:lnTo>
                    <a:pt x="118808" y="33540"/>
                  </a:lnTo>
                  <a:lnTo>
                    <a:pt x="124472" y="39827"/>
                  </a:lnTo>
                  <a:lnTo>
                    <a:pt x="135255" y="39827"/>
                  </a:lnTo>
                  <a:lnTo>
                    <a:pt x="138633" y="38417"/>
                  </a:lnTo>
                  <a:lnTo>
                    <a:pt x="140919" y="36753"/>
                  </a:lnTo>
                  <a:lnTo>
                    <a:pt x="140868" y="36233"/>
                  </a:lnTo>
                  <a:lnTo>
                    <a:pt x="140563" y="32804"/>
                  </a:lnTo>
                  <a:lnTo>
                    <a:pt x="136855" y="35991"/>
                  </a:lnTo>
                  <a:lnTo>
                    <a:pt x="132969" y="36233"/>
                  </a:lnTo>
                  <a:lnTo>
                    <a:pt x="126885" y="36233"/>
                  </a:lnTo>
                  <a:lnTo>
                    <a:pt x="123101" y="31889"/>
                  </a:lnTo>
                  <a:lnTo>
                    <a:pt x="122936" y="25895"/>
                  </a:lnTo>
                  <a:lnTo>
                    <a:pt x="141147" y="25895"/>
                  </a:lnTo>
                  <a:close/>
                </a:path>
                <a:path w="237489" h="50800">
                  <a:moveTo>
                    <a:pt x="164833" y="28282"/>
                  </a:moveTo>
                  <a:lnTo>
                    <a:pt x="162661" y="26250"/>
                  </a:lnTo>
                  <a:lnTo>
                    <a:pt x="162534" y="26073"/>
                  </a:lnTo>
                  <a:lnTo>
                    <a:pt x="160235" y="23990"/>
                  </a:lnTo>
                  <a:lnTo>
                    <a:pt x="158648" y="23622"/>
                  </a:lnTo>
                  <a:lnTo>
                    <a:pt x="155689" y="23075"/>
                  </a:lnTo>
                  <a:lnTo>
                    <a:pt x="152438" y="22415"/>
                  </a:lnTo>
                  <a:lnTo>
                    <a:pt x="149733" y="21818"/>
                  </a:lnTo>
                  <a:lnTo>
                    <a:pt x="149733" y="15201"/>
                  </a:lnTo>
                  <a:lnTo>
                    <a:pt x="156641" y="15201"/>
                  </a:lnTo>
                  <a:lnTo>
                    <a:pt x="159766" y="15430"/>
                  </a:lnTo>
                  <a:lnTo>
                    <a:pt x="163118" y="17462"/>
                  </a:lnTo>
                  <a:lnTo>
                    <a:pt x="163830" y="13601"/>
                  </a:lnTo>
                  <a:lnTo>
                    <a:pt x="160769" y="12179"/>
                  </a:lnTo>
                  <a:lnTo>
                    <a:pt x="158343" y="11709"/>
                  </a:lnTo>
                  <a:lnTo>
                    <a:pt x="145554" y="11709"/>
                  </a:lnTo>
                  <a:lnTo>
                    <a:pt x="145554" y="22415"/>
                  </a:lnTo>
                  <a:lnTo>
                    <a:pt x="147256" y="24333"/>
                  </a:lnTo>
                  <a:lnTo>
                    <a:pt x="148729" y="25476"/>
                  </a:lnTo>
                  <a:lnTo>
                    <a:pt x="150571" y="26797"/>
                  </a:lnTo>
                  <a:lnTo>
                    <a:pt x="151853" y="27025"/>
                  </a:lnTo>
                  <a:lnTo>
                    <a:pt x="157226" y="28105"/>
                  </a:lnTo>
                  <a:lnTo>
                    <a:pt x="160642" y="28816"/>
                  </a:lnTo>
                  <a:lnTo>
                    <a:pt x="160642" y="36118"/>
                  </a:lnTo>
                  <a:lnTo>
                    <a:pt x="150317" y="36118"/>
                  </a:lnTo>
                  <a:lnTo>
                    <a:pt x="145961" y="33185"/>
                  </a:lnTo>
                  <a:lnTo>
                    <a:pt x="145262" y="37236"/>
                  </a:lnTo>
                  <a:lnTo>
                    <a:pt x="147129" y="38176"/>
                  </a:lnTo>
                  <a:lnTo>
                    <a:pt x="150380" y="39827"/>
                  </a:lnTo>
                  <a:lnTo>
                    <a:pt x="159473" y="39827"/>
                  </a:lnTo>
                  <a:lnTo>
                    <a:pt x="162001" y="37947"/>
                  </a:lnTo>
                  <a:lnTo>
                    <a:pt x="163830" y="36525"/>
                  </a:lnTo>
                  <a:lnTo>
                    <a:pt x="164833" y="34137"/>
                  </a:lnTo>
                  <a:lnTo>
                    <a:pt x="164833" y="28282"/>
                  </a:lnTo>
                  <a:close/>
                </a:path>
                <a:path w="237489" h="50800">
                  <a:moveTo>
                    <a:pt x="182968" y="24206"/>
                  </a:moveTo>
                  <a:lnTo>
                    <a:pt x="167347" y="24206"/>
                  </a:lnTo>
                  <a:lnTo>
                    <a:pt x="167347" y="27635"/>
                  </a:lnTo>
                  <a:lnTo>
                    <a:pt x="182968" y="27635"/>
                  </a:lnTo>
                  <a:lnTo>
                    <a:pt x="182968" y="24206"/>
                  </a:lnTo>
                  <a:close/>
                </a:path>
                <a:path w="237489" h="50800">
                  <a:moveTo>
                    <a:pt x="212318" y="11709"/>
                  </a:moveTo>
                  <a:lnTo>
                    <a:pt x="207899" y="11709"/>
                  </a:lnTo>
                  <a:lnTo>
                    <a:pt x="207899" y="15735"/>
                  </a:lnTo>
                  <a:lnTo>
                    <a:pt x="207899" y="31978"/>
                  </a:lnTo>
                  <a:lnTo>
                    <a:pt x="207302" y="32766"/>
                  </a:lnTo>
                  <a:lnTo>
                    <a:pt x="205778" y="35204"/>
                  </a:lnTo>
                  <a:lnTo>
                    <a:pt x="203593" y="36233"/>
                  </a:lnTo>
                  <a:lnTo>
                    <a:pt x="196977" y="36233"/>
                  </a:lnTo>
                  <a:lnTo>
                    <a:pt x="193433" y="31483"/>
                  </a:lnTo>
                  <a:lnTo>
                    <a:pt x="193433" y="19634"/>
                  </a:lnTo>
                  <a:lnTo>
                    <a:pt x="197688" y="15494"/>
                  </a:lnTo>
                  <a:lnTo>
                    <a:pt x="206070" y="15494"/>
                  </a:lnTo>
                  <a:lnTo>
                    <a:pt x="207822" y="19634"/>
                  </a:lnTo>
                  <a:lnTo>
                    <a:pt x="207899" y="31978"/>
                  </a:lnTo>
                  <a:lnTo>
                    <a:pt x="207899" y="15735"/>
                  </a:lnTo>
                  <a:lnTo>
                    <a:pt x="207708" y="15494"/>
                  </a:lnTo>
                  <a:lnTo>
                    <a:pt x="207302" y="14947"/>
                  </a:lnTo>
                  <a:lnTo>
                    <a:pt x="204406" y="11709"/>
                  </a:lnTo>
                  <a:lnTo>
                    <a:pt x="193916" y="11709"/>
                  </a:lnTo>
                  <a:lnTo>
                    <a:pt x="188836" y="17614"/>
                  </a:lnTo>
                  <a:lnTo>
                    <a:pt x="188836" y="33553"/>
                  </a:lnTo>
                  <a:lnTo>
                    <a:pt x="193141" y="39827"/>
                  </a:lnTo>
                  <a:lnTo>
                    <a:pt x="202107" y="39827"/>
                  </a:lnTo>
                  <a:lnTo>
                    <a:pt x="205244" y="38468"/>
                  </a:lnTo>
                  <a:lnTo>
                    <a:pt x="207708" y="36233"/>
                  </a:lnTo>
                  <a:lnTo>
                    <a:pt x="207708" y="50761"/>
                  </a:lnTo>
                  <a:lnTo>
                    <a:pt x="212318" y="50761"/>
                  </a:lnTo>
                  <a:lnTo>
                    <a:pt x="212318" y="15735"/>
                  </a:lnTo>
                  <a:lnTo>
                    <a:pt x="212318" y="11709"/>
                  </a:lnTo>
                  <a:close/>
                </a:path>
                <a:path w="237489" h="50800">
                  <a:moveTo>
                    <a:pt x="237401" y="37592"/>
                  </a:moveTo>
                  <a:lnTo>
                    <a:pt x="236461" y="34061"/>
                  </a:lnTo>
                  <a:lnTo>
                    <a:pt x="234924" y="35331"/>
                  </a:lnTo>
                  <a:lnTo>
                    <a:pt x="233032" y="36055"/>
                  </a:lnTo>
                  <a:lnTo>
                    <a:pt x="228968" y="36055"/>
                  </a:lnTo>
                  <a:lnTo>
                    <a:pt x="228142" y="34251"/>
                  </a:lnTo>
                  <a:lnTo>
                    <a:pt x="228142" y="15913"/>
                  </a:lnTo>
                  <a:lnTo>
                    <a:pt x="236461" y="15913"/>
                  </a:lnTo>
                  <a:lnTo>
                    <a:pt x="236461" y="12496"/>
                  </a:lnTo>
                  <a:lnTo>
                    <a:pt x="228142" y="12496"/>
                  </a:lnTo>
                  <a:lnTo>
                    <a:pt x="228142" y="4686"/>
                  </a:lnTo>
                  <a:lnTo>
                    <a:pt x="224078" y="4686"/>
                  </a:lnTo>
                  <a:lnTo>
                    <a:pt x="224078" y="12496"/>
                  </a:lnTo>
                  <a:lnTo>
                    <a:pt x="218935" y="12496"/>
                  </a:lnTo>
                  <a:lnTo>
                    <a:pt x="218935" y="15913"/>
                  </a:lnTo>
                  <a:lnTo>
                    <a:pt x="223888" y="15913"/>
                  </a:lnTo>
                  <a:lnTo>
                    <a:pt x="223888" y="35687"/>
                  </a:lnTo>
                  <a:lnTo>
                    <a:pt x="224726" y="39827"/>
                  </a:lnTo>
                  <a:lnTo>
                    <a:pt x="232918" y="39827"/>
                  </a:lnTo>
                  <a:lnTo>
                    <a:pt x="235927" y="38354"/>
                  </a:lnTo>
                  <a:lnTo>
                    <a:pt x="237401" y="37592"/>
                  </a:lnTo>
                  <a:close/>
                </a:path>
              </a:pathLst>
            </a:custGeom>
            <a:solidFill>
              <a:srgbClr val="8585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3208521" y="2653553"/>
              <a:ext cx="283210" cy="189230"/>
            </a:xfrm>
            <a:custGeom>
              <a:avLst/>
              <a:gdLst/>
              <a:ahLst/>
              <a:cxnLst/>
              <a:rect l="l" t="t" r="r" b="b"/>
              <a:pathLst>
                <a:path w="283210" h="189230">
                  <a:moveTo>
                    <a:pt x="0" y="188673"/>
                  </a:moveTo>
                  <a:lnTo>
                    <a:pt x="283009" y="188673"/>
                  </a:lnTo>
                  <a:lnTo>
                    <a:pt x="283009" y="0"/>
                  </a:lnTo>
                  <a:lnTo>
                    <a:pt x="0" y="0"/>
                  </a:lnTo>
                  <a:lnTo>
                    <a:pt x="0" y="188673"/>
                  </a:lnTo>
                  <a:close/>
                </a:path>
              </a:pathLst>
            </a:custGeom>
            <a:ln w="9433">
              <a:solidFill>
                <a:srgbClr val="85858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3330613" y="2768472"/>
              <a:ext cx="38735" cy="5080"/>
            </a:xfrm>
            <a:custGeom>
              <a:avLst/>
              <a:gdLst/>
              <a:ahLst/>
              <a:cxnLst/>
              <a:rect l="l" t="t" r="r" b="b"/>
              <a:pathLst>
                <a:path w="38735" h="5080">
                  <a:moveTo>
                    <a:pt x="4902" y="0"/>
                  </a:moveTo>
                  <a:lnTo>
                    <a:pt x="0" y="0"/>
                  </a:lnTo>
                  <a:lnTo>
                    <a:pt x="0" y="4889"/>
                  </a:lnTo>
                  <a:lnTo>
                    <a:pt x="4902" y="4889"/>
                  </a:lnTo>
                  <a:lnTo>
                    <a:pt x="4902" y="0"/>
                  </a:lnTo>
                  <a:close/>
                </a:path>
                <a:path w="38735" h="5080">
                  <a:moveTo>
                    <a:pt x="21628" y="0"/>
                  </a:moveTo>
                  <a:lnTo>
                    <a:pt x="16725" y="0"/>
                  </a:lnTo>
                  <a:lnTo>
                    <a:pt x="16725" y="4889"/>
                  </a:lnTo>
                  <a:lnTo>
                    <a:pt x="21628" y="4889"/>
                  </a:lnTo>
                  <a:lnTo>
                    <a:pt x="21628" y="0"/>
                  </a:lnTo>
                  <a:close/>
                </a:path>
                <a:path w="38735" h="5080">
                  <a:moveTo>
                    <a:pt x="38354" y="0"/>
                  </a:moveTo>
                  <a:lnTo>
                    <a:pt x="33464" y="0"/>
                  </a:lnTo>
                  <a:lnTo>
                    <a:pt x="33464" y="4889"/>
                  </a:lnTo>
                  <a:lnTo>
                    <a:pt x="38354" y="4889"/>
                  </a:lnTo>
                  <a:lnTo>
                    <a:pt x="38354" y="0"/>
                  </a:lnTo>
                  <a:close/>
                </a:path>
              </a:pathLst>
            </a:custGeom>
            <a:solidFill>
              <a:srgbClr val="8585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6" name="object 86"/>
          <p:cNvGrpSpPr/>
          <p:nvPr/>
        </p:nvGrpSpPr>
        <p:grpSpPr>
          <a:xfrm>
            <a:off x="4430182" y="479099"/>
            <a:ext cx="387350" cy="198120"/>
            <a:chOff x="4430182" y="479099"/>
            <a:chExt cx="387350" cy="198120"/>
          </a:xfrm>
        </p:grpSpPr>
        <p:sp>
          <p:nvSpPr>
            <p:cNvPr id="87" name="object 87"/>
            <p:cNvSpPr/>
            <p:nvPr/>
          </p:nvSpPr>
          <p:spPr>
            <a:xfrm>
              <a:off x="4434899" y="483816"/>
              <a:ext cx="377825" cy="189230"/>
            </a:xfrm>
            <a:custGeom>
              <a:avLst/>
              <a:gdLst/>
              <a:ahLst/>
              <a:cxnLst/>
              <a:rect l="l" t="t" r="r" b="b"/>
              <a:pathLst>
                <a:path w="377825" h="189229">
                  <a:moveTo>
                    <a:pt x="377345" y="0"/>
                  </a:moveTo>
                  <a:lnTo>
                    <a:pt x="0" y="0"/>
                  </a:lnTo>
                  <a:lnTo>
                    <a:pt x="0" y="188672"/>
                  </a:lnTo>
                  <a:lnTo>
                    <a:pt x="377345" y="188672"/>
                  </a:lnTo>
                  <a:lnTo>
                    <a:pt x="377345" y="0"/>
                  </a:lnTo>
                  <a:close/>
                </a:path>
              </a:pathLst>
            </a:custGeom>
            <a:solidFill>
              <a:srgbClr val="FFAB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4434899" y="483816"/>
              <a:ext cx="377825" cy="189230"/>
            </a:xfrm>
            <a:custGeom>
              <a:avLst/>
              <a:gdLst/>
              <a:ahLst/>
              <a:cxnLst/>
              <a:rect l="l" t="t" r="r" b="b"/>
              <a:pathLst>
                <a:path w="377825" h="189229">
                  <a:moveTo>
                    <a:pt x="0" y="188672"/>
                  </a:moveTo>
                  <a:lnTo>
                    <a:pt x="377345" y="188672"/>
                  </a:lnTo>
                  <a:lnTo>
                    <a:pt x="377345" y="0"/>
                  </a:lnTo>
                  <a:lnTo>
                    <a:pt x="0" y="0"/>
                  </a:lnTo>
                  <a:lnTo>
                    <a:pt x="0" y="188672"/>
                  </a:lnTo>
                  <a:close/>
                </a:path>
              </a:pathLst>
            </a:custGeom>
            <a:ln w="9433">
              <a:solidFill>
                <a:srgbClr val="CC1F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4541291" y="553732"/>
              <a:ext cx="168275" cy="58419"/>
            </a:xfrm>
            <a:custGeom>
              <a:avLst/>
              <a:gdLst/>
              <a:ahLst/>
              <a:cxnLst/>
              <a:rect l="l" t="t" r="r" b="b"/>
              <a:pathLst>
                <a:path w="168275" h="58420">
                  <a:moveTo>
                    <a:pt x="27889" y="40614"/>
                  </a:moveTo>
                  <a:lnTo>
                    <a:pt x="5854" y="40614"/>
                  </a:lnTo>
                  <a:lnTo>
                    <a:pt x="5854" y="24206"/>
                  </a:lnTo>
                  <a:lnTo>
                    <a:pt x="26492" y="24206"/>
                  </a:lnTo>
                  <a:lnTo>
                    <a:pt x="26492" y="19519"/>
                  </a:lnTo>
                  <a:lnTo>
                    <a:pt x="5854" y="19519"/>
                  </a:lnTo>
                  <a:lnTo>
                    <a:pt x="5854" y="7035"/>
                  </a:lnTo>
                  <a:lnTo>
                    <a:pt x="27355" y="7035"/>
                  </a:lnTo>
                  <a:lnTo>
                    <a:pt x="27355" y="2349"/>
                  </a:lnTo>
                  <a:lnTo>
                    <a:pt x="0" y="2349"/>
                  </a:lnTo>
                  <a:lnTo>
                    <a:pt x="0" y="45300"/>
                  </a:lnTo>
                  <a:lnTo>
                    <a:pt x="27889" y="45300"/>
                  </a:lnTo>
                  <a:lnTo>
                    <a:pt x="27889" y="40614"/>
                  </a:lnTo>
                  <a:close/>
                </a:path>
                <a:path w="168275" h="58420">
                  <a:moveTo>
                    <a:pt x="64935" y="20777"/>
                  </a:moveTo>
                  <a:lnTo>
                    <a:pt x="63995" y="17424"/>
                  </a:lnTo>
                  <a:lnTo>
                    <a:pt x="62064" y="15138"/>
                  </a:lnTo>
                  <a:lnTo>
                    <a:pt x="60172" y="12852"/>
                  </a:lnTo>
                  <a:lnTo>
                    <a:pt x="57340" y="11722"/>
                  </a:lnTo>
                  <a:lnTo>
                    <a:pt x="51346" y="11722"/>
                  </a:lnTo>
                  <a:lnTo>
                    <a:pt x="49352" y="12166"/>
                  </a:lnTo>
                  <a:lnTo>
                    <a:pt x="45897" y="13982"/>
                  </a:lnTo>
                  <a:lnTo>
                    <a:pt x="44399" y="15354"/>
                  </a:lnTo>
                  <a:lnTo>
                    <a:pt x="43091" y="17183"/>
                  </a:lnTo>
                  <a:lnTo>
                    <a:pt x="43091" y="12496"/>
                  </a:lnTo>
                  <a:lnTo>
                    <a:pt x="37744" y="12496"/>
                  </a:lnTo>
                  <a:lnTo>
                    <a:pt x="37744" y="45300"/>
                  </a:lnTo>
                  <a:lnTo>
                    <a:pt x="43091" y="45300"/>
                  </a:lnTo>
                  <a:lnTo>
                    <a:pt x="43091" y="23368"/>
                  </a:lnTo>
                  <a:lnTo>
                    <a:pt x="43929" y="20904"/>
                  </a:lnTo>
                  <a:lnTo>
                    <a:pt x="45593" y="19113"/>
                  </a:lnTo>
                  <a:lnTo>
                    <a:pt x="47256" y="17310"/>
                  </a:lnTo>
                  <a:lnTo>
                    <a:pt x="49555" y="16395"/>
                  </a:lnTo>
                  <a:lnTo>
                    <a:pt x="54813" y="16395"/>
                  </a:lnTo>
                  <a:lnTo>
                    <a:pt x="56603" y="17145"/>
                  </a:lnTo>
                  <a:lnTo>
                    <a:pt x="59004" y="20142"/>
                  </a:lnTo>
                  <a:lnTo>
                    <a:pt x="59601" y="22377"/>
                  </a:lnTo>
                  <a:lnTo>
                    <a:pt x="59601" y="45300"/>
                  </a:lnTo>
                  <a:lnTo>
                    <a:pt x="64935" y="45300"/>
                  </a:lnTo>
                  <a:lnTo>
                    <a:pt x="64935" y="20777"/>
                  </a:lnTo>
                  <a:close/>
                </a:path>
                <a:path w="168275" h="58420">
                  <a:moveTo>
                    <a:pt x="92379" y="12496"/>
                  </a:moveTo>
                  <a:lnTo>
                    <a:pt x="81407" y="12496"/>
                  </a:lnTo>
                  <a:lnTo>
                    <a:pt x="81407" y="3124"/>
                  </a:lnTo>
                  <a:lnTo>
                    <a:pt x="76047" y="3124"/>
                  </a:lnTo>
                  <a:lnTo>
                    <a:pt x="76047" y="12496"/>
                  </a:lnTo>
                  <a:lnTo>
                    <a:pt x="72123" y="12496"/>
                  </a:lnTo>
                  <a:lnTo>
                    <a:pt x="72123" y="16395"/>
                  </a:lnTo>
                  <a:lnTo>
                    <a:pt x="76047" y="16395"/>
                  </a:lnTo>
                  <a:lnTo>
                    <a:pt x="76047" y="38468"/>
                  </a:lnTo>
                  <a:lnTo>
                    <a:pt x="76809" y="41338"/>
                  </a:lnTo>
                  <a:lnTo>
                    <a:pt x="78371" y="42926"/>
                  </a:lnTo>
                  <a:lnTo>
                    <a:pt x="79933" y="44513"/>
                  </a:lnTo>
                  <a:lnTo>
                    <a:pt x="82804" y="45300"/>
                  </a:lnTo>
                  <a:lnTo>
                    <a:pt x="92379" y="45300"/>
                  </a:lnTo>
                  <a:lnTo>
                    <a:pt x="92379" y="40614"/>
                  </a:lnTo>
                  <a:lnTo>
                    <a:pt x="84696" y="40614"/>
                  </a:lnTo>
                  <a:lnTo>
                    <a:pt x="83197" y="40233"/>
                  </a:lnTo>
                  <a:lnTo>
                    <a:pt x="82499" y="39471"/>
                  </a:lnTo>
                  <a:lnTo>
                    <a:pt x="81762" y="38696"/>
                  </a:lnTo>
                  <a:lnTo>
                    <a:pt x="81407" y="36982"/>
                  </a:lnTo>
                  <a:lnTo>
                    <a:pt x="81407" y="16395"/>
                  </a:lnTo>
                  <a:lnTo>
                    <a:pt x="92379" y="16395"/>
                  </a:lnTo>
                  <a:lnTo>
                    <a:pt x="92379" y="12496"/>
                  </a:lnTo>
                  <a:close/>
                </a:path>
                <a:path w="168275" h="58420">
                  <a:moveTo>
                    <a:pt x="105003" y="12496"/>
                  </a:moveTo>
                  <a:lnTo>
                    <a:pt x="99669" y="12496"/>
                  </a:lnTo>
                  <a:lnTo>
                    <a:pt x="99669" y="45300"/>
                  </a:lnTo>
                  <a:lnTo>
                    <a:pt x="105003" y="45300"/>
                  </a:lnTo>
                  <a:lnTo>
                    <a:pt x="105003" y="12496"/>
                  </a:lnTo>
                  <a:close/>
                </a:path>
                <a:path w="168275" h="58420">
                  <a:moveTo>
                    <a:pt x="105003" y="0"/>
                  </a:moveTo>
                  <a:lnTo>
                    <a:pt x="99669" y="0"/>
                  </a:lnTo>
                  <a:lnTo>
                    <a:pt x="99669" y="7035"/>
                  </a:lnTo>
                  <a:lnTo>
                    <a:pt x="105003" y="7035"/>
                  </a:lnTo>
                  <a:lnTo>
                    <a:pt x="105003" y="0"/>
                  </a:lnTo>
                  <a:close/>
                </a:path>
                <a:path w="168275" h="58420">
                  <a:moveTo>
                    <a:pt x="132689" y="12496"/>
                  </a:moveTo>
                  <a:lnTo>
                    <a:pt x="121704" y="12496"/>
                  </a:lnTo>
                  <a:lnTo>
                    <a:pt x="121704" y="3124"/>
                  </a:lnTo>
                  <a:lnTo>
                    <a:pt x="116319" y="3124"/>
                  </a:lnTo>
                  <a:lnTo>
                    <a:pt x="116319" y="12496"/>
                  </a:lnTo>
                  <a:lnTo>
                    <a:pt x="112420" y="12496"/>
                  </a:lnTo>
                  <a:lnTo>
                    <a:pt x="112420" y="16395"/>
                  </a:lnTo>
                  <a:lnTo>
                    <a:pt x="116319" y="16395"/>
                  </a:lnTo>
                  <a:lnTo>
                    <a:pt x="116319" y="38468"/>
                  </a:lnTo>
                  <a:lnTo>
                    <a:pt x="117106" y="41338"/>
                  </a:lnTo>
                  <a:lnTo>
                    <a:pt x="118681" y="42926"/>
                  </a:lnTo>
                  <a:lnTo>
                    <a:pt x="120243" y="44513"/>
                  </a:lnTo>
                  <a:lnTo>
                    <a:pt x="123075" y="45300"/>
                  </a:lnTo>
                  <a:lnTo>
                    <a:pt x="132689" y="45300"/>
                  </a:lnTo>
                  <a:lnTo>
                    <a:pt x="132689" y="40614"/>
                  </a:lnTo>
                  <a:lnTo>
                    <a:pt x="124968" y="40614"/>
                  </a:lnTo>
                  <a:lnTo>
                    <a:pt x="123507" y="40233"/>
                  </a:lnTo>
                  <a:lnTo>
                    <a:pt x="122034" y="38696"/>
                  </a:lnTo>
                  <a:lnTo>
                    <a:pt x="121704" y="36982"/>
                  </a:lnTo>
                  <a:lnTo>
                    <a:pt x="121704" y="16395"/>
                  </a:lnTo>
                  <a:lnTo>
                    <a:pt x="132689" y="16395"/>
                  </a:lnTo>
                  <a:lnTo>
                    <a:pt x="132689" y="12496"/>
                  </a:lnTo>
                  <a:close/>
                </a:path>
                <a:path w="168275" h="58420">
                  <a:moveTo>
                    <a:pt x="167728" y="12496"/>
                  </a:moveTo>
                  <a:lnTo>
                    <a:pt x="162077" y="12496"/>
                  </a:lnTo>
                  <a:lnTo>
                    <a:pt x="151917" y="38138"/>
                  </a:lnTo>
                  <a:lnTo>
                    <a:pt x="141808" y="12496"/>
                  </a:lnTo>
                  <a:lnTo>
                    <a:pt x="136144" y="12496"/>
                  </a:lnTo>
                  <a:lnTo>
                    <a:pt x="149263" y="44742"/>
                  </a:lnTo>
                  <a:lnTo>
                    <a:pt x="148323" y="47193"/>
                  </a:lnTo>
                  <a:lnTo>
                    <a:pt x="147332" y="49758"/>
                  </a:lnTo>
                  <a:lnTo>
                    <a:pt x="146431" y="51371"/>
                  </a:lnTo>
                  <a:lnTo>
                    <a:pt x="145605" y="52070"/>
                  </a:lnTo>
                  <a:lnTo>
                    <a:pt x="144805" y="52755"/>
                  </a:lnTo>
                  <a:lnTo>
                    <a:pt x="143675" y="53111"/>
                  </a:lnTo>
                  <a:lnTo>
                    <a:pt x="139077" y="53111"/>
                  </a:lnTo>
                  <a:lnTo>
                    <a:pt x="139077" y="57797"/>
                  </a:lnTo>
                  <a:lnTo>
                    <a:pt x="145732" y="57797"/>
                  </a:lnTo>
                  <a:lnTo>
                    <a:pt x="147624" y="57188"/>
                  </a:lnTo>
                  <a:lnTo>
                    <a:pt x="150495" y="54762"/>
                  </a:lnTo>
                  <a:lnTo>
                    <a:pt x="151955" y="52171"/>
                  </a:lnTo>
                  <a:lnTo>
                    <a:pt x="153492" y="48196"/>
                  </a:lnTo>
                  <a:lnTo>
                    <a:pt x="167728" y="1249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0" name="object 90"/>
          <p:cNvGrpSpPr/>
          <p:nvPr/>
        </p:nvGrpSpPr>
        <p:grpSpPr>
          <a:xfrm>
            <a:off x="4430182" y="1328128"/>
            <a:ext cx="387350" cy="198120"/>
            <a:chOff x="4430182" y="1328128"/>
            <a:chExt cx="387350" cy="198120"/>
          </a:xfrm>
        </p:grpSpPr>
        <p:sp>
          <p:nvSpPr>
            <p:cNvPr id="91" name="object 91"/>
            <p:cNvSpPr/>
            <p:nvPr/>
          </p:nvSpPr>
          <p:spPr>
            <a:xfrm>
              <a:off x="4434899" y="1332844"/>
              <a:ext cx="377825" cy="189230"/>
            </a:xfrm>
            <a:custGeom>
              <a:avLst/>
              <a:gdLst/>
              <a:ahLst/>
              <a:cxnLst/>
              <a:rect l="l" t="t" r="r" b="b"/>
              <a:pathLst>
                <a:path w="377825" h="189230">
                  <a:moveTo>
                    <a:pt x="0" y="188672"/>
                  </a:moveTo>
                  <a:lnTo>
                    <a:pt x="377345" y="188672"/>
                  </a:lnTo>
                  <a:lnTo>
                    <a:pt x="377345" y="0"/>
                  </a:lnTo>
                  <a:lnTo>
                    <a:pt x="0" y="0"/>
                  </a:lnTo>
                  <a:lnTo>
                    <a:pt x="0" y="188672"/>
                  </a:lnTo>
                  <a:close/>
                </a:path>
              </a:pathLst>
            </a:custGeom>
            <a:ln w="94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4554474" y="1410487"/>
              <a:ext cx="140335" cy="43815"/>
            </a:xfrm>
            <a:custGeom>
              <a:avLst/>
              <a:gdLst/>
              <a:ahLst/>
              <a:cxnLst/>
              <a:rect l="l" t="t" r="r" b="b"/>
              <a:pathLst>
                <a:path w="140335" h="43815">
                  <a:moveTo>
                    <a:pt x="36741" y="21983"/>
                  </a:moveTo>
                  <a:lnTo>
                    <a:pt x="35242" y="13296"/>
                  </a:lnTo>
                  <a:lnTo>
                    <a:pt x="31483" y="6756"/>
                  </a:lnTo>
                  <a:lnTo>
                    <a:pt x="31483" y="10477"/>
                  </a:lnTo>
                  <a:lnTo>
                    <a:pt x="31483" y="32664"/>
                  </a:lnTo>
                  <a:lnTo>
                    <a:pt x="25120" y="39903"/>
                  </a:lnTo>
                  <a:lnTo>
                    <a:pt x="11442" y="39903"/>
                  </a:lnTo>
                  <a:lnTo>
                    <a:pt x="5219" y="32499"/>
                  </a:lnTo>
                  <a:lnTo>
                    <a:pt x="5219" y="10248"/>
                  </a:lnTo>
                  <a:lnTo>
                    <a:pt x="11709" y="3784"/>
                  </a:lnTo>
                  <a:lnTo>
                    <a:pt x="25158" y="3784"/>
                  </a:lnTo>
                  <a:lnTo>
                    <a:pt x="31483" y="10477"/>
                  </a:lnTo>
                  <a:lnTo>
                    <a:pt x="31483" y="6756"/>
                  </a:lnTo>
                  <a:lnTo>
                    <a:pt x="31242" y="6324"/>
                  </a:lnTo>
                  <a:lnTo>
                    <a:pt x="28041" y="3784"/>
                  </a:lnTo>
                  <a:lnTo>
                    <a:pt x="25387" y="1676"/>
                  </a:lnTo>
                  <a:lnTo>
                    <a:pt x="0" y="21983"/>
                  </a:lnTo>
                  <a:lnTo>
                    <a:pt x="1511" y="30695"/>
                  </a:lnTo>
                  <a:lnTo>
                    <a:pt x="5562" y="37579"/>
                  </a:lnTo>
                  <a:lnTo>
                    <a:pt x="11404" y="42100"/>
                  </a:lnTo>
                  <a:lnTo>
                    <a:pt x="18338" y="43738"/>
                  </a:lnTo>
                  <a:lnTo>
                    <a:pt x="25361" y="42087"/>
                  </a:lnTo>
                  <a:lnTo>
                    <a:pt x="28181" y="39903"/>
                  </a:lnTo>
                  <a:lnTo>
                    <a:pt x="31229" y="37528"/>
                  </a:lnTo>
                  <a:lnTo>
                    <a:pt x="35242" y="30645"/>
                  </a:lnTo>
                  <a:lnTo>
                    <a:pt x="36741" y="21983"/>
                  </a:lnTo>
                  <a:close/>
                </a:path>
                <a:path w="140335" h="43815">
                  <a:moveTo>
                    <a:pt x="60566" y="40716"/>
                  </a:moveTo>
                  <a:lnTo>
                    <a:pt x="59601" y="37185"/>
                  </a:lnTo>
                  <a:lnTo>
                    <a:pt x="58064" y="38455"/>
                  </a:lnTo>
                  <a:lnTo>
                    <a:pt x="56172" y="39179"/>
                  </a:lnTo>
                  <a:lnTo>
                    <a:pt x="52108" y="39179"/>
                  </a:lnTo>
                  <a:lnTo>
                    <a:pt x="51282" y="37376"/>
                  </a:lnTo>
                  <a:lnTo>
                    <a:pt x="51282" y="19050"/>
                  </a:lnTo>
                  <a:lnTo>
                    <a:pt x="59601" y="19050"/>
                  </a:lnTo>
                  <a:lnTo>
                    <a:pt x="59601" y="15621"/>
                  </a:lnTo>
                  <a:lnTo>
                    <a:pt x="51282" y="15621"/>
                  </a:lnTo>
                  <a:lnTo>
                    <a:pt x="51282" y="7810"/>
                  </a:lnTo>
                  <a:lnTo>
                    <a:pt x="47218" y="7810"/>
                  </a:lnTo>
                  <a:lnTo>
                    <a:pt x="47218" y="15621"/>
                  </a:lnTo>
                  <a:lnTo>
                    <a:pt x="42100" y="15621"/>
                  </a:lnTo>
                  <a:lnTo>
                    <a:pt x="42100" y="19050"/>
                  </a:lnTo>
                  <a:lnTo>
                    <a:pt x="47053" y="19050"/>
                  </a:lnTo>
                  <a:lnTo>
                    <a:pt x="47053" y="38811"/>
                  </a:lnTo>
                  <a:lnTo>
                    <a:pt x="47891" y="42951"/>
                  </a:lnTo>
                  <a:lnTo>
                    <a:pt x="56070" y="42951"/>
                  </a:lnTo>
                  <a:lnTo>
                    <a:pt x="59067" y="41490"/>
                  </a:lnTo>
                  <a:lnTo>
                    <a:pt x="60566" y="40716"/>
                  </a:lnTo>
                  <a:close/>
                </a:path>
                <a:path w="140335" h="43815">
                  <a:moveTo>
                    <a:pt x="88315" y="20243"/>
                  </a:moveTo>
                  <a:lnTo>
                    <a:pt x="87426" y="14833"/>
                  </a:lnTo>
                  <a:lnTo>
                    <a:pt x="76568" y="14833"/>
                  </a:lnTo>
                  <a:lnTo>
                    <a:pt x="73748" y="16662"/>
                  </a:lnTo>
                  <a:lnTo>
                    <a:pt x="71843" y="19088"/>
                  </a:lnTo>
                  <a:lnTo>
                    <a:pt x="71843" y="1562"/>
                  </a:lnTo>
                  <a:lnTo>
                    <a:pt x="67424" y="1562"/>
                  </a:lnTo>
                  <a:lnTo>
                    <a:pt x="67424" y="42164"/>
                  </a:lnTo>
                  <a:lnTo>
                    <a:pt x="72047" y="42164"/>
                  </a:lnTo>
                  <a:lnTo>
                    <a:pt x="72047" y="23444"/>
                  </a:lnTo>
                  <a:lnTo>
                    <a:pt x="73507" y="18427"/>
                  </a:lnTo>
                  <a:lnTo>
                    <a:pt x="83667" y="18427"/>
                  </a:lnTo>
                  <a:lnTo>
                    <a:pt x="83693" y="22720"/>
                  </a:lnTo>
                  <a:lnTo>
                    <a:pt x="83693" y="42164"/>
                  </a:lnTo>
                  <a:lnTo>
                    <a:pt x="88315" y="42164"/>
                  </a:lnTo>
                  <a:lnTo>
                    <a:pt x="88315" y="20243"/>
                  </a:lnTo>
                  <a:close/>
                </a:path>
                <a:path w="140335" h="43815">
                  <a:moveTo>
                    <a:pt x="118173" y="29019"/>
                  </a:moveTo>
                  <a:lnTo>
                    <a:pt x="118160" y="25768"/>
                  </a:lnTo>
                  <a:lnTo>
                    <a:pt x="118110" y="22631"/>
                  </a:lnTo>
                  <a:lnTo>
                    <a:pt x="115328" y="18427"/>
                  </a:lnTo>
                  <a:lnTo>
                    <a:pt x="114808" y="17653"/>
                  </a:lnTo>
                  <a:lnTo>
                    <a:pt x="114808" y="25768"/>
                  </a:lnTo>
                  <a:lnTo>
                    <a:pt x="100241" y="25768"/>
                  </a:lnTo>
                  <a:lnTo>
                    <a:pt x="101168" y="21348"/>
                  </a:lnTo>
                  <a:lnTo>
                    <a:pt x="104330" y="18427"/>
                  </a:lnTo>
                  <a:lnTo>
                    <a:pt x="110756" y="18427"/>
                  </a:lnTo>
                  <a:lnTo>
                    <a:pt x="114046" y="20421"/>
                  </a:lnTo>
                  <a:lnTo>
                    <a:pt x="114808" y="25768"/>
                  </a:lnTo>
                  <a:lnTo>
                    <a:pt x="114808" y="17653"/>
                  </a:lnTo>
                  <a:lnTo>
                    <a:pt x="113385" y="15494"/>
                  </a:lnTo>
                  <a:lnTo>
                    <a:pt x="109791" y="14833"/>
                  </a:lnTo>
                  <a:lnTo>
                    <a:pt x="101130" y="14833"/>
                  </a:lnTo>
                  <a:lnTo>
                    <a:pt x="95808" y="21056"/>
                  </a:lnTo>
                  <a:lnTo>
                    <a:pt x="95808" y="36664"/>
                  </a:lnTo>
                  <a:lnTo>
                    <a:pt x="101498" y="42951"/>
                  </a:lnTo>
                  <a:lnTo>
                    <a:pt x="112280" y="42951"/>
                  </a:lnTo>
                  <a:lnTo>
                    <a:pt x="115646" y="41541"/>
                  </a:lnTo>
                  <a:lnTo>
                    <a:pt x="117944" y="39890"/>
                  </a:lnTo>
                  <a:lnTo>
                    <a:pt x="117894" y="39370"/>
                  </a:lnTo>
                  <a:lnTo>
                    <a:pt x="117576" y="35941"/>
                  </a:lnTo>
                  <a:lnTo>
                    <a:pt x="113880" y="39116"/>
                  </a:lnTo>
                  <a:lnTo>
                    <a:pt x="109982" y="39370"/>
                  </a:lnTo>
                  <a:lnTo>
                    <a:pt x="103898" y="39370"/>
                  </a:lnTo>
                  <a:lnTo>
                    <a:pt x="100139" y="35026"/>
                  </a:lnTo>
                  <a:lnTo>
                    <a:pt x="99936" y="29019"/>
                  </a:lnTo>
                  <a:lnTo>
                    <a:pt x="118173" y="29019"/>
                  </a:lnTo>
                  <a:close/>
                </a:path>
                <a:path w="140335" h="43815">
                  <a:moveTo>
                    <a:pt x="139903" y="14833"/>
                  </a:moveTo>
                  <a:lnTo>
                    <a:pt x="134645" y="14909"/>
                  </a:lnTo>
                  <a:lnTo>
                    <a:pt x="131419" y="17856"/>
                  </a:lnTo>
                  <a:lnTo>
                    <a:pt x="129590" y="20612"/>
                  </a:lnTo>
                  <a:lnTo>
                    <a:pt x="129590" y="15138"/>
                  </a:lnTo>
                  <a:lnTo>
                    <a:pt x="125463" y="15138"/>
                  </a:lnTo>
                  <a:lnTo>
                    <a:pt x="125463" y="42164"/>
                  </a:lnTo>
                  <a:lnTo>
                    <a:pt x="129882" y="42164"/>
                  </a:lnTo>
                  <a:lnTo>
                    <a:pt x="129882" y="23317"/>
                  </a:lnTo>
                  <a:lnTo>
                    <a:pt x="134112" y="18986"/>
                  </a:lnTo>
                  <a:lnTo>
                    <a:pt x="139903" y="18859"/>
                  </a:lnTo>
                  <a:lnTo>
                    <a:pt x="139903" y="1483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3" name="object 93"/>
          <p:cNvGrpSpPr/>
          <p:nvPr/>
        </p:nvGrpSpPr>
        <p:grpSpPr>
          <a:xfrm>
            <a:off x="4430182" y="762107"/>
            <a:ext cx="387350" cy="198120"/>
            <a:chOff x="4430182" y="762107"/>
            <a:chExt cx="387350" cy="198120"/>
          </a:xfrm>
        </p:grpSpPr>
        <p:sp>
          <p:nvSpPr>
            <p:cNvPr id="94" name="object 94"/>
            <p:cNvSpPr/>
            <p:nvPr/>
          </p:nvSpPr>
          <p:spPr>
            <a:xfrm>
              <a:off x="4434899" y="766824"/>
              <a:ext cx="377825" cy="189230"/>
            </a:xfrm>
            <a:custGeom>
              <a:avLst/>
              <a:gdLst/>
              <a:ahLst/>
              <a:cxnLst/>
              <a:rect l="l" t="t" r="r" b="b"/>
              <a:pathLst>
                <a:path w="377825" h="189230">
                  <a:moveTo>
                    <a:pt x="377345" y="0"/>
                  </a:moveTo>
                  <a:lnTo>
                    <a:pt x="0" y="0"/>
                  </a:lnTo>
                  <a:lnTo>
                    <a:pt x="0" y="188673"/>
                  </a:lnTo>
                  <a:lnTo>
                    <a:pt x="377345" y="188673"/>
                  </a:lnTo>
                  <a:lnTo>
                    <a:pt x="377345" y="0"/>
                  </a:lnTo>
                  <a:close/>
                </a:path>
              </a:pathLst>
            </a:custGeom>
            <a:solidFill>
              <a:srgbClr val="ACD8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4434899" y="766824"/>
              <a:ext cx="377825" cy="189230"/>
            </a:xfrm>
            <a:custGeom>
              <a:avLst/>
              <a:gdLst/>
              <a:ahLst/>
              <a:cxnLst/>
              <a:rect l="l" t="t" r="r" b="b"/>
              <a:pathLst>
                <a:path w="377825" h="189230">
                  <a:moveTo>
                    <a:pt x="0" y="188673"/>
                  </a:moveTo>
                  <a:lnTo>
                    <a:pt x="377345" y="188673"/>
                  </a:lnTo>
                  <a:lnTo>
                    <a:pt x="377345" y="0"/>
                  </a:lnTo>
                  <a:lnTo>
                    <a:pt x="0" y="0"/>
                  </a:lnTo>
                  <a:lnTo>
                    <a:pt x="0" y="188673"/>
                  </a:lnTo>
                  <a:close/>
                </a:path>
              </a:pathLst>
            </a:custGeom>
            <a:ln w="9433">
              <a:solidFill>
                <a:srgbClr val="5CAB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4544949" y="839088"/>
              <a:ext cx="162560" cy="55880"/>
            </a:xfrm>
            <a:custGeom>
              <a:avLst/>
              <a:gdLst/>
              <a:ahLst/>
              <a:cxnLst/>
              <a:rect l="l" t="t" r="r" b="b"/>
              <a:pathLst>
                <a:path w="162560" h="55880">
                  <a:moveTo>
                    <a:pt x="26924" y="38265"/>
                  </a:moveTo>
                  <a:lnTo>
                    <a:pt x="5854" y="38265"/>
                  </a:lnTo>
                  <a:lnTo>
                    <a:pt x="5854" y="0"/>
                  </a:lnTo>
                  <a:lnTo>
                    <a:pt x="0" y="0"/>
                  </a:lnTo>
                  <a:lnTo>
                    <a:pt x="0" y="42951"/>
                  </a:lnTo>
                  <a:lnTo>
                    <a:pt x="26924" y="42951"/>
                  </a:lnTo>
                  <a:lnTo>
                    <a:pt x="26924" y="38265"/>
                  </a:lnTo>
                  <a:close/>
                </a:path>
                <a:path w="162560" h="55880">
                  <a:moveTo>
                    <a:pt x="58877" y="19405"/>
                  </a:moveTo>
                  <a:lnTo>
                    <a:pt x="57708" y="15621"/>
                  </a:lnTo>
                  <a:lnTo>
                    <a:pt x="56248" y="14058"/>
                  </a:lnTo>
                  <a:lnTo>
                    <a:pt x="53047" y="10617"/>
                  </a:lnTo>
                  <a:lnTo>
                    <a:pt x="49555" y="9372"/>
                  </a:lnTo>
                  <a:lnTo>
                    <a:pt x="43129" y="9372"/>
                  </a:lnTo>
                  <a:lnTo>
                    <a:pt x="41338" y="9563"/>
                  </a:lnTo>
                  <a:lnTo>
                    <a:pt x="37680" y="10350"/>
                  </a:lnTo>
                  <a:lnTo>
                    <a:pt x="35775" y="10934"/>
                  </a:lnTo>
                  <a:lnTo>
                    <a:pt x="33820" y="11709"/>
                  </a:lnTo>
                  <a:lnTo>
                    <a:pt x="33820" y="16395"/>
                  </a:lnTo>
                  <a:lnTo>
                    <a:pt x="35445" y="15621"/>
                  </a:lnTo>
                  <a:lnTo>
                    <a:pt x="37147" y="15036"/>
                  </a:lnTo>
                  <a:lnTo>
                    <a:pt x="40640" y="14249"/>
                  </a:lnTo>
                  <a:lnTo>
                    <a:pt x="42468" y="14058"/>
                  </a:lnTo>
                  <a:lnTo>
                    <a:pt x="47231" y="14058"/>
                  </a:lnTo>
                  <a:lnTo>
                    <a:pt x="49491" y="14757"/>
                  </a:lnTo>
                  <a:lnTo>
                    <a:pt x="51092" y="16154"/>
                  </a:lnTo>
                  <a:lnTo>
                    <a:pt x="52717" y="17538"/>
                  </a:lnTo>
                  <a:lnTo>
                    <a:pt x="53479" y="19405"/>
                  </a:lnTo>
                  <a:lnTo>
                    <a:pt x="53517" y="22644"/>
                  </a:lnTo>
                  <a:lnTo>
                    <a:pt x="53517" y="26543"/>
                  </a:lnTo>
                  <a:lnTo>
                    <a:pt x="53517" y="31178"/>
                  </a:lnTo>
                  <a:lnTo>
                    <a:pt x="52616" y="33909"/>
                  </a:lnTo>
                  <a:lnTo>
                    <a:pt x="50850" y="35966"/>
                  </a:lnTo>
                  <a:lnTo>
                    <a:pt x="49060" y="38023"/>
                  </a:lnTo>
                  <a:lnTo>
                    <a:pt x="46697" y="39039"/>
                  </a:lnTo>
                  <a:lnTo>
                    <a:pt x="41567" y="39039"/>
                  </a:lnTo>
                  <a:lnTo>
                    <a:pt x="39878" y="38493"/>
                  </a:lnTo>
                  <a:lnTo>
                    <a:pt x="37414" y="36309"/>
                  </a:lnTo>
                  <a:lnTo>
                    <a:pt x="36779" y="34836"/>
                  </a:lnTo>
                  <a:lnTo>
                    <a:pt x="36779" y="30619"/>
                  </a:lnTo>
                  <a:lnTo>
                    <a:pt x="37604" y="28968"/>
                  </a:lnTo>
                  <a:lnTo>
                    <a:pt x="40932" y="27038"/>
                  </a:lnTo>
                  <a:lnTo>
                    <a:pt x="43903" y="26543"/>
                  </a:lnTo>
                  <a:lnTo>
                    <a:pt x="53517" y="26543"/>
                  </a:lnTo>
                  <a:lnTo>
                    <a:pt x="53517" y="22644"/>
                  </a:lnTo>
                  <a:lnTo>
                    <a:pt x="41198" y="22644"/>
                  </a:lnTo>
                  <a:lnTo>
                    <a:pt x="37541" y="23558"/>
                  </a:lnTo>
                  <a:lnTo>
                    <a:pt x="35115" y="25400"/>
                  </a:lnTo>
                  <a:lnTo>
                    <a:pt x="32651" y="27228"/>
                  </a:lnTo>
                  <a:lnTo>
                    <a:pt x="31457" y="29959"/>
                  </a:lnTo>
                  <a:lnTo>
                    <a:pt x="31457" y="36664"/>
                  </a:lnTo>
                  <a:lnTo>
                    <a:pt x="32423" y="39128"/>
                  </a:lnTo>
                  <a:lnTo>
                    <a:pt x="36347" y="42811"/>
                  </a:lnTo>
                  <a:lnTo>
                    <a:pt x="38976" y="43726"/>
                  </a:lnTo>
                  <a:lnTo>
                    <a:pt x="44932" y="43726"/>
                  </a:lnTo>
                  <a:lnTo>
                    <a:pt x="47155" y="43294"/>
                  </a:lnTo>
                  <a:lnTo>
                    <a:pt x="50787" y="41516"/>
                  </a:lnTo>
                  <a:lnTo>
                    <a:pt x="52324" y="40132"/>
                  </a:lnTo>
                  <a:lnTo>
                    <a:pt x="53009" y="39039"/>
                  </a:lnTo>
                  <a:lnTo>
                    <a:pt x="53517" y="38265"/>
                  </a:lnTo>
                  <a:lnTo>
                    <a:pt x="53517" y="42951"/>
                  </a:lnTo>
                  <a:lnTo>
                    <a:pt x="58877" y="42951"/>
                  </a:lnTo>
                  <a:lnTo>
                    <a:pt x="58877" y="38265"/>
                  </a:lnTo>
                  <a:lnTo>
                    <a:pt x="58877" y="26543"/>
                  </a:lnTo>
                  <a:lnTo>
                    <a:pt x="58877" y="19405"/>
                  </a:lnTo>
                  <a:close/>
                </a:path>
                <a:path w="162560" h="55880">
                  <a:moveTo>
                    <a:pt x="98247" y="10147"/>
                  </a:moveTo>
                  <a:lnTo>
                    <a:pt x="92583" y="10147"/>
                  </a:lnTo>
                  <a:lnTo>
                    <a:pt x="82435" y="35801"/>
                  </a:lnTo>
                  <a:lnTo>
                    <a:pt x="72288" y="10147"/>
                  </a:lnTo>
                  <a:lnTo>
                    <a:pt x="66624" y="10147"/>
                  </a:lnTo>
                  <a:lnTo>
                    <a:pt x="79781" y="42392"/>
                  </a:lnTo>
                  <a:lnTo>
                    <a:pt x="77812" y="47396"/>
                  </a:lnTo>
                  <a:lnTo>
                    <a:pt x="76911" y="49034"/>
                  </a:lnTo>
                  <a:lnTo>
                    <a:pt x="76111" y="49720"/>
                  </a:lnTo>
                  <a:lnTo>
                    <a:pt x="75285" y="50419"/>
                  </a:lnTo>
                  <a:lnTo>
                    <a:pt x="74155" y="50761"/>
                  </a:lnTo>
                  <a:lnTo>
                    <a:pt x="69557" y="50761"/>
                  </a:lnTo>
                  <a:lnTo>
                    <a:pt x="69557" y="55448"/>
                  </a:lnTo>
                  <a:lnTo>
                    <a:pt x="76212" y="55448"/>
                  </a:lnTo>
                  <a:lnTo>
                    <a:pt x="78143" y="54838"/>
                  </a:lnTo>
                  <a:lnTo>
                    <a:pt x="81000" y="52412"/>
                  </a:lnTo>
                  <a:lnTo>
                    <a:pt x="82473" y="49822"/>
                  </a:lnTo>
                  <a:lnTo>
                    <a:pt x="83972" y="45859"/>
                  </a:lnTo>
                  <a:lnTo>
                    <a:pt x="98247" y="10147"/>
                  </a:lnTo>
                  <a:close/>
                </a:path>
                <a:path w="162560" h="55880">
                  <a:moveTo>
                    <a:pt x="134061" y="20104"/>
                  </a:moveTo>
                  <a:lnTo>
                    <a:pt x="132753" y="16319"/>
                  </a:lnTo>
                  <a:lnTo>
                    <a:pt x="130695" y="14058"/>
                  </a:lnTo>
                  <a:lnTo>
                    <a:pt x="128701" y="11874"/>
                  </a:lnTo>
                  <a:lnTo>
                    <a:pt x="128701" y="23431"/>
                  </a:lnTo>
                  <a:lnTo>
                    <a:pt x="109689" y="23469"/>
                  </a:lnTo>
                  <a:lnTo>
                    <a:pt x="109956" y="20472"/>
                  </a:lnTo>
                  <a:lnTo>
                    <a:pt x="110998" y="18161"/>
                  </a:lnTo>
                  <a:lnTo>
                    <a:pt x="114592" y="14871"/>
                  </a:lnTo>
                  <a:lnTo>
                    <a:pt x="116954" y="14058"/>
                  </a:lnTo>
                  <a:lnTo>
                    <a:pt x="122542" y="14058"/>
                  </a:lnTo>
                  <a:lnTo>
                    <a:pt x="124675" y="14909"/>
                  </a:lnTo>
                  <a:lnTo>
                    <a:pt x="127863" y="18300"/>
                  </a:lnTo>
                  <a:lnTo>
                    <a:pt x="128625" y="20472"/>
                  </a:lnTo>
                  <a:lnTo>
                    <a:pt x="128701" y="23431"/>
                  </a:lnTo>
                  <a:lnTo>
                    <a:pt x="128701" y="11874"/>
                  </a:lnTo>
                  <a:lnTo>
                    <a:pt x="127698" y="10756"/>
                  </a:lnTo>
                  <a:lnTo>
                    <a:pt x="124231" y="9372"/>
                  </a:lnTo>
                  <a:lnTo>
                    <a:pt x="114985" y="9372"/>
                  </a:lnTo>
                  <a:lnTo>
                    <a:pt x="111125" y="10947"/>
                  </a:lnTo>
                  <a:lnTo>
                    <a:pt x="105397" y="17233"/>
                  </a:lnTo>
                  <a:lnTo>
                    <a:pt x="103974" y="21475"/>
                  </a:lnTo>
                  <a:lnTo>
                    <a:pt x="103974" y="32029"/>
                  </a:lnTo>
                  <a:lnTo>
                    <a:pt x="105473" y="36131"/>
                  </a:lnTo>
                  <a:lnTo>
                    <a:pt x="111518" y="42214"/>
                  </a:lnTo>
                  <a:lnTo>
                    <a:pt x="115620" y="43726"/>
                  </a:lnTo>
                  <a:lnTo>
                    <a:pt x="122872" y="43726"/>
                  </a:lnTo>
                  <a:lnTo>
                    <a:pt x="124904" y="43459"/>
                  </a:lnTo>
                  <a:lnTo>
                    <a:pt x="128930" y="42405"/>
                  </a:lnTo>
                  <a:lnTo>
                    <a:pt x="130898" y="41630"/>
                  </a:lnTo>
                  <a:lnTo>
                    <a:pt x="132791" y="40601"/>
                  </a:lnTo>
                  <a:lnTo>
                    <a:pt x="132791" y="39039"/>
                  </a:lnTo>
                  <a:lnTo>
                    <a:pt x="132791" y="35915"/>
                  </a:lnTo>
                  <a:lnTo>
                    <a:pt x="130898" y="36957"/>
                  </a:lnTo>
                  <a:lnTo>
                    <a:pt x="128993" y="37744"/>
                  </a:lnTo>
                  <a:lnTo>
                    <a:pt x="125133" y="38785"/>
                  </a:lnTo>
                  <a:lnTo>
                    <a:pt x="123177" y="39039"/>
                  </a:lnTo>
                  <a:lnTo>
                    <a:pt x="117576" y="39039"/>
                  </a:lnTo>
                  <a:lnTo>
                    <a:pt x="109524" y="27330"/>
                  </a:lnTo>
                  <a:lnTo>
                    <a:pt x="134061" y="27330"/>
                  </a:lnTo>
                  <a:lnTo>
                    <a:pt x="134061" y="23469"/>
                  </a:lnTo>
                  <a:lnTo>
                    <a:pt x="134061" y="20104"/>
                  </a:lnTo>
                  <a:close/>
                </a:path>
                <a:path w="162560" h="55880">
                  <a:moveTo>
                    <a:pt x="162306" y="14833"/>
                  </a:moveTo>
                  <a:lnTo>
                    <a:pt x="162280" y="9372"/>
                  </a:lnTo>
                  <a:lnTo>
                    <a:pt x="157022" y="9372"/>
                  </a:lnTo>
                  <a:lnTo>
                    <a:pt x="154851" y="9817"/>
                  </a:lnTo>
                  <a:lnTo>
                    <a:pt x="153060" y="10718"/>
                  </a:lnTo>
                  <a:lnTo>
                    <a:pt x="151257" y="11620"/>
                  </a:lnTo>
                  <a:lnTo>
                    <a:pt x="149796" y="12992"/>
                  </a:lnTo>
                  <a:lnTo>
                    <a:pt x="148666" y="14833"/>
                  </a:lnTo>
                  <a:lnTo>
                    <a:pt x="148666" y="10147"/>
                  </a:lnTo>
                  <a:lnTo>
                    <a:pt x="143306" y="10147"/>
                  </a:lnTo>
                  <a:lnTo>
                    <a:pt x="143306" y="42951"/>
                  </a:lnTo>
                  <a:lnTo>
                    <a:pt x="148666" y="42951"/>
                  </a:lnTo>
                  <a:lnTo>
                    <a:pt x="148666" y="21755"/>
                  </a:lnTo>
                  <a:lnTo>
                    <a:pt x="149466" y="18948"/>
                  </a:lnTo>
                  <a:lnTo>
                    <a:pt x="151066" y="16992"/>
                  </a:lnTo>
                  <a:lnTo>
                    <a:pt x="152692" y="15036"/>
                  </a:lnTo>
                  <a:lnTo>
                    <a:pt x="155016" y="14058"/>
                  </a:lnTo>
                  <a:lnTo>
                    <a:pt x="158877" y="14058"/>
                  </a:lnTo>
                  <a:lnTo>
                    <a:pt x="159651" y="14122"/>
                  </a:lnTo>
                  <a:lnTo>
                    <a:pt x="161048" y="14376"/>
                  </a:lnTo>
                  <a:lnTo>
                    <a:pt x="161709" y="14566"/>
                  </a:lnTo>
                  <a:lnTo>
                    <a:pt x="162306" y="1483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7" name="object 97"/>
          <p:cNvGrpSpPr/>
          <p:nvPr/>
        </p:nvGrpSpPr>
        <p:grpSpPr>
          <a:xfrm>
            <a:off x="4430182" y="1045117"/>
            <a:ext cx="387350" cy="198120"/>
            <a:chOff x="4430182" y="1045117"/>
            <a:chExt cx="387350" cy="198120"/>
          </a:xfrm>
        </p:grpSpPr>
        <p:sp>
          <p:nvSpPr>
            <p:cNvPr id="98" name="object 98"/>
            <p:cNvSpPr/>
            <p:nvPr/>
          </p:nvSpPr>
          <p:spPr>
            <a:xfrm>
              <a:off x="4434899" y="1049834"/>
              <a:ext cx="377825" cy="189230"/>
            </a:xfrm>
            <a:custGeom>
              <a:avLst/>
              <a:gdLst/>
              <a:ahLst/>
              <a:cxnLst/>
              <a:rect l="l" t="t" r="r" b="b"/>
              <a:pathLst>
                <a:path w="377825" h="189230">
                  <a:moveTo>
                    <a:pt x="377345" y="0"/>
                  </a:moveTo>
                  <a:lnTo>
                    <a:pt x="0" y="0"/>
                  </a:lnTo>
                  <a:lnTo>
                    <a:pt x="0" y="188673"/>
                  </a:lnTo>
                  <a:lnTo>
                    <a:pt x="377345" y="188673"/>
                  </a:lnTo>
                  <a:lnTo>
                    <a:pt x="377345" y="0"/>
                  </a:lnTo>
                  <a:close/>
                </a:path>
              </a:pathLst>
            </a:custGeom>
            <a:solidFill>
              <a:srgbClr val="C5E38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4434899" y="1049834"/>
              <a:ext cx="377825" cy="189230"/>
            </a:xfrm>
            <a:custGeom>
              <a:avLst/>
              <a:gdLst/>
              <a:ahLst/>
              <a:cxnLst/>
              <a:rect l="l" t="t" r="r" b="b"/>
              <a:pathLst>
                <a:path w="377825" h="189230">
                  <a:moveTo>
                    <a:pt x="0" y="188673"/>
                  </a:moveTo>
                  <a:lnTo>
                    <a:pt x="377345" y="188673"/>
                  </a:lnTo>
                  <a:lnTo>
                    <a:pt x="377345" y="0"/>
                  </a:lnTo>
                  <a:lnTo>
                    <a:pt x="0" y="0"/>
                  </a:lnTo>
                  <a:lnTo>
                    <a:pt x="0" y="188673"/>
                  </a:lnTo>
                  <a:close/>
                </a:path>
              </a:pathLst>
            </a:custGeom>
            <a:ln w="9433">
              <a:solidFill>
                <a:srgbClr val="6A8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4534306" y="1129029"/>
              <a:ext cx="182245" cy="52705"/>
            </a:xfrm>
            <a:custGeom>
              <a:avLst/>
              <a:gdLst/>
              <a:ahLst/>
              <a:cxnLst/>
              <a:rect l="l" t="t" r="r" b="b"/>
              <a:pathLst>
                <a:path w="182245" h="52705">
                  <a:moveTo>
                    <a:pt x="30708" y="40614"/>
                  </a:moveTo>
                  <a:lnTo>
                    <a:pt x="19342" y="21869"/>
                  </a:lnTo>
                  <a:lnTo>
                    <a:pt x="19037" y="21348"/>
                  </a:lnTo>
                  <a:lnTo>
                    <a:pt x="25120" y="19583"/>
                  </a:lnTo>
                  <a:lnTo>
                    <a:pt x="26352" y="18288"/>
                  </a:lnTo>
                  <a:lnTo>
                    <a:pt x="29044" y="15468"/>
                  </a:lnTo>
                  <a:lnTo>
                    <a:pt x="29044" y="5092"/>
                  </a:lnTo>
                  <a:lnTo>
                    <a:pt x="26797" y="3314"/>
                  </a:lnTo>
                  <a:lnTo>
                    <a:pt x="24295" y="1333"/>
                  </a:lnTo>
                  <a:lnTo>
                    <a:pt x="24295" y="6705"/>
                  </a:lnTo>
                  <a:lnTo>
                    <a:pt x="24295" y="14884"/>
                  </a:lnTo>
                  <a:lnTo>
                    <a:pt x="20497" y="18288"/>
                  </a:lnTo>
                  <a:lnTo>
                    <a:pt x="5054" y="18288"/>
                  </a:lnTo>
                  <a:lnTo>
                    <a:pt x="5054" y="3314"/>
                  </a:lnTo>
                  <a:lnTo>
                    <a:pt x="20396" y="3314"/>
                  </a:lnTo>
                  <a:lnTo>
                    <a:pt x="24295" y="6705"/>
                  </a:lnTo>
                  <a:lnTo>
                    <a:pt x="24295" y="1333"/>
                  </a:lnTo>
                  <a:lnTo>
                    <a:pt x="22631" y="0"/>
                  </a:lnTo>
                  <a:lnTo>
                    <a:pt x="0" y="0"/>
                  </a:lnTo>
                  <a:lnTo>
                    <a:pt x="0" y="40614"/>
                  </a:lnTo>
                  <a:lnTo>
                    <a:pt x="5054" y="40614"/>
                  </a:lnTo>
                  <a:lnTo>
                    <a:pt x="5054" y="21869"/>
                  </a:lnTo>
                  <a:lnTo>
                    <a:pt x="14376" y="21869"/>
                  </a:lnTo>
                  <a:lnTo>
                    <a:pt x="25450" y="40614"/>
                  </a:lnTo>
                  <a:lnTo>
                    <a:pt x="30708" y="40614"/>
                  </a:lnTo>
                  <a:close/>
                </a:path>
                <a:path w="182245" h="52705">
                  <a:moveTo>
                    <a:pt x="57607" y="27457"/>
                  </a:moveTo>
                  <a:lnTo>
                    <a:pt x="57581" y="24218"/>
                  </a:lnTo>
                  <a:lnTo>
                    <a:pt x="57569" y="21082"/>
                  </a:lnTo>
                  <a:lnTo>
                    <a:pt x="54787" y="16878"/>
                  </a:lnTo>
                  <a:lnTo>
                    <a:pt x="54241" y="16065"/>
                  </a:lnTo>
                  <a:lnTo>
                    <a:pt x="54241" y="24218"/>
                  </a:lnTo>
                  <a:lnTo>
                    <a:pt x="39700" y="24218"/>
                  </a:lnTo>
                  <a:lnTo>
                    <a:pt x="40627" y="19799"/>
                  </a:lnTo>
                  <a:lnTo>
                    <a:pt x="43764" y="16878"/>
                  </a:lnTo>
                  <a:lnTo>
                    <a:pt x="50177" y="16878"/>
                  </a:lnTo>
                  <a:lnTo>
                    <a:pt x="53479" y="18872"/>
                  </a:lnTo>
                  <a:lnTo>
                    <a:pt x="54241" y="24218"/>
                  </a:lnTo>
                  <a:lnTo>
                    <a:pt x="54241" y="16065"/>
                  </a:lnTo>
                  <a:lnTo>
                    <a:pt x="52844" y="13944"/>
                  </a:lnTo>
                  <a:lnTo>
                    <a:pt x="49250" y="13284"/>
                  </a:lnTo>
                  <a:lnTo>
                    <a:pt x="40563" y="13284"/>
                  </a:lnTo>
                  <a:lnTo>
                    <a:pt x="35267" y="19507"/>
                  </a:lnTo>
                  <a:lnTo>
                    <a:pt x="35267" y="35115"/>
                  </a:lnTo>
                  <a:lnTo>
                    <a:pt x="40932" y="41402"/>
                  </a:lnTo>
                  <a:lnTo>
                    <a:pt x="51714" y="41402"/>
                  </a:lnTo>
                  <a:lnTo>
                    <a:pt x="55079" y="39992"/>
                  </a:lnTo>
                  <a:lnTo>
                    <a:pt x="57365" y="38341"/>
                  </a:lnTo>
                  <a:lnTo>
                    <a:pt x="57327" y="37807"/>
                  </a:lnTo>
                  <a:lnTo>
                    <a:pt x="57035" y="34378"/>
                  </a:lnTo>
                  <a:lnTo>
                    <a:pt x="53314" y="37566"/>
                  </a:lnTo>
                  <a:lnTo>
                    <a:pt x="49415" y="37807"/>
                  </a:lnTo>
                  <a:lnTo>
                    <a:pt x="43357" y="37807"/>
                  </a:lnTo>
                  <a:lnTo>
                    <a:pt x="39560" y="33464"/>
                  </a:lnTo>
                  <a:lnTo>
                    <a:pt x="39395" y="27457"/>
                  </a:lnTo>
                  <a:lnTo>
                    <a:pt x="57607" y="27457"/>
                  </a:lnTo>
                  <a:close/>
                </a:path>
                <a:path w="182245" h="52705">
                  <a:moveTo>
                    <a:pt x="84531" y="38392"/>
                  </a:moveTo>
                  <a:lnTo>
                    <a:pt x="84188" y="34404"/>
                  </a:lnTo>
                  <a:lnTo>
                    <a:pt x="81165" y="36791"/>
                  </a:lnTo>
                  <a:lnTo>
                    <a:pt x="78003" y="37630"/>
                  </a:lnTo>
                  <a:lnTo>
                    <a:pt x="70078" y="37630"/>
                  </a:lnTo>
                  <a:lnTo>
                    <a:pt x="66789" y="33324"/>
                  </a:lnTo>
                  <a:lnTo>
                    <a:pt x="66789" y="22796"/>
                  </a:lnTo>
                  <a:lnTo>
                    <a:pt x="68948" y="17068"/>
                  </a:lnTo>
                  <a:lnTo>
                    <a:pt x="78308" y="17068"/>
                  </a:lnTo>
                  <a:lnTo>
                    <a:pt x="80302" y="17538"/>
                  </a:lnTo>
                  <a:lnTo>
                    <a:pt x="83527" y="19685"/>
                  </a:lnTo>
                  <a:lnTo>
                    <a:pt x="84226" y="15824"/>
                  </a:lnTo>
                  <a:lnTo>
                    <a:pt x="80772" y="13817"/>
                  </a:lnTo>
                  <a:lnTo>
                    <a:pt x="78765" y="13284"/>
                  </a:lnTo>
                  <a:lnTo>
                    <a:pt x="66954" y="13284"/>
                  </a:lnTo>
                  <a:lnTo>
                    <a:pt x="62191" y="20472"/>
                  </a:lnTo>
                  <a:lnTo>
                    <a:pt x="62191" y="34937"/>
                  </a:lnTo>
                  <a:lnTo>
                    <a:pt x="67551" y="41402"/>
                  </a:lnTo>
                  <a:lnTo>
                    <a:pt x="78105" y="41402"/>
                  </a:lnTo>
                  <a:lnTo>
                    <a:pt x="81368" y="40576"/>
                  </a:lnTo>
                  <a:lnTo>
                    <a:pt x="84531" y="38392"/>
                  </a:lnTo>
                  <a:close/>
                </a:path>
                <a:path w="182245" h="52705">
                  <a:moveTo>
                    <a:pt x="96113" y="14071"/>
                  </a:moveTo>
                  <a:lnTo>
                    <a:pt x="91719" y="14071"/>
                  </a:lnTo>
                  <a:lnTo>
                    <a:pt x="91719" y="40614"/>
                  </a:lnTo>
                  <a:lnTo>
                    <a:pt x="96113" y="40614"/>
                  </a:lnTo>
                  <a:lnTo>
                    <a:pt x="96113" y="14071"/>
                  </a:lnTo>
                  <a:close/>
                </a:path>
                <a:path w="182245" h="52705">
                  <a:moveTo>
                    <a:pt x="96608" y="1574"/>
                  </a:moveTo>
                  <a:lnTo>
                    <a:pt x="91351" y="1574"/>
                  </a:lnTo>
                  <a:lnTo>
                    <a:pt x="91351" y="6832"/>
                  </a:lnTo>
                  <a:lnTo>
                    <a:pt x="96608" y="6832"/>
                  </a:lnTo>
                  <a:lnTo>
                    <a:pt x="96608" y="1574"/>
                  </a:lnTo>
                  <a:close/>
                </a:path>
                <a:path w="182245" h="52705">
                  <a:moveTo>
                    <a:pt x="129590" y="19977"/>
                  </a:moveTo>
                  <a:lnTo>
                    <a:pt x="127977" y="17068"/>
                  </a:lnTo>
                  <a:lnTo>
                    <a:pt x="127850" y="16827"/>
                  </a:lnTo>
                  <a:lnTo>
                    <a:pt x="125895" y="13284"/>
                  </a:lnTo>
                  <a:lnTo>
                    <a:pt x="124993" y="13284"/>
                  </a:lnTo>
                  <a:lnTo>
                    <a:pt x="124993" y="21691"/>
                  </a:lnTo>
                  <a:lnTo>
                    <a:pt x="124993" y="33553"/>
                  </a:lnTo>
                  <a:lnTo>
                    <a:pt x="120802" y="37807"/>
                  </a:lnTo>
                  <a:lnTo>
                    <a:pt x="114084" y="37807"/>
                  </a:lnTo>
                  <a:lnTo>
                    <a:pt x="112522" y="36588"/>
                  </a:lnTo>
                  <a:lnTo>
                    <a:pt x="111315" y="34937"/>
                  </a:lnTo>
                  <a:lnTo>
                    <a:pt x="110718" y="34036"/>
                  </a:lnTo>
                  <a:lnTo>
                    <a:pt x="110718" y="20586"/>
                  </a:lnTo>
                  <a:lnTo>
                    <a:pt x="112153" y="18453"/>
                  </a:lnTo>
                  <a:lnTo>
                    <a:pt x="114452" y="17068"/>
                  </a:lnTo>
                  <a:lnTo>
                    <a:pt x="121462" y="17068"/>
                  </a:lnTo>
                  <a:lnTo>
                    <a:pt x="124993" y="21691"/>
                  </a:lnTo>
                  <a:lnTo>
                    <a:pt x="124993" y="13284"/>
                  </a:lnTo>
                  <a:lnTo>
                    <a:pt x="116674" y="13284"/>
                  </a:lnTo>
                  <a:lnTo>
                    <a:pt x="113284" y="14528"/>
                  </a:lnTo>
                  <a:lnTo>
                    <a:pt x="110553" y="16827"/>
                  </a:lnTo>
                  <a:lnTo>
                    <a:pt x="110553" y="13944"/>
                  </a:lnTo>
                  <a:lnTo>
                    <a:pt x="106121" y="13944"/>
                  </a:lnTo>
                  <a:lnTo>
                    <a:pt x="106121" y="52336"/>
                  </a:lnTo>
                  <a:lnTo>
                    <a:pt x="110718" y="52336"/>
                  </a:lnTo>
                  <a:lnTo>
                    <a:pt x="110718" y="38036"/>
                  </a:lnTo>
                  <a:lnTo>
                    <a:pt x="112547" y="39751"/>
                  </a:lnTo>
                  <a:lnTo>
                    <a:pt x="115150" y="41402"/>
                  </a:lnTo>
                  <a:lnTo>
                    <a:pt x="124434" y="41402"/>
                  </a:lnTo>
                  <a:lnTo>
                    <a:pt x="127393" y="38036"/>
                  </a:lnTo>
                  <a:lnTo>
                    <a:pt x="127596" y="37807"/>
                  </a:lnTo>
                  <a:lnTo>
                    <a:pt x="129590" y="35560"/>
                  </a:lnTo>
                  <a:lnTo>
                    <a:pt x="129590" y="19977"/>
                  </a:lnTo>
                  <a:close/>
                </a:path>
                <a:path w="182245" h="52705">
                  <a:moveTo>
                    <a:pt x="158470" y="27457"/>
                  </a:moveTo>
                  <a:lnTo>
                    <a:pt x="158457" y="24218"/>
                  </a:lnTo>
                  <a:lnTo>
                    <a:pt x="158407" y="21082"/>
                  </a:lnTo>
                  <a:lnTo>
                    <a:pt x="155625" y="16878"/>
                  </a:lnTo>
                  <a:lnTo>
                    <a:pt x="155117" y="16116"/>
                  </a:lnTo>
                  <a:lnTo>
                    <a:pt x="155117" y="24218"/>
                  </a:lnTo>
                  <a:lnTo>
                    <a:pt x="140538" y="24218"/>
                  </a:lnTo>
                  <a:lnTo>
                    <a:pt x="141465" y="19799"/>
                  </a:lnTo>
                  <a:lnTo>
                    <a:pt x="144602" y="16878"/>
                  </a:lnTo>
                  <a:lnTo>
                    <a:pt x="151015" y="16878"/>
                  </a:lnTo>
                  <a:lnTo>
                    <a:pt x="154343" y="18872"/>
                  </a:lnTo>
                  <a:lnTo>
                    <a:pt x="155117" y="24218"/>
                  </a:lnTo>
                  <a:lnTo>
                    <a:pt x="155117" y="16116"/>
                  </a:lnTo>
                  <a:lnTo>
                    <a:pt x="153682" y="13944"/>
                  </a:lnTo>
                  <a:lnTo>
                    <a:pt x="150088" y="13284"/>
                  </a:lnTo>
                  <a:lnTo>
                    <a:pt x="141439" y="13284"/>
                  </a:lnTo>
                  <a:lnTo>
                    <a:pt x="136105" y="19507"/>
                  </a:lnTo>
                  <a:lnTo>
                    <a:pt x="136105" y="35115"/>
                  </a:lnTo>
                  <a:lnTo>
                    <a:pt x="141770" y="41402"/>
                  </a:lnTo>
                  <a:lnTo>
                    <a:pt x="152552" y="41402"/>
                  </a:lnTo>
                  <a:lnTo>
                    <a:pt x="155943" y="39992"/>
                  </a:lnTo>
                  <a:lnTo>
                    <a:pt x="158242" y="38341"/>
                  </a:lnTo>
                  <a:lnTo>
                    <a:pt x="158191" y="37807"/>
                  </a:lnTo>
                  <a:lnTo>
                    <a:pt x="157873" y="34378"/>
                  </a:lnTo>
                  <a:lnTo>
                    <a:pt x="154152" y="37566"/>
                  </a:lnTo>
                  <a:lnTo>
                    <a:pt x="150253" y="37807"/>
                  </a:lnTo>
                  <a:lnTo>
                    <a:pt x="144195" y="37807"/>
                  </a:lnTo>
                  <a:lnTo>
                    <a:pt x="140398" y="33464"/>
                  </a:lnTo>
                  <a:lnTo>
                    <a:pt x="140233" y="27457"/>
                  </a:lnTo>
                  <a:lnTo>
                    <a:pt x="158470" y="27457"/>
                  </a:lnTo>
                  <a:close/>
                </a:path>
                <a:path w="182245" h="52705">
                  <a:moveTo>
                    <a:pt x="182143" y="29857"/>
                  </a:moveTo>
                  <a:lnTo>
                    <a:pt x="179971" y="27825"/>
                  </a:lnTo>
                  <a:lnTo>
                    <a:pt x="179844" y="27647"/>
                  </a:lnTo>
                  <a:lnTo>
                    <a:pt x="177546" y="25552"/>
                  </a:lnTo>
                  <a:lnTo>
                    <a:pt x="175945" y="25196"/>
                  </a:lnTo>
                  <a:lnTo>
                    <a:pt x="172986" y="24650"/>
                  </a:lnTo>
                  <a:lnTo>
                    <a:pt x="169760" y="24003"/>
                  </a:lnTo>
                  <a:lnTo>
                    <a:pt x="167030" y="23393"/>
                  </a:lnTo>
                  <a:lnTo>
                    <a:pt x="167030" y="16776"/>
                  </a:lnTo>
                  <a:lnTo>
                    <a:pt x="173951" y="16776"/>
                  </a:lnTo>
                  <a:lnTo>
                    <a:pt x="177076" y="17005"/>
                  </a:lnTo>
                  <a:lnTo>
                    <a:pt x="180441" y="19037"/>
                  </a:lnTo>
                  <a:lnTo>
                    <a:pt x="181140" y="15176"/>
                  </a:lnTo>
                  <a:lnTo>
                    <a:pt x="178079" y="13754"/>
                  </a:lnTo>
                  <a:lnTo>
                    <a:pt x="175653" y="13284"/>
                  </a:lnTo>
                  <a:lnTo>
                    <a:pt x="162864" y="13284"/>
                  </a:lnTo>
                  <a:lnTo>
                    <a:pt x="162864" y="24003"/>
                  </a:lnTo>
                  <a:lnTo>
                    <a:pt x="164566" y="25908"/>
                  </a:lnTo>
                  <a:lnTo>
                    <a:pt x="166027" y="27051"/>
                  </a:lnTo>
                  <a:lnTo>
                    <a:pt x="167855" y="28371"/>
                  </a:lnTo>
                  <a:lnTo>
                    <a:pt x="169164" y="28600"/>
                  </a:lnTo>
                  <a:lnTo>
                    <a:pt x="172415" y="29260"/>
                  </a:lnTo>
                  <a:lnTo>
                    <a:pt x="177939" y="30391"/>
                  </a:lnTo>
                  <a:lnTo>
                    <a:pt x="177939" y="37693"/>
                  </a:lnTo>
                  <a:lnTo>
                    <a:pt x="167627" y="37693"/>
                  </a:lnTo>
                  <a:lnTo>
                    <a:pt x="163271" y="34759"/>
                  </a:lnTo>
                  <a:lnTo>
                    <a:pt x="162572" y="38811"/>
                  </a:lnTo>
                  <a:lnTo>
                    <a:pt x="167690" y="41402"/>
                  </a:lnTo>
                  <a:lnTo>
                    <a:pt x="176784" y="41402"/>
                  </a:lnTo>
                  <a:lnTo>
                    <a:pt x="179311" y="39522"/>
                  </a:lnTo>
                  <a:lnTo>
                    <a:pt x="181140" y="38100"/>
                  </a:lnTo>
                  <a:lnTo>
                    <a:pt x="182143" y="35712"/>
                  </a:lnTo>
                  <a:lnTo>
                    <a:pt x="182143" y="2985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" name="object 104"/>
          <p:cNvSpPr txBox="1">
            <a:spLocks noGrp="1"/>
          </p:cNvSpPr>
          <p:nvPr>
            <p:ph type="ftr" sz="quarter" idx="11"/>
          </p:nvPr>
        </p:nvSpPr>
        <p:spPr>
          <a:xfrm>
            <a:off x="273532" y="3143455"/>
            <a:ext cx="2518410" cy="82074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lang="en-US" spc="-5" dirty="0"/>
              <a:t>Remake by Mao Huynh</a:t>
            </a:r>
            <a:endParaRPr spc="-5" dirty="0">
              <a:latin typeface="Noto Sans Mono CJK JP Bold"/>
              <a:cs typeface="Noto Sans Mono CJK JP Bold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5B4188-E4F9-49B2-1767-4FDA674E7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60"/>
              </a:spcBef>
            </a:pPr>
            <a:fld id="{81D60167-4931-47E6-BA6A-407CBD079E47}" type="slidenum">
              <a:rPr lang="en-US" spc="-5" smtClean="0"/>
              <a:t>18</a:t>
            </a:fld>
            <a:r>
              <a:rPr lang="en-US" spc="-5"/>
              <a:t>/300</a:t>
            </a:r>
            <a:endParaRPr lang="en-US" spc="-5" dirty="0"/>
          </a:p>
        </p:txBody>
      </p:sp>
    </p:spTree>
  </p:cSld>
  <p:clrMapOvr>
    <a:masterClrMapping/>
  </p:clrMapOvr>
  <p:transition>
    <p:cut/>
  </p:transition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500" y="28051"/>
            <a:ext cx="1707807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0" dirty="0"/>
              <a:t>Manifest</a:t>
            </a:r>
            <a:r>
              <a:rPr sz="1400" spc="-40" dirty="0"/>
              <a:t> </a:t>
            </a:r>
            <a:r>
              <a:rPr sz="1400" spc="15" dirty="0"/>
              <a:t>example</a:t>
            </a:r>
            <a:endParaRPr sz="1400"/>
          </a:p>
        </p:txBody>
      </p:sp>
      <p:sp>
        <p:nvSpPr>
          <p:cNvPr id="30" name="object 30"/>
          <p:cNvSpPr txBox="1">
            <a:spLocks noGrp="1"/>
          </p:cNvSpPr>
          <p:nvPr>
            <p:ph type="ftr" sz="quarter" idx="11"/>
          </p:nvPr>
        </p:nvSpPr>
        <p:spPr>
          <a:xfrm>
            <a:off x="273532" y="3143455"/>
            <a:ext cx="2518410" cy="82074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lang="en-US" spc="-5" dirty="0"/>
              <a:t>Remake by Mao Huynh</a:t>
            </a:r>
            <a:endParaRPr spc="-5" dirty="0">
              <a:latin typeface="Noto Sans Mono CJK JP Bold"/>
              <a:cs typeface="Noto Sans Mono CJK JP Bold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309181" y="763523"/>
            <a:ext cx="5142230" cy="1789430"/>
          </a:xfrm>
          <a:custGeom>
            <a:avLst/>
            <a:gdLst/>
            <a:ahLst/>
            <a:cxnLst/>
            <a:rect l="l" t="t" r="r" b="b"/>
            <a:pathLst>
              <a:path w="5142230" h="1789430">
                <a:moveTo>
                  <a:pt x="5141671" y="44399"/>
                </a:moveTo>
                <a:lnTo>
                  <a:pt x="5140363" y="44399"/>
                </a:lnTo>
                <a:lnTo>
                  <a:pt x="5137670" y="31076"/>
                </a:lnTo>
                <a:lnTo>
                  <a:pt x="5126748" y="14922"/>
                </a:lnTo>
                <a:lnTo>
                  <a:pt x="5110607" y="4013"/>
                </a:lnTo>
                <a:lnTo>
                  <a:pt x="5090871" y="0"/>
                </a:lnTo>
                <a:lnTo>
                  <a:pt x="50800" y="0"/>
                </a:lnTo>
                <a:lnTo>
                  <a:pt x="31076" y="4013"/>
                </a:lnTo>
                <a:lnTo>
                  <a:pt x="14922" y="14922"/>
                </a:lnTo>
                <a:lnTo>
                  <a:pt x="4013" y="31076"/>
                </a:lnTo>
                <a:lnTo>
                  <a:pt x="1295" y="44399"/>
                </a:lnTo>
                <a:lnTo>
                  <a:pt x="0" y="44399"/>
                </a:lnTo>
                <a:lnTo>
                  <a:pt x="0" y="50800"/>
                </a:lnTo>
                <a:lnTo>
                  <a:pt x="0" y="82384"/>
                </a:lnTo>
                <a:lnTo>
                  <a:pt x="0" y="1738312"/>
                </a:lnTo>
                <a:lnTo>
                  <a:pt x="4013" y="1758048"/>
                </a:lnTo>
                <a:lnTo>
                  <a:pt x="14922" y="1774202"/>
                </a:lnTo>
                <a:lnTo>
                  <a:pt x="31076" y="1785112"/>
                </a:lnTo>
                <a:lnTo>
                  <a:pt x="50800" y="1789125"/>
                </a:lnTo>
                <a:lnTo>
                  <a:pt x="5090871" y="1789125"/>
                </a:lnTo>
                <a:lnTo>
                  <a:pt x="5110607" y="1785112"/>
                </a:lnTo>
                <a:lnTo>
                  <a:pt x="5126748" y="1774202"/>
                </a:lnTo>
                <a:lnTo>
                  <a:pt x="5137670" y="1758048"/>
                </a:lnTo>
                <a:lnTo>
                  <a:pt x="5141671" y="1738312"/>
                </a:lnTo>
                <a:lnTo>
                  <a:pt x="5141671" y="82384"/>
                </a:lnTo>
                <a:lnTo>
                  <a:pt x="5141671" y="50800"/>
                </a:lnTo>
                <a:lnTo>
                  <a:pt x="5141671" y="44399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347294" y="782518"/>
            <a:ext cx="3556000" cy="17564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990"/>
              </a:lnSpc>
              <a:spcBef>
                <a:spcPts val="95"/>
              </a:spcBef>
            </a:pPr>
            <a:r>
              <a:rPr sz="900" spc="-5" dirty="0">
                <a:solidFill>
                  <a:srgbClr val="1E879B"/>
                </a:solidFill>
                <a:latin typeface="Noto Sans Mono CJK JP Bold"/>
                <a:cs typeface="Noto Sans Mono CJK JP Bold"/>
              </a:rPr>
              <a:t>&lt;?xml version="1.0" encoding="UTF-8"?&gt;</a:t>
            </a:r>
            <a:endParaRPr sz="900">
              <a:latin typeface="Noto Sans Mono CJK JP Bold"/>
              <a:cs typeface="Noto Sans Mono CJK JP Bold"/>
            </a:endParaRPr>
          </a:p>
          <a:p>
            <a:pPr marL="12700">
              <a:lnSpc>
                <a:spcPts val="894"/>
              </a:lnSpc>
            </a:pPr>
            <a:r>
              <a:rPr sz="900" spc="-5" dirty="0">
                <a:solidFill>
                  <a:srgbClr val="8C008C"/>
                </a:solidFill>
                <a:latin typeface="Noto Sans Mono CJK JP Bold"/>
                <a:cs typeface="Noto Sans Mono CJK JP Bold"/>
              </a:rPr>
              <a:t>&lt;manifest&gt;</a:t>
            </a:r>
            <a:endParaRPr sz="900">
              <a:latin typeface="Noto Sans Mono CJK JP Bold"/>
              <a:cs typeface="Noto Sans Mono CJK JP Bold"/>
            </a:endParaRPr>
          </a:p>
          <a:p>
            <a:pPr marL="126364">
              <a:lnSpc>
                <a:spcPts val="894"/>
              </a:lnSpc>
            </a:pPr>
            <a:r>
              <a:rPr sz="900" spc="-5" dirty="0">
                <a:solidFill>
                  <a:srgbClr val="8C008C"/>
                </a:solidFill>
                <a:latin typeface="Noto Sans Mono CJK JP Bold"/>
                <a:cs typeface="Noto Sans Mono CJK JP Bold"/>
              </a:rPr>
              <a:t>&lt;remote </a:t>
            </a:r>
            <a:r>
              <a:rPr sz="900" spc="-5" dirty="0">
                <a:solidFill>
                  <a:srgbClr val="668C00"/>
                </a:solidFill>
                <a:latin typeface="Noto Sans Mono CJK JP Bold"/>
                <a:cs typeface="Noto Sans Mono CJK JP Bold"/>
              </a:rPr>
              <a:t>name=</a:t>
            </a:r>
            <a:r>
              <a:rPr sz="900" spc="-5" dirty="0">
                <a:solidFill>
                  <a:srgbClr val="CC5454"/>
                </a:solidFill>
                <a:latin typeface="Noto Sans Mono CJK JP Bold"/>
                <a:cs typeface="Noto Sans Mono CJK JP Bold"/>
              </a:rPr>
              <a:t>"yocto-project" </a:t>
            </a:r>
            <a:r>
              <a:rPr sz="900" spc="-5" dirty="0">
                <a:solidFill>
                  <a:srgbClr val="668C00"/>
                </a:solidFill>
                <a:latin typeface="Noto Sans Mono CJK JP Bold"/>
                <a:cs typeface="Noto Sans Mono CJK JP Bold"/>
              </a:rPr>
              <a:t>fetch=</a:t>
            </a:r>
            <a:r>
              <a:rPr sz="900" spc="-5" dirty="0">
                <a:solidFill>
                  <a:srgbClr val="CC5454"/>
                </a:solidFill>
                <a:latin typeface="Noto Sans Mono CJK JP Bold"/>
                <a:cs typeface="Noto Sans Mono CJK JP Bold"/>
              </a:rPr>
              <a:t>"git.yoctoproject.org"</a:t>
            </a:r>
            <a:r>
              <a:rPr sz="900" spc="75" dirty="0">
                <a:solidFill>
                  <a:srgbClr val="CC5454"/>
                </a:solidFill>
                <a:latin typeface="Noto Sans Mono CJK JP Bold"/>
                <a:cs typeface="Noto Sans Mono CJK JP Bold"/>
              </a:rPr>
              <a:t> </a:t>
            </a:r>
            <a:r>
              <a:rPr sz="900" spc="-5" dirty="0">
                <a:solidFill>
                  <a:srgbClr val="8C008C"/>
                </a:solidFill>
                <a:latin typeface="Noto Sans Mono CJK JP Bold"/>
                <a:cs typeface="Noto Sans Mono CJK JP Bold"/>
              </a:rPr>
              <a:t>/&gt;</a:t>
            </a:r>
            <a:endParaRPr sz="900">
              <a:latin typeface="Noto Sans Mono CJK JP Bold"/>
              <a:cs typeface="Noto Sans Mono CJK JP Bold"/>
            </a:endParaRPr>
          </a:p>
          <a:p>
            <a:pPr marL="126364">
              <a:lnSpc>
                <a:spcPts val="990"/>
              </a:lnSpc>
            </a:pPr>
            <a:r>
              <a:rPr sz="900" spc="-5" dirty="0">
                <a:solidFill>
                  <a:srgbClr val="8C008C"/>
                </a:solidFill>
                <a:latin typeface="Noto Sans Mono CJK JP Bold"/>
                <a:cs typeface="Noto Sans Mono CJK JP Bold"/>
              </a:rPr>
              <a:t>&lt;remote </a:t>
            </a:r>
            <a:r>
              <a:rPr sz="900" spc="-5" dirty="0">
                <a:solidFill>
                  <a:srgbClr val="668C00"/>
                </a:solidFill>
                <a:latin typeface="Noto Sans Mono CJK JP Bold"/>
                <a:cs typeface="Noto Sans Mono CJK JP Bold"/>
              </a:rPr>
              <a:t>name=</a:t>
            </a:r>
            <a:r>
              <a:rPr sz="900" spc="-5" dirty="0">
                <a:solidFill>
                  <a:srgbClr val="CC5454"/>
                </a:solidFill>
                <a:latin typeface="Noto Sans Mono CJK JP Bold"/>
                <a:cs typeface="Noto Sans Mono CJK JP Bold"/>
              </a:rPr>
              <a:t>"private" </a:t>
            </a:r>
            <a:r>
              <a:rPr sz="900" spc="-5" dirty="0">
                <a:solidFill>
                  <a:srgbClr val="668C00"/>
                </a:solidFill>
                <a:latin typeface="Noto Sans Mono CJK JP Bold"/>
                <a:cs typeface="Noto Sans Mono CJK JP Bold"/>
              </a:rPr>
              <a:t>fetch=</a:t>
            </a:r>
            <a:r>
              <a:rPr sz="900" spc="-5" dirty="0">
                <a:solidFill>
                  <a:srgbClr val="CC5454"/>
                </a:solidFill>
                <a:latin typeface="Noto Sans Mono CJK JP Bold"/>
                <a:cs typeface="Noto Sans Mono CJK JP Bold"/>
              </a:rPr>
              <a:t>"git.example.net"</a:t>
            </a:r>
            <a:r>
              <a:rPr sz="900" spc="5" dirty="0">
                <a:solidFill>
                  <a:srgbClr val="CC5454"/>
                </a:solidFill>
                <a:latin typeface="Noto Sans Mono CJK JP Bold"/>
                <a:cs typeface="Noto Sans Mono CJK JP Bold"/>
              </a:rPr>
              <a:t> </a:t>
            </a:r>
            <a:r>
              <a:rPr sz="900" spc="-5" dirty="0">
                <a:solidFill>
                  <a:srgbClr val="8C008C"/>
                </a:solidFill>
                <a:latin typeface="Noto Sans Mono CJK JP Bold"/>
                <a:cs typeface="Noto Sans Mono CJK JP Bold"/>
              </a:rPr>
              <a:t>/&gt;</a:t>
            </a:r>
            <a:endParaRPr sz="900">
              <a:latin typeface="Noto Sans Mono CJK JP Bold"/>
              <a:cs typeface="Noto Sans Mono CJK JP Bold"/>
            </a:endParaRPr>
          </a:p>
          <a:p>
            <a:pPr marL="126364">
              <a:lnSpc>
                <a:spcPct val="100000"/>
              </a:lnSpc>
              <a:spcBef>
                <a:spcPts val="715"/>
              </a:spcBef>
            </a:pPr>
            <a:r>
              <a:rPr sz="900" spc="-5" dirty="0">
                <a:solidFill>
                  <a:srgbClr val="8C008C"/>
                </a:solidFill>
                <a:latin typeface="Noto Sans Mono CJK JP Bold"/>
                <a:cs typeface="Noto Sans Mono CJK JP Bold"/>
              </a:rPr>
              <a:t>&lt;default </a:t>
            </a:r>
            <a:r>
              <a:rPr sz="900" spc="-5" dirty="0">
                <a:solidFill>
                  <a:srgbClr val="668C00"/>
                </a:solidFill>
                <a:latin typeface="Noto Sans Mono CJK JP Bold"/>
                <a:cs typeface="Noto Sans Mono CJK JP Bold"/>
              </a:rPr>
              <a:t>revision=</a:t>
            </a:r>
            <a:r>
              <a:rPr sz="900" spc="-5" dirty="0">
                <a:solidFill>
                  <a:srgbClr val="CC5454"/>
                </a:solidFill>
                <a:latin typeface="Noto Sans Mono CJK JP Bold"/>
                <a:cs typeface="Noto Sans Mono CJK JP Bold"/>
              </a:rPr>
              <a:t>"dunfell" </a:t>
            </a:r>
            <a:r>
              <a:rPr sz="900" spc="-5" dirty="0">
                <a:solidFill>
                  <a:srgbClr val="668C00"/>
                </a:solidFill>
                <a:latin typeface="Noto Sans Mono CJK JP Bold"/>
                <a:cs typeface="Noto Sans Mono CJK JP Bold"/>
              </a:rPr>
              <a:t>remote=</a:t>
            </a:r>
            <a:r>
              <a:rPr sz="900" spc="-5" dirty="0">
                <a:solidFill>
                  <a:srgbClr val="CC5454"/>
                </a:solidFill>
                <a:latin typeface="Noto Sans Mono CJK JP Bold"/>
                <a:cs typeface="Noto Sans Mono CJK JP Bold"/>
              </a:rPr>
              <a:t>"private"</a:t>
            </a:r>
            <a:r>
              <a:rPr sz="900" dirty="0">
                <a:solidFill>
                  <a:srgbClr val="CC5454"/>
                </a:solidFill>
                <a:latin typeface="Noto Sans Mono CJK JP Bold"/>
                <a:cs typeface="Noto Sans Mono CJK JP Bold"/>
              </a:rPr>
              <a:t> </a:t>
            </a:r>
            <a:r>
              <a:rPr sz="900" spc="-5" dirty="0">
                <a:solidFill>
                  <a:srgbClr val="8C008C"/>
                </a:solidFill>
                <a:latin typeface="Noto Sans Mono CJK JP Bold"/>
                <a:cs typeface="Noto Sans Mono CJK JP Bold"/>
              </a:rPr>
              <a:t>/&gt;</a:t>
            </a:r>
            <a:endParaRPr sz="900">
              <a:latin typeface="Noto Sans Mono CJK JP Bold"/>
              <a:cs typeface="Noto Sans Mono CJK JP Bold"/>
            </a:endParaRPr>
          </a:p>
          <a:p>
            <a:pPr marL="126364">
              <a:lnSpc>
                <a:spcPts val="990"/>
              </a:lnSpc>
              <a:spcBef>
                <a:spcPts val="710"/>
              </a:spcBef>
            </a:pPr>
            <a:r>
              <a:rPr sz="900" spc="-5" dirty="0">
                <a:solidFill>
                  <a:srgbClr val="8C008C"/>
                </a:solidFill>
                <a:latin typeface="Noto Sans Mono CJK JP Bold"/>
                <a:cs typeface="Noto Sans Mono CJK JP Bold"/>
              </a:rPr>
              <a:t>&lt;project </a:t>
            </a:r>
            <a:r>
              <a:rPr sz="900" spc="-5" dirty="0">
                <a:solidFill>
                  <a:srgbClr val="668C00"/>
                </a:solidFill>
                <a:latin typeface="Noto Sans Mono CJK JP Bold"/>
                <a:cs typeface="Noto Sans Mono CJK JP Bold"/>
              </a:rPr>
              <a:t>name=</a:t>
            </a:r>
            <a:r>
              <a:rPr sz="900" spc="-5" dirty="0">
                <a:solidFill>
                  <a:srgbClr val="CC5454"/>
                </a:solidFill>
                <a:latin typeface="Noto Sans Mono CJK JP Bold"/>
                <a:cs typeface="Noto Sans Mono CJK JP Bold"/>
              </a:rPr>
              <a:t>"poky" </a:t>
            </a:r>
            <a:r>
              <a:rPr sz="900" spc="-5" dirty="0">
                <a:solidFill>
                  <a:srgbClr val="668C00"/>
                </a:solidFill>
                <a:latin typeface="Noto Sans Mono CJK JP Bold"/>
                <a:cs typeface="Noto Sans Mono CJK JP Bold"/>
              </a:rPr>
              <a:t>remote=</a:t>
            </a:r>
            <a:r>
              <a:rPr sz="900" spc="-5" dirty="0">
                <a:solidFill>
                  <a:srgbClr val="CC5454"/>
                </a:solidFill>
                <a:latin typeface="Noto Sans Mono CJK JP Bold"/>
                <a:cs typeface="Noto Sans Mono CJK JP Bold"/>
              </a:rPr>
              <a:t>"yocto-project"</a:t>
            </a:r>
            <a:r>
              <a:rPr sz="900" dirty="0">
                <a:solidFill>
                  <a:srgbClr val="CC5454"/>
                </a:solidFill>
                <a:latin typeface="Noto Sans Mono CJK JP Bold"/>
                <a:cs typeface="Noto Sans Mono CJK JP Bold"/>
              </a:rPr>
              <a:t> </a:t>
            </a:r>
            <a:r>
              <a:rPr sz="900" spc="-5" dirty="0">
                <a:solidFill>
                  <a:srgbClr val="8C008C"/>
                </a:solidFill>
                <a:latin typeface="Noto Sans Mono CJK JP Bold"/>
                <a:cs typeface="Noto Sans Mono CJK JP Bold"/>
              </a:rPr>
              <a:t>/&gt;</a:t>
            </a:r>
            <a:endParaRPr sz="900">
              <a:latin typeface="Noto Sans Mono CJK JP Bold"/>
              <a:cs typeface="Noto Sans Mono CJK JP Bold"/>
            </a:endParaRPr>
          </a:p>
          <a:p>
            <a:pPr marL="126364">
              <a:lnSpc>
                <a:spcPts val="894"/>
              </a:lnSpc>
            </a:pPr>
            <a:r>
              <a:rPr sz="900" spc="-5" dirty="0">
                <a:solidFill>
                  <a:srgbClr val="8C008C"/>
                </a:solidFill>
                <a:latin typeface="Noto Sans Mono CJK JP Bold"/>
                <a:cs typeface="Noto Sans Mono CJK JP Bold"/>
              </a:rPr>
              <a:t>&lt;project </a:t>
            </a:r>
            <a:r>
              <a:rPr sz="900" spc="-5" dirty="0">
                <a:solidFill>
                  <a:srgbClr val="668C00"/>
                </a:solidFill>
                <a:latin typeface="Noto Sans Mono CJK JP Bold"/>
                <a:cs typeface="Noto Sans Mono CJK JP Bold"/>
              </a:rPr>
              <a:t>name=</a:t>
            </a:r>
            <a:r>
              <a:rPr sz="900" spc="-5" dirty="0">
                <a:solidFill>
                  <a:srgbClr val="CC5454"/>
                </a:solidFill>
                <a:latin typeface="Noto Sans Mono CJK JP Bold"/>
                <a:cs typeface="Noto Sans Mono CJK JP Bold"/>
              </a:rPr>
              <a:t>"meta-ti" </a:t>
            </a:r>
            <a:r>
              <a:rPr sz="900" spc="-5" dirty="0">
                <a:solidFill>
                  <a:srgbClr val="668C00"/>
                </a:solidFill>
                <a:latin typeface="Noto Sans Mono CJK JP Bold"/>
                <a:cs typeface="Noto Sans Mono CJK JP Bold"/>
              </a:rPr>
              <a:t>remote=</a:t>
            </a:r>
            <a:r>
              <a:rPr sz="900" spc="-5" dirty="0">
                <a:solidFill>
                  <a:srgbClr val="CC5454"/>
                </a:solidFill>
                <a:latin typeface="Noto Sans Mono CJK JP Bold"/>
                <a:cs typeface="Noto Sans Mono CJK JP Bold"/>
              </a:rPr>
              <a:t>"yocto-project"</a:t>
            </a:r>
            <a:r>
              <a:rPr sz="900" spc="5" dirty="0">
                <a:solidFill>
                  <a:srgbClr val="CC5454"/>
                </a:solidFill>
                <a:latin typeface="Noto Sans Mono CJK JP Bold"/>
                <a:cs typeface="Noto Sans Mono CJK JP Bold"/>
              </a:rPr>
              <a:t> </a:t>
            </a:r>
            <a:r>
              <a:rPr sz="900" spc="-5" dirty="0">
                <a:solidFill>
                  <a:srgbClr val="8C008C"/>
                </a:solidFill>
                <a:latin typeface="Noto Sans Mono CJK JP Bold"/>
                <a:cs typeface="Noto Sans Mono CJK JP Bold"/>
              </a:rPr>
              <a:t>/&gt;</a:t>
            </a:r>
            <a:endParaRPr sz="900">
              <a:latin typeface="Noto Sans Mono CJK JP Bold"/>
              <a:cs typeface="Noto Sans Mono CJK JP Bold"/>
            </a:endParaRPr>
          </a:p>
          <a:p>
            <a:pPr marL="126364">
              <a:lnSpc>
                <a:spcPts val="894"/>
              </a:lnSpc>
            </a:pPr>
            <a:r>
              <a:rPr sz="900" spc="-5" dirty="0">
                <a:solidFill>
                  <a:srgbClr val="8C008C"/>
                </a:solidFill>
                <a:latin typeface="Noto Sans Mono CJK JP Bold"/>
                <a:cs typeface="Noto Sans Mono CJK JP Bold"/>
              </a:rPr>
              <a:t>&lt;project </a:t>
            </a:r>
            <a:r>
              <a:rPr sz="900" spc="-5" dirty="0">
                <a:solidFill>
                  <a:srgbClr val="668C00"/>
                </a:solidFill>
                <a:latin typeface="Noto Sans Mono CJK JP Bold"/>
                <a:cs typeface="Noto Sans Mono CJK JP Bold"/>
              </a:rPr>
              <a:t>name=</a:t>
            </a:r>
            <a:r>
              <a:rPr sz="900" spc="-5" dirty="0">
                <a:solidFill>
                  <a:srgbClr val="CC5454"/>
                </a:solidFill>
                <a:latin typeface="Noto Sans Mono CJK JP Bold"/>
                <a:cs typeface="Noto Sans Mono CJK JP Bold"/>
              </a:rPr>
              <a:t>"meta-custom"</a:t>
            </a:r>
            <a:r>
              <a:rPr sz="900" spc="-10" dirty="0">
                <a:solidFill>
                  <a:srgbClr val="CC5454"/>
                </a:solidFill>
                <a:latin typeface="Noto Sans Mono CJK JP Bold"/>
                <a:cs typeface="Noto Sans Mono CJK JP Bold"/>
              </a:rPr>
              <a:t> </a:t>
            </a:r>
            <a:r>
              <a:rPr sz="900" spc="-5" dirty="0">
                <a:solidFill>
                  <a:srgbClr val="8C008C"/>
                </a:solidFill>
                <a:latin typeface="Noto Sans Mono CJK JP Bold"/>
                <a:cs typeface="Noto Sans Mono CJK JP Bold"/>
              </a:rPr>
              <a:t>/&gt;</a:t>
            </a:r>
            <a:endParaRPr sz="900">
              <a:latin typeface="Noto Sans Mono CJK JP Bold"/>
              <a:cs typeface="Noto Sans Mono CJK JP Bold"/>
            </a:endParaRPr>
          </a:p>
          <a:p>
            <a:pPr marL="126364">
              <a:lnSpc>
                <a:spcPts val="894"/>
              </a:lnSpc>
            </a:pPr>
            <a:r>
              <a:rPr sz="900" spc="-5" dirty="0">
                <a:solidFill>
                  <a:srgbClr val="8C008C"/>
                </a:solidFill>
                <a:latin typeface="Noto Sans Mono CJK JP Bold"/>
                <a:cs typeface="Noto Sans Mono CJK JP Bold"/>
              </a:rPr>
              <a:t>&lt;project </a:t>
            </a:r>
            <a:r>
              <a:rPr sz="900" spc="-5" dirty="0">
                <a:solidFill>
                  <a:srgbClr val="668C00"/>
                </a:solidFill>
                <a:latin typeface="Noto Sans Mono CJK JP Bold"/>
                <a:cs typeface="Noto Sans Mono CJK JP Bold"/>
              </a:rPr>
              <a:t>name=</a:t>
            </a:r>
            <a:r>
              <a:rPr sz="900" spc="-5" dirty="0">
                <a:solidFill>
                  <a:srgbClr val="CC5454"/>
                </a:solidFill>
                <a:latin typeface="Noto Sans Mono CJK JP Bold"/>
                <a:cs typeface="Noto Sans Mono CJK JP Bold"/>
              </a:rPr>
              <a:t>"meta-custom-bsp" </a:t>
            </a:r>
            <a:r>
              <a:rPr sz="900" spc="-5" dirty="0">
                <a:solidFill>
                  <a:srgbClr val="8C008C"/>
                </a:solidFill>
                <a:latin typeface="Noto Sans Mono CJK JP Bold"/>
                <a:cs typeface="Noto Sans Mono CJK JP Bold"/>
              </a:rPr>
              <a:t>/&gt;</a:t>
            </a:r>
            <a:endParaRPr sz="900">
              <a:latin typeface="Noto Sans Mono CJK JP Bold"/>
              <a:cs typeface="Noto Sans Mono CJK JP Bold"/>
            </a:endParaRPr>
          </a:p>
          <a:p>
            <a:pPr marL="126364">
              <a:lnSpc>
                <a:spcPts val="894"/>
              </a:lnSpc>
            </a:pPr>
            <a:r>
              <a:rPr sz="900" spc="-5" dirty="0">
                <a:solidFill>
                  <a:srgbClr val="8C008C"/>
                </a:solidFill>
                <a:latin typeface="Noto Sans Mono CJK JP Bold"/>
                <a:cs typeface="Noto Sans Mono CJK JP Bold"/>
              </a:rPr>
              <a:t>&lt;project </a:t>
            </a:r>
            <a:r>
              <a:rPr sz="900" spc="-5" dirty="0">
                <a:solidFill>
                  <a:srgbClr val="668C00"/>
                </a:solidFill>
                <a:latin typeface="Noto Sans Mono CJK JP Bold"/>
                <a:cs typeface="Noto Sans Mono CJK JP Bold"/>
              </a:rPr>
              <a:t>path=</a:t>
            </a:r>
            <a:r>
              <a:rPr sz="900" spc="-5" dirty="0">
                <a:solidFill>
                  <a:srgbClr val="CC5454"/>
                </a:solidFill>
                <a:latin typeface="Noto Sans Mono CJK JP Bold"/>
                <a:cs typeface="Noto Sans Mono CJK JP Bold"/>
              </a:rPr>
              <a:t>"meta-custom-distro"</a:t>
            </a:r>
            <a:r>
              <a:rPr sz="900" dirty="0">
                <a:solidFill>
                  <a:srgbClr val="CC5454"/>
                </a:solidFill>
                <a:latin typeface="Noto Sans Mono CJK JP Bold"/>
                <a:cs typeface="Noto Sans Mono CJK JP Bold"/>
              </a:rPr>
              <a:t> </a:t>
            </a:r>
            <a:r>
              <a:rPr sz="900" spc="-5" dirty="0">
                <a:solidFill>
                  <a:srgbClr val="668C00"/>
                </a:solidFill>
                <a:latin typeface="Noto Sans Mono CJK JP Bold"/>
                <a:cs typeface="Noto Sans Mono CJK JP Bold"/>
              </a:rPr>
              <a:t>name=</a:t>
            </a:r>
            <a:r>
              <a:rPr sz="900" spc="-5" dirty="0">
                <a:solidFill>
                  <a:srgbClr val="CC5454"/>
                </a:solidFill>
                <a:latin typeface="Noto Sans Mono CJK JP Bold"/>
                <a:cs typeface="Noto Sans Mono CJK JP Bold"/>
              </a:rPr>
              <a:t>"distro"</a:t>
            </a:r>
            <a:r>
              <a:rPr sz="900" spc="-5" dirty="0">
                <a:solidFill>
                  <a:srgbClr val="8C008C"/>
                </a:solidFill>
                <a:latin typeface="Noto Sans Mono CJK JP Bold"/>
                <a:cs typeface="Noto Sans Mono CJK JP Bold"/>
              </a:rPr>
              <a:t>&gt;</a:t>
            </a:r>
            <a:endParaRPr sz="900">
              <a:latin typeface="Noto Sans Mono CJK JP Bold"/>
              <a:cs typeface="Noto Sans Mono CJK JP Bold"/>
            </a:endParaRPr>
          </a:p>
          <a:p>
            <a:pPr marL="240029">
              <a:lnSpc>
                <a:spcPts val="894"/>
              </a:lnSpc>
            </a:pPr>
            <a:r>
              <a:rPr sz="900" spc="-5" dirty="0">
                <a:solidFill>
                  <a:srgbClr val="8C008C"/>
                </a:solidFill>
                <a:latin typeface="Noto Sans Mono CJK JP Bold"/>
                <a:cs typeface="Noto Sans Mono CJK JP Bold"/>
              </a:rPr>
              <a:t>&lt;copyfile </a:t>
            </a:r>
            <a:r>
              <a:rPr sz="900" spc="-5" dirty="0">
                <a:solidFill>
                  <a:srgbClr val="668C00"/>
                </a:solidFill>
                <a:latin typeface="Noto Sans Mono CJK JP Bold"/>
                <a:cs typeface="Noto Sans Mono CJK JP Bold"/>
              </a:rPr>
              <a:t>src=</a:t>
            </a:r>
            <a:r>
              <a:rPr sz="900" spc="-5" dirty="0">
                <a:solidFill>
                  <a:srgbClr val="CC5454"/>
                </a:solidFill>
                <a:latin typeface="Noto Sans Mono CJK JP Bold"/>
                <a:cs typeface="Noto Sans Mono CJK JP Bold"/>
              </a:rPr>
              <a:t>"templateconf" </a:t>
            </a:r>
            <a:r>
              <a:rPr sz="900" spc="-5" dirty="0">
                <a:solidFill>
                  <a:srgbClr val="668C00"/>
                </a:solidFill>
                <a:latin typeface="Noto Sans Mono CJK JP Bold"/>
                <a:cs typeface="Noto Sans Mono CJK JP Bold"/>
              </a:rPr>
              <a:t>dest=</a:t>
            </a:r>
            <a:r>
              <a:rPr sz="900" spc="-5" dirty="0">
                <a:solidFill>
                  <a:srgbClr val="CC5454"/>
                </a:solidFill>
                <a:latin typeface="Noto Sans Mono CJK JP Bold"/>
                <a:cs typeface="Noto Sans Mono CJK JP Bold"/>
              </a:rPr>
              <a:t>"poky/.templateconf"</a:t>
            </a:r>
            <a:r>
              <a:rPr sz="900" spc="50" dirty="0">
                <a:solidFill>
                  <a:srgbClr val="CC5454"/>
                </a:solidFill>
                <a:latin typeface="Noto Sans Mono CJK JP Bold"/>
                <a:cs typeface="Noto Sans Mono CJK JP Bold"/>
              </a:rPr>
              <a:t> </a:t>
            </a:r>
            <a:r>
              <a:rPr sz="900" spc="-5" dirty="0">
                <a:solidFill>
                  <a:srgbClr val="8C008C"/>
                </a:solidFill>
                <a:latin typeface="Noto Sans Mono CJK JP Bold"/>
                <a:cs typeface="Noto Sans Mono CJK JP Bold"/>
              </a:rPr>
              <a:t>/&gt;</a:t>
            </a:r>
            <a:endParaRPr sz="900">
              <a:latin typeface="Noto Sans Mono CJK JP Bold"/>
              <a:cs typeface="Noto Sans Mono CJK JP Bold"/>
            </a:endParaRPr>
          </a:p>
          <a:p>
            <a:pPr marR="2851785" algn="r">
              <a:lnSpc>
                <a:spcPts val="894"/>
              </a:lnSpc>
            </a:pPr>
            <a:r>
              <a:rPr sz="900" spc="-5" dirty="0">
                <a:solidFill>
                  <a:srgbClr val="8C008C"/>
                </a:solidFill>
                <a:latin typeface="Noto Sans Mono CJK JP Bold"/>
                <a:cs typeface="Noto Sans Mono CJK JP Bold"/>
              </a:rPr>
              <a:t>&lt;/project&gt;</a:t>
            </a:r>
            <a:endParaRPr sz="900">
              <a:latin typeface="Noto Sans Mono CJK JP Bold"/>
              <a:cs typeface="Noto Sans Mono CJK JP Bold"/>
            </a:endParaRPr>
          </a:p>
          <a:p>
            <a:pPr marR="2908300" algn="r">
              <a:lnSpc>
                <a:spcPts val="990"/>
              </a:lnSpc>
            </a:pPr>
            <a:r>
              <a:rPr sz="900" spc="-5" dirty="0">
                <a:solidFill>
                  <a:srgbClr val="8C008C"/>
                </a:solidFill>
                <a:latin typeface="Noto Sans Mono CJK JP Bold"/>
                <a:cs typeface="Noto Sans Mono CJK JP Bold"/>
              </a:rPr>
              <a:t>&lt;/manifest&gt;</a:t>
            </a:r>
            <a:endParaRPr sz="900">
              <a:latin typeface="Noto Sans Mono CJK JP Bold"/>
              <a:cs typeface="Noto Sans Mono CJK JP Bold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93D76C4-9DFE-2709-1FEA-6DB14C6BE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60"/>
              </a:spcBef>
            </a:pPr>
            <a:fld id="{81D60167-4931-47E6-BA6A-407CBD079E47}" type="slidenum">
              <a:rPr lang="en-US" spc="-5" smtClean="0"/>
              <a:t>180</a:t>
            </a:fld>
            <a:r>
              <a:rPr lang="en-US" spc="-5"/>
              <a:t>/300</a:t>
            </a:r>
            <a:endParaRPr lang="en-US" spc="-5" dirty="0"/>
          </a:p>
        </p:txBody>
      </p:sp>
    </p:spTree>
  </p:cSld>
  <p:clrMapOvr>
    <a:masterClrMapping/>
  </p:clrMapOvr>
  <p:transition>
    <p:cut/>
  </p:transition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500" y="28051"/>
            <a:ext cx="2709202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0" dirty="0"/>
              <a:t>Retrieve the </a:t>
            </a:r>
            <a:r>
              <a:rPr sz="1400" spc="5" dirty="0"/>
              <a:t>project </a:t>
            </a:r>
            <a:r>
              <a:rPr sz="1400" spc="10" dirty="0"/>
              <a:t>using</a:t>
            </a:r>
            <a:r>
              <a:rPr sz="1400" dirty="0"/>
              <a:t> </a:t>
            </a:r>
            <a:r>
              <a:rPr sz="1400" spc="1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repo</a:t>
            </a:r>
            <a:endParaRPr sz="1400" dirty="0">
              <a:latin typeface="Noto Sans Mono CJK JP Bold"/>
              <a:cs typeface="Noto Sans Mono CJK JP Bold"/>
            </a:endParaRPr>
          </a:p>
        </p:txBody>
      </p:sp>
      <p:sp>
        <p:nvSpPr>
          <p:cNvPr id="29" name="object 29"/>
          <p:cNvSpPr txBox="1">
            <a:spLocks noGrp="1"/>
          </p:cNvSpPr>
          <p:nvPr>
            <p:ph type="ftr" sz="quarter" idx="11"/>
          </p:nvPr>
        </p:nvSpPr>
        <p:spPr>
          <a:xfrm>
            <a:off x="273532" y="3143455"/>
            <a:ext cx="2518410" cy="82074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lang="en-US" spc="-5" dirty="0"/>
              <a:t>Remake by Mao Huynh</a:t>
            </a:r>
            <a:endParaRPr spc="-5" dirty="0">
              <a:latin typeface="Noto Sans Mono CJK JP Bold"/>
              <a:cs typeface="Noto Sans Mono CJK JP Bold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34594" y="897202"/>
            <a:ext cx="4782820" cy="14141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0"/>
              </a:spcBef>
            </a:pPr>
            <a:r>
              <a:rPr sz="1100" spc="-5" dirty="0">
                <a:solidFill>
                  <a:srgbClr val="3F3F3F"/>
                </a:solidFill>
                <a:latin typeface="Noto Sans Mono CJK JP Bold"/>
                <a:cs typeface="Noto Sans Mono CJK JP Bold"/>
              </a:rPr>
              <a:t>$ mkdir my-project; </a:t>
            </a:r>
            <a:r>
              <a:rPr sz="1100" spc="-5" dirty="0">
                <a:solidFill>
                  <a:srgbClr val="668C00"/>
                </a:solidFill>
                <a:latin typeface="Noto Sans Mono CJK JP Bold"/>
                <a:cs typeface="Noto Sans Mono CJK JP Bold"/>
              </a:rPr>
              <a:t>cd</a:t>
            </a:r>
            <a:r>
              <a:rPr sz="1100" spc="-15" dirty="0">
                <a:solidFill>
                  <a:srgbClr val="668C00"/>
                </a:solidFill>
                <a:latin typeface="Noto Sans Mono CJK JP Bold"/>
                <a:cs typeface="Noto Sans Mono CJK JP Bold"/>
              </a:rPr>
              <a:t> </a:t>
            </a:r>
            <a:r>
              <a:rPr sz="1100" spc="-5" dirty="0">
                <a:solidFill>
                  <a:srgbClr val="3F3F3F"/>
                </a:solidFill>
                <a:latin typeface="Noto Sans Mono CJK JP Bold"/>
                <a:cs typeface="Noto Sans Mono CJK JP Bold"/>
              </a:rPr>
              <a:t>my-project</a:t>
            </a:r>
            <a:endParaRPr sz="1100" dirty="0">
              <a:latin typeface="Noto Sans Mono CJK JP Bold"/>
              <a:cs typeface="Noto Sans Mono CJK JP Bold"/>
            </a:endParaRPr>
          </a:p>
          <a:p>
            <a:pPr marL="25400">
              <a:lnSpc>
                <a:spcPct val="100000"/>
              </a:lnSpc>
              <a:spcBef>
                <a:spcPts val="35"/>
              </a:spcBef>
            </a:pPr>
            <a:r>
              <a:rPr sz="1100" spc="-5" dirty="0">
                <a:solidFill>
                  <a:srgbClr val="3F3F3F"/>
                </a:solidFill>
                <a:latin typeface="Noto Sans Mono CJK JP Bold"/>
                <a:cs typeface="Noto Sans Mono CJK JP Bold"/>
              </a:rPr>
              <a:t>$ repo init -u</a:t>
            </a:r>
            <a:r>
              <a:rPr sz="1100" spc="-20" dirty="0">
                <a:solidFill>
                  <a:srgbClr val="3F3F3F"/>
                </a:solidFill>
                <a:latin typeface="Noto Sans Mono CJK JP Bold"/>
                <a:cs typeface="Noto Sans Mono CJK JP Bold"/>
              </a:rPr>
              <a:t> </a:t>
            </a:r>
            <a:r>
              <a:rPr sz="1100" spc="-5" dirty="0">
                <a:solidFill>
                  <a:srgbClr val="3F3F3F"/>
                </a:solidFill>
                <a:latin typeface="Noto Sans Mono CJK JP Bold"/>
                <a:cs typeface="Noto Sans Mono CJK JP Bold"/>
              </a:rPr>
              <a:t>https://git.example.net/manifest.git</a:t>
            </a:r>
            <a:endParaRPr sz="1100" dirty="0">
              <a:latin typeface="Noto Sans Mono CJK JP Bold"/>
              <a:cs typeface="Noto Sans Mono CJK JP Bold"/>
            </a:endParaRPr>
          </a:p>
          <a:p>
            <a:pPr marL="25400">
              <a:lnSpc>
                <a:spcPct val="100000"/>
              </a:lnSpc>
              <a:spcBef>
                <a:spcPts val="35"/>
              </a:spcBef>
            </a:pPr>
            <a:r>
              <a:rPr sz="1100" spc="-5" dirty="0">
                <a:solidFill>
                  <a:srgbClr val="3F3F3F"/>
                </a:solidFill>
                <a:latin typeface="Noto Sans Mono CJK JP Bold"/>
                <a:cs typeface="Noto Sans Mono CJK JP Bold"/>
              </a:rPr>
              <a:t>$ repo sync</a:t>
            </a:r>
            <a:r>
              <a:rPr sz="1100" spc="-10" dirty="0">
                <a:solidFill>
                  <a:srgbClr val="3F3F3F"/>
                </a:solidFill>
                <a:latin typeface="Noto Sans Mono CJK JP Bold"/>
                <a:cs typeface="Noto Sans Mono CJK JP Bold"/>
              </a:rPr>
              <a:t> </a:t>
            </a:r>
            <a:r>
              <a:rPr sz="1100" spc="-5" dirty="0">
                <a:solidFill>
                  <a:srgbClr val="3F3F3F"/>
                </a:solidFill>
                <a:latin typeface="Noto Sans Mono CJK JP Bold"/>
                <a:cs typeface="Noto Sans Mono CJK JP Bold"/>
              </a:rPr>
              <a:t>-j4</a:t>
            </a:r>
            <a:endParaRPr sz="1100" dirty="0">
              <a:latin typeface="Noto Sans Mono CJK JP Bold"/>
              <a:cs typeface="Noto Sans Mono CJK JP Bold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550" dirty="0">
              <a:latin typeface="Noto Sans Mono CJK JP Bold"/>
              <a:cs typeface="Noto Sans Mono CJK JP Bold"/>
            </a:endParaRPr>
          </a:p>
          <a:p>
            <a:pPr marL="302260" marR="43180" indent="-177165">
              <a:lnSpc>
                <a:spcPct val="102600"/>
              </a:lnSpc>
              <a:buClr>
                <a:srgbClr val="F47F19"/>
              </a:buClr>
              <a:buFont typeface="MathJax_AMS"/>
              <a:buChar char="▶"/>
              <a:tabLst>
                <a:tab pos="302895" algn="l"/>
              </a:tabLst>
            </a:pPr>
            <a:r>
              <a:rPr sz="11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repo init </a:t>
            </a:r>
            <a:r>
              <a:rPr sz="1100" spc="-5" dirty="0">
                <a:latin typeface="LM Sans 10"/>
                <a:cs typeface="LM Sans 10"/>
              </a:rPr>
              <a:t>uses the </a:t>
            </a:r>
            <a:r>
              <a:rPr sz="11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default.xml</a:t>
            </a:r>
            <a:r>
              <a:rPr sz="1100" spc="-370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 </a:t>
            </a:r>
            <a:r>
              <a:rPr sz="1100" spc="-5" dirty="0">
                <a:latin typeface="LM Sans 10"/>
                <a:cs typeface="LM Sans 10"/>
              </a:rPr>
              <a:t>manifest in the </a:t>
            </a:r>
            <a:r>
              <a:rPr sz="1100" spc="-15" dirty="0">
                <a:latin typeface="LM Sans 10"/>
                <a:cs typeface="LM Sans 10"/>
              </a:rPr>
              <a:t>repository, </a:t>
            </a:r>
            <a:r>
              <a:rPr sz="1100" spc="-5" dirty="0">
                <a:latin typeface="LM Sans 10"/>
                <a:cs typeface="LM Sans 10"/>
              </a:rPr>
              <a:t>unless specified  otherwise.</a:t>
            </a:r>
            <a:endParaRPr sz="1100" dirty="0">
              <a:latin typeface="LM Sans 10"/>
              <a:cs typeface="LM Sans 10"/>
            </a:endParaRPr>
          </a:p>
          <a:p>
            <a:pPr marL="302260" indent="-177800">
              <a:lnSpc>
                <a:spcPct val="100000"/>
              </a:lnSpc>
              <a:spcBef>
                <a:spcPts val="334"/>
              </a:spcBef>
              <a:buClr>
                <a:srgbClr val="F47F19"/>
              </a:buClr>
              <a:buFont typeface="MathJax_AMS"/>
              <a:buChar char="▶"/>
              <a:tabLst>
                <a:tab pos="302895" algn="l"/>
              </a:tabLst>
            </a:pPr>
            <a:r>
              <a:rPr sz="1100" spc="-40" dirty="0">
                <a:latin typeface="LM Sans 10"/>
                <a:cs typeface="LM Sans 10"/>
              </a:rPr>
              <a:t>You </a:t>
            </a:r>
            <a:r>
              <a:rPr sz="1100" spc="-5" dirty="0">
                <a:latin typeface="LM Sans 10"/>
                <a:cs typeface="LM Sans 10"/>
              </a:rPr>
              <a:t>can see the full </a:t>
            </a:r>
            <a:r>
              <a:rPr sz="11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repo </a:t>
            </a:r>
            <a:r>
              <a:rPr sz="1100" spc="-5" dirty="0">
                <a:latin typeface="LM Sans 10"/>
                <a:cs typeface="LM Sans 10"/>
              </a:rPr>
              <a:t>documentation</a:t>
            </a:r>
            <a:r>
              <a:rPr sz="1100" spc="-16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at</a:t>
            </a:r>
            <a:endParaRPr sz="1100" dirty="0">
              <a:latin typeface="LM Sans 10"/>
              <a:cs typeface="LM Sans 10"/>
            </a:endParaRPr>
          </a:p>
          <a:p>
            <a:pPr marL="302260">
              <a:lnSpc>
                <a:spcPct val="100000"/>
              </a:lnSpc>
              <a:spcBef>
                <a:spcPts val="35"/>
              </a:spcBef>
            </a:pPr>
            <a:r>
              <a:rPr sz="1100" spc="-5" dirty="0">
                <a:solidFill>
                  <a:srgbClr val="3F3FBF"/>
                </a:solidFill>
                <a:latin typeface="Noto Sans Mono CJK JP Bold"/>
                <a:cs typeface="Noto Sans Mono CJK JP Bold"/>
                <a:hlinkClick r:id="rId2"/>
              </a:rPr>
              <a:t>https://source.android.com/source/using-repo.html</a:t>
            </a:r>
            <a:r>
              <a:rPr sz="1100" spc="-5" dirty="0">
                <a:latin typeface="LM Sans 10"/>
                <a:cs typeface="LM Sans 10"/>
              </a:rPr>
              <a:t>.</a:t>
            </a:r>
            <a:endParaRPr sz="1100" dirty="0">
              <a:latin typeface="LM Sans 10"/>
              <a:cs typeface="LM Sans 1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2563E00-9CC8-B7DD-0F11-FA1D3327E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60"/>
              </a:spcBef>
            </a:pPr>
            <a:fld id="{81D60167-4931-47E6-BA6A-407CBD079E47}" type="slidenum">
              <a:rPr lang="en-US" spc="-5" smtClean="0"/>
              <a:t>181</a:t>
            </a:fld>
            <a:r>
              <a:rPr lang="en-US" spc="-5"/>
              <a:t>/300</a:t>
            </a:r>
            <a:endParaRPr lang="en-US" spc="-5" dirty="0"/>
          </a:p>
        </p:txBody>
      </p:sp>
    </p:spTree>
  </p:cSld>
  <p:clrMapOvr>
    <a:masterClrMapping/>
  </p:clrMapOvr>
  <p:transition>
    <p:cut/>
  </p:transition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28051"/>
            <a:ext cx="1431582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20" dirty="0"/>
              <a:t>repo:</a:t>
            </a:r>
            <a:r>
              <a:rPr sz="1400" spc="90" dirty="0"/>
              <a:t> </a:t>
            </a:r>
            <a:r>
              <a:rPr sz="1400" spc="10" dirty="0"/>
              <a:t>release</a:t>
            </a:r>
            <a:endParaRPr sz="1400"/>
          </a:p>
        </p:txBody>
      </p:sp>
      <p:sp>
        <p:nvSpPr>
          <p:cNvPr id="29" name="object 29"/>
          <p:cNvSpPr txBox="1">
            <a:spLocks noGrp="1"/>
          </p:cNvSpPr>
          <p:nvPr>
            <p:ph type="ftr" sz="quarter" idx="11"/>
          </p:nvPr>
        </p:nvSpPr>
        <p:spPr>
          <a:xfrm>
            <a:off x="273532" y="3143455"/>
            <a:ext cx="2518410" cy="82074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lang="en-US" spc="-5" dirty="0"/>
              <a:t>Remake by Mao Huynh</a:t>
            </a:r>
            <a:endParaRPr spc="-5" dirty="0">
              <a:latin typeface="Noto Sans Mono CJK JP Bold"/>
              <a:cs typeface="Noto Sans Mono CJK JP Bold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21894" y="989264"/>
            <a:ext cx="5008880" cy="103822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34"/>
              </a:spcBef>
            </a:pPr>
            <a:r>
              <a:rPr sz="1100" spc="-55" dirty="0">
                <a:latin typeface="LM Sans 10"/>
                <a:cs typeface="LM Sans 10"/>
              </a:rPr>
              <a:t>To </a:t>
            </a:r>
            <a:r>
              <a:rPr sz="1100" spc="-5" dirty="0">
                <a:latin typeface="LM Sans 10"/>
                <a:cs typeface="LM Sans 10"/>
              </a:rPr>
              <a:t>tag a release, a few steps have to </a:t>
            </a:r>
            <a:r>
              <a:rPr sz="1100" spc="10" dirty="0">
                <a:latin typeface="LM Sans 10"/>
                <a:cs typeface="LM Sans 10"/>
              </a:rPr>
              <a:t>be</a:t>
            </a:r>
            <a:r>
              <a:rPr sz="1100" spc="35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taken:</a:t>
            </a:r>
            <a:endParaRPr sz="1100">
              <a:latin typeface="LM Sans 10"/>
              <a:cs typeface="LM Sans 10"/>
            </a:endParaRPr>
          </a:p>
          <a:p>
            <a:pPr marL="314960" indent="-177800">
              <a:lnSpc>
                <a:spcPct val="100000"/>
              </a:lnSpc>
              <a:spcBef>
                <a:spcPts val="334"/>
              </a:spcBef>
              <a:buClr>
                <a:srgbClr val="F47F19"/>
              </a:buClr>
              <a:buFont typeface="MathJax_AMS"/>
              <a:buChar char="▶"/>
              <a:tabLst>
                <a:tab pos="315595" algn="l"/>
              </a:tabLst>
            </a:pPr>
            <a:r>
              <a:rPr sz="1100" spc="-5" dirty="0">
                <a:latin typeface="LM Sans 10"/>
                <a:cs typeface="LM Sans 10"/>
              </a:rPr>
              <a:t>Optionally tag the custom</a:t>
            </a:r>
            <a:r>
              <a:rPr sz="1100" spc="-10" dirty="0">
                <a:latin typeface="LM Sans 10"/>
                <a:cs typeface="LM Sans 10"/>
              </a:rPr>
              <a:t> </a:t>
            </a:r>
            <a:r>
              <a:rPr sz="1100" spc="-15" dirty="0">
                <a:latin typeface="LM Sans 10"/>
                <a:cs typeface="LM Sans 10"/>
              </a:rPr>
              <a:t>layers</a:t>
            </a:r>
            <a:endParaRPr sz="1100">
              <a:latin typeface="LM Sans 10"/>
              <a:cs typeface="LM Sans 10"/>
            </a:endParaRPr>
          </a:p>
          <a:p>
            <a:pPr marL="314960" marR="30480" indent="-177165">
              <a:lnSpc>
                <a:spcPct val="102600"/>
              </a:lnSpc>
              <a:spcBef>
                <a:spcPts val="295"/>
              </a:spcBef>
              <a:buClr>
                <a:srgbClr val="F47F19"/>
              </a:buClr>
              <a:buFont typeface="MathJax_AMS"/>
              <a:buChar char="▶"/>
              <a:tabLst>
                <a:tab pos="315595" algn="l"/>
              </a:tabLst>
            </a:pPr>
            <a:r>
              <a:rPr sz="1100" spc="-30" dirty="0">
                <a:latin typeface="LM Sans 10"/>
                <a:cs typeface="LM Sans 10"/>
              </a:rPr>
              <a:t>For </a:t>
            </a:r>
            <a:r>
              <a:rPr sz="1100" spc="-5" dirty="0">
                <a:latin typeface="LM Sans 10"/>
                <a:cs typeface="LM Sans 10"/>
              </a:rPr>
              <a:t>each </a:t>
            </a:r>
            <a:r>
              <a:rPr sz="1100" spc="-10" dirty="0">
                <a:latin typeface="LM Sans 10"/>
                <a:cs typeface="LM Sans 10"/>
              </a:rPr>
              <a:t>project </a:t>
            </a:r>
            <a:r>
              <a:rPr sz="1100" spc="-5" dirty="0">
                <a:latin typeface="LM Sans 10"/>
                <a:cs typeface="LM Sans 10"/>
              </a:rPr>
              <a:t>entry in the manifest, set the revision </a:t>
            </a:r>
            <a:r>
              <a:rPr sz="1100" spc="-10" dirty="0">
                <a:latin typeface="LM Sans 10"/>
                <a:cs typeface="LM Sans 10"/>
              </a:rPr>
              <a:t>parameter </a:t>
            </a:r>
            <a:r>
              <a:rPr sz="1100" spc="-5" dirty="0">
                <a:latin typeface="LM Sans 10"/>
                <a:cs typeface="LM Sans 10"/>
              </a:rPr>
              <a:t>to either a tag  </a:t>
            </a:r>
            <a:r>
              <a:rPr sz="1100" spc="-25" dirty="0">
                <a:latin typeface="LM Sans 10"/>
                <a:cs typeface="LM Sans 10"/>
              </a:rPr>
              <a:t>or </a:t>
            </a:r>
            <a:r>
              <a:rPr sz="1100" spc="-5" dirty="0">
                <a:latin typeface="LM Sans 10"/>
                <a:cs typeface="LM Sans 10"/>
              </a:rPr>
              <a:t>a commit</a:t>
            </a:r>
            <a:r>
              <a:rPr sz="1100" spc="1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hash.</a:t>
            </a:r>
            <a:endParaRPr sz="1100">
              <a:latin typeface="LM Sans 10"/>
              <a:cs typeface="LM Sans 10"/>
            </a:endParaRPr>
          </a:p>
          <a:p>
            <a:pPr marL="314960" indent="-177800">
              <a:lnSpc>
                <a:spcPct val="100000"/>
              </a:lnSpc>
              <a:spcBef>
                <a:spcPts val="335"/>
              </a:spcBef>
              <a:buClr>
                <a:srgbClr val="F47F19"/>
              </a:buClr>
              <a:buFont typeface="MathJax_AMS"/>
              <a:buChar char="▶"/>
              <a:tabLst>
                <a:tab pos="315595" algn="l"/>
              </a:tabLst>
            </a:pPr>
            <a:r>
              <a:rPr sz="1100" spc="-5" dirty="0">
                <a:latin typeface="LM Sans 10"/>
                <a:cs typeface="LM Sans 10"/>
              </a:rPr>
              <a:t>Commit and tag this version of the</a:t>
            </a:r>
            <a:r>
              <a:rPr sz="1100" spc="-1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manifest.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7908F1E-10EA-E5F3-6D0D-E9F8BADC6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60"/>
              </a:spcBef>
            </a:pPr>
            <a:fld id="{81D60167-4931-47E6-BA6A-407CBD079E47}" type="slidenum">
              <a:rPr lang="en-US" spc="-5" smtClean="0"/>
              <a:t>182</a:t>
            </a:fld>
            <a:r>
              <a:rPr lang="en-US" spc="-5"/>
              <a:t>/300</a:t>
            </a:r>
            <a:endParaRPr lang="en-US" spc="-5" dirty="0"/>
          </a:p>
        </p:txBody>
      </p:sp>
    </p:spTree>
  </p:cSld>
  <p:clrMapOvr>
    <a:masterClrMapping/>
  </p:clrMapOvr>
  <p:transition>
    <p:cut/>
  </p:transition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7962" y="28051"/>
            <a:ext cx="97452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5" dirty="0">
                <a:latin typeface="LM Sans 17"/>
                <a:cs typeface="LM Sans 17"/>
                <a:hlinkClick r:id="rId2" action="ppaction://hlinksldjump"/>
              </a:rPr>
              <a:t>Images</a:t>
            </a:r>
            <a:endParaRPr sz="1400" dirty="0">
              <a:latin typeface="LM Sans 17"/>
              <a:cs typeface="LM Sans 17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title"/>
          </p:nvPr>
        </p:nvSpPr>
        <p:spPr>
          <a:xfrm>
            <a:off x="1511300" y="1352137"/>
            <a:ext cx="2549804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spc="10" dirty="0">
                <a:hlinkClick r:id="rId3" action="ppaction://hlinksldjump"/>
              </a:rPr>
              <a:t>Introduction </a:t>
            </a:r>
            <a:r>
              <a:rPr sz="2050" spc="5" dirty="0">
                <a:hlinkClick r:id="rId3" action="ppaction://hlinksldjump"/>
              </a:rPr>
              <a:t>to</a:t>
            </a:r>
            <a:r>
              <a:rPr sz="2050" spc="-75" dirty="0">
                <a:hlinkClick r:id="rId3" action="ppaction://hlinksldjump"/>
              </a:rPr>
              <a:t> </a:t>
            </a:r>
            <a:r>
              <a:rPr sz="2050" spc="5" dirty="0">
                <a:hlinkClick r:id="rId3" action="ppaction://hlinksldjump"/>
              </a:rPr>
              <a:t>images</a:t>
            </a:r>
            <a:endParaRPr sz="2050" dirty="0"/>
          </a:p>
        </p:txBody>
      </p:sp>
      <p:sp>
        <p:nvSpPr>
          <p:cNvPr id="29" name="object 29"/>
          <p:cNvSpPr txBox="1">
            <a:spLocks noGrp="1"/>
          </p:cNvSpPr>
          <p:nvPr>
            <p:ph type="ftr" sz="quarter" idx="11"/>
          </p:nvPr>
        </p:nvSpPr>
        <p:spPr>
          <a:xfrm>
            <a:off x="273532" y="3143455"/>
            <a:ext cx="2518410" cy="82074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lang="en-US" spc="-5" dirty="0"/>
              <a:t>Remake by Mao Huynh</a:t>
            </a:r>
            <a:endParaRPr spc="-5" dirty="0">
              <a:latin typeface="Noto Sans Mono CJK JP Bold"/>
              <a:cs typeface="Noto Sans Mono CJK JP Bold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0" y="3129219"/>
            <a:ext cx="5760085" cy="86360"/>
            <a:chOff x="0" y="3129219"/>
            <a:chExt cx="5760085" cy="86360"/>
          </a:xfrm>
        </p:grpSpPr>
        <p:sp>
          <p:nvSpPr>
            <p:cNvPr id="27" name="object 27"/>
            <p:cNvSpPr/>
            <p:nvPr/>
          </p:nvSpPr>
          <p:spPr>
            <a:xfrm>
              <a:off x="0" y="3129851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7961" y="3147135"/>
              <a:ext cx="230344" cy="6787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C6AA1E7-FCEF-609E-4E25-99E6DEE65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60"/>
              </a:spcBef>
            </a:pPr>
            <a:fld id="{81D60167-4931-47E6-BA6A-407CBD079E47}" type="slidenum">
              <a:rPr lang="en-US" spc="-5" smtClean="0"/>
              <a:t>183</a:t>
            </a:fld>
            <a:r>
              <a:rPr lang="en-US" spc="-5"/>
              <a:t>/300</a:t>
            </a:r>
            <a:endParaRPr lang="en-US" spc="-5" dirty="0"/>
          </a:p>
        </p:txBody>
      </p:sp>
    </p:spTree>
  </p:cSld>
  <p:clrMapOvr>
    <a:masterClrMapping/>
  </p:clrMapOvr>
  <p:transition>
    <p:cut/>
  </p:transition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961" y="29844"/>
            <a:ext cx="99123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5" dirty="0"/>
              <a:t>Overview</a:t>
            </a:r>
            <a:r>
              <a:rPr sz="1400" spc="-70" dirty="0"/>
              <a:t> </a:t>
            </a:r>
            <a:r>
              <a:rPr sz="1400" spc="15" dirty="0"/>
              <a:t>1/3</a:t>
            </a:r>
            <a:endParaRPr sz="1400" dirty="0"/>
          </a:p>
        </p:txBody>
      </p:sp>
      <p:sp>
        <p:nvSpPr>
          <p:cNvPr id="29" name="object 29"/>
          <p:cNvSpPr txBox="1">
            <a:spLocks noGrp="1"/>
          </p:cNvSpPr>
          <p:nvPr>
            <p:ph type="ftr" sz="quarter" idx="11"/>
          </p:nvPr>
        </p:nvSpPr>
        <p:spPr>
          <a:xfrm>
            <a:off x="273532" y="3143455"/>
            <a:ext cx="2518410" cy="82074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lang="en-US" spc="-5" dirty="0"/>
              <a:t>Remake by Mao Huynh</a:t>
            </a:r>
            <a:endParaRPr spc="-5" dirty="0">
              <a:latin typeface="Noto Sans Mono CJK JP Bold"/>
              <a:cs typeface="Noto Sans Mono CJK JP Bold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21957" y="974710"/>
            <a:ext cx="4946015" cy="115443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214629" indent="-177165">
              <a:lnSpc>
                <a:spcPct val="100000"/>
              </a:lnSpc>
              <a:spcBef>
                <a:spcPts val="434"/>
              </a:spcBef>
              <a:buClr>
                <a:srgbClr val="F47F19"/>
              </a:buClr>
              <a:buFont typeface="MathJax_AMS"/>
              <a:buChar char="▶"/>
              <a:tabLst>
                <a:tab pos="215265" algn="l"/>
              </a:tabLst>
            </a:pPr>
            <a:r>
              <a:rPr sz="1100" spc="-10" dirty="0">
                <a:latin typeface="LM Sans 10"/>
                <a:cs typeface="LM Sans 10"/>
              </a:rPr>
              <a:t>An </a:t>
            </a:r>
            <a:r>
              <a:rPr sz="11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image </a:t>
            </a:r>
            <a:r>
              <a:rPr sz="1100" spc="-5" dirty="0">
                <a:latin typeface="LM Sans 10"/>
                <a:cs typeface="LM Sans 10"/>
              </a:rPr>
              <a:t>is the top level </a:t>
            </a:r>
            <a:r>
              <a:rPr sz="1100" dirty="0">
                <a:latin typeface="LM Sans 10"/>
                <a:cs typeface="LM Sans 10"/>
              </a:rPr>
              <a:t>recipe </a:t>
            </a:r>
            <a:r>
              <a:rPr sz="1100" spc="-5" dirty="0">
                <a:latin typeface="LM Sans 10"/>
                <a:cs typeface="LM Sans 10"/>
              </a:rPr>
              <a:t>and is used alongside the </a:t>
            </a:r>
            <a:r>
              <a:rPr sz="11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machine</a:t>
            </a:r>
            <a:r>
              <a:rPr sz="1100" spc="-400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 </a:t>
            </a:r>
            <a:r>
              <a:rPr sz="1100" spc="-5" dirty="0">
                <a:latin typeface="LM Sans 10"/>
                <a:cs typeface="LM Sans 10"/>
              </a:rPr>
              <a:t>definition.</a:t>
            </a:r>
            <a:endParaRPr sz="1100">
              <a:latin typeface="LM Sans 10"/>
              <a:cs typeface="LM Sans 10"/>
            </a:endParaRPr>
          </a:p>
          <a:p>
            <a:pPr marL="214629" marR="30480" indent="-177165">
              <a:lnSpc>
                <a:spcPct val="102600"/>
              </a:lnSpc>
              <a:spcBef>
                <a:spcPts val="300"/>
              </a:spcBef>
              <a:buClr>
                <a:srgbClr val="F47F19"/>
              </a:buClr>
              <a:buFont typeface="MathJax_AMS"/>
              <a:buChar char="▶"/>
              <a:tabLst>
                <a:tab pos="215265" algn="l"/>
              </a:tabLst>
            </a:pPr>
            <a:r>
              <a:rPr sz="1100" spc="-5" dirty="0">
                <a:latin typeface="LM Sans 10"/>
                <a:cs typeface="LM Sans 10"/>
              </a:rPr>
              <a:t>Whereas the </a:t>
            </a:r>
            <a:r>
              <a:rPr sz="11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machine </a:t>
            </a:r>
            <a:r>
              <a:rPr sz="1100" spc="-5" dirty="0">
                <a:latin typeface="LM Sans 10"/>
                <a:cs typeface="LM Sans 10"/>
              </a:rPr>
              <a:t>describes the </a:t>
            </a:r>
            <a:r>
              <a:rPr sz="1100" spc="-20" dirty="0">
                <a:latin typeface="LM Sans 10"/>
                <a:cs typeface="LM Sans 10"/>
              </a:rPr>
              <a:t>hardware </a:t>
            </a:r>
            <a:r>
              <a:rPr sz="1100" spc="-5" dirty="0">
                <a:latin typeface="LM Sans 10"/>
                <a:cs typeface="LM Sans 10"/>
              </a:rPr>
              <a:t>used and its capabilities, the</a:t>
            </a:r>
            <a:r>
              <a:rPr sz="1100" spc="-165" dirty="0">
                <a:latin typeface="LM Sans 10"/>
                <a:cs typeface="LM Sans 10"/>
              </a:rPr>
              <a:t> </a:t>
            </a:r>
            <a:r>
              <a:rPr sz="11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image </a:t>
            </a:r>
            <a:r>
              <a:rPr sz="1100" spc="-5" dirty="0">
                <a:latin typeface="Noto Sans Mono CJK JP Bold"/>
                <a:cs typeface="Noto Sans Mono CJK JP Bold"/>
              </a:rPr>
              <a:t> </a:t>
            </a:r>
            <a:r>
              <a:rPr sz="1100" spc="-5" dirty="0">
                <a:latin typeface="LM Sans 10"/>
                <a:cs typeface="LM Sans 10"/>
              </a:rPr>
              <a:t>is </a:t>
            </a:r>
            <a:r>
              <a:rPr sz="1100" spc="-10" dirty="0">
                <a:latin typeface="LM Sans 10"/>
                <a:cs typeface="LM Sans 10"/>
              </a:rPr>
              <a:t>architecture </a:t>
            </a:r>
            <a:r>
              <a:rPr sz="1100" spc="-5" dirty="0">
                <a:latin typeface="LM Sans 10"/>
                <a:cs typeface="LM Sans 10"/>
              </a:rPr>
              <a:t>agnostic and </a:t>
            </a:r>
            <a:r>
              <a:rPr sz="1100" spc="-10" dirty="0">
                <a:latin typeface="LM Sans 10"/>
                <a:cs typeface="LM Sans 10"/>
              </a:rPr>
              <a:t>defines </a:t>
            </a:r>
            <a:r>
              <a:rPr sz="1100" spc="-20" dirty="0">
                <a:latin typeface="LM Sans 10"/>
                <a:cs typeface="LM Sans 10"/>
              </a:rPr>
              <a:t>how </a:t>
            </a:r>
            <a:r>
              <a:rPr sz="1100" spc="-5" dirty="0">
                <a:latin typeface="LM Sans 10"/>
                <a:cs typeface="LM Sans 10"/>
              </a:rPr>
              <a:t>the </a:t>
            </a:r>
            <a:r>
              <a:rPr sz="1100" dirty="0">
                <a:latin typeface="LM Sans 10"/>
                <a:cs typeface="LM Sans 10"/>
              </a:rPr>
              <a:t>root </a:t>
            </a:r>
            <a:r>
              <a:rPr sz="1100" spc="-5" dirty="0">
                <a:latin typeface="LM Sans 10"/>
                <a:cs typeface="LM Sans 10"/>
              </a:rPr>
              <a:t>filesystem is built, with what  packages.</a:t>
            </a:r>
            <a:endParaRPr sz="1100">
              <a:latin typeface="LM Sans 10"/>
              <a:cs typeface="LM Sans 10"/>
            </a:endParaRPr>
          </a:p>
          <a:p>
            <a:pPr marL="214629" indent="-177165">
              <a:lnSpc>
                <a:spcPct val="100000"/>
              </a:lnSpc>
              <a:spcBef>
                <a:spcPts val="175"/>
              </a:spcBef>
              <a:buClr>
                <a:srgbClr val="F47F19"/>
              </a:buClr>
              <a:buFont typeface="MathJax_AMS"/>
              <a:buChar char="▶"/>
              <a:tabLst>
                <a:tab pos="215265" algn="l"/>
              </a:tabLst>
            </a:pPr>
            <a:r>
              <a:rPr sz="1100" spc="-10" dirty="0">
                <a:latin typeface="LM Sans 10"/>
                <a:cs typeface="LM Sans 10"/>
              </a:rPr>
              <a:t>By </a:t>
            </a:r>
            <a:r>
              <a:rPr sz="1100" spc="-5" dirty="0">
                <a:latin typeface="LM Sans 10"/>
                <a:cs typeface="LM Sans 10"/>
              </a:rPr>
              <a:t>default, several images </a:t>
            </a:r>
            <a:r>
              <a:rPr sz="1100" spc="-15" dirty="0">
                <a:latin typeface="LM Sans 10"/>
                <a:cs typeface="LM Sans 10"/>
              </a:rPr>
              <a:t>are </a:t>
            </a:r>
            <a:r>
              <a:rPr sz="1100" spc="-10" dirty="0">
                <a:latin typeface="LM Sans 10"/>
                <a:cs typeface="LM Sans 10"/>
              </a:rPr>
              <a:t>provided </a:t>
            </a:r>
            <a:r>
              <a:rPr sz="1100" spc="-5" dirty="0">
                <a:latin typeface="LM Sans 10"/>
                <a:cs typeface="LM Sans 10"/>
              </a:rPr>
              <a:t>in</a:t>
            </a:r>
            <a:r>
              <a:rPr sz="1100" spc="10" dirty="0">
                <a:latin typeface="LM Sans 10"/>
                <a:cs typeface="LM Sans 10"/>
              </a:rPr>
              <a:t> </a:t>
            </a:r>
            <a:r>
              <a:rPr sz="1100" spc="-15" dirty="0">
                <a:latin typeface="LM Sans 10"/>
                <a:cs typeface="LM Sans 10"/>
              </a:rPr>
              <a:t>Poky:</a:t>
            </a:r>
            <a:endParaRPr sz="1100">
              <a:latin typeface="LM Sans 10"/>
              <a:cs typeface="LM Sans 10"/>
            </a:endParaRPr>
          </a:p>
          <a:p>
            <a:pPr marL="492125" lvl="1" indent="-133350">
              <a:lnSpc>
                <a:spcPct val="100000"/>
              </a:lnSpc>
              <a:spcBef>
                <a:spcPts val="175"/>
              </a:spcBef>
              <a:buClr>
                <a:srgbClr val="F47F19"/>
              </a:buClr>
              <a:buFont typeface="Times New Roman"/>
              <a:buChar char="•"/>
              <a:tabLst>
                <a:tab pos="492759" algn="l"/>
              </a:tabLst>
            </a:pPr>
            <a:r>
              <a:rPr sz="10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meta*/recipes*/images/*.bb</a:t>
            </a:r>
            <a:endParaRPr sz="1000">
              <a:latin typeface="Noto Sans Mono CJK JP Bold"/>
              <a:cs typeface="Noto Sans Mono CJK JP Bold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F556D35-B896-85D0-3A94-B811D0ED4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60"/>
              </a:spcBef>
            </a:pPr>
            <a:fld id="{81D60167-4931-47E6-BA6A-407CBD079E47}" type="slidenum">
              <a:rPr lang="en-US" spc="-5" smtClean="0"/>
              <a:t>184</a:t>
            </a:fld>
            <a:r>
              <a:rPr lang="en-US" spc="-5"/>
              <a:t>/300</a:t>
            </a:r>
            <a:endParaRPr lang="en-US" spc="-5" dirty="0"/>
          </a:p>
        </p:txBody>
      </p:sp>
    </p:spTree>
  </p:cSld>
  <p:clrMapOvr>
    <a:masterClrMapping/>
  </p:clrMapOvr>
  <p:transition>
    <p:cut/>
  </p:transition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851" y="19321"/>
            <a:ext cx="99123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5" dirty="0"/>
              <a:t>Overview</a:t>
            </a:r>
            <a:r>
              <a:rPr sz="1400" spc="-70" dirty="0"/>
              <a:t> </a:t>
            </a:r>
            <a:r>
              <a:rPr sz="1400" spc="15" dirty="0"/>
              <a:t>2/3</a:t>
            </a:r>
            <a:endParaRPr sz="1400" dirty="0"/>
          </a:p>
        </p:txBody>
      </p:sp>
      <p:sp>
        <p:nvSpPr>
          <p:cNvPr id="29" name="object 29"/>
          <p:cNvSpPr txBox="1">
            <a:spLocks noGrp="1"/>
          </p:cNvSpPr>
          <p:nvPr>
            <p:ph type="ftr" sz="quarter" idx="11"/>
          </p:nvPr>
        </p:nvSpPr>
        <p:spPr>
          <a:xfrm>
            <a:off x="273532" y="3143455"/>
            <a:ext cx="2518410" cy="82074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lang="en-US" spc="-5" dirty="0"/>
              <a:t>Remake by Mao Huynh</a:t>
            </a:r>
            <a:endParaRPr spc="-5" dirty="0">
              <a:latin typeface="Noto Sans Mono CJK JP Bold"/>
              <a:cs typeface="Noto Sans Mono CJK JP Bold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21957" y="998890"/>
            <a:ext cx="4891405" cy="1108710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35"/>
              </a:spcBef>
            </a:pPr>
            <a:r>
              <a:rPr sz="1650" spc="-15" baseline="5050" dirty="0">
                <a:solidFill>
                  <a:srgbClr val="F47F19"/>
                </a:solidFill>
                <a:latin typeface="MathJax_AMS"/>
                <a:cs typeface="MathJax_AMS"/>
              </a:rPr>
              <a:t>▶ </a:t>
            </a:r>
            <a:r>
              <a:rPr sz="1100" spc="-10" dirty="0">
                <a:latin typeface="LM Sans 10"/>
                <a:cs typeface="LM Sans 10"/>
              </a:rPr>
              <a:t>Common </a:t>
            </a:r>
            <a:r>
              <a:rPr sz="1100" spc="-5" dirty="0">
                <a:latin typeface="LM Sans 10"/>
                <a:cs typeface="LM Sans 10"/>
              </a:rPr>
              <a:t>images</a:t>
            </a:r>
            <a:r>
              <a:rPr sz="1100" spc="10" dirty="0">
                <a:latin typeface="LM Sans 10"/>
                <a:cs typeface="LM Sans 10"/>
              </a:rPr>
              <a:t> </a:t>
            </a:r>
            <a:r>
              <a:rPr sz="1100" spc="-15" dirty="0">
                <a:latin typeface="LM Sans 10"/>
                <a:cs typeface="LM Sans 10"/>
              </a:rPr>
              <a:t>are:</a:t>
            </a:r>
            <a:endParaRPr sz="1100">
              <a:latin typeface="LM Sans 10"/>
              <a:cs typeface="LM Sans 10"/>
            </a:endParaRPr>
          </a:p>
          <a:p>
            <a:pPr marL="214629" marR="531495">
              <a:lnSpc>
                <a:spcPct val="102699"/>
              </a:lnSpc>
              <a:spcBef>
                <a:spcPts val="200"/>
              </a:spcBef>
            </a:pPr>
            <a:r>
              <a:rPr sz="1100" spc="-10" dirty="0">
                <a:solidFill>
                  <a:srgbClr val="3333B2"/>
                </a:solidFill>
                <a:latin typeface="LM Sans 10"/>
                <a:cs typeface="LM Sans 10"/>
              </a:rPr>
              <a:t>core-image-base </a:t>
            </a:r>
            <a:r>
              <a:rPr sz="1100" spc="-5" dirty="0">
                <a:latin typeface="LM Sans 10"/>
                <a:cs typeface="LM Sans 10"/>
              </a:rPr>
              <a:t>Console-only image, with full support of the </a:t>
            </a:r>
            <a:r>
              <a:rPr sz="1100" spc="-20" dirty="0">
                <a:latin typeface="LM Sans 10"/>
                <a:cs typeface="LM Sans 10"/>
              </a:rPr>
              <a:t>hardware.  </a:t>
            </a:r>
            <a:r>
              <a:rPr sz="1100" spc="-10" dirty="0">
                <a:solidFill>
                  <a:srgbClr val="3333B2"/>
                </a:solidFill>
                <a:latin typeface="LM Sans 10"/>
                <a:cs typeface="LM Sans 10"/>
              </a:rPr>
              <a:t>core-image-minimal </a:t>
            </a:r>
            <a:r>
              <a:rPr sz="1100" spc="-5" dirty="0">
                <a:latin typeface="LM Sans 10"/>
                <a:cs typeface="LM Sans 10"/>
              </a:rPr>
              <a:t>Small image, capable of </a:t>
            </a:r>
            <a:r>
              <a:rPr sz="1100" dirty="0">
                <a:latin typeface="LM Sans 10"/>
                <a:cs typeface="LM Sans 10"/>
              </a:rPr>
              <a:t>booting </a:t>
            </a:r>
            <a:r>
              <a:rPr sz="1100" spc="-5" dirty="0">
                <a:latin typeface="LM Sans 10"/>
                <a:cs typeface="LM Sans 10"/>
              </a:rPr>
              <a:t>a</a:t>
            </a:r>
            <a:r>
              <a:rPr sz="1100" spc="-17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device.</a:t>
            </a:r>
            <a:endParaRPr sz="1100">
              <a:latin typeface="LM Sans 10"/>
              <a:cs typeface="LM Sans 10"/>
            </a:endParaRPr>
          </a:p>
          <a:p>
            <a:pPr marL="214629" marR="30480">
              <a:lnSpc>
                <a:spcPct val="102600"/>
              </a:lnSpc>
            </a:pPr>
            <a:r>
              <a:rPr sz="1100" spc="-10" dirty="0">
                <a:solidFill>
                  <a:srgbClr val="3333B2"/>
                </a:solidFill>
                <a:latin typeface="LM Sans 10"/>
                <a:cs typeface="LM Sans 10"/>
              </a:rPr>
              <a:t>core-image-minimal-dev </a:t>
            </a:r>
            <a:r>
              <a:rPr sz="1100" spc="-5" dirty="0">
                <a:latin typeface="LM Sans 10"/>
                <a:cs typeface="LM Sans 10"/>
              </a:rPr>
              <a:t>Small image with extra </a:t>
            </a:r>
            <a:r>
              <a:rPr sz="1100" dirty="0">
                <a:latin typeface="LM Sans 10"/>
                <a:cs typeface="LM Sans 10"/>
              </a:rPr>
              <a:t>tools, </a:t>
            </a:r>
            <a:r>
              <a:rPr sz="1100" spc="-5" dirty="0">
                <a:latin typeface="LM Sans 10"/>
                <a:cs typeface="LM Sans 10"/>
              </a:rPr>
              <a:t>suitable </a:t>
            </a:r>
            <a:r>
              <a:rPr sz="1100" spc="-15" dirty="0">
                <a:latin typeface="LM Sans 10"/>
                <a:cs typeface="LM Sans 10"/>
              </a:rPr>
              <a:t>for </a:t>
            </a:r>
            <a:r>
              <a:rPr sz="1100" spc="-5" dirty="0">
                <a:latin typeface="LM Sans 10"/>
                <a:cs typeface="LM Sans 10"/>
              </a:rPr>
              <a:t>development.  </a:t>
            </a:r>
            <a:r>
              <a:rPr sz="1100" spc="-10" dirty="0">
                <a:solidFill>
                  <a:srgbClr val="3333B2"/>
                </a:solidFill>
                <a:latin typeface="LM Sans 10"/>
                <a:cs typeface="LM Sans 10"/>
              </a:rPr>
              <a:t>core-image-x11 </a:t>
            </a:r>
            <a:r>
              <a:rPr sz="1100" spc="-5" dirty="0">
                <a:latin typeface="LM Sans 10"/>
                <a:cs typeface="LM Sans 10"/>
              </a:rPr>
              <a:t>Image with basic X11</a:t>
            </a:r>
            <a:r>
              <a:rPr sz="1100" spc="-18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support.</a:t>
            </a:r>
            <a:endParaRPr sz="1100">
              <a:latin typeface="LM Sans 10"/>
              <a:cs typeface="LM Sans 10"/>
            </a:endParaRPr>
          </a:p>
          <a:p>
            <a:pPr marL="214629">
              <a:lnSpc>
                <a:spcPct val="100000"/>
              </a:lnSpc>
              <a:spcBef>
                <a:spcPts val="35"/>
              </a:spcBef>
            </a:pPr>
            <a:r>
              <a:rPr sz="1100" spc="-10" dirty="0">
                <a:solidFill>
                  <a:srgbClr val="3333B2"/>
                </a:solidFill>
                <a:latin typeface="LM Sans 10"/>
                <a:cs typeface="LM Sans 10"/>
              </a:rPr>
              <a:t>core-image-rt </a:t>
            </a:r>
            <a:r>
              <a:rPr sz="1100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core-image-minimal </a:t>
            </a:r>
            <a:r>
              <a:rPr sz="1100" spc="-5" dirty="0">
                <a:latin typeface="LM Sans 10"/>
                <a:cs typeface="LM Sans 10"/>
              </a:rPr>
              <a:t>with real time </a:t>
            </a:r>
            <a:r>
              <a:rPr sz="1100" dirty="0">
                <a:latin typeface="LM Sans 10"/>
                <a:cs typeface="LM Sans 10"/>
              </a:rPr>
              <a:t>tools </a:t>
            </a:r>
            <a:r>
              <a:rPr sz="1100" spc="-5" dirty="0">
                <a:latin typeface="LM Sans 10"/>
                <a:cs typeface="LM Sans 10"/>
              </a:rPr>
              <a:t>and test</a:t>
            </a:r>
            <a:r>
              <a:rPr sz="1100" spc="-1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suite.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6469A41-AC22-E117-D4B7-626604AD3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60"/>
              </a:spcBef>
            </a:pPr>
            <a:fld id="{81D60167-4931-47E6-BA6A-407CBD079E47}" type="slidenum">
              <a:rPr lang="en-US" spc="-5" smtClean="0"/>
              <a:t>185</a:t>
            </a:fld>
            <a:r>
              <a:rPr lang="en-US" spc="-5"/>
              <a:t>/300</a:t>
            </a:r>
            <a:endParaRPr lang="en-US" spc="-5" dirty="0"/>
          </a:p>
        </p:txBody>
      </p:sp>
    </p:spTree>
  </p:cSld>
  <p:clrMapOvr>
    <a:masterClrMapping/>
  </p:clrMapOvr>
  <p:transition>
    <p:cut/>
  </p:transition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961" y="6004"/>
            <a:ext cx="99123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5" dirty="0"/>
              <a:t>Overview</a:t>
            </a:r>
            <a:r>
              <a:rPr sz="1400" spc="-70" dirty="0"/>
              <a:t> </a:t>
            </a:r>
            <a:r>
              <a:rPr sz="1400" spc="15" dirty="0"/>
              <a:t>3/3</a:t>
            </a:r>
            <a:endParaRPr sz="1400" dirty="0"/>
          </a:p>
        </p:txBody>
      </p:sp>
      <p:sp>
        <p:nvSpPr>
          <p:cNvPr id="29" name="object 29"/>
          <p:cNvSpPr txBox="1">
            <a:spLocks noGrp="1"/>
          </p:cNvSpPr>
          <p:nvPr>
            <p:ph type="ftr" sz="quarter" idx="11"/>
          </p:nvPr>
        </p:nvSpPr>
        <p:spPr>
          <a:xfrm>
            <a:off x="273532" y="3143455"/>
            <a:ext cx="2518410" cy="82074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lang="en-US" spc="-5" dirty="0"/>
              <a:t>Remake by Mao Huynh</a:t>
            </a:r>
            <a:endParaRPr spc="-5" dirty="0">
              <a:latin typeface="Noto Sans Mono CJK JP Bold"/>
              <a:cs typeface="Noto Sans Mono CJK JP Bold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21957" y="1257145"/>
            <a:ext cx="3985260" cy="44577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214629" indent="-177165">
              <a:lnSpc>
                <a:spcPct val="100000"/>
              </a:lnSpc>
              <a:spcBef>
                <a:spcPts val="434"/>
              </a:spcBef>
              <a:buClr>
                <a:srgbClr val="F47F19"/>
              </a:buClr>
              <a:buFont typeface="MathJax_AMS"/>
              <a:buChar char="▶"/>
              <a:tabLst>
                <a:tab pos="215265" algn="l"/>
              </a:tabLst>
            </a:pPr>
            <a:r>
              <a:rPr sz="1100" spc="-10" dirty="0">
                <a:latin typeface="LM Sans 10"/>
                <a:cs typeface="LM Sans 10"/>
              </a:rPr>
              <a:t>An </a:t>
            </a:r>
            <a:r>
              <a:rPr sz="11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image </a:t>
            </a:r>
            <a:r>
              <a:rPr sz="1100" spc="-5" dirty="0">
                <a:latin typeface="LM Sans 10"/>
                <a:cs typeface="LM Sans 10"/>
              </a:rPr>
              <a:t>is no </a:t>
            </a:r>
            <a:r>
              <a:rPr sz="1100" spc="-15" dirty="0">
                <a:latin typeface="LM Sans 10"/>
                <a:cs typeface="LM Sans 10"/>
              </a:rPr>
              <a:t>more </a:t>
            </a:r>
            <a:r>
              <a:rPr sz="1100" spc="-5" dirty="0">
                <a:latin typeface="LM Sans 10"/>
                <a:cs typeface="LM Sans 10"/>
              </a:rPr>
              <a:t>than a</a:t>
            </a:r>
            <a:r>
              <a:rPr sz="1100" spc="-185" dirty="0">
                <a:latin typeface="LM Sans 10"/>
                <a:cs typeface="LM Sans 10"/>
              </a:rPr>
              <a:t> </a:t>
            </a:r>
            <a:r>
              <a:rPr sz="1100" dirty="0">
                <a:latin typeface="LM Sans 10"/>
                <a:cs typeface="LM Sans 10"/>
              </a:rPr>
              <a:t>recipe.</a:t>
            </a:r>
          </a:p>
          <a:p>
            <a:pPr marL="214629" indent="-177165">
              <a:lnSpc>
                <a:spcPct val="100000"/>
              </a:lnSpc>
              <a:spcBef>
                <a:spcPts val="334"/>
              </a:spcBef>
              <a:buClr>
                <a:srgbClr val="F47F19"/>
              </a:buClr>
              <a:buFont typeface="MathJax_AMS"/>
              <a:buChar char="▶"/>
              <a:tabLst>
                <a:tab pos="215265" algn="l"/>
              </a:tabLst>
            </a:pPr>
            <a:r>
              <a:rPr sz="1100" spc="-5" dirty="0">
                <a:latin typeface="LM Sans 10"/>
                <a:cs typeface="LM Sans 10"/>
              </a:rPr>
              <a:t>It has a description, a license and inherits the </a:t>
            </a:r>
            <a:r>
              <a:rPr sz="1100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core-image</a:t>
            </a:r>
            <a:r>
              <a:rPr sz="1100" spc="-229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 </a:t>
            </a:r>
            <a:r>
              <a:rPr sz="1100" spc="-5" dirty="0">
                <a:latin typeface="LM Sans 10"/>
                <a:cs typeface="LM Sans 10"/>
              </a:rPr>
              <a:t>class.</a:t>
            </a:r>
            <a:endParaRPr sz="1100" dirty="0">
              <a:latin typeface="LM Sans 10"/>
              <a:cs typeface="LM Sans 1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9137618-A9A2-CD65-7638-2A91E7DEE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60"/>
              </a:spcBef>
            </a:pPr>
            <a:fld id="{81D60167-4931-47E6-BA6A-407CBD079E47}" type="slidenum">
              <a:rPr lang="en-US" spc="-5" smtClean="0"/>
              <a:t>186</a:t>
            </a:fld>
            <a:r>
              <a:rPr lang="en-US" spc="-5"/>
              <a:t>/300</a:t>
            </a:r>
            <a:endParaRPr lang="en-US" spc="-5" dirty="0"/>
          </a:p>
        </p:txBody>
      </p:sp>
    </p:spTree>
  </p:cSld>
  <p:clrMapOvr>
    <a:masterClrMapping/>
  </p:clrMapOvr>
  <p:transition>
    <p:cut/>
  </p:transition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961" y="29844"/>
            <a:ext cx="231711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0" dirty="0"/>
              <a:t>Organization of </a:t>
            </a:r>
            <a:r>
              <a:rPr sz="1400" spc="15" dirty="0"/>
              <a:t>an image</a:t>
            </a:r>
            <a:r>
              <a:rPr sz="1400" spc="-5" dirty="0"/>
              <a:t> </a:t>
            </a:r>
            <a:r>
              <a:rPr sz="1400" spc="15" dirty="0"/>
              <a:t>recipe</a:t>
            </a:r>
            <a:endParaRPr sz="1400" dirty="0"/>
          </a:p>
        </p:txBody>
      </p:sp>
      <p:sp>
        <p:nvSpPr>
          <p:cNvPr id="29" name="object 29"/>
          <p:cNvSpPr txBox="1">
            <a:spLocks noGrp="1"/>
          </p:cNvSpPr>
          <p:nvPr>
            <p:ph type="ftr" sz="quarter" idx="11"/>
          </p:nvPr>
        </p:nvSpPr>
        <p:spPr>
          <a:xfrm>
            <a:off x="273532" y="3143455"/>
            <a:ext cx="2518410" cy="82074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lang="en-US" spc="-5" dirty="0"/>
              <a:t>Remake by Mao Huynh</a:t>
            </a:r>
            <a:endParaRPr spc="-5" dirty="0">
              <a:latin typeface="Noto Sans Mono CJK JP Bold"/>
              <a:cs typeface="Noto Sans Mono CJK JP Bold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21957" y="586559"/>
            <a:ext cx="4918710" cy="2141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4629" marR="140970" indent="-177165">
              <a:lnSpc>
                <a:spcPct val="117700"/>
              </a:lnSpc>
              <a:spcBef>
                <a:spcPts val="100"/>
              </a:spcBef>
            </a:pPr>
            <a:r>
              <a:rPr sz="1650" spc="-15" baseline="5050" dirty="0">
                <a:solidFill>
                  <a:srgbClr val="F47F19"/>
                </a:solidFill>
                <a:latin typeface="MathJax_AMS"/>
                <a:cs typeface="MathJax_AMS"/>
              </a:rPr>
              <a:t>▶ </a:t>
            </a:r>
            <a:r>
              <a:rPr sz="1100" spc="-10" dirty="0">
                <a:latin typeface="LM Sans 10"/>
                <a:cs typeface="LM Sans 10"/>
              </a:rPr>
              <a:t>Some </a:t>
            </a:r>
            <a:r>
              <a:rPr sz="1100" dirty="0">
                <a:latin typeface="LM Sans 10"/>
                <a:cs typeface="LM Sans 10"/>
              </a:rPr>
              <a:t>special </a:t>
            </a:r>
            <a:r>
              <a:rPr sz="1100" spc="-5" dirty="0">
                <a:latin typeface="LM Sans 10"/>
                <a:cs typeface="LM Sans 10"/>
              </a:rPr>
              <a:t>configuration </a:t>
            </a:r>
            <a:r>
              <a:rPr sz="1100" spc="-10" dirty="0">
                <a:latin typeface="LM Sans 10"/>
                <a:cs typeface="LM Sans 10"/>
              </a:rPr>
              <a:t>variables </a:t>
            </a:r>
            <a:r>
              <a:rPr sz="1100" spc="-15" dirty="0">
                <a:latin typeface="LM Sans 10"/>
                <a:cs typeface="LM Sans 10"/>
              </a:rPr>
              <a:t>are </a:t>
            </a:r>
            <a:r>
              <a:rPr sz="1100" spc="-5" dirty="0">
                <a:latin typeface="LM Sans 10"/>
                <a:cs typeface="LM Sans 10"/>
              </a:rPr>
              <a:t>used to </a:t>
            </a:r>
            <a:r>
              <a:rPr sz="1100" dirty="0">
                <a:latin typeface="LM Sans 10"/>
                <a:cs typeface="LM Sans 10"/>
              </a:rPr>
              <a:t>describe </a:t>
            </a:r>
            <a:r>
              <a:rPr sz="1100" spc="-5" dirty="0">
                <a:latin typeface="LM Sans 10"/>
                <a:cs typeface="LM Sans 10"/>
              </a:rPr>
              <a:t>an image: </a:t>
            </a:r>
            <a:r>
              <a:rPr sz="1100" spc="-5" dirty="0">
                <a:solidFill>
                  <a:srgbClr val="3333B2"/>
                </a:solidFill>
                <a:latin typeface="LM Sans 10"/>
                <a:cs typeface="LM Sans 10"/>
              </a:rPr>
              <a:t> </a:t>
            </a:r>
            <a:r>
              <a:rPr sz="1100" spc="-10" dirty="0">
                <a:solidFill>
                  <a:srgbClr val="3333B2"/>
                </a:solidFill>
                <a:latin typeface="LM Sans 10"/>
                <a:cs typeface="LM Sans 10"/>
              </a:rPr>
              <a:t>IMAGE_BASENAME </a:t>
            </a:r>
            <a:r>
              <a:rPr sz="1100" spc="-5" dirty="0">
                <a:latin typeface="LM Sans 10"/>
                <a:cs typeface="LM Sans 10"/>
              </a:rPr>
              <a:t>The </a:t>
            </a:r>
            <a:r>
              <a:rPr sz="1100" spc="-10" dirty="0">
                <a:latin typeface="LM Sans 10"/>
                <a:cs typeface="LM Sans 10"/>
              </a:rPr>
              <a:t>name </a:t>
            </a:r>
            <a:r>
              <a:rPr sz="1100" spc="-5" dirty="0">
                <a:latin typeface="LM Sans 10"/>
                <a:cs typeface="LM Sans 10"/>
              </a:rPr>
              <a:t>of the output image files. Defaults to</a:t>
            </a:r>
            <a:r>
              <a:rPr sz="1100" spc="-85" dirty="0">
                <a:latin typeface="LM Sans 10"/>
                <a:cs typeface="LM Sans 10"/>
              </a:rPr>
              <a:t> </a:t>
            </a:r>
            <a:r>
              <a:rPr sz="11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${PN}</a:t>
            </a:r>
            <a:r>
              <a:rPr sz="1100" spc="-5" dirty="0">
                <a:latin typeface="LM Sans 10"/>
                <a:cs typeface="LM Sans 10"/>
              </a:rPr>
              <a:t>.</a:t>
            </a:r>
            <a:endParaRPr sz="1100">
              <a:latin typeface="LM Sans 10"/>
              <a:cs typeface="LM Sans 10"/>
            </a:endParaRPr>
          </a:p>
          <a:p>
            <a:pPr marL="1003935" marR="510540" indent="-789305">
              <a:lnSpc>
                <a:spcPct val="102600"/>
              </a:lnSpc>
            </a:pPr>
            <a:r>
              <a:rPr sz="1100" spc="-20" dirty="0">
                <a:solidFill>
                  <a:srgbClr val="3333B2"/>
                </a:solidFill>
                <a:latin typeface="LM Sans 10"/>
                <a:cs typeface="LM Sans 10"/>
              </a:rPr>
              <a:t>IMAGE_INSTALL </a:t>
            </a:r>
            <a:r>
              <a:rPr sz="1100" spc="-5" dirty="0">
                <a:latin typeface="LM Sans 10"/>
                <a:cs typeface="LM Sans 10"/>
              </a:rPr>
              <a:t>List of packages and package groups to install in the  generated</a:t>
            </a:r>
            <a:r>
              <a:rPr sz="1100" spc="-1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image.</a:t>
            </a:r>
            <a:endParaRPr sz="1100">
              <a:latin typeface="LM Sans 10"/>
              <a:cs typeface="LM Sans 10"/>
            </a:endParaRPr>
          </a:p>
          <a:p>
            <a:pPr marL="214629" marR="1176655">
              <a:lnSpc>
                <a:spcPct val="102600"/>
              </a:lnSpc>
            </a:pPr>
            <a:r>
              <a:rPr sz="1100" spc="-10" dirty="0">
                <a:solidFill>
                  <a:srgbClr val="3333B2"/>
                </a:solidFill>
                <a:latin typeface="LM Sans 10"/>
                <a:cs typeface="LM Sans 10"/>
              </a:rPr>
              <a:t>IMAGE_ROOTFS_SIZE </a:t>
            </a:r>
            <a:r>
              <a:rPr sz="1100" spc="-5" dirty="0">
                <a:latin typeface="LM Sans 10"/>
                <a:cs typeface="LM Sans 10"/>
              </a:rPr>
              <a:t>The </a:t>
            </a:r>
            <a:r>
              <a:rPr sz="1100" spc="-10" dirty="0">
                <a:latin typeface="LM Sans 10"/>
                <a:cs typeface="LM Sans 10"/>
              </a:rPr>
              <a:t>final </a:t>
            </a:r>
            <a:r>
              <a:rPr sz="1100" dirty="0">
                <a:latin typeface="LM Sans 10"/>
                <a:cs typeface="LM Sans 10"/>
              </a:rPr>
              <a:t>root </a:t>
            </a:r>
            <a:r>
              <a:rPr sz="1100" spc="-5" dirty="0">
                <a:latin typeface="LM Sans 10"/>
                <a:cs typeface="LM Sans 10"/>
              </a:rPr>
              <a:t>filesystem size.  </a:t>
            </a:r>
            <a:r>
              <a:rPr sz="1100" spc="-15" dirty="0">
                <a:solidFill>
                  <a:srgbClr val="3333B2"/>
                </a:solidFill>
                <a:latin typeface="LM Sans 10"/>
                <a:cs typeface="LM Sans 10"/>
              </a:rPr>
              <a:t>IMAGE_FEATURES </a:t>
            </a:r>
            <a:r>
              <a:rPr sz="1100" spc="-5" dirty="0">
                <a:latin typeface="LM Sans 10"/>
                <a:cs typeface="LM Sans 10"/>
              </a:rPr>
              <a:t>List of features to enable in the</a:t>
            </a:r>
            <a:r>
              <a:rPr sz="1100" spc="-229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image.</a:t>
            </a:r>
            <a:endParaRPr sz="1100">
              <a:latin typeface="LM Sans 10"/>
              <a:cs typeface="LM Sans 10"/>
            </a:endParaRPr>
          </a:p>
          <a:p>
            <a:pPr marL="1003935" marR="74295" indent="-789305">
              <a:lnSpc>
                <a:spcPct val="102600"/>
              </a:lnSpc>
              <a:spcBef>
                <a:spcPts val="5"/>
              </a:spcBef>
            </a:pPr>
            <a:r>
              <a:rPr sz="1100" spc="-10" dirty="0">
                <a:solidFill>
                  <a:srgbClr val="3333B2"/>
                </a:solidFill>
                <a:latin typeface="LM Sans 10"/>
                <a:cs typeface="LM Sans 10"/>
              </a:rPr>
              <a:t>IMAGE_FSTYPES </a:t>
            </a:r>
            <a:r>
              <a:rPr sz="1100" spc="-5" dirty="0">
                <a:latin typeface="LM Sans 10"/>
                <a:cs typeface="LM Sans 10"/>
              </a:rPr>
              <a:t>List of </a:t>
            </a:r>
            <a:r>
              <a:rPr sz="1100" spc="-10" dirty="0">
                <a:latin typeface="LM Sans 10"/>
                <a:cs typeface="LM Sans 10"/>
              </a:rPr>
              <a:t>formats </a:t>
            </a:r>
            <a:r>
              <a:rPr sz="1100" spc="-5" dirty="0">
                <a:latin typeface="LM Sans 10"/>
                <a:cs typeface="LM Sans 10"/>
              </a:rPr>
              <a:t>the </a:t>
            </a:r>
            <a:r>
              <a:rPr sz="1100" dirty="0">
                <a:latin typeface="LM Sans 10"/>
                <a:cs typeface="LM Sans 10"/>
              </a:rPr>
              <a:t>OpenEmbedded </a:t>
            </a:r>
            <a:r>
              <a:rPr sz="1100" spc="-5" dirty="0">
                <a:latin typeface="LM Sans 10"/>
                <a:cs typeface="LM Sans 10"/>
              </a:rPr>
              <a:t>build system will use to  create</a:t>
            </a:r>
            <a:r>
              <a:rPr sz="1100" spc="-1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images.</a:t>
            </a:r>
            <a:endParaRPr sz="1100">
              <a:latin typeface="LM Sans 10"/>
              <a:cs typeface="LM Sans 10"/>
            </a:endParaRPr>
          </a:p>
          <a:p>
            <a:pPr marL="214629" marR="154305">
              <a:lnSpc>
                <a:spcPct val="102600"/>
              </a:lnSpc>
            </a:pPr>
            <a:r>
              <a:rPr sz="1100" spc="-10" dirty="0">
                <a:solidFill>
                  <a:srgbClr val="3333B2"/>
                </a:solidFill>
                <a:latin typeface="LM Sans 10"/>
                <a:cs typeface="LM Sans 10"/>
              </a:rPr>
              <a:t>IMAGE_LINGUAS </a:t>
            </a:r>
            <a:r>
              <a:rPr sz="1100" spc="-5" dirty="0">
                <a:latin typeface="LM Sans 10"/>
                <a:cs typeface="LM Sans 10"/>
              </a:rPr>
              <a:t>List of the </a:t>
            </a:r>
            <a:r>
              <a:rPr sz="1100" dirty="0">
                <a:latin typeface="LM Sans 10"/>
                <a:cs typeface="LM Sans 10"/>
              </a:rPr>
              <a:t>locales </a:t>
            </a:r>
            <a:r>
              <a:rPr sz="1100" spc="-5" dirty="0">
                <a:latin typeface="LM Sans 10"/>
                <a:cs typeface="LM Sans 10"/>
              </a:rPr>
              <a:t>to </a:t>
            </a:r>
            <a:r>
              <a:rPr sz="1100" spc="10" dirty="0">
                <a:latin typeface="LM Sans 10"/>
                <a:cs typeface="LM Sans 10"/>
              </a:rPr>
              <a:t>be </a:t>
            </a:r>
            <a:r>
              <a:rPr sz="1100" spc="-5" dirty="0">
                <a:latin typeface="LM Sans 10"/>
                <a:cs typeface="LM Sans 10"/>
              </a:rPr>
              <a:t>supported in the image.  </a:t>
            </a:r>
            <a:r>
              <a:rPr sz="1100" spc="-15" dirty="0">
                <a:solidFill>
                  <a:srgbClr val="3333B2"/>
                </a:solidFill>
                <a:latin typeface="LM Sans 10"/>
                <a:cs typeface="LM Sans 10"/>
              </a:rPr>
              <a:t>IMAGE_PKGTYPE </a:t>
            </a:r>
            <a:r>
              <a:rPr sz="1100" spc="-10" dirty="0">
                <a:latin typeface="LM Sans 10"/>
                <a:cs typeface="LM Sans 10"/>
              </a:rPr>
              <a:t>Package type </a:t>
            </a:r>
            <a:r>
              <a:rPr sz="1100" spc="-5" dirty="0">
                <a:latin typeface="LM Sans 10"/>
                <a:cs typeface="LM Sans 10"/>
              </a:rPr>
              <a:t>used </a:t>
            </a:r>
            <a:r>
              <a:rPr sz="1100" spc="-20" dirty="0">
                <a:latin typeface="LM Sans 10"/>
                <a:cs typeface="LM Sans 10"/>
              </a:rPr>
              <a:t>by </a:t>
            </a:r>
            <a:r>
              <a:rPr sz="1100" spc="-5" dirty="0">
                <a:latin typeface="LM Sans 10"/>
                <a:cs typeface="LM Sans 10"/>
              </a:rPr>
              <a:t>the build system. </a:t>
            </a:r>
            <a:r>
              <a:rPr sz="1100" spc="-10" dirty="0">
                <a:latin typeface="LM Sans 10"/>
                <a:cs typeface="LM Sans 10"/>
              </a:rPr>
              <a:t>One </a:t>
            </a:r>
            <a:r>
              <a:rPr sz="1100" spc="-5" dirty="0">
                <a:latin typeface="LM Sans 10"/>
                <a:cs typeface="LM Sans 10"/>
              </a:rPr>
              <a:t>of </a:t>
            </a:r>
            <a:r>
              <a:rPr sz="11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deb</a:t>
            </a:r>
            <a:r>
              <a:rPr sz="1100" spc="-5" dirty="0">
                <a:latin typeface="LM Sans 10"/>
                <a:cs typeface="LM Sans 10"/>
              </a:rPr>
              <a:t>,</a:t>
            </a:r>
            <a:r>
              <a:rPr sz="1100" dirty="0">
                <a:latin typeface="LM Sans 10"/>
                <a:cs typeface="LM Sans 10"/>
              </a:rPr>
              <a:t> </a:t>
            </a:r>
            <a:r>
              <a:rPr sz="11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rpm</a:t>
            </a:r>
            <a:r>
              <a:rPr sz="1100" spc="-5" dirty="0">
                <a:latin typeface="LM Sans 10"/>
                <a:cs typeface="LM Sans 10"/>
              </a:rPr>
              <a:t>,</a:t>
            </a:r>
            <a:endParaRPr sz="1100">
              <a:latin typeface="LM Sans 10"/>
              <a:cs typeface="LM Sans 10"/>
            </a:endParaRPr>
          </a:p>
          <a:p>
            <a:pPr marL="1003935">
              <a:lnSpc>
                <a:spcPct val="100000"/>
              </a:lnSpc>
              <a:spcBef>
                <a:spcPts val="35"/>
              </a:spcBef>
            </a:pPr>
            <a:r>
              <a:rPr sz="11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ipk </a:t>
            </a:r>
            <a:r>
              <a:rPr sz="1100" spc="-5" dirty="0">
                <a:latin typeface="LM Sans 10"/>
                <a:cs typeface="LM Sans 10"/>
              </a:rPr>
              <a:t>and</a:t>
            </a:r>
            <a:r>
              <a:rPr sz="1100" spc="-195" dirty="0">
                <a:latin typeface="LM Sans 10"/>
                <a:cs typeface="LM Sans 10"/>
              </a:rPr>
              <a:t> </a:t>
            </a:r>
            <a:r>
              <a:rPr sz="11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tar</a:t>
            </a:r>
            <a:r>
              <a:rPr sz="1100" spc="-5" dirty="0">
                <a:latin typeface="LM Sans 10"/>
                <a:cs typeface="LM Sans 10"/>
              </a:rPr>
              <a:t>.</a:t>
            </a:r>
            <a:endParaRPr sz="1100">
              <a:latin typeface="LM Sans 10"/>
              <a:cs typeface="LM Sans 10"/>
            </a:endParaRPr>
          </a:p>
          <a:p>
            <a:pPr marL="214629">
              <a:lnSpc>
                <a:spcPct val="100000"/>
              </a:lnSpc>
              <a:spcBef>
                <a:spcPts val="35"/>
              </a:spcBef>
            </a:pPr>
            <a:r>
              <a:rPr sz="1100" spc="-10" dirty="0">
                <a:solidFill>
                  <a:srgbClr val="3333B2"/>
                </a:solidFill>
                <a:latin typeface="LM Sans 10"/>
                <a:cs typeface="LM Sans 10"/>
              </a:rPr>
              <a:t>IMAGE_POSTPROCESS_COMMAND </a:t>
            </a:r>
            <a:r>
              <a:rPr sz="1100" spc="-5" dirty="0">
                <a:latin typeface="LM Sans 10"/>
                <a:cs typeface="LM Sans 10"/>
              </a:rPr>
              <a:t>Shell commands to run at </a:t>
            </a:r>
            <a:r>
              <a:rPr sz="1100" dirty="0">
                <a:latin typeface="LM Sans 10"/>
                <a:cs typeface="LM Sans 10"/>
              </a:rPr>
              <a:t>post</a:t>
            </a:r>
            <a:r>
              <a:rPr sz="1100" spc="-18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process.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3F9C61F-F80D-6FEE-73C7-407A5D6CD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60"/>
              </a:spcBef>
            </a:pPr>
            <a:fld id="{81D60167-4931-47E6-BA6A-407CBD079E47}" type="slidenum">
              <a:rPr lang="en-US" spc="-5" smtClean="0"/>
              <a:t>187</a:t>
            </a:fld>
            <a:r>
              <a:rPr lang="en-US" spc="-5"/>
              <a:t>/300</a:t>
            </a:r>
            <a:endParaRPr lang="en-US" spc="-5" dirty="0"/>
          </a:p>
        </p:txBody>
      </p:sp>
    </p:spTree>
  </p:cSld>
  <p:clrMapOvr>
    <a:masterClrMapping/>
  </p:clrMapOvr>
  <p:transition>
    <p:cut/>
  </p:transition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57" y="16448"/>
            <a:ext cx="152908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5" dirty="0"/>
              <a:t>Example </a:t>
            </a:r>
            <a:r>
              <a:rPr sz="1400" spc="10" dirty="0"/>
              <a:t>of </a:t>
            </a:r>
            <a:r>
              <a:rPr sz="1400" spc="15" dirty="0"/>
              <a:t>an</a:t>
            </a:r>
            <a:r>
              <a:rPr sz="1400" spc="-70" dirty="0"/>
              <a:t> </a:t>
            </a:r>
            <a:r>
              <a:rPr sz="1400" spc="15" dirty="0"/>
              <a:t>image</a:t>
            </a:r>
            <a:endParaRPr sz="1400" dirty="0"/>
          </a:p>
        </p:txBody>
      </p:sp>
      <p:sp>
        <p:nvSpPr>
          <p:cNvPr id="30" name="object 30"/>
          <p:cNvSpPr txBox="1">
            <a:spLocks noGrp="1"/>
          </p:cNvSpPr>
          <p:nvPr>
            <p:ph type="ftr" sz="quarter" idx="11"/>
          </p:nvPr>
        </p:nvSpPr>
        <p:spPr>
          <a:xfrm>
            <a:off x="273532" y="3143455"/>
            <a:ext cx="2518410" cy="82074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lang="en-US" spc="-5" dirty="0"/>
              <a:t>Remake by Mao Huynh</a:t>
            </a:r>
            <a:endParaRPr spc="-5" dirty="0">
              <a:latin typeface="Noto Sans Mono CJK JP Bold"/>
              <a:cs typeface="Noto Sans Mono CJK JP Bold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309181" y="983055"/>
            <a:ext cx="5142230" cy="1240790"/>
          </a:xfrm>
          <a:custGeom>
            <a:avLst/>
            <a:gdLst/>
            <a:ahLst/>
            <a:cxnLst/>
            <a:rect l="l" t="t" r="r" b="b"/>
            <a:pathLst>
              <a:path w="5142230" h="1240789">
                <a:moveTo>
                  <a:pt x="5141671" y="44424"/>
                </a:moveTo>
                <a:lnTo>
                  <a:pt x="5140376" y="44424"/>
                </a:lnTo>
                <a:lnTo>
                  <a:pt x="5137670" y="31076"/>
                </a:lnTo>
                <a:lnTo>
                  <a:pt x="5126748" y="14922"/>
                </a:lnTo>
                <a:lnTo>
                  <a:pt x="5110607" y="4013"/>
                </a:lnTo>
                <a:lnTo>
                  <a:pt x="5090871" y="0"/>
                </a:lnTo>
                <a:lnTo>
                  <a:pt x="50800" y="0"/>
                </a:lnTo>
                <a:lnTo>
                  <a:pt x="31076" y="4013"/>
                </a:lnTo>
                <a:lnTo>
                  <a:pt x="14922" y="14922"/>
                </a:lnTo>
                <a:lnTo>
                  <a:pt x="4013" y="31076"/>
                </a:lnTo>
                <a:lnTo>
                  <a:pt x="1295" y="44424"/>
                </a:lnTo>
                <a:lnTo>
                  <a:pt x="0" y="44424"/>
                </a:lnTo>
                <a:lnTo>
                  <a:pt x="0" y="50800"/>
                </a:lnTo>
                <a:lnTo>
                  <a:pt x="0" y="82384"/>
                </a:lnTo>
                <a:lnTo>
                  <a:pt x="0" y="1189469"/>
                </a:lnTo>
                <a:lnTo>
                  <a:pt x="4013" y="1209205"/>
                </a:lnTo>
                <a:lnTo>
                  <a:pt x="14922" y="1225359"/>
                </a:lnTo>
                <a:lnTo>
                  <a:pt x="31076" y="1236268"/>
                </a:lnTo>
                <a:lnTo>
                  <a:pt x="50800" y="1240282"/>
                </a:lnTo>
                <a:lnTo>
                  <a:pt x="5090871" y="1240282"/>
                </a:lnTo>
                <a:lnTo>
                  <a:pt x="5110607" y="1236268"/>
                </a:lnTo>
                <a:lnTo>
                  <a:pt x="5126748" y="1225359"/>
                </a:lnTo>
                <a:lnTo>
                  <a:pt x="5137670" y="1209205"/>
                </a:lnTo>
                <a:lnTo>
                  <a:pt x="5141671" y="1189469"/>
                </a:lnTo>
                <a:lnTo>
                  <a:pt x="5141671" y="82384"/>
                </a:lnTo>
                <a:lnTo>
                  <a:pt x="5141671" y="50800"/>
                </a:lnTo>
                <a:lnTo>
                  <a:pt x="5141671" y="44424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347294" y="993684"/>
            <a:ext cx="3420110" cy="122428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5" dirty="0">
                <a:solidFill>
                  <a:srgbClr val="3F3F3F"/>
                </a:solidFill>
                <a:latin typeface="Noto Sans Mono CJK JP Bold"/>
                <a:cs typeface="Noto Sans Mono CJK JP Bold"/>
              </a:rPr>
              <a:t>require</a:t>
            </a:r>
            <a:r>
              <a:rPr sz="1100" spc="-75" dirty="0">
                <a:solidFill>
                  <a:srgbClr val="3F3F3F"/>
                </a:solidFill>
                <a:latin typeface="Noto Sans Mono CJK JP Bold"/>
                <a:cs typeface="Noto Sans Mono CJK JP Bold"/>
              </a:rPr>
              <a:t> </a:t>
            </a:r>
            <a:r>
              <a:rPr sz="1100" spc="-5" dirty="0">
                <a:solidFill>
                  <a:srgbClr val="3F3F3F"/>
                </a:solidFill>
                <a:latin typeface="Noto Sans Mono CJK JP Bold"/>
                <a:cs typeface="Noto Sans Mono CJK JP Bold"/>
              </a:rPr>
              <a:t>recipes-core/images/core-image-minimal.bb</a:t>
            </a:r>
            <a:endParaRPr sz="1100">
              <a:latin typeface="Noto Sans Mono CJK JP Bold"/>
              <a:cs typeface="Noto Sans Mono CJK JP Bold"/>
            </a:endParaRPr>
          </a:p>
          <a:p>
            <a:pPr marL="12700" marR="1390015">
              <a:lnSpc>
                <a:spcPct val="205300"/>
              </a:lnSpc>
            </a:pPr>
            <a:r>
              <a:rPr sz="1100" spc="-5" dirty="0">
                <a:solidFill>
                  <a:srgbClr val="00688C"/>
                </a:solidFill>
                <a:latin typeface="Noto Sans Mono CJK JP Bold"/>
                <a:cs typeface="Noto Sans Mono CJK JP Bold"/>
              </a:rPr>
              <a:t>DESCRIPTION </a:t>
            </a:r>
            <a:r>
              <a:rPr sz="1100" spc="-5" dirty="0">
                <a:solidFill>
                  <a:srgbClr val="3F3F3F"/>
                </a:solidFill>
                <a:latin typeface="Noto Sans Mono CJK JP Bold"/>
                <a:cs typeface="Noto Sans Mono CJK JP Bold"/>
              </a:rPr>
              <a:t>= </a:t>
            </a:r>
            <a:r>
              <a:rPr sz="1100" spc="-5" dirty="0">
                <a:solidFill>
                  <a:srgbClr val="CC5454"/>
                </a:solidFill>
                <a:latin typeface="Noto Sans Mono CJK JP Bold"/>
                <a:cs typeface="Noto Sans Mono CJK JP Bold"/>
              </a:rPr>
              <a:t>"Example</a:t>
            </a:r>
            <a:r>
              <a:rPr sz="1100" spc="-95" dirty="0">
                <a:solidFill>
                  <a:srgbClr val="CC5454"/>
                </a:solidFill>
                <a:latin typeface="Noto Sans Mono CJK JP Bold"/>
                <a:cs typeface="Noto Sans Mono CJK JP Bold"/>
              </a:rPr>
              <a:t> </a:t>
            </a:r>
            <a:r>
              <a:rPr sz="1100" spc="-5" dirty="0">
                <a:solidFill>
                  <a:srgbClr val="CC5454"/>
                </a:solidFill>
                <a:latin typeface="Noto Sans Mono CJK JP Bold"/>
                <a:cs typeface="Noto Sans Mono CJK JP Bold"/>
              </a:rPr>
              <a:t>image"  </a:t>
            </a:r>
            <a:r>
              <a:rPr sz="1100" spc="-5" dirty="0">
                <a:solidFill>
                  <a:srgbClr val="00688C"/>
                </a:solidFill>
                <a:latin typeface="Noto Sans Mono CJK JP Bold"/>
                <a:cs typeface="Noto Sans Mono CJK JP Bold"/>
              </a:rPr>
              <a:t>IMAGE_INSTALL </a:t>
            </a:r>
            <a:r>
              <a:rPr sz="1100" spc="-5" dirty="0">
                <a:solidFill>
                  <a:srgbClr val="3F3F3F"/>
                </a:solidFill>
                <a:latin typeface="Noto Sans Mono CJK JP Bold"/>
                <a:cs typeface="Noto Sans Mono CJK JP Bold"/>
              </a:rPr>
              <a:t>+= </a:t>
            </a:r>
            <a:r>
              <a:rPr sz="1100" spc="-5" dirty="0">
                <a:solidFill>
                  <a:srgbClr val="CC5454"/>
                </a:solidFill>
                <a:latin typeface="Noto Sans Mono CJK JP Bold"/>
                <a:cs typeface="Noto Sans Mono CJK JP Bold"/>
              </a:rPr>
              <a:t>"ninvaders"  </a:t>
            </a:r>
            <a:r>
              <a:rPr sz="1100" spc="-5" dirty="0">
                <a:solidFill>
                  <a:srgbClr val="00688C"/>
                </a:solidFill>
                <a:latin typeface="Noto Sans Mono CJK JP Bold"/>
                <a:cs typeface="Noto Sans Mono CJK JP Bold"/>
              </a:rPr>
              <a:t>LICENSE </a:t>
            </a:r>
            <a:r>
              <a:rPr sz="1100" spc="-5" dirty="0">
                <a:solidFill>
                  <a:srgbClr val="3F3F3F"/>
                </a:solidFill>
                <a:latin typeface="Noto Sans Mono CJK JP Bold"/>
                <a:cs typeface="Noto Sans Mono CJK JP Bold"/>
              </a:rPr>
              <a:t>=</a:t>
            </a:r>
            <a:r>
              <a:rPr sz="1100" spc="-20" dirty="0">
                <a:solidFill>
                  <a:srgbClr val="3F3F3F"/>
                </a:solidFill>
                <a:latin typeface="Noto Sans Mono CJK JP Bold"/>
                <a:cs typeface="Noto Sans Mono CJK JP Bold"/>
              </a:rPr>
              <a:t> </a:t>
            </a:r>
            <a:r>
              <a:rPr sz="1100" spc="-5" dirty="0">
                <a:solidFill>
                  <a:srgbClr val="CC5454"/>
                </a:solidFill>
                <a:latin typeface="Noto Sans Mono CJK JP Bold"/>
                <a:cs typeface="Noto Sans Mono CJK JP Bold"/>
              </a:rPr>
              <a:t>"MIT"</a:t>
            </a:r>
            <a:endParaRPr sz="1100">
              <a:latin typeface="Noto Sans Mono CJK JP Bold"/>
              <a:cs typeface="Noto Sans Mono CJK JP Bold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4D2985D-1584-B24D-7FBC-6C3569553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60"/>
              </a:spcBef>
            </a:pPr>
            <a:fld id="{81D60167-4931-47E6-BA6A-407CBD079E47}" type="slidenum">
              <a:rPr lang="en-US" spc="-5" smtClean="0"/>
              <a:t>188</a:t>
            </a:fld>
            <a:r>
              <a:rPr lang="en-US" spc="-5"/>
              <a:t>/300</a:t>
            </a:r>
            <a:endParaRPr lang="en-US" spc="-5" dirty="0"/>
          </a:p>
        </p:txBody>
      </p:sp>
    </p:spTree>
  </p:cSld>
  <p:clrMapOvr>
    <a:masterClrMapping/>
  </p:clrMapOvr>
  <p:transition>
    <p:cut/>
  </p:transition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962" y="28051"/>
            <a:ext cx="1666036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IMAGE_FSTYPES</a:t>
            </a:r>
            <a:endParaRPr sz="1400" dirty="0">
              <a:latin typeface="Noto Sans Mono CJK JP Bold"/>
              <a:cs typeface="Noto Sans Mono CJK JP Bold"/>
            </a:endParaRPr>
          </a:p>
        </p:txBody>
      </p:sp>
      <p:sp>
        <p:nvSpPr>
          <p:cNvPr id="29" name="object 29"/>
          <p:cNvSpPr txBox="1">
            <a:spLocks noGrp="1"/>
          </p:cNvSpPr>
          <p:nvPr>
            <p:ph type="ftr" sz="quarter" idx="11"/>
          </p:nvPr>
        </p:nvSpPr>
        <p:spPr>
          <a:xfrm>
            <a:off x="273532" y="3143455"/>
            <a:ext cx="2518410" cy="82074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lang="en-US" spc="-5" dirty="0"/>
              <a:t>Remake by Mao Huynh</a:t>
            </a:r>
            <a:endParaRPr spc="-5" dirty="0">
              <a:latin typeface="Noto Sans Mono CJK JP Bold"/>
              <a:cs typeface="Noto Sans Mono CJK JP Bold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21957" y="950796"/>
            <a:ext cx="4850130" cy="120967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214629" indent="-177165">
              <a:lnSpc>
                <a:spcPct val="100000"/>
              </a:lnSpc>
              <a:spcBef>
                <a:spcPts val="434"/>
              </a:spcBef>
              <a:buClr>
                <a:srgbClr val="F47F19"/>
              </a:buClr>
              <a:buFont typeface="MathJax_AMS"/>
              <a:buChar char="▶"/>
              <a:tabLst>
                <a:tab pos="215265" algn="l"/>
              </a:tabLst>
            </a:pPr>
            <a:r>
              <a:rPr sz="1100" spc="-5" dirty="0">
                <a:latin typeface="LM Sans 10"/>
                <a:cs typeface="LM Sans 10"/>
              </a:rPr>
              <a:t>Configures the resulting </a:t>
            </a:r>
            <a:r>
              <a:rPr sz="1100" dirty="0">
                <a:latin typeface="LM Sans 10"/>
                <a:cs typeface="LM Sans 10"/>
              </a:rPr>
              <a:t>root </a:t>
            </a:r>
            <a:r>
              <a:rPr sz="1100" spc="-5" dirty="0">
                <a:latin typeface="LM Sans 10"/>
                <a:cs typeface="LM Sans 10"/>
              </a:rPr>
              <a:t>filesystem image</a:t>
            </a:r>
            <a:r>
              <a:rPr sz="1100" spc="-20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format.</a:t>
            </a:r>
            <a:endParaRPr sz="1100">
              <a:latin typeface="LM Sans 10"/>
              <a:cs typeface="LM Sans 10"/>
            </a:endParaRPr>
          </a:p>
          <a:p>
            <a:pPr marL="214629" indent="-177165">
              <a:lnSpc>
                <a:spcPct val="100000"/>
              </a:lnSpc>
              <a:spcBef>
                <a:spcPts val="334"/>
              </a:spcBef>
              <a:buClr>
                <a:srgbClr val="F47F19"/>
              </a:buClr>
              <a:buFont typeface="MathJax_AMS"/>
              <a:buChar char="▶"/>
              <a:tabLst>
                <a:tab pos="215265" algn="l"/>
              </a:tabLst>
            </a:pPr>
            <a:r>
              <a:rPr sz="1100" spc="-5" dirty="0">
                <a:latin typeface="LM Sans 10"/>
                <a:cs typeface="LM Sans 10"/>
              </a:rPr>
              <a:t>If </a:t>
            </a:r>
            <a:r>
              <a:rPr sz="1100" spc="-15" dirty="0">
                <a:latin typeface="LM Sans 10"/>
                <a:cs typeface="LM Sans 10"/>
              </a:rPr>
              <a:t>more </a:t>
            </a:r>
            <a:r>
              <a:rPr sz="1100" spc="-5" dirty="0">
                <a:latin typeface="LM Sans 10"/>
                <a:cs typeface="LM Sans 10"/>
              </a:rPr>
              <a:t>than one </a:t>
            </a:r>
            <a:r>
              <a:rPr sz="1100" spc="-10" dirty="0">
                <a:latin typeface="LM Sans 10"/>
                <a:cs typeface="LM Sans 10"/>
              </a:rPr>
              <a:t>format </a:t>
            </a:r>
            <a:r>
              <a:rPr sz="1100" spc="-5" dirty="0">
                <a:latin typeface="LM Sans 10"/>
                <a:cs typeface="LM Sans 10"/>
              </a:rPr>
              <a:t>is specified, one image </a:t>
            </a:r>
            <a:r>
              <a:rPr sz="1100" spc="5" dirty="0">
                <a:latin typeface="LM Sans 10"/>
                <a:cs typeface="LM Sans 10"/>
              </a:rPr>
              <a:t>per </a:t>
            </a:r>
            <a:r>
              <a:rPr sz="1100" spc="-10" dirty="0">
                <a:latin typeface="LM Sans 10"/>
                <a:cs typeface="LM Sans 10"/>
              </a:rPr>
              <a:t>format </a:t>
            </a:r>
            <a:r>
              <a:rPr sz="1100" spc="-5" dirty="0">
                <a:latin typeface="LM Sans 10"/>
                <a:cs typeface="LM Sans 10"/>
              </a:rPr>
              <a:t>will </a:t>
            </a:r>
            <a:r>
              <a:rPr sz="1100" spc="10" dirty="0">
                <a:latin typeface="LM Sans 10"/>
                <a:cs typeface="LM Sans 10"/>
              </a:rPr>
              <a:t>be</a:t>
            </a:r>
            <a:r>
              <a:rPr sz="110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generated.</a:t>
            </a:r>
            <a:endParaRPr sz="1100">
              <a:latin typeface="LM Sans 10"/>
              <a:cs typeface="LM Sans 10"/>
            </a:endParaRPr>
          </a:p>
          <a:p>
            <a:pPr marL="214629" indent="-177165">
              <a:lnSpc>
                <a:spcPct val="100000"/>
              </a:lnSpc>
              <a:spcBef>
                <a:spcPts val="330"/>
              </a:spcBef>
              <a:buClr>
                <a:srgbClr val="F47F19"/>
              </a:buClr>
              <a:buFont typeface="MathJax_AMS"/>
              <a:buChar char="▶"/>
              <a:tabLst>
                <a:tab pos="215265" algn="l"/>
              </a:tabLst>
            </a:pPr>
            <a:r>
              <a:rPr sz="1100" spc="-5" dirty="0">
                <a:latin typeface="LM Sans 10"/>
                <a:cs typeface="LM Sans 10"/>
              </a:rPr>
              <a:t>Image </a:t>
            </a:r>
            <a:r>
              <a:rPr sz="1100" spc="-10" dirty="0">
                <a:latin typeface="LM Sans 10"/>
                <a:cs typeface="LM Sans 10"/>
              </a:rPr>
              <a:t>formats </a:t>
            </a:r>
            <a:r>
              <a:rPr sz="1100" spc="-5" dirty="0">
                <a:latin typeface="LM Sans 10"/>
                <a:cs typeface="LM Sans 10"/>
              </a:rPr>
              <a:t>instructions </a:t>
            </a:r>
            <a:r>
              <a:rPr sz="1100" spc="-15" dirty="0">
                <a:latin typeface="LM Sans 10"/>
                <a:cs typeface="LM Sans 10"/>
              </a:rPr>
              <a:t>are </a:t>
            </a:r>
            <a:r>
              <a:rPr sz="1100" spc="-5" dirty="0">
                <a:latin typeface="LM Sans 10"/>
                <a:cs typeface="LM Sans 10"/>
              </a:rPr>
              <a:t>delivered in </a:t>
            </a:r>
            <a:r>
              <a:rPr sz="1100" spc="-30" dirty="0">
                <a:latin typeface="LM Sans 10"/>
                <a:cs typeface="LM Sans 10"/>
              </a:rPr>
              <a:t>Poky, </a:t>
            </a:r>
            <a:r>
              <a:rPr sz="1100" spc="-5" dirty="0">
                <a:latin typeface="LM Sans 10"/>
                <a:cs typeface="LM Sans 10"/>
              </a:rPr>
              <a:t>thanks</a:t>
            </a:r>
            <a:r>
              <a:rPr sz="1100" spc="2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to</a:t>
            </a:r>
            <a:endParaRPr sz="1100">
              <a:latin typeface="LM Sans 10"/>
              <a:cs typeface="LM Sans 10"/>
            </a:endParaRPr>
          </a:p>
          <a:p>
            <a:pPr marL="214629">
              <a:lnSpc>
                <a:spcPct val="100000"/>
              </a:lnSpc>
              <a:spcBef>
                <a:spcPts val="35"/>
              </a:spcBef>
            </a:pPr>
            <a:r>
              <a:rPr sz="11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meta/classes/image_types.bbclass</a:t>
            </a:r>
            <a:endParaRPr sz="1100">
              <a:latin typeface="Noto Sans Mono CJK JP Bold"/>
              <a:cs typeface="Noto Sans Mono CJK JP Bold"/>
            </a:endParaRPr>
          </a:p>
          <a:p>
            <a:pPr marL="214629" marR="30480" indent="-177165">
              <a:lnSpc>
                <a:spcPct val="102600"/>
              </a:lnSpc>
              <a:spcBef>
                <a:spcPts val="300"/>
              </a:spcBef>
              <a:buClr>
                <a:srgbClr val="F47F19"/>
              </a:buClr>
              <a:buFont typeface="MathJax_AMS"/>
              <a:buChar char="▶"/>
              <a:tabLst>
                <a:tab pos="215265" algn="l"/>
              </a:tabLst>
            </a:pPr>
            <a:r>
              <a:rPr sz="1100" spc="-10" dirty="0">
                <a:latin typeface="LM Sans 10"/>
                <a:cs typeface="LM Sans 10"/>
              </a:rPr>
              <a:t>Common </a:t>
            </a:r>
            <a:r>
              <a:rPr sz="1100" spc="-5" dirty="0">
                <a:latin typeface="LM Sans 10"/>
                <a:cs typeface="LM Sans 10"/>
              </a:rPr>
              <a:t>image </a:t>
            </a:r>
            <a:r>
              <a:rPr sz="1100" spc="-10" dirty="0">
                <a:latin typeface="LM Sans 10"/>
                <a:cs typeface="LM Sans 10"/>
              </a:rPr>
              <a:t>formats </a:t>
            </a:r>
            <a:r>
              <a:rPr sz="1100" spc="-15" dirty="0">
                <a:latin typeface="LM Sans 10"/>
                <a:cs typeface="LM Sans 10"/>
              </a:rPr>
              <a:t>are: </a:t>
            </a:r>
            <a:r>
              <a:rPr sz="1100" spc="-5" dirty="0">
                <a:latin typeface="LM Sans 10"/>
                <a:cs typeface="LM Sans 10"/>
              </a:rPr>
              <a:t>ext2, ext3, ext4, squashfs, squashfs-xz, cpio, </a:t>
            </a:r>
            <a:r>
              <a:rPr sz="1100" spc="-10" dirty="0">
                <a:latin typeface="LM Sans 10"/>
                <a:cs typeface="LM Sans 10"/>
              </a:rPr>
              <a:t>jffs2,  </a:t>
            </a:r>
            <a:r>
              <a:rPr sz="1100" spc="-5" dirty="0">
                <a:latin typeface="LM Sans 10"/>
                <a:cs typeface="LM Sans 10"/>
              </a:rPr>
              <a:t>ubifs, </a:t>
            </a:r>
            <a:r>
              <a:rPr sz="1100" spc="-10" dirty="0">
                <a:latin typeface="LM Sans 10"/>
                <a:cs typeface="LM Sans 10"/>
              </a:rPr>
              <a:t>tar.bz2, tar.gz…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EB77343-986E-366E-9C68-B01931D3B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60"/>
              </a:spcBef>
            </a:pPr>
            <a:fld id="{81D60167-4931-47E6-BA6A-407CBD079E47}" type="slidenum">
              <a:rPr lang="en-US" spc="-5" smtClean="0"/>
              <a:t>189</a:t>
            </a:fld>
            <a:r>
              <a:rPr lang="en-US" spc="-5"/>
              <a:t>/300</a:t>
            </a:r>
            <a:endParaRPr lang="en-US" spc="-5" dirty="0"/>
          </a:p>
        </p:txBody>
      </p:sp>
    </p:spTree>
  </p:cSld>
  <p:clrMapOvr>
    <a:masterClrMapping/>
  </p:clrMapOvr>
  <p:transition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561" y="19592"/>
            <a:ext cx="152844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5" dirty="0"/>
              <a:t>Poky </a:t>
            </a:r>
            <a:r>
              <a:rPr sz="1400" spc="10" dirty="0"/>
              <a:t>source tree</a:t>
            </a:r>
            <a:r>
              <a:rPr sz="1400" spc="-40" dirty="0"/>
              <a:t> </a:t>
            </a:r>
            <a:r>
              <a:rPr sz="1400" spc="15" dirty="0"/>
              <a:t>1/2</a:t>
            </a:r>
            <a:endParaRPr sz="1400" dirty="0"/>
          </a:p>
        </p:txBody>
      </p:sp>
      <p:sp>
        <p:nvSpPr>
          <p:cNvPr id="29" name="object 29"/>
          <p:cNvSpPr txBox="1">
            <a:spLocks noGrp="1"/>
          </p:cNvSpPr>
          <p:nvPr>
            <p:ph type="ftr" sz="quarter" idx="11"/>
          </p:nvPr>
        </p:nvSpPr>
        <p:spPr>
          <a:xfrm>
            <a:off x="273532" y="3143455"/>
            <a:ext cx="2518410" cy="82074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lang="en-US" spc="-5" dirty="0"/>
              <a:t>Remake by Mao Huynh</a:t>
            </a:r>
            <a:endParaRPr spc="-5" dirty="0">
              <a:latin typeface="Noto Sans Mono CJK JP Bold"/>
              <a:cs typeface="Noto Sans Mono CJK JP Bold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47294" y="992135"/>
            <a:ext cx="5063490" cy="116649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893444" marR="151130" indent="-557530">
              <a:lnSpc>
                <a:spcPct val="102600"/>
              </a:lnSpc>
              <a:spcBef>
                <a:spcPts val="55"/>
              </a:spcBef>
            </a:pPr>
            <a:r>
              <a:rPr sz="1100" spc="-10" dirty="0">
                <a:solidFill>
                  <a:srgbClr val="3333B2"/>
                </a:solidFill>
                <a:latin typeface="LM Sans 10"/>
                <a:cs typeface="LM Sans 10"/>
              </a:rPr>
              <a:t>bitbake/ </a:t>
            </a:r>
            <a:r>
              <a:rPr sz="1100" spc="-5" dirty="0">
                <a:latin typeface="LM Sans 10"/>
                <a:cs typeface="LM Sans 10"/>
              </a:rPr>
              <a:t>Holds all scripts used </a:t>
            </a:r>
            <a:r>
              <a:rPr sz="1100" spc="-20" dirty="0">
                <a:latin typeface="LM Sans 10"/>
                <a:cs typeface="LM Sans 10"/>
              </a:rPr>
              <a:t>by </a:t>
            </a:r>
            <a:r>
              <a:rPr sz="1100" spc="-5" dirty="0">
                <a:latin typeface="LM Sans 10"/>
                <a:cs typeface="LM Sans 10"/>
              </a:rPr>
              <a:t>the </a:t>
            </a:r>
            <a:r>
              <a:rPr sz="1100" spc="-10" dirty="0">
                <a:latin typeface="LM Sans 10"/>
                <a:cs typeface="LM Sans 10"/>
              </a:rPr>
              <a:t>BitBake </a:t>
            </a:r>
            <a:r>
              <a:rPr sz="1100" spc="-5" dirty="0">
                <a:latin typeface="LM Sans 10"/>
                <a:cs typeface="LM Sans 10"/>
              </a:rPr>
              <a:t>command. Usually matches the  stable release of the </a:t>
            </a:r>
            <a:r>
              <a:rPr sz="1100" spc="-10" dirty="0">
                <a:latin typeface="LM Sans 10"/>
                <a:cs typeface="LM Sans 10"/>
              </a:rPr>
              <a:t>BitBake project.</a:t>
            </a:r>
            <a:endParaRPr sz="1100">
              <a:latin typeface="LM Sans 10"/>
              <a:cs typeface="LM Sans 10"/>
            </a:endParaRPr>
          </a:p>
          <a:p>
            <a:pPr marL="893444" marR="5080" indent="-881380">
              <a:lnSpc>
                <a:spcPct val="102699"/>
              </a:lnSpc>
              <a:spcBef>
                <a:spcPts val="300"/>
              </a:spcBef>
            </a:pPr>
            <a:r>
              <a:rPr sz="1100" spc="-5" dirty="0">
                <a:solidFill>
                  <a:srgbClr val="3333B2"/>
                </a:solidFill>
                <a:latin typeface="LM Sans 10"/>
                <a:cs typeface="LM Sans 10"/>
              </a:rPr>
              <a:t>documentation/ </a:t>
            </a:r>
            <a:r>
              <a:rPr sz="1100" spc="-5" dirty="0">
                <a:latin typeface="LM Sans 10"/>
                <a:cs typeface="LM Sans 10"/>
              </a:rPr>
              <a:t>All documentation sources </a:t>
            </a:r>
            <a:r>
              <a:rPr sz="1100" spc="-15" dirty="0">
                <a:latin typeface="LM Sans 10"/>
                <a:cs typeface="LM Sans 10"/>
              </a:rPr>
              <a:t>for </a:t>
            </a:r>
            <a:r>
              <a:rPr sz="1100" spc="-5" dirty="0">
                <a:latin typeface="LM Sans 10"/>
                <a:cs typeface="LM Sans 10"/>
              </a:rPr>
              <a:t>the </a:t>
            </a:r>
            <a:r>
              <a:rPr sz="1100" spc="-20" dirty="0">
                <a:latin typeface="LM Sans 10"/>
                <a:cs typeface="LM Sans 10"/>
              </a:rPr>
              <a:t>Yocto </a:t>
            </a:r>
            <a:r>
              <a:rPr sz="1100" spc="-5" dirty="0">
                <a:latin typeface="LM Sans 10"/>
                <a:cs typeface="LM Sans 10"/>
              </a:rPr>
              <a:t>Project documentation. Can  </a:t>
            </a:r>
            <a:r>
              <a:rPr sz="1100" spc="10" dirty="0">
                <a:latin typeface="LM Sans 10"/>
                <a:cs typeface="LM Sans 10"/>
              </a:rPr>
              <a:t>be </a:t>
            </a:r>
            <a:r>
              <a:rPr sz="1100" spc="-5" dirty="0">
                <a:latin typeface="LM Sans 10"/>
                <a:cs typeface="LM Sans 10"/>
              </a:rPr>
              <a:t>used to generate nice</a:t>
            </a:r>
            <a:r>
              <a:rPr sz="1100" spc="-30" dirty="0">
                <a:latin typeface="LM Sans 10"/>
                <a:cs typeface="LM Sans 10"/>
              </a:rPr>
              <a:t> </a:t>
            </a:r>
            <a:r>
              <a:rPr sz="1100" spc="-15" dirty="0">
                <a:latin typeface="LM Sans 10"/>
                <a:cs typeface="LM Sans 10"/>
              </a:rPr>
              <a:t>PDFs.</a:t>
            </a:r>
            <a:endParaRPr sz="1100">
              <a:latin typeface="LM Sans 10"/>
              <a:cs typeface="LM Sans 10"/>
            </a:endParaRPr>
          </a:p>
          <a:p>
            <a:pPr marL="466725">
              <a:lnSpc>
                <a:spcPct val="100000"/>
              </a:lnSpc>
              <a:spcBef>
                <a:spcPts val="330"/>
              </a:spcBef>
            </a:pPr>
            <a:r>
              <a:rPr sz="1100" spc="-5" dirty="0">
                <a:solidFill>
                  <a:srgbClr val="3333B2"/>
                </a:solidFill>
                <a:latin typeface="LM Sans 10"/>
                <a:cs typeface="LM Sans 10"/>
              </a:rPr>
              <a:t>meta/ </a:t>
            </a:r>
            <a:r>
              <a:rPr sz="1100" spc="-5" dirty="0">
                <a:latin typeface="LM Sans 10"/>
                <a:cs typeface="LM Sans 10"/>
              </a:rPr>
              <a:t>Contains the OpenEmbedded-Core</a:t>
            </a:r>
            <a:r>
              <a:rPr sz="1100" spc="-19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metadata.</a:t>
            </a:r>
            <a:endParaRPr sz="1100">
              <a:latin typeface="LM Sans 10"/>
              <a:cs typeface="LM Sans 10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100" spc="-10" dirty="0">
                <a:solidFill>
                  <a:srgbClr val="3333B2"/>
                </a:solidFill>
                <a:latin typeface="LM Sans 10"/>
                <a:cs typeface="LM Sans 10"/>
              </a:rPr>
              <a:t>meta-skeleton/ </a:t>
            </a:r>
            <a:r>
              <a:rPr sz="1100" spc="-5" dirty="0">
                <a:latin typeface="LM Sans 10"/>
                <a:cs typeface="LM Sans 10"/>
              </a:rPr>
              <a:t>Contains template </a:t>
            </a:r>
            <a:r>
              <a:rPr sz="1100" dirty="0">
                <a:latin typeface="LM Sans 10"/>
                <a:cs typeface="LM Sans 10"/>
              </a:rPr>
              <a:t>recipes </a:t>
            </a:r>
            <a:r>
              <a:rPr sz="1100" spc="-15" dirty="0">
                <a:latin typeface="LM Sans 10"/>
                <a:cs typeface="LM Sans 10"/>
              </a:rPr>
              <a:t>for </a:t>
            </a:r>
            <a:r>
              <a:rPr sz="1100" spc="-10" dirty="0">
                <a:latin typeface="LM Sans 10"/>
                <a:cs typeface="LM Sans 10"/>
              </a:rPr>
              <a:t>BSP </a:t>
            </a:r>
            <a:r>
              <a:rPr sz="1100" spc="-5" dirty="0">
                <a:latin typeface="LM Sans 10"/>
                <a:cs typeface="LM Sans 10"/>
              </a:rPr>
              <a:t>and </a:t>
            </a:r>
            <a:r>
              <a:rPr sz="1100" spc="-10" dirty="0">
                <a:latin typeface="LM Sans 10"/>
                <a:cs typeface="LM Sans 10"/>
              </a:rPr>
              <a:t>kernel</a:t>
            </a:r>
            <a:r>
              <a:rPr sz="1100" spc="-16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development.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562FC7-F1C4-BE45-3C82-F90E8A56C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60"/>
              </a:spcBef>
            </a:pPr>
            <a:fld id="{81D60167-4931-47E6-BA6A-407CBD079E47}" type="slidenum">
              <a:rPr lang="en-US" spc="-5" smtClean="0"/>
              <a:t>19</a:t>
            </a:fld>
            <a:r>
              <a:rPr lang="en-US" spc="-5"/>
              <a:t>/300</a:t>
            </a:r>
            <a:endParaRPr lang="en-US" spc="-5" dirty="0"/>
          </a:p>
        </p:txBody>
      </p:sp>
    </p:spTree>
  </p:cSld>
  <p:clrMapOvr>
    <a:masterClrMapping/>
  </p:clrMapOvr>
  <p:transition>
    <p:cut/>
  </p:transition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961" y="28051"/>
            <a:ext cx="2151175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0" dirty="0"/>
              <a:t>Creating </a:t>
            </a:r>
            <a:r>
              <a:rPr sz="1400" spc="15" dirty="0"/>
              <a:t>an image</a:t>
            </a:r>
            <a:r>
              <a:rPr sz="1400" spc="-40" dirty="0"/>
              <a:t> </a:t>
            </a:r>
            <a:r>
              <a:rPr sz="1400" spc="10" dirty="0"/>
              <a:t>type</a:t>
            </a:r>
            <a:endParaRPr sz="1400" dirty="0"/>
          </a:p>
        </p:txBody>
      </p:sp>
      <p:sp>
        <p:nvSpPr>
          <p:cNvPr id="25" name="object 25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420167" rIns="0" bIns="0" rtlCol="0">
            <a:spAutoFit/>
          </a:bodyPr>
          <a:lstStyle/>
          <a:p>
            <a:pPr marL="214629" marR="30480" indent="-177165">
              <a:lnSpc>
                <a:spcPct val="102600"/>
              </a:lnSpc>
              <a:spcBef>
                <a:spcPts val="55"/>
              </a:spcBef>
              <a:buClr>
                <a:srgbClr val="F47F19"/>
              </a:buClr>
              <a:buFont typeface="MathJax_AMS"/>
              <a:buChar char="▶"/>
              <a:tabLst>
                <a:tab pos="215265" algn="l"/>
              </a:tabLst>
            </a:pPr>
            <a:r>
              <a:rPr sz="1100" spc="-5" dirty="0"/>
              <a:t>If </a:t>
            </a:r>
            <a:r>
              <a:rPr sz="1100" spc="-15" dirty="0"/>
              <a:t>you </a:t>
            </a:r>
            <a:r>
              <a:rPr sz="1100" spc="-5" dirty="0"/>
              <a:t>have a </a:t>
            </a:r>
            <a:r>
              <a:rPr sz="1100" spc="-15" dirty="0"/>
              <a:t>particular layout </a:t>
            </a:r>
            <a:r>
              <a:rPr sz="1100" spc="-5" dirty="0"/>
              <a:t>on </a:t>
            </a:r>
            <a:r>
              <a:rPr sz="1100" spc="-15" dirty="0"/>
              <a:t>your </a:t>
            </a:r>
            <a:r>
              <a:rPr sz="1100" spc="-10" dirty="0"/>
              <a:t>storage </a:t>
            </a:r>
            <a:r>
              <a:rPr sz="1100" spc="-15" dirty="0"/>
              <a:t>(for </a:t>
            </a:r>
            <a:r>
              <a:rPr sz="1100" spc="-5" dirty="0"/>
              <a:t>example </a:t>
            </a:r>
            <a:r>
              <a:rPr sz="1100" dirty="0"/>
              <a:t>bootloader location</a:t>
            </a:r>
            <a:r>
              <a:rPr sz="1100" spc="-190" dirty="0"/>
              <a:t> </a:t>
            </a:r>
            <a:r>
              <a:rPr sz="1100" spc="-5" dirty="0"/>
              <a:t>on  an </a:t>
            </a:r>
            <a:r>
              <a:rPr sz="1100" spc="-10" dirty="0"/>
              <a:t>SD card), </a:t>
            </a:r>
            <a:r>
              <a:rPr sz="1100" spc="-15" dirty="0"/>
              <a:t>you </a:t>
            </a:r>
            <a:r>
              <a:rPr sz="1100" spc="-20" dirty="0"/>
              <a:t>may </a:t>
            </a:r>
            <a:r>
              <a:rPr sz="1100" spc="-15" dirty="0"/>
              <a:t>want </a:t>
            </a:r>
            <a:r>
              <a:rPr sz="1100" spc="-5" dirty="0"/>
              <a:t>to create </a:t>
            </a:r>
            <a:r>
              <a:rPr sz="1100" spc="-15" dirty="0"/>
              <a:t>your </a:t>
            </a:r>
            <a:r>
              <a:rPr sz="1100" spc="-20" dirty="0"/>
              <a:t>own </a:t>
            </a:r>
            <a:r>
              <a:rPr sz="1100" spc="-5" dirty="0"/>
              <a:t>image</a:t>
            </a:r>
            <a:r>
              <a:rPr sz="1100" spc="60" dirty="0"/>
              <a:t> </a:t>
            </a:r>
            <a:r>
              <a:rPr sz="1100" spc="-5" dirty="0"/>
              <a:t>type.</a:t>
            </a:r>
            <a:endParaRPr sz="1100" dirty="0"/>
          </a:p>
          <a:p>
            <a:pPr marL="214629" indent="-177165">
              <a:lnSpc>
                <a:spcPct val="100000"/>
              </a:lnSpc>
              <a:spcBef>
                <a:spcPts val="335"/>
              </a:spcBef>
              <a:buClr>
                <a:srgbClr val="F47F19"/>
              </a:buClr>
              <a:buFont typeface="MathJax_AMS"/>
              <a:buChar char="▶"/>
              <a:tabLst>
                <a:tab pos="215265" algn="l"/>
              </a:tabLst>
            </a:pPr>
            <a:r>
              <a:rPr sz="1100" spc="-5" dirty="0"/>
              <a:t>This is done through a class that inherits from</a:t>
            </a:r>
            <a:r>
              <a:rPr sz="1100" spc="-20" dirty="0"/>
              <a:t> </a:t>
            </a:r>
            <a:r>
              <a:rPr sz="11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image_types</a:t>
            </a:r>
            <a:r>
              <a:rPr sz="1100" spc="-5" dirty="0"/>
              <a:t>.</a:t>
            </a:r>
            <a:endParaRPr sz="1100" dirty="0">
              <a:latin typeface="Noto Sans Mono CJK JP Bold"/>
              <a:cs typeface="Noto Sans Mono CJK JP Bold"/>
            </a:endParaRPr>
          </a:p>
          <a:p>
            <a:pPr marL="214629" indent="-177165">
              <a:lnSpc>
                <a:spcPct val="100000"/>
              </a:lnSpc>
              <a:spcBef>
                <a:spcPts val="334"/>
              </a:spcBef>
              <a:buClr>
                <a:srgbClr val="F47F19"/>
              </a:buClr>
              <a:buFont typeface="MathJax_AMS"/>
              <a:buChar char="▶"/>
              <a:tabLst>
                <a:tab pos="215265" algn="l"/>
              </a:tabLst>
            </a:pPr>
            <a:r>
              <a:rPr sz="1100" spc="-5" dirty="0"/>
              <a:t>It has to </a:t>
            </a:r>
            <a:r>
              <a:rPr sz="1100" spc="-10" dirty="0"/>
              <a:t>define </a:t>
            </a:r>
            <a:r>
              <a:rPr sz="1100" spc="-5" dirty="0"/>
              <a:t>a function named</a:t>
            </a:r>
            <a:r>
              <a:rPr sz="1100" spc="-10" dirty="0"/>
              <a:t> </a:t>
            </a:r>
            <a:r>
              <a:rPr sz="1100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IMAGE_CMD_&lt;type&gt;</a:t>
            </a:r>
            <a:r>
              <a:rPr sz="1100" dirty="0"/>
              <a:t>.</a:t>
            </a:r>
            <a:endParaRPr sz="1100" dirty="0">
              <a:latin typeface="Noto Sans Mono CJK JP Bold"/>
              <a:cs typeface="Noto Sans Mono CJK JP Bold"/>
            </a:endParaRPr>
          </a:p>
          <a:p>
            <a:pPr marL="214629" indent="-177165">
              <a:lnSpc>
                <a:spcPct val="100000"/>
              </a:lnSpc>
              <a:spcBef>
                <a:spcPts val="330"/>
              </a:spcBef>
              <a:buClr>
                <a:srgbClr val="F47F19"/>
              </a:buClr>
              <a:buFont typeface="MathJax_AMS"/>
              <a:buChar char="▶"/>
              <a:tabLst>
                <a:tab pos="215265" algn="l"/>
              </a:tabLst>
            </a:pPr>
            <a:r>
              <a:rPr sz="1100" spc="-5" dirty="0"/>
              <a:t>Append it to</a:t>
            </a:r>
            <a:r>
              <a:rPr sz="1100" spc="-10" dirty="0"/>
              <a:t> </a:t>
            </a:r>
            <a:r>
              <a:rPr sz="11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IMAGE_TYPES</a:t>
            </a:r>
            <a:endParaRPr sz="1100" dirty="0">
              <a:latin typeface="Noto Sans Mono CJK JP Bold"/>
              <a:cs typeface="Noto Sans Mono CJK JP Bold"/>
            </a:endParaRPr>
          </a:p>
        </p:txBody>
      </p:sp>
      <p:sp>
        <p:nvSpPr>
          <p:cNvPr id="29" name="object 29"/>
          <p:cNvSpPr txBox="1">
            <a:spLocks noGrp="1"/>
          </p:cNvSpPr>
          <p:nvPr>
            <p:ph type="ftr" sz="quarter" idx="11"/>
          </p:nvPr>
        </p:nvSpPr>
        <p:spPr>
          <a:xfrm>
            <a:off x="273532" y="3143455"/>
            <a:ext cx="2518410" cy="82074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lang="en-US" spc="-5" dirty="0"/>
              <a:t>Remake by Mao Huynh</a:t>
            </a:r>
            <a:endParaRPr spc="-5" dirty="0">
              <a:latin typeface="Noto Sans Mono CJK JP Bold"/>
              <a:cs typeface="Noto Sans Mono CJK JP Bold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BC5546F-EA12-C120-7816-C70D8976D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60"/>
              </a:spcBef>
            </a:pPr>
            <a:fld id="{81D60167-4931-47E6-BA6A-407CBD079E47}" type="slidenum">
              <a:rPr lang="en-US" spc="-5" smtClean="0"/>
              <a:t>190</a:t>
            </a:fld>
            <a:r>
              <a:rPr lang="en-US" spc="-5"/>
              <a:t>/300</a:t>
            </a:r>
            <a:endParaRPr lang="en-US" spc="-5" dirty="0"/>
          </a:p>
        </p:txBody>
      </p:sp>
    </p:spTree>
  </p:cSld>
  <p:clrMapOvr>
    <a:masterClrMapping/>
  </p:clrMapOvr>
  <p:transition>
    <p:cut/>
  </p:transition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962" y="28051"/>
            <a:ext cx="2951276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0" dirty="0"/>
              <a:t>Creating </a:t>
            </a:r>
            <a:r>
              <a:rPr sz="1400" spc="15" dirty="0"/>
              <a:t>an image </a:t>
            </a:r>
            <a:r>
              <a:rPr sz="1400" spc="10" dirty="0"/>
              <a:t>conversion</a:t>
            </a:r>
            <a:r>
              <a:rPr sz="1400" spc="-5" dirty="0"/>
              <a:t> </a:t>
            </a:r>
            <a:r>
              <a:rPr sz="1400" spc="10" dirty="0"/>
              <a:t>type</a:t>
            </a:r>
            <a:endParaRPr sz="1400"/>
          </a:p>
        </p:txBody>
      </p:sp>
      <p:sp>
        <p:nvSpPr>
          <p:cNvPr id="29" name="object 29"/>
          <p:cNvSpPr txBox="1">
            <a:spLocks noGrp="1"/>
          </p:cNvSpPr>
          <p:nvPr>
            <p:ph type="ftr" sz="quarter" idx="11"/>
          </p:nvPr>
        </p:nvSpPr>
        <p:spPr>
          <a:xfrm>
            <a:off x="273532" y="3143455"/>
            <a:ext cx="2518410" cy="82074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lang="en-US" spc="-5" dirty="0"/>
              <a:t>Remake by Mao Huynh</a:t>
            </a:r>
            <a:endParaRPr spc="-5" dirty="0">
              <a:latin typeface="Noto Sans Mono CJK JP Bold"/>
              <a:cs typeface="Noto Sans Mono CJK JP Bold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21957" y="1005113"/>
            <a:ext cx="3795395" cy="107569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214629" indent="-177165">
              <a:lnSpc>
                <a:spcPct val="100000"/>
              </a:lnSpc>
              <a:spcBef>
                <a:spcPts val="434"/>
              </a:spcBef>
              <a:buClr>
                <a:srgbClr val="F47F19"/>
              </a:buClr>
              <a:buFont typeface="MathJax_AMS"/>
              <a:buChar char="▶"/>
              <a:tabLst>
                <a:tab pos="215265" algn="l"/>
              </a:tabLst>
            </a:pPr>
            <a:r>
              <a:rPr sz="1100" spc="-10" dirty="0">
                <a:latin typeface="LM Sans 10"/>
                <a:cs typeface="LM Sans 10"/>
              </a:rPr>
              <a:t>Common </a:t>
            </a:r>
            <a:r>
              <a:rPr sz="1100" spc="-5" dirty="0">
                <a:latin typeface="LM Sans 10"/>
                <a:cs typeface="LM Sans 10"/>
              </a:rPr>
              <a:t>conversion types </a:t>
            </a:r>
            <a:r>
              <a:rPr sz="1100" spc="-15" dirty="0">
                <a:latin typeface="LM Sans 10"/>
                <a:cs typeface="LM Sans 10"/>
              </a:rPr>
              <a:t>are: </a:t>
            </a:r>
            <a:r>
              <a:rPr sz="1100" spc="-5" dirty="0">
                <a:latin typeface="LM Sans 10"/>
                <a:cs typeface="LM Sans 10"/>
              </a:rPr>
              <a:t>gz, bz2, sha256sum,</a:t>
            </a:r>
            <a:r>
              <a:rPr sz="1100" spc="-229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bmap…</a:t>
            </a:r>
            <a:endParaRPr sz="1100">
              <a:latin typeface="LM Sans 10"/>
              <a:cs typeface="LM Sans 10"/>
            </a:endParaRPr>
          </a:p>
          <a:p>
            <a:pPr marL="214629" indent="-177165">
              <a:lnSpc>
                <a:spcPct val="100000"/>
              </a:lnSpc>
              <a:spcBef>
                <a:spcPts val="334"/>
              </a:spcBef>
              <a:buClr>
                <a:srgbClr val="F47F19"/>
              </a:buClr>
              <a:buFont typeface="MathJax_AMS"/>
              <a:buChar char="▶"/>
              <a:tabLst>
                <a:tab pos="215265" algn="l"/>
              </a:tabLst>
            </a:pPr>
            <a:r>
              <a:rPr sz="1100" spc="-5" dirty="0">
                <a:latin typeface="LM Sans 10"/>
                <a:cs typeface="LM Sans 10"/>
              </a:rPr>
              <a:t>This is done through a class that inherits from</a:t>
            </a:r>
            <a:r>
              <a:rPr sz="1100" spc="-55" dirty="0">
                <a:latin typeface="LM Sans 10"/>
                <a:cs typeface="LM Sans 10"/>
              </a:rPr>
              <a:t> </a:t>
            </a:r>
            <a:r>
              <a:rPr sz="11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image_types</a:t>
            </a:r>
            <a:r>
              <a:rPr sz="1100" spc="-5" dirty="0">
                <a:latin typeface="LM Sans 10"/>
                <a:cs typeface="LM Sans 10"/>
              </a:rPr>
              <a:t>.</a:t>
            </a:r>
            <a:endParaRPr sz="1100">
              <a:latin typeface="LM Sans 10"/>
              <a:cs typeface="LM Sans 10"/>
            </a:endParaRPr>
          </a:p>
          <a:p>
            <a:pPr marL="214629" indent="-177165">
              <a:lnSpc>
                <a:spcPct val="100000"/>
              </a:lnSpc>
              <a:spcBef>
                <a:spcPts val="330"/>
              </a:spcBef>
              <a:buClr>
                <a:srgbClr val="F47F19"/>
              </a:buClr>
              <a:buFont typeface="MathJax_AMS"/>
              <a:buChar char="▶"/>
              <a:tabLst>
                <a:tab pos="215265" algn="l"/>
              </a:tabLst>
            </a:pPr>
            <a:r>
              <a:rPr sz="1100" spc="-5" dirty="0">
                <a:latin typeface="LM Sans 10"/>
                <a:cs typeface="LM Sans 10"/>
              </a:rPr>
              <a:t>It has to </a:t>
            </a:r>
            <a:r>
              <a:rPr sz="1100" spc="-10" dirty="0">
                <a:latin typeface="LM Sans 10"/>
                <a:cs typeface="LM Sans 10"/>
              </a:rPr>
              <a:t>define </a:t>
            </a:r>
            <a:r>
              <a:rPr sz="1100" spc="-5" dirty="0">
                <a:latin typeface="LM Sans 10"/>
                <a:cs typeface="LM Sans 10"/>
              </a:rPr>
              <a:t>a function named</a:t>
            </a:r>
            <a:r>
              <a:rPr sz="1100" spc="40" dirty="0">
                <a:latin typeface="LM Sans 10"/>
                <a:cs typeface="LM Sans 10"/>
              </a:rPr>
              <a:t> </a:t>
            </a:r>
            <a:r>
              <a:rPr sz="11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CONVERSION_CMD_&lt;type&gt;</a:t>
            </a:r>
            <a:r>
              <a:rPr sz="1100" spc="-5" dirty="0">
                <a:latin typeface="LM Sans 10"/>
                <a:cs typeface="LM Sans 10"/>
              </a:rPr>
              <a:t>.</a:t>
            </a:r>
            <a:endParaRPr sz="1100">
              <a:latin typeface="LM Sans 10"/>
              <a:cs typeface="LM Sans 10"/>
            </a:endParaRPr>
          </a:p>
          <a:p>
            <a:pPr marL="214629" indent="-177165">
              <a:lnSpc>
                <a:spcPct val="100000"/>
              </a:lnSpc>
              <a:spcBef>
                <a:spcPts val="335"/>
              </a:spcBef>
              <a:buClr>
                <a:srgbClr val="F47F19"/>
              </a:buClr>
              <a:buFont typeface="MathJax_AMS"/>
              <a:buChar char="▶"/>
              <a:tabLst>
                <a:tab pos="215265" algn="l"/>
              </a:tabLst>
            </a:pPr>
            <a:r>
              <a:rPr sz="1100" spc="-5" dirty="0">
                <a:latin typeface="LM Sans 10"/>
                <a:cs typeface="LM Sans 10"/>
              </a:rPr>
              <a:t>Append it to</a:t>
            </a:r>
            <a:r>
              <a:rPr sz="1100" spc="-10" dirty="0">
                <a:latin typeface="LM Sans 10"/>
                <a:cs typeface="LM Sans 10"/>
              </a:rPr>
              <a:t> </a:t>
            </a:r>
            <a:r>
              <a:rPr sz="11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CONVERSIONTYPES</a:t>
            </a:r>
            <a:endParaRPr sz="1100">
              <a:latin typeface="Noto Sans Mono CJK JP Bold"/>
              <a:cs typeface="Noto Sans Mono CJK JP Bold"/>
            </a:endParaRPr>
          </a:p>
          <a:p>
            <a:pPr marL="214629" indent="-177165">
              <a:lnSpc>
                <a:spcPct val="100000"/>
              </a:lnSpc>
              <a:spcBef>
                <a:spcPts val="335"/>
              </a:spcBef>
              <a:buClr>
                <a:srgbClr val="F47F19"/>
              </a:buClr>
              <a:buFont typeface="MathJax_AMS"/>
              <a:buChar char="▶"/>
              <a:tabLst>
                <a:tab pos="215265" algn="l"/>
              </a:tabLst>
            </a:pPr>
            <a:r>
              <a:rPr sz="1100" spc="-5" dirty="0">
                <a:latin typeface="LM Sans 10"/>
                <a:cs typeface="LM Sans 10"/>
              </a:rPr>
              <a:t>Append valid combinations to</a:t>
            </a:r>
            <a:r>
              <a:rPr sz="1100" spc="-15" dirty="0">
                <a:latin typeface="LM Sans 10"/>
                <a:cs typeface="LM Sans 10"/>
              </a:rPr>
              <a:t> </a:t>
            </a:r>
            <a:r>
              <a:rPr sz="11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IMAGE_TYPES</a:t>
            </a:r>
            <a:endParaRPr sz="1100">
              <a:latin typeface="Noto Sans Mono CJK JP Bold"/>
              <a:cs typeface="Noto Sans Mono CJK JP Bold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2D6D8BA-4C93-AA46-58BA-C779A848B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60"/>
              </a:spcBef>
            </a:pPr>
            <a:fld id="{81D60167-4931-47E6-BA6A-407CBD079E47}" type="slidenum">
              <a:rPr lang="en-US" spc="-5" smtClean="0"/>
              <a:t>191</a:t>
            </a:fld>
            <a:r>
              <a:rPr lang="en-US" spc="-5"/>
              <a:t>/300</a:t>
            </a:r>
            <a:endParaRPr lang="en-US" spc="-5" dirty="0"/>
          </a:p>
        </p:txBody>
      </p:sp>
    </p:spTree>
  </p:cSld>
  <p:clrMapOvr>
    <a:masterClrMapping/>
  </p:clrMapOvr>
  <p:transition>
    <p:cut/>
  </p:transition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7962" y="28051"/>
            <a:ext cx="71544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0" dirty="0">
                <a:latin typeface="LM Sans 17"/>
                <a:cs typeface="LM Sans 17"/>
              </a:rPr>
              <a:t>wic</a:t>
            </a:r>
            <a:endParaRPr sz="1400" dirty="0">
              <a:latin typeface="LM Sans 17"/>
              <a:cs typeface="LM Sans 17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title"/>
          </p:nvPr>
        </p:nvSpPr>
        <p:spPr>
          <a:xfrm>
            <a:off x="434657" y="699298"/>
            <a:ext cx="4844415" cy="36385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01930" marR="17780" indent="-177165">
              <a:lnSpc>
                <a:spcPct val="102600"/>
              </a:lnSpc>
              <a:spcBef>
                <a:spcPts val="55"/>
              </a:spcBef>
            </a:pPr>
            <a:r>
              <a:rPr sz="1650" spc="-15" baseline="5050" dirty="0">
                <a:solidFill>
                  <a:srgbClr val="F47F19"/>
                </a:solidFill>
                <a:latin typeface="MathJax_AMS"/>
                <a:cs typeface="MathJax_AMS"/>
              </a:rPr>
              <a:t>▶ </a:t>
            </a:r>
            <a:r>
              <a:rPr sz="11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wic </a:t>
            </a:r>
            <a:r>
              <a:rPr sz="1100" spc="-5" dirty="0">
                <a:latin typeface="LM Sans 10"/>
                <a:cs typeface="LM Sans 10"/>
              </a:rPr>
              <a:t>is a </a:t>
            </a:r>
            <a:r>
              <a:rPr sz="1100" dirty="0">
                <a:latin typeface="LM Sans 10"/>
                <a:cs typeface="LM Sans 10"/>
              </a:rPr>
              <a:t>tool </a:t>
            </a:r>
            <a:r>
              <a:rPr sz="1100" spc="-5" dirty="0">
                <a:latin typeface="LM Sans 10"/>
                <a:cs typeface="LM Sans 10"/>
              </a:rPr>
              <a:t>that can create a flashable image from the compiled packages</a:t>
            </a:r>
            <a:r>
              <a:rPr sz="1100" spc="-22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and  </a:t>
            </a:r>
            <a:r>
              <a:rPr sz="1100" spc="-10" dirty="0">
                <a:latin typeface="LM Sans 10"/>
                <a:cs typeface="LM Sans 10"/>
              </a:rPr>
              <a:t>artifacts.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31" name="object 31"/>
          <p:cNvSpPr txBox="1">
            <a:spLocks noGrp="1"/>
          </p:cNvSpPr>
          <p:nvPr>
            <p:ph type="ftr" sz="quarter" idx="11"/>
          </p:nvPr>
        </p:nvSpPr>
        <p:spPr>
          <a:xfrm>
            <a:off x="273532" y="3143455"/>
            <a:ext cx="2518410" cy="82074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lang="en-US" spc="-5" dirty="0"/>
              <a:t>Remake by Mao Huynh</a:t>
            </a:r>
            <a:endParaRPr spc="-5" dirty="0">
              <a:latin typeface="Noto Sans Mono CJK JP Bold"/>
              <a:cs typeface="Noto Sans Mono CJK JP Bold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309181" y="2202586"/>
            <a:ext cx="5142230" cy="401955"/>
          </a:xfrm>
          <a:custGeom>
            <a:avLst/>
            <a:gdLst/>
            <a:ahLst/>
            <a:cxnLst/>
            <a:rect l="l" t="t" r="r" b="b"/>
            <a:pathLst>
              <a:path w="5142230" h="401955">
                <a:moveTo>
                  <a:pt x="5141671" y="44424"/>
                </a:moveTo>
                <a:lnTo>
                  <a:pt x="5140376" y="44424"/>
                </a:lnTo>
                <a:lnTo>
                  <a:pt x="5137670" y="31076"/>
                </a:lnTo>
                <a:lnTo>
                  <a:pt x="5126748" y="14922"/>
                </a:lnTo>
                <a:lnTo>
                  <a:pt x="5110607" y="4013"/>
                </a:lnTo>
                <a:lnTo>
                  <a:pt x="5090871" y="0"/>
                </a:lnTo>
                <a:lnTo>
                  <a:pt x="50800" y="0"/>
                </a:lnTo>
                <a:lnTo>
                  <a:pt x="31076" y="4013"/>
                </a:lnTo>
                <a:lnTo>
                  <a:pt x="14922" y="14922"/>
                </a:lnTo>
                <a:lnTo>
                  <a:pt x="4013" y="31076"/>
                </a:lnTo>
                <a:lnTo>
                  <a:pt x="1295" y="44424"/>
                </a:lnTo>
                <a:lnTo>
                  <a:pt x="0" y="44424"/>
                </a:lnTo>
                <a:lnTo>
                  <a:pt x="0" y="50800"/>
                </a:lnTo>
                <a:lnTo>
                  <a:pt x="0" y="82384"/>
                </a:lnTo>
                <a:lnTo>
                  <a:pt x="0" y="350837"/>
                </a:lnTo>
                <a:lnTo>
                  <a:pt x="4013" y="370573"/>
                </a:lnTo>
                <a:lnTo>
                  <a:pt x="14922" y="386727"/>
                </a:lnTo>
                <a:lnTo>
                  <a:pt x="31076" y="397637"/>
                </a:lnTo>
                <a:lnTo>
                  <a:pt x="50800" y="401650"/>
                </a:lnTo>
                <a:lnTo>
                  <a:pt x="5090871" y="401650"/>
                </a:lnTo>
                <a:lnTo>
                  <a:pt x="5110607" y="397637"/>
                </a:lnTo>
                <a:lnTo>
                  <a:pt x="5126748" y="386727"/>
                </a:lnTo>
                <a:lnTo>
                  <a:pt x="5137670" y="370573"/>
                </a:lnTo>
                <a:lnTo>
                  <a:pt x="5141671" y="350837"/>
                </a:lnTo>
                <a:lnTo>
                  <a:pt x="5141671" y="82384"/>
                </a:lnTo>
                <a:lnTo>
                  <a:pt x="5141671" y="50800"/>
                </a:lnTo>
                <a:lnTo>
                  <a:pt x="5141671" y="44424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334594" y="1037625"/>
            <a:ext cx="5026660" cy="153987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302260" indent="-177800">
              <a:lnSpc>
                <a:spcPct val="100000"/>
              </a:lnSpc>
              <a:spcBef>
                <a:spcPts val="434"/>
              </a:spcBef>
              <a:buClr>
                <a:srgbClr val="F47F19"/>
              </a:buClr>
              <a:buFont typeface="MathJax_AMS"/>
              <a:buChar char="▶"/>
              <a:tabLst>
                <a:tab pos="302895" algn="l"/>
              </a:tabLst>
            </a:pPr>
            <a:r>
              <a:rPr sz="1100" spc="-5" dirty="0">
                <a:latin typeface="LM Sans 10"/>
                <a:cs typeface="LM Sans 10"/>
              </a:rPr>
              <a:t>It can create</a:t>
            </a:r>
            <a:r>
              <a:rPr sz="1100" spc="-10" dirty="0">
                <a:latin typeface="LM Sans 10"/>
                <a:cs typeface="LM Sans 10"/>
              </a:rPr>
              <a:t> partitions.</a:t>
            </a:r>
            <a:endParaRPr sz="1100">
              <a:latin typeface="LM Sans 10"/>
              <a:cs typeface="LM Sans 10"/>
            </a:endParaRPr>
          </a:p>
          <a:p>
            <a:pPr marL="302260" indent="-177800">
              <a:lnSpc>
                <a:spcPct val="100000"/>
              </a:lnSpc>
              <a:spcBef>
                <a:spcPts val="334"/>
              </a:spcBef>
              <a:buClr>
                <a:srgbClr val="F47F19"/>
              </a:buClr>
              <a:buFont typeface="MathJax_AMS"/>
              <a:buChar char="▶"/>
              <a:tabLst>
                <a:tab pos="302895" algn="l"/>
              </a:tabLst>
            </a:pPr>
            <a:r>
              <a:rPr sz="1100" spc="-5" dirty="0">
                <a:latin typeface="LM Sans 10"/>
                <a:cs typeface="LM Sans 10"/>
              </a:rPr>
              <a:t>It can select which files </a:t>
            </a:r>
            <a:r>
              <a:rPr sz="1100" spc="-15" dirty="0">
                <a:latin typeface="LM Sans 10"/>
                <a:cs typeface="LM Sans 10"/>
              </a:rPr>
              <a:t>are </a:t>
            </a:r>
            <a:r>
              <a:rPr sz="1100" dirty="0">
                <a:latin typeface="LM Sans 10"/>
                <a:cs typeface="LM Sans 10"/>
              </a:rPr>
              <a:t>located </a:t>
            </a:r>
            <a:r>
              <a:rPr sz="1100" spc="-5" dirty="0">
                <a:latin typeface="LM Sans 10"/>
                <a:cs typeface="LM Sans 10"/>
              </a:rPr>
              <a:t>in which </a:t>
            </a:r>
            <a:r>
              <a:rPr sz="1100" spc="-10" dirty="0">
                <a:latin typeface="LM Sans 10"/>
                <a:cs typeface="LM Sans 10"/>
              </a:rPr>
              <a:t>partition </a:t>
            </a:r>
            <a:r>
              <a:rPr sz="1100" spc="-5" dirty="0">
                <a:latin typeface="LM Sans 10"/>
                <a:cs typeface="LM Sans 10"/>
              </a:rPr>
              <a:t>through the use of</a:t>
            </a:r>
            <a:r>
              <a:rPr sz="1100" spc="-1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plugins.</a:t>
            </a:r>
            <a:endParaRPr sz="1100">
              <a:latin typeface="LM Sans 10"/>
              <a:cs typeface="LM Sans 10"/>
            </a:endParaRPr>
          </a:p>
          <a:p>
            <a:pPr marL="302260" indent="-177800">
              <a:lnSpc>
                <a:spcPct val="100000"/>
              </a:lnSpc>
              <a:spcBef>
                <a:spcPts val="330"/>
              </a:spcBef>
              <a:buClr>
                <a:srgbClr val="F47F19"/>
              </a:buClr>
              <a:buFont typeface="MathJax_AMS"/>
              <a:buChar char="▶"/>
              <a:tabLst>
                <a:tab pos="302895" algn="l"/>
              </a:tabLst>
            </a:pPr>
            <a:r>
              <a:rPr sz="1100" spc="-5" dirty="0">
                <a:latin typeface="LM Sans 10"/>
                <a:cs typeface="LM Sans 10"/>
              </a:rPr>
              <a:t>The </a:t>
            </a:r>
            <a:r>
              <a:rPr sz="1100" spc="-10" dirty="0">
                <a:latin typeface="LM Sans 10"/>
                <a:cs typeface="LM Sans 10"/>
              </a:rPr>
              <a:t>final </a:t>
            </a:r>
            <a:r>
              <a:rPr sz="1100" spc="-5" dirty="0">
                <a:latin typeface="LM Sans 10"/>
                <a:cs typeface="LM Sans 10"/>
              </a:rPr>
              <a:t>image </a:t>
            </a:r>
            <a:r>
              <a:rPr sz="1100" spc="-15" dirty="0">
                <a:latin typeface="LM Sans 10"/>
                <a:cs typeface="LM Sans 10"/>
              </a:rPr>
              <a:t>layout </a:t>
            </a:r>
            <a:r>
              <a:rPr sz="1100" spc="-5" dirty="0">
                <a:latin typeface="LM Sans 10"/>
                <a:cs typeface="LM Sans 10"/>
              </a:rPr>
              <a:t>is described in a </a:t>
            </a:r>
            <a:r>
              <a:rPr sz="11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.wks </a:t>
            </a:r>
            <a:r>
              <a:rPr sz="1100" spc="-25" dirty="0">
                <a:latin typeface="LM Sans 10"/>
                <a:cs typeface="LM Sans 10"/>
              </a:rPr>
              <a:t>or </a:t>
            </a:r>
            <a:r>
              <a:rPr sz="11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.wks.in</a:t>
            </a:r>
            <a:r>
              <a:rPr sz="1100" spc="-34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 </a:t>
            </a:r>
            <a:r>
              <a:rPr sz="1100" spc="-5" dirty="0">
                <a:latin typeface="LM Sans 10"/>
                <a:cs typeface="LM Sans 10"/>
              </a:rPr>
              <a:t>file.</a:t>
            </a:r>
            <a:endParaRPr sz="1100">
              <a:latin typeface="LM Sans 10"/>
              <a:cs typeface="LM Sans 10"/>
            </a:endParaRPr>
          </a:p>
          <a:p>
            <a:pPr marL="302260" indent="-177800">
              <a:lnSpc>
                <a:spcPct val="100000"/>
              </a:lnSpc>
              <a:spcBef>
                <a:spcPts val="335"/>
              </a:spcBef>
              <a:buClr>
                <a:srgbClr val="F47F19"/>
              </a:buClr>
              <a:buFont typeface="MathJax_AMS"/>
              <a:buChar char="▶"/>
              <a:tabLst>
                <a:tab pos="302895" algn="l"/>
              </a:tabLst>
            </a:pPr>
            <a:r>
              <a:rPr sz="1100" spc="-5" dirty="0">
                <a:latin typeface="LM Sans 10"/>
                <a:cs typeface="LM Sans 10"/>
              </a:rPr>
              <a:t>It can </a:t>
            </a:r>
            <a:r>
              <a:rPr sz="1100" spc="10" dirty="0">
                <a:latin typeface="LM Sans 10"/>
                <a:cs typeface="LM Sans 10"/>
              </a:rPr>
              <a:t>be </a:t>
            </a:r>
            <a:r>
              <a:rPr sz="1100" spc="-5" dirty="0">
                <a:latin typeface="LM Sans 10"/>
                <a:cs typeface="LM Sans 10"/>
              </a:rPr>
              <a:t>extended in any</a:t>
            </a:r>
            <a:r>
              <a:rPr sz="1100" spc="-30" dirty="0">
                <a:latin typeface="LM Sans 10"/>
                <a:cs typeface="LM Sans 10"/>
              </a:rPr>
              <a:t> </a:t>
            </a:r>
            <a:r>
              <a:rPr sz="1100" spc="-15" dirty="0">
                <a:latin typeface="LM Sans 10"/>
                <a:cs typeface="LM Sans 10"/>
              </a:rPr>
              <a:t>layer.</a:t>
            </a:r>
            <a:endParaRPr sz="1100">
              <a:latin typeface="LM Sans 10"/>
              <a:cs typeface="LM Sans 10"/>
            </a:endParaRPr>
          </a:p>
          <a:p>
            <a:pPr marL="302260" indent="-177800">
              <a:lnSpc>
                <a:spcPct val="100000"/>
              </a:lnSpc>
              <a:spcBef>
                <a:spcPts val="335"/>
              </a:spcBef>
              <a:buClr>
                <a:srgbClr val="F47F19"/>
              </a:buClr>
              <a:buFont typeface="MathJax_AMS"/>
              <a:buChar char="▶"/>
              <a:tabLst>
                <a:tab pos="302895" algn="l"/>
              </a:tabLst>
            </a:pPr>
            <a:r>
              <a:rPr sz="1100" spc="-5" dirty="0">
                <a:latin typeface="LM Sans 10"/>
                <a:cs typeface="LM Sans 10"/>
              </a:rPr>
              <a:t>Usage</a:t>
            </a:r>
            <a:r>
              <a:rPr sz="1100" spc="-1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example:</a:t>
            </a:r>
            <a:endParaRPr sz="1100">
              <a:latin typeface="LM Sans 10"/>
              <a:cs typeface="LM Sans 10"/>
            </a:endParaRPr>
          </a:p>
          <a:p>
            <a:pPr marL="25400" marR="2499360">
              <a:lnSpc>
                <a:spcPct val="102600"/>
              </a:lnSpc>
              <a:spcBef>
                <a:spcPts val="945"/>
              </a:spcBef>
            </a:pPr>
            <a:r>
              <a:rPr sz="1100" spc="-5" dirty="0">
                <a:solidFill>
                  <a:srgbClr val="00688C"/>
                </a:solidFill>
                <a:latin typeface="Noto Sans Mono CJK JP Bold"/>
                <a:cs typeface="Noto Sans Mono CJK JP Bold"/>
              </a:rPr>
              <a:t>WKS_FILE </a:t>
            </a:r>
            <a:r>
              <a:rPr sz="1100" spc="-5" dirty="0">
                <a:solidFill>
                  <a:srgbClr val="3F3F3F"/>
                </a:solidFill>
                <a:latin typeface="Noto Sans Mono CJK JP Bold"/>
                <a:cs typeface="Noto Sans Mono CJK JP Bold"/>
              </a:rPr>
              <a:t>=</a:t>
            </a:r>
            <a:r>
              <a:rPr sz="1100" spc="-90" dirty="0">
                <a:solidFill>
                  <a:srgbClr val="3F3F3F"/>
                </a:solidFill>
                <a:latin typeface="Noto Sans Mono CJK JP Bold"/>
                <a:cs typeface="Noto Sans Mono CJK JP Bold"/>
              </a:rPr>
              <a:t> </a:t>
            </a:r>
            <a:r>
              <a:rPr sz="1100" spc="-5" dirty="0">
                <a:solidFill>
                  <a:srgbClr val="CC5454"/>
                </a:solidFill>
                <a:latin typeface="Noto Sans Mono CJK JP Bold"/>
                <a:cs typeface="Noto Sans Mono CJK JP Bold"/>
              </a:rPr>
              <a:t>"imx-uboot-custom.wks.in"  </a:t>
            </a:r>
            <a:r>
              <a:rPr sz="1100" spc="-5" dirty="0">
                <a:solidFill>
                  <a:srgbClr val="00688C"/>
                </a:solidFill>
                <a:latin typeface="Noto Sans Mono CJK JP Bold"/>
                <a:cs typeface="Noto Sans Mono CJK JP Bold"/>
              </a:rPr>
              <a:t>IMAGE_FSTYPES </a:t>
            </a:r>
            <a:r>
              <a:rPr sz="1100" spc="-5" dirty="0">
                <a:solidFill>
                  <a:srgbClr val="3F3F3F"/>
                </a:solidFill>
                <a:latin typeface="Noto Sans Mono CJK JP Bold"/>
                <a:cs typeface="Noto Sans Mono CJK JP Bold"/>
              </a:rPr>
              <a:t>= </a:t>
            </a:r>
            <a:r>
              <a:rPr sz="1100" spc="-5" dirty="0">
                <a:solidFill>
                  <a:srgbClr val="CC5454"/>
                </a:solidFill>
                <a:latin typeface="Noto Sans Mono CJK JP Bold"/>
                <a:cs typeface="Noto Sans Mono CJK JP Bold"/>
              </a:rPr>
              <a:t>"wic.bmap</a:t>
            </a:r>
            <a:r>
              <a:rPr sz="1100" spc="-35" dirty="0">
                <a:solidFill>
                  <a:srgbClr val="CC5454"/>
                </a:solidFill>
                <a:latin typeface="Noto Sans Mono CJK JP Bold"/>
                <a:cs typeface="Noto Sans Mono CJK JP Bold"/>
              </a:rPr>
              <a:t> </a:t>
            </a:r>
            <a:r>
              <a:rPr sz="1100" spc="-5" dirty="0">
                <a:solidFill>
                  <a:srgbClr val="CC5454"/>
                </a:solidFill>
                <a:latin typeface="Noto Sans Mono CJK JP Bold"/>
                <a:cs typeface="Noto Sans Mono CJK JP Bold"/>
              </a:rPr>
              <a:t>wic"</a:t>
            </a:r>
            <a:endParaRPr sz="1100">
              <a:latin typeface="Noto Sans Mono CJK JP Bold"/>
              <a:cs typeface="Noto Sans Mono CJK JP Bold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82C4ED7-4101-DCFD-5569-12DEE4250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60"/>
              </a:spcBef>
            </a:pPr>
            <a:fld id="{81D60167-4931-47E6-BA6A-407CBD079E47}" type="slidenum">
              <a:rPr lang="en-US" spc="-5" smtClean="0"/>
              <a:t>192</a:t>
            </a:fld>
            <a:r>
              <a:rPr lang="en-US" spc="-5"/>
              <a:t>/300</a:t>
            </a:r>
            <a:endParaRPr lang="en-US" spc="-5" dirty="0"/>
          </a:p>
        </p:txBody>
      </p:sp>
    </p:spTree>
  </p:cSld>
  <p:clrMapOvr>
    <a:masterClrMapping/>
  </p:clrMapOvr>
  <p:transition>
    <p:cut/>
  </p:transition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962" y="28051"/>
            <a:ext cx="2273096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sz="1400" spc="15" dirty="0"/>
              <a:t>U-</a:t>
            </a:r>
            <a:r>
              <a:rPr sz="1400" spc="15" dirty="0"/>
              <a:t>boot-custom.wks.in</a:t>
            </a:r>
            <a:endParaRPr sz="1400" dirty="0"/>
          </a:p>
        </p:txBody>
      </p:sp>
      <p:sp>
        <p:nvSpPr>
          <p:cNvPr id="31" name="object 31"/>
          <p:cNvSpPr txBox="1">
            <a:spLocks noGrp="1"/>
          </p:cNvSpPr>
          <p:nvPr>
            <p:ph type="ftr" sz="quarter" idx="11"/>
          </p:nvPr>
        </p:nvSpPr>
        <p:spPr>
          <a:xfrm>
            <a:off x="273532" y="3143455"/>
            <a:ext cx="2518410" cy="82074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lang="en-US" spc="-5" dirty="0"/>
              <a:t>Remake by Mao Huynh</a:t>
            </a:r>
            <a:endParaRPr spc="-5" dirty="0">
              <a:latin typeface="Noto Sans Mono CJK JP Bold"/>
              <a:cs typeface="Noto Sans Mono CJK JP Bold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309181" y="522947"/>
            <a:ext cx="5142230" cy="720090"/>
          </a:xfrm>
          <a:custGeom>
            <a:avLst/>
            <a:gdLst/>
            <a:ahLst/>
            <a:cxnLst/>
            <a:rect l="l" t="t" r="r" b="b"/>
            <a:pathLst>
              <a:path w="5142230" h="720090">
                <a:moveTo>
                  <a:pt x="5141671" y="44424"/>
                </a:moveTo>
                <a:lnTo>
                  <a:pt x="5140376" y="44424"/>
                </a:lnTo>
                <a:lnTo>
                  <a:pt x="5137670" y="31076"/>
                </a:lnTo>
                <a:lnTo>
                  <a:pt x="5126748" y="14922"/>
                </a:lnTo>
                <a:lnTo>
                  <a:pt x="5110607" y="4013"/>
                </a:lnTo>
                <a:lnTo>
                  <a:pt x="5090871" y="0"/>
                </a:lnTo>
                <a:lnTo>
                  <a:pt x="50800" y="0"/>
                </a:lnTo>
                <a:lnTo>
                  <a:pt x="31076" y="4013"/>
                </a:lnTo>
                <a:lnTo>
                  <a:pt x="14922" y="14922"/>
                </a:lnTo>
                <a:lnTo>
                  <a:pt x="4013" y="31076"/>
                </a:lnTo>
                <a:lnTo>
                  <a:pt x="1295" y="44424"/>
                </a:lnTo>
                <a:lnTo>
                  <a:pt x="0" y="44424"/>
                </a:lnTo>
                <a:lnTo>
                  <a:pt x="0" y="50800"/>
                </a:lnTo>
                <a:lnTo>
                  <a:pt x="0" y="82384"/>
                </a:lnTo>
                <a:lnTo>
                  <a:pt x="0" y="668896"/>
                </a:lnTo>
                <a:lnTo>
                  <a:pt x="4013" y="688632"/>
                </a:lnTo>
                <a:lnTo>
                  <a:pt x="14922" y="704786"/>
                </a:lnTo>
                <a:lnTo>
                  <a:pt x="31076" y="715695"/>
                </a:lnTo>
                <a:lnTo>
                  <a:pt x="50800" y="719709"/>
                </a:lnTo>
                <a:lnTo>
                  <a:pt x="5090871" y="719709"/>
                </a:lnTo>
                <a:lnTo>
                  <a:pt x="5110607" y="715695"/>
                </a:lnTo>
                <a:lnTo>
                  <a:pt x="5126748" y="704786"/>
                </a:lnTo>
                <a:lnTo>
                  <a:pt x="5137670" y="688632"/>
                </a:lnTo>
                <a:lnTo>
                  <a:pt x="5141671" y="668896"/>
                </a:lnTo>
                <a:lnTo>
                  <a:pt x="5141671" y="82384"/>
                </a:lnTo>
                <a:lnTo>
                  <a:pt x="5141671" y="50800"/>
                </a:lnTo>
                <a:lnTo>
                  <a:pt x="5141671" y="44424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347294" y="550750"/>
            <a:ext cx="5162550" cy="663575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 marR="314960">
              <a:lnSpc>
                <a:spcPts val="700"/>
              </a:lnSpc>
              <a:spcBef>
                <a:spcPts val="235"/>
              </a:spcBef>
            </a:pPr>
            <a:r>
              <a:rPr sz="700" spc="-5" dirty="0">
                <a:solidFill>
                  <a:srgbClr val="3F3F3F"/>
                </a:solidFill>
                <a:latin typeface="Noto Sans Mono CJK JP Bold"/>
                <a:cs typeface="Noto Sans Mono CJK JP Bold"/>
              </a:rPr>
              <a:t>part u-boot --source rawcopy --sourceparams=</a:t>
            </a:r>
            <a:r>
              <a:rPr sz="700" spc="-5" dirty="0">
                <a:solidFill>
                  <a:srgbClr val="CC5454"/>
                </a:solidFill>
                <a:latin typeface="Noto Sans Mono CJK JP Bold"/>
                <a:cs typeface="Noto Sans Mono CJK JP Bold"/>
              </a:rPr>
              <a:t>"file=</a:t>
            </a:r>
            <a:r>
              <a:rPr lang="en-US" sz="700" spc="-5" dirty="0">
                <a:solidFill>
                  <a:srgbClr val="CC5454"/>
                </a:solidFill>
                <a:latin typeface="Noto Sans Mono CJK JP Bold"/>
                <a:cs typeface="Noto Sans Mono CJK JP Bold"/>
              </a:rPr>
              <a:t>u</a:t>
            </a:r>
            <a:r>
              <a:rPr sz="700" spc="-5" dirty="0">
                <a:solidFill>
                  <a:srgbClr val="CC5454"/>
                </a:solidFill>
                <a:latin typeface="Noto Sans Mono CJK JP Bold"/>
                <a:cs typeface="Noto Sans Mono CJK JP Bold"/>
              </a:rPr>
              <a:t>-boot" </a:t>
            </a:r>
            <a:r>
              <a:rPr sz="700" spc="-5" dirty="0">
                <a:solidFill>
                  <a:srgbClr val="3F3F3F"/>
                </a:solidFill>
                <a:latin typeface="Noto Sans Mono CJK JP Bold"/>
                <a:cs typeface="Noto Sans Mono CJK JP Bold"/>
              </a:rPr>
              <a:t>--ondisk sda --no-table --align </a:t>
            </a:r>
            <a:r>
              <a:rPr sz="700" spc="-5" dirty="0">
                <a:solidFill>
                  <a:srgbClr val="CC5454"/>
                </a:solidFill>
                <a:latin typeface="Noto Sans Mono CJK JP Bold"/>
                <a:cs typeface="Noto Sans Mono CJK JP Bold"/>
              </a:rPr>
              <a:t>${</a:t>
            </a:r>
            <a:r>
              <a:rPr sz="700" spc="-5" dirty="0">
                <a:solidFill>
                  <a:srgbClr val="00688C"/>
                </a:solidFill>
                <a:latin typeface="Noto Sans Mono CJK JP Bold"/>
                <a:cs typeface="Noto Sans Mono CJK JP Bold"/>
              </a:rPr>
              <a:t>_BOOT_SEEK</a:t>
            </a:r>
            <a:r>
              <a:rPr sz="700" spc="-5" dirty="0">
                <a:solidFill>
                  <a:srgbClr val="CC5454"/>
                </a:solidFill>
                <a:latin typeface="Noto Sans Mono CJK JP Bold"/>
                <a:cs typeface="Noto Sans Mono CJK JP Bold"/>
              </a:rPr>
              <a:t>}  </a:t>
            </a:r>
            <a:r>
              <a:rPr sz="700" spc="-5" dirty="0">
                <a:solidFill>
                  <a:srgbClr val="3F3F3F"/>
                </a:solidFill>
                <a:latin typeface="Noto Sans Mono CJK JP Bold"/>
                <a:cs typeface="Noto Sans Mono CJK JP Bold"/>
              </a:rPr>
              <a:t>part /boot --source bootimg-partition --ondisk sda --fstype=vfat --label boot --active --align </a:t>
            </a:r>
            <a:r>
              <a:rPr sz="700" spc="-5" dirty="0">
                <a:solidFill>
                  <a:srgbClr val="B551CC"/>
                </a:solidFill>
                <a:latin typeface="Noto Sans Mono CJK JP Bold"/>
                <a:cs typeface="Noto Sans Mono CJK JP Bold"/>
              </a:rPr>
              <a:t>8192 </a:t>
            </a:r>
            <a:r>
              <a:rPr sz="700" spc="-5" dirty="0">
                <a:solidFill>
                  <a:srgbClr val="3F3F3F"/>
                </a:solidFill>
                <a:latin typeface="Noto Sans Mono CJK JP Bold"/>
                <a:cs typeface="Noto Sans Mono CJK JP Bold"/>
              </a:rPr>
              <a:t>--size</a:t>
            </a:r>
            <a:r>
              <a:rPr sz="700" spc="245" dirty="0">
                <a:solidFill>
                  <a:srgbClr val="3F3F3F"/>
                </a:solidFill>
                <a:latin typeface="Noto Sans Mono CJK JP Bold"/>
                <a:cs typeface="Noto Sans Mono CJK JP Bold"/>
              </a:rPr>
              <a:t> </a:t>
            </a:r>
            <a:r>
              <a:rPr sz="700" spc="-5" dirty="0">
                <a:solidFill>
                  <a:srgbClr val="B551CC"/>
                </a:solidFill>
                <a:latin typeface="Noto Sans Mono CJK JP Bold"/>
                <a:cs typeface="Noto Sans Mono CJK JP Bold"/>
              </a:rPr>
              <a:t>64</a:t>
            </a:r>
            <a:endParaRPr sz="700" dirty="0">
              <a:latin typeface="Noto Sans Mono CJK JP Bold"/>
              <a:cs typeface="Noto Sans Mono CJK JP Bold"/>
            </a:endParaRPr>
          </a:p>
          <a:p>
            <a:pPr marL="12700">
              <a:lnSpc>
                <a:spcPts val="625"/>
              </a:lnSpc>
            </a:pPr>
            <a:r>
              <a:rPr sz="700" spc="-5" dirty="0">
                <a:solidFill>
                  <a:srgbClr val="3F3F3F"/>
                </a:solidFill>
                <a:latin typeface="Noto Sans Mono CJK JP Bold"/>
                <a:cs typeface="Noto Sans Mono CJK JP Bold"/>
              </a:rPr>
              <a:t>part / --source rootfs --ondisk sda --fstype=ext4 --label root --exclude-path=home/ --exclude-path=opt/ --align</a:t>
            </a:r>
            <a:r>
              <a:rPr sz="700" spc="265" dirty="0">
                <a:solidFill>
                  <a:srgbClr val="3F3F3F"/>
                </a:solidFill>
                <a:latin typeface="Noto Sans Mono CJK JP Bold"/>
                <a:cs typeface="Noto Sans Mono CJK JP Bold"/>
              </a:rPr>
              <a:t> </a:t>
            </a:r>
            <a:r>
              <a:rPr sz="700" spc="-5" dirty="0">
                <a:solidFill>
                  <a:srgbClr val="B551CC"/>
                </a:solidFill>
                <a:latin typeface="Noto Sans Mono CJK JP Bold"/>
                <a:cs typeface="Noto Sans Mono CJK JP Bold"/>
              </a:rPr>
              <a:t>8192</a:t>
            </a:r>
            <a:endParaRPr sz="700" dirty="0">
              <a:latin typeface="Noto Sans Mono CJK JP Bold"/>
              <a:cs typeface="Noto Sans Mono CJK JP Bold"/>
            </a:endParaRPr>
          </a:p>
          <a:p>
            <a:pPr marL="12700" marR="137795">
              <a:lnSpc>
                <a:spcPts val="700"/>
              </a:lnSpc>
              <a:spcBef>
                <a:spcPts val="70"/>
              </a:spcBef>
            </a:pPr>
            <a:r>
              <a:rPr sz="700" spc="-5" dirty="0">
                <a:solidFill>
                  <a:srgbClr val="3F3F3F"/>
                </a:solidFill>
                <a:latin typeface="Noto Sans Mono CJK JP Bold"/>
                <a:cs typeface="Noto Sans Mono CJK JP Bold"/>
              </a:rPr>
              <a:t>part /home --source rootfs --rootfs-dir=</a:t>
            </a:r>
            <a:r>
              <a:rPr sz="700" spc="-5" dirty="0">
                <a:solidFill>
                  <a:srgbClr val="CC5454"/>
                </a:solidFill>
                <a:latin typeface="Noto Sans Mono CJK JP Bold"/>
                <a:cs typeface="Noto Sans Mono CJK JP Bold"/>
              </a:rPr>
              <a:t>${</a:t>
            </a:r>
            <a:r>
              <a:rPr sz="700" spc="-5" dirty="0">
                <a:solidFill>
                  <a:srgbClr val="00688C"/>
                </a:solidFill>
                <a:latin typeface="Noto Sans Mono CJK JP Bold"/>
                <a:cs typeface="Noto Sans Mono CJK JP Bold"/>
              </a:rPr>
              <a:t>IMAGE_ROOTFS</a:t>
            </a:r>
            <a:r>
              <a:rPr sz="700" spc="-5" dirty="0">
                <a:solidFill>
                  <a:srgbClr val="CC5454"/>
                </a:solidFill>
                <a:latin typeface="Noto Sans Mono CJK JP Bold"/>
                <a:cs typeface="Noto Sans Mono CJK JP Bold"/>
              </a:rPr>
              <a:t>}</a:t>
            </a:r>
            <a:r>
              <a:rPr sz="700" spc="-5" dirty="0">
                <a:solidFill>
                  <a:srgbClr val="3F3F3F"/>
                </a:solidFill>
                <a:latin typeface="Noto Sans Mono CJK JP Bold"/>
                <a:cs typeface="Noto Sans Mono CJK JP Bold"/>
              </a:rPr>
              <a:t>/home --ondisk sda --fstype=ext4 --label home --align </a:t>
            </a:r>
            <a:r>
              <a:rPr sz="700" spc="-5" dirty="0">
                <a:solidFill>
                  <a:srgbClr val="B551CC"/>
                </a:solidFill>
                <a:latin typeface="Noto Sans Mono CJK JP Bold"/>
                <a:cs typeface="Noto Sans Mono CJK JP Bold"/>
              </a:rPr>
              <a:t>8192  </a:t>
            </a:r>
            <a:r>
              <a:rPr sz="700" spc="-5" dirty="0">
                <a:solidFill>
                  <a:srgbClr val="3F3F3F"/>
                </a:solidFill>
                <a:latin typeface="Noto Sans Mono CJK JP Bold"/>
                <a:cs typeface="Noto Sans Mono CJK JP Bold"/>
              </a:rPr>
              <a:t>part /opt --source rootfs --rootfs-dir=</a:t>
            </a:r>
            <a:r>
              <a:rPr sz="700" spc="-5" dirty="0">
                <a:solidFill>
                  <a:srgbClr val="CC5454"/>
                </a:solidFill>
                <a:latin typeface="Noto Sans Mono CJK JP Bold"/>
                <a:cs typeface="Noto Sans Mono CJK JP Bold"/>
              </a:rPr>
              <a:t>${</a:t>
            </a:r>
            <a:r>
              <a:rPr sz="700" spc="-5" dirty="0">
                <a:solidFill>
                  <a:srgbClr val="00688C"/>
                </a:solidFill>
                <a:latin typeface="Noto Sans Mono CJK JP Bold"/>
                <a:cs typeface="Noto Sans Mono CJK JP Bold"/>
              </a:rPr>
              <a:t>IMAGE_ROOTFS</a:t>
            </a:r>
            <a:r>
              <a:rPr sz="700" spc="-5" dirty="0">
                <a:solidFill>
                  <a:srgbClr val="CC5454"/>
                </a:solidFill>
                <a:latin typeface="Noto Sans Mono CJK JP Bold"/>
                <a:cs typeface="Noto Sans Mono CJK JP Bold"/>
              </a:rPr>
              <a:t>}</a:t>
            </a:r>
            <a:r>
              <a:rPr sz="700" spc="-5" dirty="0">
                <a:solidFill>
                  <a:srgbClr val="3F3F3F"/>
                </a:solidFill>
                <a:latin typeface="Noto Sans Mono CJK JP Bold"/>
                <a:cs typeface="Noto Sans Mono CJK JP Bold"/>
              </a:rPr>
              <a:t>/opt --ondisk sda --fstype=ext4 --label opt --align</a:t>
            </a:r>
            <a:r>
              <a:rPr sz="700" spc="200" dirty="0">
                <a:solidFill>
                  <a:srgbClr val="3F3F3F"/>
                </a:solidFill>
                <a:latin typeface="Noto Sans Mono CJK JP Bold"/>
                <a:cs typeface="Noto Sans Mono CJK JP Bold"/>
              </a:rPr>
              <a:t> </a:t>
            </a:r>
            <a:r>
              <a:rPr sz="700" spc="-5" dirty="0">
                <a:solidFill>
                  <a:srgbClr val="B551CC"/>
                </a:solidFill>
                <a:latin typeface="Noto Sans Mono CJK JP Bold"/>
                <a:cs typeface="Noto Sans Mono CJK JP Bold"/>
              </a:rPr>
              <a:t>8192</a:t>
            </a:r>
            <a:endParaRPr sz="700" dirty="0">
              <a:latin typeface="Noto Sans Mono CJK JP Bold"/>
              <a:cs typeface="Noto Sans Mono CJK JP Bold"/>
            </a:endParaRPr>
          </a:p>
          <a:p>
            <a:pPr marL="12700">
              <a:lnSpc>
                <a:spcPct val="100000"/>
              </a:lnSpc>
              <a:spcBef>
                <a:spcPts val="550"/>
              </a:spcBef>
            </a:pPr>
            <a:r>
              <a:rPr sz="700" spc="-5" dirty="0">
                <a:solidFill>
                  <a:srgbClr val="3F3F3F"/>
                </a:solidFill>
                <a:latin typeface="Noto Sans Mono CJK JP Bold"/>
                <a:cs typeface="Noto Sans Mono CJK JP Bold"/>
              </a:rPr>
              <a:t>bootloader --ptable</a:t>
            </a:r>
            <a:r>
              <a:rPr sz="700" spc="-10" dirty="0">
                <a:solidFill>
                  <a:srgbClr val="3F3F3F"/>
                </a:solidFill>
                <a:latin typeface="Noto Sans Mono CJK JP Bold"/>
                <a:cs typeface="Noto Sans Mono CJK JP Bold"/>
              </a:rPr>
              <a:t> </a:t>
            </a:r>
            <a:r>
              <a:rPr sz="700" spc="-5" dirty="0">
                <a:solidFill>
                  <a:srgbClr val="3F3F3F"/>
                </a:solidFill>
                <a:latin typeface="Noto Sans Mono CJK JP Bold"/>
                <a:cs typeface="Noto Sans Mono CJK JP Bold"/>
              </a:rPr>
              <a:t>msdos</a:t>
            </a:r>
            <a:endParaRPr sz="700" dirty="0">
              <a:latin typeface="Noto Sans Mono CJK JP Bold"/>
              <a:cs typeface="Noto Sans Mono CJK JP Bold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21957" y="1364651"/>
            <a:ext cx="4944745" cy="151066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14629" marR="243204" indent="-177165">
              <a:lnSpc>
                <a:spcPct val="102600"/>
              </a:lnSpc>
              <a:spcBef>
                <a:spcPts val="55"/>
              </a:spcBef>
              <a:buClr>
                <a:srgbClr val="F47F19"/>
              </a:buClr>
              <a:buFont typeface="MathJax_AMS"/>
              <a:buChar char="▶"/>
              <a:tabLst>
                <a:tab pos="215265" algn="l"/>
              </a:tabLst>
            </a:pPr>
            <a:r>
              <a:rPr sz="1100" spc="-5" dirty="0">
                <a:latin typeface="LM Sans 10"/>
                <a:cs typeface="LM Sans 10"/>
              </a:rPr>
              <a:t>Copies </a:t>
            </a:r>
            <a:r>
              <a:rPr lang="en-US" sz="1100" spc="-5" dirty="0">
                <a:solidFill>
                  <a:srgbClr val="7F7F7F"/>
                </a:solidFill>
                <a:latin typeface="Noto Sans Mono CJK JP Bold"/>
                <a:cs typeface="LM Sans 10"/>
              </a:rPr>
              <a:t>U</a:t>
            </a:r>
            <a:r>
              <a:rPr sz="1100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-boot </a:t>
            </a:r>
            <a:r>
              <a:rPr sz="1100" spc="-5" dirty="0">
                <a:latin typeface="LM Sans 10"/>
                <a:cs typeface="LM Sans 10"/>
              </a:rPr>
              <a:t>from </a:t>
            </a:r>
            <a:r>
              <a:rPr sz="11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$DEPLOY_DIR</a:t>
            </a:r>
            <a:r>
              <a:rPr sz="1100" spc="-430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 </a:t>
            </a:r>
            <a:r>
              <a:rPr sz="1100" spc="-5" dirty="0">
                <a:latin typeface="LM Sans 10"/>
                <a:cs typeface="LM Sans 10"/>
              </a:rPr>
              <a:t>in the image, aligned on (and so at that  </a:t>
            </a:r>
            <a:r>
              <a:rPr sz="1100" spc="-10" dirty="0">
                <a:latin typeface="LM Sans 10"/>
                <a:cs typeface="LM Sans 10"/>
              </a:rPr>
              <a:t>offset) </a:t>
            </a:r>
            <a:r>
              <a:rPr sz="11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${_BOOT_SEEK}</a:t>
            </a:r>
            <a:r>
              <a:rPr sz="1100" spc="-5" dirty="0">
                <a:latin typeface="LM Sans 10"/>
                <a:cs typeface="LM Sans 10"/>
              </a:rPr>
              <a:t>.</a:t>
            </a:r>
            <a:endParaRPr sz="1100" dirty="0">
              <a:latin typeface="LM Sans 10"/>
              <a:cs typeface="LM Sans 10"/>
            </a:endParaRPr>
          </a:p>
          <a:p>
            <a:pPr marL="214629" indent="-177165">
              <a:lnSpc>
                <a:spcPct val="100000"/>
              </a:lnSpc>
              <a:spcBef>
                <a:spcPts val="335"/>
              </a:spcBef>
              <a:buClr>
                <a:srgbClr val="F47F19"/>
              </a:buClr>
              <a:buFont typeface="MathJax_AMS"/>
              <a:buChar char="▶"/>
              <a:tabLst>
                <a:tab pos="215265" algn="l"/>
              </a:tabLst>
            </a:pPr>
            <a:r>
              <a:rPr sz="1100" spc="-5" dirty="0">
                <a:latin typeface="LM Sans 10"/>
                <a:cs typeface="LM Sans 10"/>
              </a:rPr>
              <a:t>Creates a first </a:t>
            </a:r>
            <a:r>
              <a:rPr sz="1100" spc="-10" dirty="0">
                <a:latin typeface="LM Sans 10"/>
                <a:cs typeface="LM Sans 10"/>
              </a:rPr>
              <a:t>partition, formatted </a:t>
            </a:r>
            <a:r>
              <a:rPr sz="1100" spc="-5" dirty="0">
                <a:latin typeface="LM Sans 10"/>
                <a:cs typeface="LM Sans 10"/>
              </a:rPr>
              <a:t>in </a:t>
            </a:r>
            <a:r>
              <a:rPr sz="1100" spc="-40" dirty="0">
                <a:latin typeface="LM Sans 10"/>
                <a:cs typeface="LM Sans 10"/>
              </a:rPr>
              <a:t>FAT32, </a:t>
            </a:r>
            <a:r>
              <a:rPr sz="1100" spc="-5" dirty="0">
                <a:latin typeface="LM Sans 10"/>
                <a:cs typeface="LM Sans 10"/>
              </a:rPr>
              <a:t>with the files listed in</a:t>
            </a:r>
            <a:r>
              <a:rPr sz="1100" spc="4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the</a:t>
            </a:r>
            <a:endParaRPr sz="1100" dirty="0">
              <a:latin typeface="LM Sans 10"/>
              <a:cs typeface="LM Sans 10"/>
            </a:endParaRPr>
          </a:p>
          <a:p>
            <a:pPr marL="214629">
              <a:lnSpc>
                <a:spcPct val="100000"/>
              </a:lnSpc>
              <a:spcBef>
                <a:spcPts val="35"/>
              </a:spcBef>
            </a:pPr>
            <a:r>
              <a:rPr sz="11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IMAGE_BOOT_FILES</a:t>
            </a:r>
            <a:r>
              <a:rPr sz="1100" spc="-19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variable.</a:t>
            </a:r>
            <a:endParaRPr sz="1100" dirty="0">
              <a:latin typeface="LM Sans 10"/>
              <a:cs typeface="LM Sans 10"/>
            </a:endParaRPr>
          </a:p>
          <a:p>
            <a:pPr marL="214629" marR="30480" indent="-177165">
              <a:lnSpc>
                <a:spcPct val="102600"/>
              </a:lnSpc>
              <a:spcBef>
                <a:spcPts val="300"/>
              </a:spcBef>
              <a:buClr>
                <a:srgbClr val="F47F19"/>
              </a:buClr>
              <a:buFont typeface="MathJax_AMS"/>
              <a:buChar char="▶"/>
              <a:tabLst>
                <a:tab pos="215265" algn="l"/>
              </a:tabLst>
            </a:pPr>
            <a:r>
              <a:rPr sz="1100" spc="-5" dirty="0">
                <a:latin typeface="LM Sans 10"/>
                <a:cs typeface="LM Sans 10"/>
              </a:rPr>
              <a:t>Creates an </a:t>
            </a:r>
            <a:r>
              <a:rPr sz="11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ext4 </a:t>
            </a:r>
            <a:r>
              <a:rPr sz="1100" spc="-10" dirty="0">
                <a:latin typeface="LM Sans 10"/>
                <a:cs typeface="LM Sans 10"/>
              </a:rPr>
              <a:t>partition </a:t>
            </a:r>
            <a:r>
              <a:rPr sz="1100" spc="-5" dirty="0">
                <a:latin typeface="LM Sans 10"/>
                <a:cs typeface="LM Sans 10"/>
              </a:rPr>
              <a:t>with the contents on the </a:t>
            </a:r>
            <a:r>
              <a:rPr sz="1100" dirty="0">
                <a:latin typeface="LM Sans 10"/>
                <a:cs typeface="LM Sans 10"/>
              </a:rPr>
              <a:t>root </a:t>
            </a:r>
            <a:r>
              <a:rPr sz="1100" spc="-5" dirty="0">
                <a:latin typeface="LM Sans 10"/>
                <a:cs typeface="LM Sans 10"/>
              </a:rPr>
              <a:t>filesystem, excluding</a:t>
            </a:r>
            <a:r>
              <a:rPr sz="1100" spc="-204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the  content of </a:t>
            </a:r>
            <a:r>
              <a:rPr sz="11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/home </a:t>
            </a:r>
            <a:r>
              <a:rPr sz="1100" spc="-5" dirty="0">
                <a:latin typeface="LM Sans 10"/>
                <a:cs typeface="LM Sans 10"/>
              </a:rPr>
              <a:t>and</a:t>
            </a:r>
            <a:r>
              <a:rPr sz="1100" spc="-195" dirty="0">
                <a:latin typeface="LM Sans 10"/>
                <a:cs typeface="LM Sans 10"/>
              </a:rPr>
              <a:t> </a:t>
            </a:r>
            <a:r>
              <a:rPr sz="11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/opt</a:t>
            </a:r>
            <a:endParaRPr sz="1100" dirty="0">
              <a:latin typeface="Noto Sans Mono CJK JP Bold"/>
              <a:cs typeface="Noto Sans Mono CJK JP Bold"/>
            </a:endParaRPr>
          </a:p>
          <a:p>
            <a:pPr marL="214629" marR="127000" indent="-177165">
              <a:lnSpc>
                <a:spcPct val="102600"/>
              </a:lnSpc>
              <a:spcBef>
                <a:spcPts val="300"/>
              </a:spcBef>
              <a:buClr>
                <a:srgbClr val="F47F19"/>
              </a:buClr>
              <a:buFont typeface="MathJax_AMS"/>
              <a:buChar char="▶"/>
              <a:tabLst>
                <a:tab pos="215265" algn="l"/>
              </a:tabLst>
            </a:pPr>
            <a:r>
              <a:rPr sz="1100" spc="-5" dirty="0">
                <a:latin typeface="LM Sans 10"/>
                <a:cs typeface="LM Sans 10"/>
              </a:rPr>
              <a:t>Creates </a:t>
            </a:r>
            <a:r>
              <a:rPr sz="1100" spc="-30" dirty="0">
                <a:latin typeface="LM Sans 10"/>
                <a:cs typeface="LM Sans 10"/>
              </a:rPr>
              <a:t>two </a:t>
            </a:r>
            <a:r>
              <a:rPr sz="11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ext4 </a:t>
            </a:r>
            <a:r>
              <a:rPr sz="1100" spc="-10" dirty="0">
                <a:latin typeface="LM Sans 10"/>
                <a:cs typeface="LM Sans 10"/>
              </a:rPr>
              <a:t>partitions, </a:t>
            </a:r>
            <a:r>
              <a:rPr sz="1100" spc="-5" dirty="0">
                <a:latin typeface="LM Sans 10"/>
                <a:cs typeface="LM Sans 10"/>
              </a:rPr>
              <a:t>one with the content of </a:t>
            </a:r>
            <a:r>
              <a:rPr sz="11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/home</a:t>
            </a:r>
            <a:r>
              <a:rPr sz="1100" spc="-5" dirty="0">
                <a:latin typeface="LM Sans 10"/>
                <a:cs typeface="LM Sans 10"/>
              </a:rPr>
              <a:t>, the other one</a:t>
            </a:r>
            <a:r>
              <a:rPr sz="1100" spc="-16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with  the content of </a:t>
            </a:r>
            <a:r>
              <a:rPr sz="11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/opt</a:t>
            </a:r>
            <a:r>
              <a:rPr sz="1100" spc="-5" dirty="0">
                <a:latin typeface="LM Sans 10"/>
                <a:cs typeface="LM Sans 10"/>
              </a:rPr>
              <a:t>, from the image </a:t>
            </a:r>
            <a:r>
              <a:rPr sz="1100" dirty="0">
                <a:latin typeface="LM Sans 10"/>
                <a:cs typeface="LM Sans 10"/>
              </a:rPr>
              <a:t>root</a:t>
            </a:r>
            <a:r>
              <a:rPr sz="1100" spc="-2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filesystem.</a:t>
            </a:r>
            <a:endParaRPr sz="1100" dirty="0">
              <a:latin typeface="LM Sans 10"/>
              <a:cs typeface="LM Sans 1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35D2135-CCF8-7A65-281F-E3E437F54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60"/>
              </a:spcBef>
            </a:pPr>
            <a:fld id="{81D60167-4931-47E6-BA6A-407CBD079E47}" type="slidenum">
              <a:rPr lang="en-US" spc="-5" smtClean="0"/>
              <a:t>193</a:t>
            </a:fld>
            <a:r>
              <a:rPr lang="en-US" spc="-5"/>
              <a:t>/300</a:t>
            </a:r>
            <a:endParaRPr lang="en-US" spc="-5" dirty="0"/>
          </a:p>
        </p:txBody>
      </p:sp>
    </p:spTree>
  </p:cSld>
  <p:clrMapOvr>
    <a:masterClrMapping/>
  </p:clrMapOvr>
  <p:transition>
    <p:cut/>
  </p:transition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7962" y="28051"/>
            <a:ext cx="97452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5" dirty="0">
                <a:latin typeface="LM Sans 17"/>
                <a:cs typeface="LM Sans 17"/>
                <a:hlinkClick r:id="rId2" action="ppaction://hlinksldjump"/>
              </a:rPr>
              <a:t>Images</a:t>
            </a:r>
            <a:endParaRPr sz="1400">
              <a:latin typeface="LM Sans 17"/>
              <a:cs typeface="LM Sans 17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title"/>
          </p:nvPr>
        </p:nvSpPr>
        <p:spPr>
          <a:xfrm>
            <a:off x="1892300" y="1352137"/>
            <a:ext cx="1806282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spc="-5" dirty="0">
                <a:hlinkClick r:id="rId3" action="ppaction://hlinksldjump"/>
              </a:rPr>
              <a:t>Package</a:t>
            </a:r>
            <a:r>
              <a:rPr sz="2050" spc="-50" dirty="0">
                <a:hlinkClick r:id="rId3" action="ppaction://hlinksldjump"/>
              </a:rPr>
              <a:t> </a:t>
            </a:r>
            <a:r>
              <a:rPr sz="2050" spc="5" dirty="0">
                <a:hlinkClick r:id="rId3" action="ppaction://hlinksldjump"/>
              </a:rPr>
              <a:t>groups</a:t>
            </a:r>
            <a:endParaRPr sz="2050"/>
          </a:p>
        </p:txBody>
      </p:sp>
      <p:sp>
        <p:nvSpPr>
          <p:cNvPr id="29" name="object 29"/>
          <p:cNvSpPr txBox="1">
            <a:spLocks noGrp="1"/>
          </p:cNvSpPr>
          <p:nvPr>
            <p:ph type="ftr" sz="quarter" idx="11"/>
          </p:nvPr>
        </p:nvSpPr>
        <p:spPr>
          <a:xfrm>
            <a:off x="273532" y="3143455"/>
            <a:ext cx="2518410" cy="82074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lang="en-US" spc="-5" dirty="0"/>
              <a:t>Remake by Mao Huynh</a:t>
            </a:r>
            <a:endParaRPr spc="-5" dirty="0">
              <a:latin typeface="Noto Sans Mono CJK JP Bold"/>
              <a:cs typeface="Noto Sans Mono CJK JP Bold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646DEBD-F91F-B445-F9B5-E165F9E96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60"/>
              </a:spcBef>
            </a:pPr>
            <a:fld id="{81D60167-4931-47E6-BA6A-407CBD079E47}" type="slidenum">
              <a:rPr lang="en-US" spc="-5" smtClean="0"/>
              <a:t>194</a:t>
            </a:fld>
            <a:r>
              <a:rPr lang="en-US" spc="-5"/>
              <a:t>/300</a:t>
            </a:r>
            <a:endParaRPr lang="en-US" spc="-5" dirty="0"/>
          </a:p>
        </p:txBody>
      </p:sp>
    </p:spTree>
  </p:cSld>
  <p:clrMapOvr>
    <a:masterClrMapping/>
  </p:clrMapOvr>
  <p:transition>
    <p:cut/>
  </p:transition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500" y="28051"/>
            <a:ext cx="1108367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5" dirty="0"/>
              <a:t>Overview</a:t>
            </a:r>
            <a:endParaRPr sz="1400" dirty="0"/>
          </a:p>
        </p:txBody>
      </p:sp>
      <p:sp>
        <p:nvSpPr>
          <p:cNvPr id="30" name="object 30"/>
          <p:cNvSpPr txBox="1">
            <a:spLocks noGrp="1"/>
          </p:cNvSpPr>
          <p:nvPr>
            <p:ph type="ftr" sz="quarter" idx="11"/>
          </p:nvPr>
        </p:nvSpPr>
        <p:spPr>
          <a:xfrm>
            <a:off x="273532" y="3143455"/>
            <a:ext cx="2518410" cy="82074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lang="en-US" spc="-5" dirty="0"/>
              <a:t>Remake by Mao Huynh</a:t>
            </a:r>
            <a:endParaRPr spc="-5" dirty="0">
              <a:latin typeface="Noto Sans Mono CJK JP Bold"/>
              <a:cs typeface="Noto Sans Mono CJK JP Bold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68946" y="2267323"/>
            <a:ext cx="183832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4780" indent="-132715">
              <a:lnSpc>
                <a:spcPct val="100000"/>
              </a:lnSpc>
              <a:spcBef>
                <a:spcPts val="95"/>
              </a:spcBef>
              <a:buClr>
                <a:srgbClr val="F47F19"/>
              </a:buClr>
              <a:buFont typeface="Times New Roman"/>
              <a:buChar char="•"/>
              <a:tabLst>
                <a:tab pos="145415" algn="l"/>
              </a:tabLst>
            </a:pPr>
            <a:r>
              <a:rPr sz="1000" spc="-5" dirty="0">
                <a:latin typeface="LM Sans 10"/>
                <a:cs typeface="LM Sans 10"/>
              </a:rPr>
              <a:t>Set to the value </a:t>
            </a:r>
            <a:r>
              <a:rPr sz="10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all </a:t>
            </a:r>
            <a:r>
              <a:rPr sz="1000" spc="-20" dirty="0">
                <a:latin typeface="LM Sans 10"/>
                <a:cs typeface="LM Sans 10"/>
              </a:rPr>
              <a:t>by</a:t>
            </a:r>
            <a:r>
              <a:rPr sz="1000" spc="-185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default,</a:t>
            </a:r>
            <a:endParaRPr sz="1000">
              <a:latin typeface="LM Sans 10"/>
              <a:cs typeface="LM Sans 10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21957" y="704099"/>
            <a:ext cx="4941570" cy="189230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14629" marR="414655" indent="-177165">
              <a:lnSpc>
                <a:spcPct val="102600"/>
              </a:lnSpc>
              <a:spcBef>
                <a:spcPts val="55"/>
              </a:spcBef>
              <a:buClr>
                <a:srgbClr val="F47F19"/>
              </a:buClr>
              <a:buFont typeface="MathJax_AMS"/>
              <a:buChar char="▶"/>
              <a:tabLst>
                <a:tab pos="215265" algn="l"/>
              </a:tabLst>
            </a:pPr>
            <a:r>
              <a:rPr sz="11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Package groups </a:t>
            </a:r>
            <a:r>
              <a:rPr sz="1100" spc="-15" dirty="0">
                <a:latin typeface="LM Sans 10"/>
                <a:cs typeface="LM Sans 10"/>
              </a:rPr>
              <a:t>are </a:t>
            </a:r>
            <a:r>
              <a:rPr sz="1100" spc="-5" dirty="0">
                <a:latin typeface="LM Sans 10"/>
                <a:cs typeface="LM Sans 10"/>
              </a:rPr>
              <a:t>a </a:t>
            </a:r>
            <a:r>
              <a:rPr sz="1100" spc="-30" dirty="0">
                <a:latin typeface="LM Sans 10"/>
                <a:cs typeface="LM Sans 10"/>
              </a:rPr>
              <a:t>way </a:t>
            </a:r>
            <a:r>
              <a:rPr sz="1100" spc="-5" dirty="0">
                <a:latin typeface="LM Sans 10"/>
                <a:cs typeface="LM Sans 10"/>
              </a:rPr>
              <a:t>to group packages </a:t>
            </a:r>
            <a:r>
              <a:rPr sz="1100" spc="-20" dirty="0">
                <a:latin typeface="LM Sans 10"/>
                <a:cs typeface="LM Sans 10"/>
              </a:rPr>
              <a:t>by </a:t>
            </a:r>
            <a:r>
              <a:rPr sz="1100" spc="-10" dirty="0">
                <a:latin typeface="LM Sans 10"/>
                <a:cs typeface="LM Sans 10"/>
              </a:rPr>
              <a:t>functionality </a:t>
            </a:r>
            <a:r>
              <a:rPr sz="1100" spc="-20" dirty="0">
                <a:latin typeface="LM Sans 10"/>
                <a:cs typeface="LM Sans 10"/>
              </a:rPr>
              <a:t>or</a:t>
            </a:r>
            <a:r>
              <a:rPr sz="1100" spc="-125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common  </a:t>
            </a:r>
            <a:r>
              <a:rPr sz="1100" spc="-5" dirty="0">
                <a:latin typeface="LM Sans 10"/>
                <a:cs typeface="LM Sans 10"/>
              </a:rPr>
              <a:t>purpose.</a:t>
            </a:r>
            <a:endParaRPr sz="1100" dirty="0">
              <a:latin typeface="LM Sans 10"/>
              <a:cs typeface="LM Sans 10"/>
            </a:endParaRPr>
          </a:p>
          <a:p>
            <a:pPr marL="214629" marR="30480" indent="-177165">
              <a:lnSpc>
                <a:spcPct val="102699"/>
              </a:lnSpc>
              <a:spcBef>
                <a:spcPts val="300"/>
              </a:spcBef>
              <a:buClr>
                <a:srgbClr val="F47F19"/>
              </a:buClr>
              <a:buFont typeface="MathJax_AMS"/>
              <a:buChar char="▶"/>
              <a:tabLst>
                <a:tab pos="215265" algn="l"/>
              </a:tabLst>
            </a:pPr>
            <a:r>
              <a:rPr sz="1100" spc="-10" dirty="0">
                <a:latin typeface="LM Sans 10"/>
                <a:cs typeface="LM Sans 10"/>
              </a:rPr>
              <a:t>Package </a:t>
            </a:r>
            <a:r>
              <a:rPr sz="1100" spc="-5" dirty="0">
                <a:latin typeface="LM Sans 10"/>
                <a:cs typeface="LM Sans 10"/>
              </a:rPr>
              <a:t>groups </a:t>
            </a:r>
            <a:r>
              <a:rPr sz="1100" spc="-15" dirty="0">
                <a:latin typeface="LM Sans 10"/>
                <a:cs typeface="LM Sans 10"/>
              </a:rPr>
              <a:t>are </a:t>
            </a:r>
            <a:r>
              <a:rPr sz="1100" spc="-5" dirty="0">
                <a:latin typeface="LM Sans 10"/>
                <a:cs typeface="LM Sans 10"/>
              </a:rPr>
              <a:t>used in image </a:t>
            </a:r>
            <a:r>
              <a:rPr sz="1100" dirty="0">
                <a:latin typeface="LM Sans 10"/>
                <a:cs typeface="LM Sans 10"/>
              </a:rPr>
              <a:t>recipes </a:t>
            </a:r>
            <a:r>
              <a:rPr sz="1100" spc="-5" dirty="0">
                <a:latin typeface="LM Sans 10"/>
                <a:cs typeface="LM Sans 10"/>
              </a:rPr>
              <a:t>to help building the list of packages to  install.</a:t>
            </a:r>
            <a:endParaRPr sz="1100" dirty="0">
              <a:latin typeface="LM Sans 10"/>
              <a:cs typeface="LM Sans 10"/>
            </a:endParaRPr>
          </a:p>
          <a:p>
            <a:pPr marL="214629" indent="-177165">
              <a:lnSpc>
                <a:spcPct val="100000"/>
              </a:lnSpc>
              <a:spcBef>
                <a:spcPts val="330"/>
              </a:spcBef>
              <a:buClr>
                <a:srgbClr val="F47F19"/>
              </a:buClr>
              <a:buFont typeface="MathJax_AMS"/>
              <a:buChar char="▶"/>
              <a:tabLst>
                <a:tab pos="215265" algn="l"/>
              </a:tabLst>
            </a:pPr>
            <a:r>
              <a:rPr sz="1100" spc="-5" dirty="0">
                <a:latin typeface="LM Sans 10"/>
                <a:cs typeface="LM Sans 10"/>
              </a:rPr>
              <a:t>They can </a:t>
            </a:r>
            <a:r>
              <a:rPr sz="1100" spc="10" dirty="0">
                <a:latin typeface="LM Sans 10"/>
                <a:cs typeface="LM Sans 10"/>
              </a:rPr>
              <a:t>be </a:t>
            </a:r>
            <a:r>
              <a:rPr sz="1100" spc="-5" dirty="0">
                <a:latin typeface="LM Sans 10"/>
                <a:cs typeface="LM Sans 10"/>
              </a:rPr>
              <a:t>found under</a:t>
            </a:r>
            <a:r>
              <a:rPr sz="1100" spc="-30" dirty="0">
                <a:latin typeface="LM Sans 10"/>
                <a:cs typeface="LM Sans 10"/>
              </a:rPr>
              <a:t> </a:t>
            </a:r>
            <a:r>
              <a:rPr sz="11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meta*/recipes-core/packagegroups/</a:t>
            </a:r>
            <a:endParaRPr sz="1100" dirty="0">
              <a:latin typeface="Noto Sans Mono CJK JP Bold"/>
              <a:cs typeface="Noto Sans Mono CJK JP Bold"/>
            </a:endParaRPr>
          </a:p>
          <a:p>
            <a:pPr marL="214629" indent="-177165">
              <a:lnSpc>
                <a:spcPct val="100000"/>
              </a:lnSpc>
              <a:spcBef>
                <a:spcPts val="335"/>
              </a:spcBef>
              <a:buClr>
                <a:srgbClr val="F47F19"/>
              </a:buClr>
              <a:buFont typeface="MathJax_AMS"/>
              <a:buChar char="▶"/>
              <a:tabLst>
                <a:tab pos="215265" algn="l"/>
              </a:tabLst>
            </a:pPr>
            <a:r>
              <a:rPr sz="1100" spc="-10" dirty="0">
                <a:latin typeface="LM Sans 10"/>
                <a:cs typeface="LM Sans 10"/>
              </a:rPr>
              <a:t>A </a:t>
            </a:r>
            <a:r>
              <a:rPr sz="1100" spc="-5" dirty="0">
                <a:latin typeface="LM Sans 10"/>
                <a:cs typeface="LM Sans 10"/>
              </a:rPr>
              <a:t>package group is </a:t>
            </a:r>
            <a:r>
              <a:rPr sz="1100" spc="-15" dirty="0">
                <a:latin typeface="LM Sans 10"/>
                <a:cs typeface="LM Sans 10"/>
              </a:rPr>
              <a:t>yet </a:t>
            </a:r>
            <a:r>
              <a:rPr sz="1100" spc="-5" dirty="0">
                <a:latin typeface="LM Sans 10"/>
                <a:cs typeface="LM Sans 10"/>
              </a:rPr>
              <a:t>another</a:t>
            </a:r>
            <a:r>
              <a:rPr sz="1100" dirty="0">
                <a:latin typeface="LM Sans 10"/>
                <a:cs typeface="LM Sans 10"/>
              </a:rPr>
              <a:t> recipe.</a:t>
            </a:r>
          </a:p>
          <a:p>
            <a:pPr marL="214629" indent="-177165">
              <a:lnSpc>
                <a:spcPct val="100000"/>
              </a:lnSpc>
              <a:spcBef>
                <a:spcPts val="335"/>
              </a:spcBef>
              <a:buClr>
                <a:srgbClr val="F47F19"/>
              </a:buClr>
              <a:buFont typeface="MathJax_AMS"/>
              <a:buChar char="▶"/>
              <a:tabLst>
                <a:tab pos="215265" algn="l"/>
              </a:tabLst>
            </a:pPr>
            <a:r>
              <a:rPr sz="1100" spc="-5" dirty="0">
                <a:latin typeface="LM Sans 10"/>
                <a:cs typeface="LM Sans 10"/>
              </a:rPr>
              <a:t>The </a:t>
            </a:r>
            <a:r>
              <a:rPr sz="1100" spc="-15" dirty="0">
                <a:latin typeface="LM Sans 10"/>
                <a:cs typeface="LM Sans 10"/>
              </a:rPr>
              <a:t>prefix </a:t>
            </a:r>
            <a:r>
              <a:rPr sz="11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packagegroup- </a:t>
            </a:r>
            <a:r>
              <a:rPr sz="1100" spc="-5" dirty="0">
                <a:latin typeface="LM Sans 10"/>
                <a:cs typeface="LM Sans 10"/>
              </a:rPr>
              <a:t>is </a:t>
            </a:r>
            <a:r>
              <a:rPr sz="1100" spc="-15" dirty="0">
                <a:latin typeface="LM Sans 10"/>
                <a:cs typeface="LM Sans 10"/>
              </a:rPr>
              <a:t>always</a:t>
            </a:r>
            <a:r>
              <a:rPr sz="1100" spc="-18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used.</a:t>
            </a:r>
            <a:endParaRPr sz="1100" dirty="0">
              <a:latin typeface="LM Sans 10"/>
              <a:cs typeface="LM Sans 10"/>
            </a:endParaRPr>
          </a:p>
          <a:p>
            <a:pPr marL="214629" indent="-177165">
              <a:lnSpc>
                <a:spcPct val="100000"/>
              </a:lnSpc>
              <a:spcBef>
                <a:spcPts val="175"/>
              </a:spcBef>
              <a:buClr>
                <a:srgbClr val="F47F19"/>
              </a:buClr>
              <a:buFont typeface="MathJax_AMS"/>
              <a:buChar char="▶"/>
              <a:tabLst>
                <a:tab pos="215265" algn="l"/>
              </a:tabLst>
            </a:pPr>
            <a:r>
              <a:rPr sz="1100" spc="-5" dirty="0">
                <a:latin typeface="LM Sans 10"/>
                <a:cs typeface="LM Sans 10"/>
              </a:rPr>
              <a:t>Be </a:t>
            </a:r>
            <a:r>
              <a:rPr sz="1100" spc="-10" dirty="0">
                <a:latin typeface="LM Sans 10"/>
                <a:cs typeface="LM Sans 10"/>
              </a:rPr>
              <a:t>careful </a:t>
            </a:r>
            <a:r>
              <a:rPr sz="1100" dirty="0">
                <a:latin typeface="LM Sans 10"/>
                <a:cs typeface="LM Sans 10"/>
              </a:rPr>
              <a:t>about </a:t>
            </a:r>
            <a:r>
              <a:rPr sz="1100" spc="-5" dirty="0">
                <a:latin typeface="LM Sans 10"/>
                <a:cs typeface="LM Sans 10"/>
              </a:rPr>
              <a:t>the </a:t>
            </a:r>
            <a:r>
              <a:rPr sz="11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PACKAGE_ARCH</a:t>
            </a:r>
            <a:r>
              <a:rPr sz="1100" spc="-254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 </a:t>
            </a:r>
            <a:r>
              <a:rPr sz="1100" spc="-5" dirty="0">
                <a:latin typeface="LM Sans 10"/>
                <a:cs typeface="LM Sans 10"/>
              </a:rPr>
              <a:t>value:</a:t>
            </a:r>
            <a:endParaRPr sz="1100" dirty="0">
              <a:latin typeface="LM Sans 10"/>
              <a:cs typeface="LM Sans 10"/>
            </a:endParaRPr>
          </a:p>
          <a:p>
            <a:pPr marL="492125" lvl="1" indent="-133350">
              <a:lnSpc>
                <a:spcPct val="100000"/>
              </a:lnSpc>
              <a:spcBef>
                <a:spcPts val="1370"/>
              </a:spcBef>
              <a:buClr>
                <a:srgbClr val="F47F19"/>
              </a:buClr>
              <a:buFont typeface="Times New Roman"/>
              <a:buChar char="•"/>
              <a:tabLst>
                <a:tab pos="492759" algn="l"/>
              </a:tabLst>
            </a:pPr>
            <a:r>
              <a:rPr sz="1000" spc="-5" dirty="0">
                <a:latin typeface="LM Sans 10"/>
                <a:cs typeface="LM Sans 10"/>
              </a:rPr>
              <a:t>Must </a:t>
            </a:r>
            <a:r>
              <a:rPr sz="1000" spc="10" dirty="0">
                <a:latin typeface="LM Sans 10"/>
                <a:cs typeface="LM Sans 10"/>
              </a:rPr>
              <a:t>be </a:t>
            </a:r>
            <a:r>
              <a:rPr sz="1000" spc="-5" dirty="0">
                <a:latin typeface="LM Sans 10"/>
                <a:cs typeface="LM Sans 10"/>
              </a:rPr>
              <a:t>explicitly set to </a:t>
            </a:r>
            <a:r>
              <a:rPr sz="10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${MACHINE_ARCH} </a:t>
            </a:r>
            <a:r>
              <a:rPr sz="1000" spc="-5" dirty="0">
                <a:latin typeface="LM Sans 10"/>
                <a:cs typeface="LM Sans 10"/>
              </a:rPr>
              <a:t>when there is a machine</a:t>
            </a:r>
            <a:r>
              <a:rPr sz="1000" spc="-110" dirty="0">
                <a:latin typeface="LM Sans 10"/>
                <a:cs typeface="LM Sans 10"/>
              </a:rPr>
              <a:t> </a:t>
            </a:r>
            <a:r>
              <a:rPr sz="1000" spc="-10" dirty="0">
                <a:latin typeface="LM Sans 10"/>
                <a:cs typeface="LM Sans 10"/>
              </a:rPr>
              <a:t>dependency.</a:t>
            </a:r>
            <a:endParaRPr sz="1000" dirty="0">
              <a:latin typeface="LM Sans 10"/>
              <a:cs typeface="LM Sans 1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0C0CD8-F629-8BEA-452A-8F089729B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60"/>
              </a:spcBef>
            </a:pPr>
            <a:fld id="{81D60167-4931-47E6-BA6A-407CBD079E47}" type="slidenum">
              <a:rPr lang="en-US" spc="-5" smtClean="0"/>
              <a:t>195</a:t>
            </a:fld>
            <a:r>
              <a:rPr lang="en-US" spc="-5"/>
              <a:t>/300</a:t>
            </a:r>
            <a:endParaRPr lang="en-US" spc="-5" dirty="0"/>
          </a:p>
        </p:txBody>
      </p:sp>
    </p:spTree>
  </p:cSld>
  <p:clrMapOvr>
    <a:masterClrMapping/>
  </p:clrMapOvr>
  <p:transition>
    <p:cut/>
  </p:transition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962" y="28051"/>
            <a:ext cx="2281986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20" dirty="0"/>
              <a:t>Common </a:t>
            </a:r>
            <a:r>
              <a:rPr sz="1400" spc="15" dirty="0"/>
              <a:t>package</a:t>
            </a:r>
            <a:r>
              <a:rPr sz="1400" spc="-60" dirty="0"/>
              <a:t> </a:t>
            </a:r>
            <a:r>
              <a:rPr sz="1400" spc="10" dirty="0"/>
              <a:t>groups</a:t>
            </a:r>
            <a:endParaRPr sz="1400" dirty="0"/>
          </a:p>
        </p:txBody>
      </p:sp>
      <p:sp>
        <p:nvSpPr>
          <p:cNvPr id="29" name="object 29"/>
          <p:cNvSpPr txBox="1">
            <a:spLocks noGrp="1"/>
          </p:cNvSpPr>
          <p:nvPr>
            <p:ph type="ftr" sz="quarter" idx="11"/>
          </p:nvPr>
        </p:nvSpPr>
        <p:spPr>
          <a:xfrm>
            <a:off x="273532" y="3143455"/>
            <a:ext cx="2518410" cy="82074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lang="en-US" spc="-5" dirty="0"/>
              <a:t>Remake by Mao Huynh</a:t>
            </a:r>
            <a:endParaRPr spc="-5" dirty="0">
              <a:latin typeface="Noto Sans Mono CJK JP Bold"/>
              <a:cs typeface="Noto Sans Mono CJK JP Bold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21957" y="920430"/>
            <a:ext cx="2140585" cy="128587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214629" indent="-177165">
              <a:lnSpc>
                <a:spcPct val="100000"/>
              </a:lnSpc>
              <a:spcBef>
                <a:spcPts val="434"/>
              </a:spcBef>
              <a:buClr>
                <a:srgbClr val="F47F19"/>
              </a:buClr>
              <a:buFont typeface="MathJax_AMS"/>
              <a:buChar char="▶"/>
              <a:tabLst>
                <a:tab pos="215265" algn="l"/>
              </a:tabLst>
            </a:pPr>
            <a:r>
              <a:rPr sz="1100" spc="-5" dirty="0">
                <a:latin typeface="LM Sans 10"/>
                <a:cs typeface="LM Sans 10"/>
              </a:rPr>
              <a:t>packagegroup-core-boot</a:t>
            </a:r>
            <a:endParaRPr sz="1100">
              <a:latin typeface="LM Sans 10"/>
              <a:cs typeface="LM Sans 10"/>
            </a:endParaRPr>
          </a:p>
          <a:p>
            <a:pPr marL="214629" indent="-177165">
              <a:lnSpc>
                <a:spcPct val="100000"/>
              </a:lnSpc>
              <a:spcBef>
                <a:spcPts val="334"/>
              </a:spcBef>
              <a:buClr>
                <a:srgbClr val="F47F19"/>
              </a:buClr>
              <a:buFont typeface="MathJax_AMS"/>
              <a:buChar char="▶"/>
              <a:tabLst>
                <a:tab pos="215265" algn="l"/>
              </a:tabLst>
            </a:pPr>
            <a:r>
              <a:rPr sz="1100" spc="-5" dirty="0">
                <a:latin typeface="LM Sans 10"/>
                <a:cs typeface="LM Sans 10"/>
              </a:rPr>
              <a:t>packagegroup-core-buildessential</a:t>
            </a:r>
            <a:endParaRPr sz="1100">
              <a:latin typeface="LM Sans 10"/>
              <a:cs typeface="LM Sans 10"/>
            </a:endParaRPr>
          </a:p>
          <a:p>
            <a:pPr marL="214629" indent="-177165">
              <a:lnSpc>
                <a:spcPct val="100000"/>
              </a:lnSpc>
              <a:spcBef>
                <a:spcPts val="330"/>
              </a:spcBef>
              <a:buClr>
                <a:srgbClr val="F47F19"/>
              </a:buClr>
              <a:buFont typeface="MathJax_AMS"/>
              <a:buChar char="▶"/>
              <a:tabLst>
                <a:tab pos="215265" algn="l"/>
              </a:tabLst>
            </a:pPr>
            <a:r>
              <a:rPr sz="1100" spc="-10" dirty="0">
                <a:latin typeface="LM Sans 10"/>
                <a:cs typeface="LM Sans 10"/>
              </a:rPr>
              <a:t>packagegroup-core-nfs-client</a:t>
            </a:r>
            <a:endParaRPr sz="1100">
              <a:latin typeface="LM Sans 10"/>
              <a:cs typeface="LM Sans 10"/>
            </a:endParaRPr>
          </a:p>
          <a:p>
            <a:pPr marL="214629" indent="-177165">
              <a:lnSpc>
                <a:spcPct val="100000"/>
              </a:lnSpc>
              <a:spcBef>
                <a:spcPts val="335"/>
              </a:spcBef>
              <a:buClr>
                <a:srgbClr val="F47F19"/>
              </a:buClr>
              <a:buFont typeface="MathJax_AMS"/>
              <a:buChar char="▶"/>
              <a:tabLst>
                <a:tab pos="215265" algn="l"/>
              </a:tabLst>
            </a:pPr>
            <a:r>
              <a:rPr sz="1100" spc="-10" dirty="0">
                <a:latin typeface="LM Sans 10"/>
                <a:cs typeface="LM Sans 10"/>
              </a:rPr>
              <a:t>packagegroup-core-nfs-server</a:t>
            </a:r>
            <a:endParaRPr sz="1100">
              <a:latin typeface="LM Sans 10"/>
              <a:cs typeface="LM Sans 10"/>
            </a:endParaRPr>
          </a:p>
          <a:p>
            <a:pPr marL="214629" indent="-177165">
              <a:lnSpc>
                <a:spcPct val="100000"/>
              </a:lnSpc>
              <a:spcBef>
                <a:spcPts val="335"/>
              </a:spcBef>
              <a:buClr>
                <a:srgbClr val="F47F19"/>
              </a:buClr>
              <a:buFont typeface="MathJax_AMS"/>
              <a:buChar char="▶"/>
              <a:tabLst>
                <a:tab pos="215265" algn="l"/>
              </a:tabLst>
            </a:pPr>
            <a:r>
              <a:rPr sz="1100" spc="-5" dirty="0">
                <a:latin typeface="LM Sans 10"/>
                <a:cs typeface="LM Sans 10"/>
              </a:rPr>
              <a:t>packagegroup-core-tools-debug</a:t>
            </a:r>
            <a:endParaRPr sz="1100">
              <a:latin typeface="LM Sans 10"/>
              <a:cs typeface="LM Sans 10"/>
            </a:endParaRPr>
          </a:p>
          <a:p>
            <a:pPr marL="214629" indent="-177165">
              <a:lnSpc>
                <a:spcPct val="100000"/>
              </a:lnSpc>
              <a:spcBef>
                <a:spcPts val="334"/>
              </a:spcBef>
              <a:buClr>
                <a:srgbClr val="F47F19"/>
              </a:buClr>
              <a:buFont typeface="MathJax_AMS"/>
              <a:buChar char="▶"/>
              <a:tabLst>
                <a:tab pos="215265" algn="l"/>
              </a:tabLst>
            </a:pPr>
            <a:r>
              <a:rPr sz="1100" spc="-10" dirty="0">
                <a:latin typeface="LM Sans 10"/>
                <a:cs typeface="LM Sans 10"/>
              </a:rPr>
              <a:t>packagegroup-core-tools-profile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3D21A25-6C7C-4F52-0F55-65ED0E382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60"/>
              </a:spcBef>
            </a:pPr>
            <a:fld id="{81D60167-4931-47E6-BA6A-407CBD079E47}" type="slidenum">
              <a:rPr lang="en-US" spc="-5" smtClean="0"/>
              <a:t>196</a:t>
            </a:fld>
            <a:r>
              <a:rPr lang="en-US" spc="-5"/>
              <a:t>/300</a:t>
            </a:r>
            <a:endParaRPr lang="en-US" spc="-5" dirty="0"/>
          </a:p>
        </p:txBody>
      </p:sp>
    </p:spTree>
  </p:cSld>
  <p:clrMapOvr>
    <a:masterClrMapping/>
  </p:clrMapOvr>
  <p:transition>
    <p:cut/>
  </p:transition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962" y="28051"/>
            <a:ext cx="1085646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5" dirty="0"/>
              <a:t>Example</a:t>
            </a:r>
            <a:endParaRPr sz="1400" dirty="0"/>
          </a:p>
        </p:txBody>
      </p:sp>
      <p:sp>
        <p:nvSpPr>
          <p:cNvPr id="30" name="object 30"/>
          <p:cNvSpPr txBox="1">
            <a:spLocks noGrp="1"/>
          </p:cNvSpPr>
          <p:nvPr>
            <p:ph type="ftr" sz="quarter" idx="11"/>
          </p:nvPr>
        </p:nvSpPr>
        <p:spPr>
          <a:xfrm>
            <a:off x="273532" y="3143455"/>
            <a:ext cx="2518410" cy="82074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lang="en-US" spc="-5" dirty="0"/>
              <a:t>Remake by Mao Huynh</a:t>
            </a:r>
            <a:endParaRPr spc="-5" dirty="0">
              <a:latin typeface="Noto Sans Mono CJK JP Bold"/>
              <a:cs typeface="Noto Sans Mono CJK JP Bold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309181" y="962913"/>
            <a:ext cx="5142230" cy="1584960"/>
          </a:xfrm>
          <a:custGeom>
            <a:avLst/>
            <a:gdLst/>
            <a:ahLst/>
            <a:cxnLst/>
            <a:rect l="l" t="t" r="r" b="b"/>
            <a:pathLst>
              <a:path w="5142230" h="1584960">
                <a:moveTo>
                  <a:pt x="5141671" y="44411"/>
                </a:moveTo>
                <a:lnTo>
                  <a:pt x="5140363" y="44411"/>
                </a:lnTo>
                <a:lnTo>
                  <a:pt x="5137670" y="31076"/>
                </a:lnTo>
                <a:lnTo>
                  <a:pt x="5126748" y="14922"/>
                </a:lnTo>
                <a:lnTo>
                  <a:pt x="5110607" y="4013"/>
                </a:lnTo>
                <a:lnTo>
                  <a:pt x="5090871" y="0"/>
                </a:lnTo>
                <a:lnTo>
                  <a:pt x="50800" y="0"/>
                </a:lnTo>
                <a:lnTo>
                  <a:pt x="31076" y="4013"/>
                </a:lnTo>
                <a:lnTo>
                  <a:pt x="14922" y="14922"/>
                </a:lnTo>
                <a:lnTo>
                  <a:pt x="4013" y="31076"/>
                </a:lnTo>
                <a:lnTo>
                  <a:pt x="1295" y="44411"/>
                </a:lnTo>
                <a:lnTo>
                  <a:pt x="0" y="44411"/>
                </a:lnTo>
                <a:lnTo>
                  <a:pt x="0" y="50800"/>
                </a:lnTo>
                <a:lnTo>
                  <a:pt x="0" y="82384"/>
                </a:lnTo>
                <a:lnTo>
                  <a:pt x="0" y="1533893"/>
                </a:lnTo>
                <a:lnTo>
                  <a:pt x="4013" y="1553629"/>
                </a:lnTo>
                <a:lnTo>
                  <a:pt x="14922" y="1569783"/>
                </a:lnTo>
                <a:lnTo>
                  <a:pt x="31076" y="1580692"/>
                </a:lnTo>
                <a:lnTo>
                  <a:pt x="50800" y="1584706"/>
                </a:lnTo>
                <a:lnTo>
                  <a:pt x="5090871" y="1584706"/>
                </a:lnTo>
                <a:lnTo>
                  <a:pt x="5110607" y="1580692"/>
                </a:lnTo>
                <a:lnTo>
                  <a:pt x="5126748" y="1569783"/>
                </a:lnTo>
                <a:lnTo>
                  <a:pt x="5137670" y="1553629"/>
                </a:lnTo>
                <a:lnTo>
                  <a:pt x="5141671" y="1533893"/>
                </a:lnTo>
                <a:lnTo>
                  <a:pt x="5141671" y="82384"/>
                </a:lnTo>
                <a:lnTo>
                  <a:pt x="5141671" y="50800"/>
                </a:lnTo>
                <a:lnTo>
                  <a:pt x="5141671" y="44411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347294" y="686433"/>
            <a:ext cx="4661535" cy="18561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./meta/recipes-core/packagegroups/packagegroup-core-tools-debug.bb</a:t>
            </a:r>
            <a:r>
              <a:rPr sz="1100" spc="-5" dirty="0">
                <a:latin typeface="LM Sans 10"/>
                <a:cs typeface="LM Sans 10"/>
              </a:rPr>
              <a:t>:</a:t>
            </a:r>
            <a:endParaRPr sz="1100" dirty="0">
              <a:latin typeface="LM Sans 10"/>
              <a:cs typeface="LM Sans 10"/>
            </a:endParaRPr>
          </a:p>
          <a:p>
            <a:pPr marL="12700" marR="2770505">
              <a:lnSpc>
                <a:spcPct val="102600"/>
              </a:lnSpc>
              <a:spcBef>
                <a:spcPts val="905"/>
              </a:spcBef>
            </a:pPr>
            <a:r>
              <a:rPr sz="1100" spc="-5" dirty="0">
                <a:solidFill>
                  <a:srgbClr val="00688C"/>
                </a:solidFill>
                <a:latin typeface="Noto Sans Mono CJK JP Bold"/>
                <a:cs typeface="Noto Sans Mono CJK JP Bold"/>
              </a:rPr>
              <a:t>SUMMARY </a:t>
            </a:r>
            <a:r>
              <a:rPr sz="1100" spc="-5" dirty="0">
                <a:solidFill>
                  <a:srgbClr val="3F3F3F"/>
                </a:solidFill>
                <a:latin typeface="Noto Sans Mono CJK JP Bold"/>
                <a:cs typeface="Noto Sans Mono CJK JP Bold"/>
              </a:rPr>
              <a:t>= </a:t>
            </a:r>
            <a:r>
              <a:rPr sz="1100" spc="-5" dirty="0">
                <a:solidFill>
                  <a:srgbClr val="CC5454"/>
                </a:solidFill>
                <a:latin typeface="Noto Sans Mono CJK JP Bold"/>
                <a:cs typeface="Noto Sans Mono CJK JP Bold"/>
              </a:rPr>
              <a:t>"Debugging</a:t>
            </a:r>
            <a:r>
              <a:rPr sz="1100" spc="-95" dirty="0">
                <a:solidFill>
                  <a:srgbClr val="CC5454"/>
                </a:solidFill>
                <a:latin typeface="Noto Sans Mono CJK JP Bold"/>
                <a:cs typeface="Noto Sans Mono CJK JP Bold"/>
              </a:rPr>
              <a:t> </a:t>
            </a:r>
            <a:r>
              <a:rPr sz="1100" spc="-5" dirty="0">
                <a:solidFill>
                  <a:srgbClr val="CC5454"/>
                </a:solidFill>
                <a:latin typeface="Noto Sans Mono CJK JP Bold"/>
                <a:cs typeface="Noto Sans Mono CJK JP Bold"/>
              </a:rPr>
              <a:t>tools"  </a:t>
            </a:r>
            <a:r>
              <a:rPr sz="1100" spc="-5" dirty="0">
                <a:solidFill>
                  <a:srgbClr val="00688C"/>
                </a:solidFill>
                <a:latin typeface="Noto Sans Mono CJK JP Bold"/>
                <a:cs typeface="Noto Sans Mono CJK JP Bold"/>
              </a:rPr>
              <a:t>LICENSE </a:t>
            </a:r>
            <a:r>
              <a:rPr sz="1100" spc="-5" dirty="0">
                <a:solidFill>
                  <a:srgbClr val="3F3F3F"/>
                </a:solidFill>
                <a:latin typeface="Noto Sans Mono CJK JP Bold"/>
                <a:cs typeface="Noto Sans Mono CJK JP Bold"/>
              </a:rPr>
              <a:t>=</a:t>
            </a:r>
            <a:r>
              <a:rPr sz="1100" spc="-20" dirty="0">
                <a:solidFill>
                  <a:srgbClr val="3F3F3F"/>
                </a:solidFill>
                <a:latin typeface="Noto Sans Mono CJK JP Bold"/>
                <a:cs typeface="Noto Sans Mono CJK JP Bold"/>
              </a:rPr>
              <a:t> </a:t>
            </a:r>
            <a:r>
              <a:rPr sz="1100" spc="-5" dirty="0">
                <a:solidFill>
                  <a:srgbClr val="CC5454"/>
                </a:solidFill>
                <a:latin typeface="Noto Sans Mono CJK JP Bold"/>
                <a:cs typeface="Noto Sans Mono CJK JP Bold"/>
              </a:rPr>
              <a:t>"MIT"</a:t>
            </a:r>
            <a:endParaRPr sz="1100" dirty="0">
              <a:latin typeface="Noto Sans Mono CJK JP Bold"/>
              <a:cs typeface="Noto Sans Mono CJK JP Bold"/>
            </a:endParaRPr>
          </a:p>
          <a:p>
            <a:pPr marL="12700" marR="3255010">
              <a:lnSpc>
                <a:spcPct val="205300"/>
              </a:lnSpc>
            </a:pPr>
            <a:r>
              <a:rPr sz="1100" spc="-5" dirty="0">
                <a:solidFill>
                  <a:srgbClr val="3F3F3F"/>
                </a:solidFill>
                <a:latin typeface="Noto Sans Mono CJK JP Bold"/>
                <a:cs typeface="Noto Sans Mono CJK JP Bold"/>
              </a:rPr>
              <a:t>inherit</a:t>
            </a:r>
            <a:r>
              <a:rPr sz="1100" spc="-95" dirty="0">
                <a:solidFill>
                  <a:srgbClr val="3F3F3F"/>
                </a:solidFill>
                <a:latin typeface="Noto Sans Mono CJK JP Bold"/>
                <a:cs typeface="Noto Sans Mono CJK JP Bold"/>
              </a:rPr>
              <a:t> </a:t>
            </a:r>
            <a:r>
              <a:rPr sz="1100" spc="-5" dirty="0">
                <a:solidFill>
                  <a:srgbClr val="3F3F3F"/>
                </a:solidFill>
                <a:latin typeface="Noto Sans Mono CJK JP Bold"/>
                <a:cs typeface="Noto Sans Mono CJK JP Bold"/>
              </a:rPr>
              <a:t>packagegroup  RDEPENDS_</a:t>
            </a:r>
            <a:r>
              <a:rPr sz="1100" spc="-5" dirty="0">
                <a:solidFill>
                  <a:srgbClr val="CC5454"/>
                </a:solidFill>
                <a:latin typeface="Noto Sans Mono CJK JP Bold"/>
                <a:cs typeface="Noto Sans Mono CJK JP Bold"/>
              </a:rPr>
              <a:t>${</a:t>
            </a:r>
            <a:r>
              <a:rPr sz="1100" spc="-5" dirty="0">
                <a:solidFill>
                  <a:srgbClr val="00688C"/>
                </a:solidFill>
                <a:latin typeface="Noto Sans Mono CJK JP Bold"/>
                <a:cs typeface="Noto Sans Mono CJK JP Bold"/>
              </a:rPr>
              <a:t>PN</a:t>
            </a:r>
            <a:r>
              <a:rPr sz="1100" spc="-5" dirty="0">
                <a:solidFill>
                  <a:srgbClr val="CC5454"/>
                </a:solidFill>
                <a:latin typeface="Noto Sans Mono CJK JP Bold"/>
                <a:cs typeface="Noto Sans Mono CJK JP Bold"/>
              </a:rPr>
              <a:t>} </a:t>
            </a:r>
            <a:r>
              <a:rPr sz="1100" spc="-5" dirty="0">
                <a:solidFill>
                  <a:srgbClr val="3F3F3F"/>
                </a:solidFill>
                <a:latin typeface="Noto Sans Mono CJK JP Bold"/>
                <a:cs typeface="Noto Sans Mono CJK JP Bold"/>
              </a:rPr>
              <a:t>=</a:t>
            </a:r>
            <a:r>
              <a:rPr sz="1100" spc="-70" dirty="0">
                <a:solidFill>
                  <a:srgbClr val="3F3F3F"/>
                </a:solidFill>
                <a:latin typeface="Noto Sans Mono CJK JP Bold"/>
                <a:cs typeface="Noto Sans Mono CJK JP Bold"/>
              </a:rPr>
              <a:t> </a:t>
            </a:r>
            <a:r>
              <a:rPr sz="1100" spc="-5" dirty="0">
                <a:solidFill>
                  <a:srgbClr val="CC5454"/>
                </a:solidFill>
                <a:latin typeface="Noto Sans Mono CJK JP Bold"/>
                <a:cs typeface="Noto Sans Mono CJK JP Bold"/>
              </a:rPr>
              <a:t>"\</a:t>
            </a:r>
            <a:endParaRPr sz="1100" dirty="0">
              <a:latin typeface="Noto Sans Mono CJK JP Bold"/>
              <a:cs typeface="Noto Sans Mono CJK JP Bold"/>
            </a:endParaRPr>
          </a:p>
          <a:p>
            <a:pPr marL="289560" marR="3601720">
              <a:lnSpc>
                <a:spcPct val="102600"/>
              </a:lnSpc>
            </a:pPr>
            <a:r>
              <a:rPr sz="1100" spc="-5" dirty="0">
                <a:solidFill>
                  <a:srgbClr val="CC5454"/>
                </a:solidFill>
                <a:latin typeface="Noto Sans Mono CJK JP Bold"/>
                <a:cs typeface="Noto Sans Mono CJK JP Bold"/>
              </a:rPr>
              <a:t>gdb \  gdbserver</a:t>
            </a:r>
            <a:r>
              <a:rPr sz="1100" spc="-105" dirty="0">
                <a:solidFill>
                  <a:srgbClr val="CC5454"/>
                </a:solidFill>
                <a:latin typeface="Noto Sans Mono CJK JP Bold"/>
                <a:cs typeface="Noto Sans Mono CJK JP Bold"/>
              </a:rPr>
              <a:t> </a:t>
            </a:r>
            <a:r>
              <a:rPr sz="1100" spc="-5" dirty="0">
                <a:solidFill>
                  <a:srgbClr val="CC5454"/>
                </a:solidFill>
                <a:latin typeface="Noto Sans Mono CJK JP Bold"/>
                <a:cs typeface="Noto Sans Mono CJK JP Bold"/>
              </a:rPr>
              <a:t>\  strace"</a:t>
            </a:r>
            <a:endParaRPr sz="1100" dirty="0">
              <a:latin typeface="Noto Sans Mono CJK JP Bold"/>
              <a:cs typeface="Noto Sans Mono CJK JP Bold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E16D33-7D62-AAE1-DD92-33364CC1A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60"/>
              </a:spcBef>
            </a:pPr>
            <a:fld id="{81D60167-4931-47E6-BA6A-407CBD079E47}" type="slidenum">
              <a:rPr lang="en-US" spc="-5" smtClean="0"/>
              <a:t>197</a:t>
            </a:fld>
            <a:r>
              <a:rPr lang="en-US" spc="-5"/>
              <a:t>/300</a:t>
            </a:r>
            <a:endParaRPr lang="en-US" spc="-5" dirty="0"/>
          </a:p>
        </p:txBody>
      </p:sp>
    </p:spTree>
  </p:cSld>
  <p:clrMapOvr>
    <a:masterClrMapping/>
  </p:clrMapOvr>
  <p:transition>
    <p:cut/>
  </p:transition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068" y="33683"/>
            <a:ext cx="274320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0" dirty="0">
                <a:latin typeface="LM Sans 17"/>
                <a:cs typeface="LM Sans 17"/>
              </a:rPr>
              <a:t>Practical lab - Create </a:t>
            </a:r>
            <a:r>
              <a:rPr sz="1400" spc="15" dirty="0">
                <a:latin typeface="LM Sans 17"/>
                <a:cs typeface="LM Sans 17"/>
              </a:rPr>
              <a:t>a custom</a:t>
            </a:r>
            <a:r>
              <a:rPr sz="1400" spc="-15" dirty="0">
                <a:latin typeface="LM Sans 17"/>
                <a:cs typeface="LM Sans 17"/>
              </a:rPr>
              <a:t> </a:t>
            </a:r>
            <a:r>
              <a:rPr sz="1400" spc="15" dirty="0">
                <a:latin typeface="LM Sans 17"/>
                <a:cs typeface="LM Sans 17"/>
              </a:rPr>
              <a:t>image</a:t>
            </a:r>
            <a:endParaRPr sz="1400" dirty="0">
              <a:latin typeface="LM Sans 17"/>
              <a:cs typeface="LM Sans 17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240089" y="568498"/>
            <a:ext cx="2016125" cy="2168525"/>
            <a:chOff x="240089" y="568498"/>
            <a:chExt cx="2016125" cy="2168525"/>
          </a:xfrm>
        </p:grpSpPr>
        <p:sp>
          <p:nvSpPr>
            <p:cNvPr id="26" name="object 26"/>
            <p:cNvSpPr/>
            <p:nvPr/>
          </p:nvSpPr>
          <p:spPr>
            <a:xfrm>
              <a:off x="387947" y="913397"/>
              <a:ext cx="1178560" cy="1563370"/>
            </a:xfrm>
            <a:custGeom>
              <a:avLst/>
              <a:gdLst/>
              <a:ahLst/>
              <a:cxnLst/>
              <a:rect l="l" t="t" r="r" b="b"/>
              <a:pathLst>
                <a:path w="1178560" h="1563370">
                  <a:moveTo>
                    <a:pt x="1178054" y="781616"/>
                  </a:moveTo>
                  <a:lnTo>
                    <a:pt x="1176695" y="835129"/>
                  </a:lnTo>
                  <a:lnTo>
                    <a:pt x="1172677" y="887675"/>
                  </a:lnTo>
                  <a:lnTo>
                    <a:pt x="1166087" y="939137"/>
                  </a:lnTo>
                  <a:lnTo>
                    <a:pt x="1157013" y="989398"/>
                  </a:lnTo>
                  <a:lnTo>
                    <a:pt x="1145544" y="1038342"/>
                  </a:lnTo>
                  <a:lnTo>
                    <a:pt x="1131765" y="1085853"/>
                  </a:lnTo>
                  <a:lnTo>
                    <a:pt x="1115766" y="1131814"/>
                  </a:lnTo>
                  <a:lnTo>
                    <a:pt x="1097634" y="1176109"/>
                  </a:lnTo>
                  <a:lnTo>
                    <a:pt x="1077457" y="1218621"/>
                  </a:lnTo>
                  <a:lnTo>
                    <a:pt x="1055322" y="1259234"/>
                  </a:lnTo>
                  <a:lnTo>
                    <a:pt x="1031318" y="1297832"/>
                  </a:lnTo>
                  <a:lnTo>
                    <a:pt x="1005531" y="1334297"/>
                  </a:lnTo>
                  <a:lnTo>
                    <a:pt x="978050" y="1368515"/>
                  </a:lnTo>
                  <a:lnTo>
                    <a:pt x="948962" y="1400368"/>
                  </a:lnTo>
                  <a:lnTo>
                    <a:pt x="918355" y="1429739"/>
                  </a:lnTo>
                  <a:lnTo>
                    <a:pt x="886317" y="1456514"/>
                  </a:lnTo>
                  <a:lnTo>
                    <a:pt x="852936" y="1480574"/>
                  </a:lnTo>
                  <a:lnTo>
                    <a:pt x="818299" y="1501804"/>
                  </a:lnTo>
                  <a:lnTo>
                    <a:pt x="782493" y="1520087"/>
                  </a:lnTo>
                  <a:lnTo>
                    <a:pt x="745608" y="1535307"/>
                  </a:lnTo>
                  <a:lnTo>
                    <a:pt x="707729" y="1547347"/>
                  </a:lnTo>
                  <a:lnTo>
                    <a:pt x="668946" y="1556092"/>
                  </a:lnTo>
                  <a:lnTo>
                    <a:pt x="629346" y="1561424"/>
                  </a:lnTo>
                  <a:lnTo>
                    <a:pt x="589016" y="1563227"/>
                  </a:lnTo>
                  <a:lnTo>
                    <a:pt x="548688" y="1561424"/>
                  </a:lnTo>
                  <a:lnTo>
                    <a:pt x="509090" y="1556092"/>
                  </a:lnTo>
                  <a:lnTo>
                    <a:pt x="470309" y="1547347"/>
                  </a:lnTo>
                  <a:lnTo>
                    <a:pt x="432432" y="1535307"/>
                  </a:lnTo>
                  <a:lnTo>
                    <a:pt x="395548" y="1520087"/>
                  </a:lnTo>
                  <a:lnTo>
                    <a:pt x="359744" y="1501804"/>
                  </a:lnTo>
                  <a:lnTo>
                    <a:pt x="325108" y="1480574"/>
                  </a:lnTo>
                  <a:lnTo>
                    <a:pt x="291728" y="1456514"/>
                  </a:lnTo>
                  <a:lnTo>
                    <a:pt x="259691" y="1429739"/>
                  </a:lnTo>
                  <a:lnTo>
                    <a:pt x="229086" y="1400368"/>
                  </a:lnTo>
                  <a:lnTo>
                    <a:pt x="199999" y="1368515"/>
                  </a:lnTo>
                  <a:lnTo>
                    <a:pt x="172519" y="1334297"/>
                  </a:lnTo>
                  <a:lnTo>
                    <a:pt x="146733" y="1297832"/>
                  </a:lnTo>
                  <a:lnTo>
                    <a:pt x="122729" y="1259234"/>
                  </a:lnTo>
                  <a:lnTo>
                    <a:pt x="100594" y="1218621"/>
                  </a:lnTo>
                  <a:lnTo>
                    <a:pt x="80418" y="1176109"/>
                  </a:lnTo>
                  <a:lnTo>
                    <a:pt x="62286" y="1131814"/>
                  </a:lnTo>
                  <a:lnTo>
                    <a:pt x="46287" y="1085853"/>
                  </a:lnTo>
                  <a:lnTo>
                    <a:pt x="32509" y="1038342"/>
                  </a:lnTo>
                  <a:lnTo>
                    <a:pt x="21040" y="989398"/>
                  </a:lnTo>
                  <a:lnTo>
                    <a:pt x="11966" y="939137"/>
                  </a:lnTo>
                  <a:lnTo>
                    <a:pt x="5377" y="887675"/>
                  </a:lnTo>
                  <a:lnTo>
                    <a:pt x="1358" y="835129"/>
                  </a:lnTo>
                  <a:lnTo>
                    <a:pt x="0" y="781616"/>
                  </a:lnTo>
                  <a:lnTo>
                    <a:pt x="1358" y="728102"/>
                  </a:lnTo>
                  <a:lnTo>
                    <a:pt x="5377" y="675555"/>
                  </a:lnTo>
                  <a:lnTo>
                    <a:pt x="11966" y="624093"/>
                  </a:lnTo>
                  <a:lnTo>
                    <a:pt x="21040" y="573831"/>
                  </a:lnTo>
                  <a:lnTo>
                    <a:pt x="32509" y="524887"/>
                  </a:lnTo>
                  <a:lnTo>
                    <a:pt x="46287" y="477376"/>
                  </a:lnTo>
                  <a:lnTo>
                    <a:pt x="62286" y="431414"/>
                  </a:lnTo>
                  <a:lnTo>
                    <a:pt x="80418" y="387119"/>
                  </a:lnTo>
                  <a:lnTo>
                    <a:pt x="100594" y="344607"/>
                  </a:lnTo>
                  <a:lnTo>
                    <a:pt x="122729" y="303993"/>
                  </a:lnTo>
                  <a:lnTo>
                    <a:pt x="146733" y="265396"/>
                  </a:lnTo>
                  <a:lnTo>
                    <a:pt x="172519" y="228930"/>
                  </a:lnTo>
                  <a:lnTo>
                    <a:pt x="199999" y="194712"/>
                  </a:lnTo>
                  <a:lnTo>
                    <a:pt x="229086" y="162859"/>
                  </a:lnTo>
                  <a:lnTo>
                    <a:pt x="259691" y="133487"/>
                  </a:lnTo>
                  <a:lnTo>
                    <a:pt x="291728" y="106713"/>
                  </a:lnTo>
                  <a:lnTo>
                    <a:pt x="325108" y="82653"/>
                  </a:lnTo>
                  <a:lnTo>
                    <a:pt x="359744" y="61423"/>
                  </a:lnTo>
                  <a:lnTo>
                    <a:pt x="395548" y="43140"/>
                  </a:lnTo>
                  <a:lnTo>
                    <a:pt x="432432" y="27920"/>
                  </a:lnTo>
                  <a:lnTo>
                    <a:pt x="470309" y="15879"/>
                  </a:lnTo>
                  <a:lnTo>
                    <a:pt x="509090" y="7135"/>
                  </a:lnTo>
                  <a:lnTo>
                    <a:pt x="548688" y="1803"/>
                  </a:lnTo>
                  <a:lnTo>
                    <a:pt x="589016" y="0"/>
                  </a:lnTo>
                  <a:lnTo>
                    <a:pt x="629346" y="1803"/>
                  </a:lnTo>
                  <a:lnTo>
                    <a:pt x="668946" y="7135"/>
                  </a:lnTo>
                  <a:lnTo>
                    <a:pt x="707729" y="15879"/>
                  </a:lnTo>
                  <a:lnTo>
                    <a:pt x="745608" y="27920"/>
                  </a:lnTo>
                  <a:lnTo>
                    <a:pt x="782493" y="43140"/>
                  </a:lnTo>
                  <a:lnTo>
                    <a:pt x="818299" y="61423"/>
                  </a:lnTo>
                  <a:lnTo>
                    <a:pt x="852936" y="82653"/>
                  </a:lnTo>
                  <a:lnTo>
                    <a:pt x="886317" y="106713"/>
                  </a:lnTo>
                  <a:lnTo>
                    <a:pt x="918355" y="133487"/>
                  </a:lnTo>
                  <a:lnTo>
                    <a:pt x="948962" y="162859"/>
                  </a:lnTo>
                  <a:lnTo>
                    <a:pt x="978050" y="194712"/>
                  </a:lnTo>
                  <a:lnTo>
                    <a:pt x="1005531" y="228930"/>
                  </a:lnTo>
                  <a:lnTo>
                    <a:pt x="1031318" y="265396"/>
                  </a:lnTo>
                  <a:lnTo>
                    <a:pt x="1055322" y="303993"/>
                  </a:lnTo>
                  <a:lnTo>
                    <a:pt x="1077457" y="344607"/>
                  </a:lnTo>
                  <a:lnTo>
                    <a:pt x="1097634" y="387119"/>
                  </a:lnTo>
                  <a:lnTo>
                    <a:pt x="1115766" y="431414"/>
                  </a:lnTo>
                  <a:lnTo>
                    <a:pt x="1131765" y="477376"/>
                  </a:lnTo>
                  <a:lnTo>
                    <a:pt x="1145544" y="524887"/>
                  </a:lnTo>
                  <a:lnTo>
                    <a:pt x="1157013" y="573831"/>
                  </a:lnTo>
                  <a:lnTo>
                    <a:pt x="1166087" y="624093"/>
                  </a:lnTo>
                  <a:lnTo>
                    <a:pt x="1172677" y="675555"/>
                  </a:lnTo>
                  <a:lnTo>
                    <a:pt x="1176695" y="728102"/>
                  </a:lnTo>
                  <a:lnTo>
                    <a:pt x="1178054" y="781616"/>
                  </a:lnTo>
                  <a:close/>
                </a:path>
              </a:pathLst>
            </a:custGeom>
            <a:ln w="382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819081" y="1491322"/>
              <a:ext cx="241300" cy="319405"/>
            </a:xfrm>
            <a:custGeom>
              <a:avLst/>
              <a:gdLst/>
              <a:ahLst/>
              <a:cxnLst/>
              <a:rect l="l" t="t" r="r" b="b"/>
              <a:pathLst>
                <a:path w="241300" h="319405">
                  <a:moveTo>
                    <a:pt x="30546" y="319360"/>
                  </a:moveTo>
                  <a:lnTo>
                    <a:pt x="17970" y="267449"/>
                  </a:lnTo>
                  <a:lnTo>
                    <a:pt x="8522" y="221944"/>
                  </a:lnTo>
                  <a:lnTo>
                    <a:pt x="2450" y="178553"/>
                  </a:lnTo>
                  <a:lnTo>
                    <a:pt x="0" y="132987"/>
                  </a:lnTo>
                  <a:lnTo>
                    <a:pt x="1420" y="80956"/>
                  </a:lnTo>
                  <a:lnTo>
                    <a:pt x="6958" y="18171"/>
                  </a:lnTo>
                  <a:lnTo>
                    <a:pt x="42406" y="7758"/>
                  </a:lnTo>
                  <a:lnTo>
                    <a:pt x="81481" y="0"/>
                  </a:lnTo>
                  <a:lnTo>
                    <a:pt x="126213" y="368"/>
                  </a:lnTo>
                  <a:lnTo>
                    <a:pt x="178635" y="14335"/>
                  </a:lnTo>
                  <a:lnTo>
                    <a:pt x="240781" y="47375"/>
                  </a:lnTo>
                  <a:lnTo>
                    <a:pt x="213957" y="103366"/>
                  </a:lnTo>
                  <a:lnTo>
                    <a:pt x="187119" y="150660"/>
                  </a:lnTo>
                  <a:lnTo>
                    <a:pt x="159633" y="191047"/>
                  </a:lnTo>
                  <a:lnTo>
                    <a:pt x="130865" y="226320"/>
                  </a:lnTo>
                  <a:lnTo>
                    <a:pt x="100184" y="258268"/>
                  </a:lnTo>
                  <a:lnTo>
                    <a:pt x="66955" y="288685"/>
                  </a:lnTo>
                  <a:lnTo>
                    <a:pt x="30546" y="319360"/>
                  </a:lnTo>
                  <a:close/>
                </a:path>
              </a:pathLst>
            </a:custGeom>
            <a:solidFill>
              <a:srgbClr val="F47E1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819081" y="1491322"/>
              <a:ext cx="241300" cy="319405"/>
            </a:xfrm>
            <a:custGeom>
              <a:avLst/>
              <a:gdLst/>
              <a:ahLst/>
              <a:cxnLst/>
              <a:rect l="l" t="t" r="r" b="b"/>
              <a:pathLst>
                <a:path w="241300" h="319405">
                  <a:moveTo>
                    <a:pt x="240781" y="47375"/>
                  </a:moveTo>
                  <a:lnTo>
                    <a:pt x="213957" y="103366"/>
                  </a:lnTo>
                  <a:lnTo>
                    <a:pt x="187119" y="150660"/>
                  </a:lnTo>
                  <a:lnTo>
                    <a:pt x="159633" y="191047"/>
                  </a:lnTo>
                  <a:lnTo>
                    <a:pt x="130865" y="226320"/>
                  </a:lnTo>
                  <a:lnTo>
                    <a:pt x="100184" y="258268"/>
                  </a:lnTo>
                  <a:lnTo>
                    <a:pt x="66955" y="288685"/>
                  </a:lnTo>
                  <a:lnTo>
                    <a:pt x="30546" y="319360"/>
                  </a:lnTo>
                  <a:lnTo>
                    <a:pt x="17970" y="267449"/>
                  </a:lnTo>
                  <a:lnTo>
                    <a:pt x="8522" y="221944"/>
                  </a:lnTo>
                  <a:lnTo>
                    <a:pt x="2450" y="178553"/>
                  </a:lnTo>
                  <a:lnTo>
                    <a:pt x="0" y="132987"/>
                  </a:lnTo>
                  <a:lnTo>
                    <a:pt x="1420" y="80956"/>
                  </a:lnTo>
                  <a:lnTo>
                    <a:pt x="6958" y="18171"/>
                  </a:lnTo>
                  <a:lnTo>
                    <a:pt x="42406" y="7758"/>
                  </a:lnTo>
                  <a:lnTo>
                    <a:pt x="81481" y="0"/>
                  </a:lnTo>
                  <a:lnTo>
                    <a:pt x="126213" y="368"/>
                  </a:lnTo>
                  <a:lnTo>
                    <a:pt x="178635" y="14335"/>
                  </a:lnTo>
                  <a:lnTo>
                    <a:pt x="240781" y="47375"/>
                  </a:lnTo>
                  <a:close/>
                </a:path>
              </a:pathLst>
            </a:custGeom>
            <a:ln w="3978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40080" y="1488757"/>
              <a:ext cx="1514475" cy="535940"/>
            </a:xfrm>
            <a:custGeom>
              <a:avLst/>
              <a:gdLst/>
              <a:ahLst/>
              <a:cxnLst/>
              <a:rect l="l" t="t" r="r" b="b"/>
              <a:pathLst>
                <a:path w="1514475" h="535939">
                  <a:moveTo>
                    <a:pt x="177622" y="516305"/>
                  </a:moveTo>
                  <a:lnTo>
                    <a:pt x="174358" y="472401"/>
                  </a:lnTo>
                  <a:lnTo>
                    <a:pt x="172351" y="427151"/>
                  </a:lnTo>
                  <a:lnTo>
                    <a:pt x="172046" y="412140"/>
                  </a:lnTo>
                  <a:lnTo>
                    <a:pt x="171399" y="381304"/>
                  </a:lnTo>
                  <a:lnTo>
                    <a:pt x="171170" y="334086"/>
                  </a:lnTo>
                  <a:lnTo>
                    <a:pt x="171361" y="285115"/>
                  </a:lnTo>
                  <a:lnTo>
                    <a:pt x="171653" y="233972"/>
                  </a:lnTo>
                  <a:lnTo>
                    <a:pt x="171767" y="180289"/>
                  </a:lnTo>
                  <a:lnTo>
                    <a:pt x="171373" y="123659"/>
                  </a:lnTo>
                  <a:lnTo>
                    <a:pt x="170205" y="63703"/>
                  </a:lnTo>
                  <a:lnTo>
                    <a:pt x="167919" y="0"/>
                  </a:lnTo>
                  <a:lnTo>
                    <a:pt x="158102" y="20358"/>
                  </a:lnTo>
                  <a:lnTo>
                    <a:pt x="143941" y="46634"/>
                  </a:lnTo>
                  <a:lnTo>
                    <a:pt x="106997" y="115976"/>
                  </a:lnTo>
                  <a:lnTo>
                    <a:pt x="86347" y="158572"/>
                  </a:lnTo>
                  <a:lnTo>
                    <a:pt x="65684" y="206121"/>
                  </a:lnTo>
                  <a:lnTo>
                    <a:pt x="46101" y="258381"/>
                  </a:lnTo>
                  <a:lnTo>
                    <a:pt x="28663" y="315112"/>
                  </a:lnTo>
                  <a:lnTo>
                    <a:pt x="14439" y="376085"/>
                  </a:lnTo>
                  <a:lnTo>
                    <a:pt x="4533" y="441058"/>
                  </a:lnTo>
                  <a:lnTo>
                    <a:pt x="0" y="509778"/>
                  </a:lnTo>
                  <a:lnTo>
                    <a:pt x="889" y="527596"/>
                  </a:lnTo>
                  <a:lnTo>
                    <a:pt x="4838" y="535622"/>
                  </a:lnTo>
                  <a:lnTo>
                    <a:pt x="11455" y="535368"/>
                  </a:lnTo>
                  <a:lnTo>
                    <a:pt x="20396" y="528358"/>
                  </a:lnTo>
                  <a:lnTo>
                    <a:pt x="31254" y="516128"/>
                  </a:lnTo>
                  <a:lnTo>
                    <a:pt x="43688" y="500189"/>
                  </a:lnTo>
                  <a:lnTo>
                    <a:pt x="57327" y="482079"/>
                  </a:lnTo>
                  <a:lnTo>
                    <a:pt x="71780" y="463308"/>
                  </a:lnTo>
                  <a:lnTo>
                    <a:pt x="86677" y="445401"/>
                  </a:lnTo>
                  <a:lnTo>
                    <a:pt x="101663" y="429882"/>
                  </a:lnTo>
                  <a:lnTo>
                    <a:pt x="116357" y="418287"/>
                  </a:lnTo>
                  <a:lnTo>
                    <a:pt x="130390" y="412140"/>
                  </a:lnTo>
                  <a:lnTo>
                    <a:pt x="143395" y="412940"/>
                  </a:lnTo>
                  <a:lnTo>
                    <a:pt x="154990" y="422236"/>
                  </a:lnTo>
                  <a:lnTo>
                    <a:pt x="164807" y="441553"/>
                  </a:lnTo>
                  <a:lnTo>
                    <a:pt x="172478" y="472401"/>
                  </a:lnTo>
                  <a:lnTo>
                    <a:pt x="177622" y="516305"/>
                  </a:lnTo>
                  <a:close/>
                </a:path>
                <a:path w="1514475" h="535939">
                  <a:moveTo>
                    <a:pt x="1514030" y="462635"/>
                  </a:moveTo>
                  <a:lnTo>
                    <a:pt x="1508391" y="401205"/>
                  </a:lnTo>
                  <a:lnTo>
                    <a:pt x="1502867" y="375246"/>
                  </a:lnTo>
                  <a:lnTo>
                    <a:pt x="1496047" y="343141"/>
                  </a:lnTo>
                  <a:lnTo>
                    <a:pt x="1478343" y="288632"/>
                  </a:lnTo>
                  <a:lnTo>
                    <a:pt x="1456626" y="237921"/>
                  </a:lnTo>
                  <a:lnTo>
                    <a:pt x="1432242" y="191198"/>
                  </a:lnTo>
                  <a:lnTo>
                    <a:pt x="1406525" y="148704"/>
                  </a:lnTo>
                  <a:lnTo>
                    <a:pt x="1380807" y="110629"/>
                  </a:lnTo>
                  <a:lnTo>
                    <a:pt x="1356461" y="77203"/>
                  </a:lnTo>
                  <a:lnTo>
                    <a:pt x="1334795" y="48641"/>
                  </a:lnTo>
                  <a:lnTo>
                    <a:pt x="1317180" y="25158"/>
                  </a:lnTo>
                  <a:lnTo>
                    <a:pt x="1304950" y="6959"/>
                  </a:lnTo>
                  <a:lnTo>
                    <a:pt x="1301889" y="70002"/>
                  </a:lnTo>
                  <a:lnTo>
                    <a:pt x="1300467" y="128993"/>
                  </a:lnTo>
                  <a:lnTo>
                    <a:pt x="1300162" y="184378"/>
                  </a:lnTo>
                  <a:lnTo>
                    <a:pt x="1300467" y="236677"/>
                  </a:lnTo>
                  <a:lnTo>
                    <a:pt x="1300848" y="286346"/>
                  </a:lnTo>
                  <a:lnTo>
                    <a:pt x="1300797" y="333883"/>
                  </a:lnTo>
                  <a:lnTo>
                    <a:pt x="1299806" y="379755"/>
                  </a:lnTo>
                  <a:lnTo>
                    <a:pt x="1297343" y="424459"/>
                  </a:lnTo>
                  <a:lnTo>
                    <a:pt x="1292898" y="468477"/>
                  </a:lnTo>
                  <a:lnTo>
                    <a:pt x="1299819" y="427177"/>
                  </a:lnTo>
                  <a:lnTo>
                    <a:pt x="1310246" y="398957"/>
                  </a:lnTo>
                  <a:lnTo>
                    <a:pt x="1323632" y="382193"/>
                  </a:lnTo>
                  <a:lnTo>
                    <a:pt x="1339405" y="375246"/>
                  </a:lnTo>
                  <a:lnTo>
                    <a:pt x="1357033" y="376478"/>
                  </a:lnTo>
                  <a:lnTo>
                    <a:pt x="1395603" y="396951"/>
                  </a:lnTo>
                  <a:lnTo>
                    <a:pt x="1434884" y="430530"/>
                  </a:lnTo>
                  <a:lnTo>
                    <a:pt x="1453413" y="448157"/>
                  </a:lnTo>
                  <a:lnTo>
                    <a:pt x="1470456" y="464159"/>
                  </a:lnTo>
                  <a:lnTo>
                    <a:pt x="1485468" y="476910"/>
                  </a:lnTo>
                  <a:lnTo>
                    <a:pt x="1497888" y="484759"/>
                  </a:lnTo>
                  <a:lnTo>
                    <a:pt x="1507159" y="486092"/>
                  </a:lnTo>
                  <a:lnTo>
                    <a:pt x="1512722" y="479259"/>
                  </a:lnTo>
                  <a:lnTo>
                    <a:pt x="1514030" y="46263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15303" y="2261154"/>
              <a:ext cx="377825" cy="324485"/>
            </a:xfrm>
            <a:custGeom>
              <a:avLst/>
              <a:gdLst/>
              <a:ahLst/>
              <a:cxnLst/>
              <a:rect l="l" t="t" r="r" b="b"/>
              <a:pathLst>
                <a:path w="377825" h="324485">
                  <a:moveTo>
                    <a:pt x="142310" y="323989"/>
                  </a:moveTo>
                  <a:lnTo>
                    <a:pt x="97836" y="321112"/>
                  </a:lnTo>
                  <a:lnTo>
                    <a:pt x="60271" y="310861"/>
                  </a:lnTo>
                  <a:lnTo>
                    <a:pt x="10256" y="269314"/>
                  </a:lnTo>
                  <a:lnTo>
                    <a:pt x="0" y="238557"/>
                  </a:lnTo>
                  <a:lnTo>
                    <a:pt x="1038" y="201503"/>
                  </a:lnTo>
                  <a:lnTo>
                    <a:pt x="14470" y="158421"/>
                  </a:lnTo>
                  <a:lnTo>
                    <a:pt x="38412" y="110658"/>
                  </a:lnTo>
                  <a:lnTo>
                    <a:pt x="66502" y="68346"/>
                  </a:lnTo>
                  <a:lnTo>
                    <a:pt x="97814" y="34072"/>
                  </a:lnTo>
                  <a:lnTo>
                    <a:pt x="131420" y="10427"/>
                  </a:lnTo>
                  <a:lnTo>
                    <a:pt x="166396" y="0"/>
                  </a:lnTo>
                  <a:lnTo>
                    <a:pt x="201815" y="5377"/>
                  </a:lnTo>
                  <a:lnTo>
                    <a:pt x="236752" y="29150"/>
                  </a:lnTo>
                  <a:lnTo>
                    <a:pt x="269900" y="62408"/>
                  </a:lnTo>
                  <a:lnTo>
                    <a:pt x="305673" y="103346"/>
                  </a:lnTo>
                  <a:lnTo>
                    <a:pt x="320833" y="123752"/>
                  </a:lnTo>
                  <a:lnTo>
                    <a:pt x="342533" y="152604"/>
                  </a:lnTo>
                  <a:lnTo>
                    <a:pt x="377042" y="196263"/>
                  </a:lnTo>
                  <a:lnTo>
                    <a:pt x="377527" y="229850"/>
                  </a:lnTo>
                  <a:lnTo>
                    <a:pt x="361873" y="257084"/>
                  </a:lnTo>
                  <a:lnTo>
                    <a:pt x="332816" y="278803"/>
                  </a:lnTo>
                  <a:lnTo>
                    <a:pt x="293093" y="295841"/>
                  </a:lnTo>
                  <a:lnTo>
                    <a:pt x="245441" y="309036"/>
                  </a:lnTo>
                  <a:lnTo>
                    <a:pt x="192597" y="319222"/>
                  </a:lnTo>
                  <a:lnTo>
                    <a:pt x="142310" y="323989"/>
                  </a:lnTo>
                  <a:close/>
                </a:path>
              </a:pathLst>
            </a:custGeom>
            <a:solidFill>
              <a:srgbClr val="F47E1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515303" y="2261154"/>
              <a:ext cx="377825" cy="324485"/>
            </a:xfrm>
            <a:custGeom>
              <a:avLst/>
              <a:gdLst/>
              <a:ahLst/>
              <a:cxnLst/>
              <a:rect l="l" t="t" r="r" b="b"/>
              <a:pathLst>
                <a:path w="377825" h="324485">
                  <a:moveTo>
                    <a:pt x="377042" y="196263"/>
                  </a:moveTo>
                  <a:lnTo>
                    <a:pt x="361873" y="257084"/>
                  </a:lnTo>
                  <a:lnTo>
                    <a:pt x="293093" y="295841"/>
                  </a:lnTo>
                  <a:lnTo>
                    <a:pt x="245441" y="309036"/>
                  </a:lnTo>
                  <a:lnTo>
                    <a:pt x="192597" y="319222"/>
                  </a:lnTo>
                  <a:lnTo>
                    <a:pt x="142310" y="323989"/>
                  </a:lnTo>
                  <a:lnTo>
                    <a:pt x="97836" y="321112"/>
                  </a:lnTo>
                  <a:lnTo>
                    <a:pt x="60271" y="310861"/>
                  </a:lnTo>
                  <a:lnTo>
                    <a:pt x="30712" y="293505"/>
                  </a:lnTo>
                  <a:lnTo>
                    <a:pt x="10256" y="269314"/>
                  </a:lnTo>
                  <a:lnTo>
                    <a:pt x="0" y="238557"/>
                  </a:lnTo>
                  <a:lnTo>
                    <a:pt x="1038" y="201503"/>
                  </a:lnTo>
                  <a:lnTo>
                    <a:pt x="14470" y="158421"/>
                  </a:lnTo>
                  <a:lnTo>
                    <a:pt x="38412" y="110658"/>
                  </a:lnTo>
                  <a:lnTo>
                    <a:pt x="66502" y="68346"/>
                  </a:lnTo>
                  <a:lnTo>
                    <a:pt x="97814" y="34072"/>
                  </a:lnTo>
                  <a:lnTo>
                    <a:pt x="131420" y="10427"/>
                  </a:lnTo>
                  <a:lnTo>
                    <a:pt x="166396" y="0"/>
                  </a:lnTo>
                  <a:lnTo>
                    <a:pt x="201815" y="5377"/>
                  </a:lnTo>
                  <a:lnTo>
                    <a:pt x="236752" y="29150"/>
                  </a:lnTo>
                  <a:lnTo>
                    <a:pt x="269900" y="62408"/>
                  </a:lnTo>
                  <a:lnTo>
                    <a:pt x="305673" y="103346"/>
                  </a:lnTo>
                  <a:lnTo>
                    <a:pt x="320833" y="123752"/>
                  </a:lnTo>
                  <a:lnTo>
                    <a:pt x="342533" y="152604"/>
                  </a:lnTo>
                  <a:lnTo>
                    <a:pt x="377042" y="196263"/>
                  </a:lnTo>
                  <a:close/>
                </a:path>
              </a:pathLst>
            </a:custGeom>
            <a:ln w="374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001357" y="2291481"/>
              <a:ext cx="401320" cy="344805"/>
            </a:xfrm>
            <a:custGeom>
              <a:avLst/>
              <a:gdLst/>
              <a:ahLst/>
              <a:cxnLst/>
              <a:rect l="l" t="t" r="r" b="b"/>
              <a:pathLst>
                <a:path w="401319" h="344805">
                  <a:moveTo>
                    <a:pt x="249883" y="344430"/>
                  </a:moveTo>
                  <a:lnTo>
                    <a:pt x="196455" y="339362"/>
                  </a:lnTo>
                  <a:lnTo>
                    <a:pt x="140319" y="328543"/>
                  </a:lnTo>
                  <a:lnTo>
                    <a:pt x="89699" y="314526"/>
                  </a:lnTo>
                  <a:lnTo>
                    <a:pt x="47501" y="296425"/>
                  </a:lnTo>
                  <a:lnTo>
                    <a:pt x="16632" y="273351"/>
                  </a:lnTo>
                  <a:lnTo>
                    <a:pt x="0" y="244418"/>
                  </a:lnTo>
                  <a:lnTo>
                    <a:pt x="510" y="208737"/>
                  </a:lnTo>
                  <a:lnTo>
                    <a:pt x="37173" y="162361"/>
                  </a:lnTo>
                  <a:lnTo>
                    <a:pt x="60228" y="131716"/>
                  </a:lnTo>
                  <a:lnTo>
                    <a:pt x="92153" y="90570"/>
                  </a:lnTo>
                  <a:lnTo>
                    <a:pt x="149557" y="31214"/>
                  </a:lnTo>
                  <a:lnTo>
                    <a:pt x="181985" y="7995"/>
                  </a:lnTo>
                  <a:lnTo>
                    <a:pt x="214899" y="0"/>
                  </a:lnTo>
                  <a:lnTo>
                    <a:pt x="247640" y="5384"/>
                  </a:lnTo>
                  <a:lnTo>
                    <a:pt x="309966" y="48927"/>
                  </a:lnTo>
                  <a:lnTo>
                    <a:pt x="338234" y="83400"/>
                  </a:lnTo>
                  <a:lnTo>
                    <a:pt x="363693" y="123885"/>
                  </a:lnTo>
                  <a:lnTo>
                    <a:pt x="385684" y="168539"/>
                  </a:lnTo>
                  <a:lnTo>
                    <a:pt x="399956" y="214305"/>
                  </a:lnTo>
                  <a:lnTo>
                    <a:pt x="401063" y="253669"/>
                  </a:lnTo>
                  <a:lnTo>
                    <a:pt x="390170" y="286345"/>
                  </a:lnTo>
                  <a:lnTo>
                    <a:pt x="368441" y="312046"/>
                  </a:lnTo>
                  <a:lnTo>
                    <a:pt x="337041" y="330485"/>
                  </a:lnTo>
                  <a:lnTo>
                    <a:pt x="297133" y="341376"/>
                  </a:lnTo>
                  <a:lnTo>
                    <a:pt x="249883" y="344430"/>
                  </a:lnTo>
                  <a:close/>
                </a:path>
              </a:pathLst>
            </a:custGeom>
            <a:solidFill>
              <a:srgbClr val="F47E1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001357" y="2291481"/>
              <a:ext cx="401320" cy="344805"/>
            </a:xfrm>
            <a:custGeom>
              <a:avLst/>
              <a:gdLst/>
              <a:ahLst/>
              <a:cxnLst/>
              <a:rect l="l" t="t" r="r" b="b"/>
              <a:pathLst>
                <a:path w="401319" h="344805">
                  <a:moveTo>
                    <a:pt x="510" y="208737"/>
                  </a:moveTo>
                  <a:lnTo>
                    <a:pt x="16632" y="273351"/>
                  </a:lnTo>
                  <a:lnTo>
                    <a:pt x="47501" y="296425"/>
                  </a:lnTo>
                  <a:lnTo>
                    <a:pt x="89699" y="314526"/>
                  </a:lnTo>
                  <a:lnTo>
                    <a:pt x="140319" y="328543"/>
                  </a:lnTo>
                  <a:lnTo>
                    <a:pt x="196455" y="339362"/>
                  </a:lnTo>
                  <a:lnTo>
                    <a:pt x="249883" y="344430"/>
                  </a:lnTo>
                  <a:lnTo>
                    <a:pt x="297133" y="341376"/>
                  </a:lnTo>
                  <a:lnTo>
                    <a:pt x="337041" y="330485"/>
                  </a:lnTo>
                  <a:lnTo>
                    <a:pt x="368441" y="312046"/>
                  </a:lnTo>
                  <a:lnTo>
                    <a:pt x="390170" y="286345"/>
                  </a:lnTo>
                  <a:lnTo>
                    <a:pt x="401063" y="253669"/>
                  </a:lnTo>
                  <a:lnTo>
                    <a:pt x="399956" y="214305"/>
                  </a:lnTo>
                  <a:lnTo>
                    <a:pt x="385684" y="168539"/>
                  </a:lnTo>
                  <a:lnTo>
                    <a:pt x="363693" y="123885"/>
                  </a:lnTo>
                  <a:lnTo>
                    <a:pt x="338234" y="83400"/>
                  </a:lnTo>
                  <a:lnTo>
                    <a:pt x="309966" y="48927"/>
                  </a:lnTo>
                  <a:lnTo>
                    <a:pt x="279549" y="22308"/>
                  </a:lnTo>
                  <a:lnTo>
                    <a:pt x="214899" y="0"/>
                  </a:lnTo>
                  <a:lnTo>
                    <a:pt x="181985" y="7995"/>
                  </a:lnTo>
                  <a:lnTo>
                    <a:pt x="149557" y="31214"/>
                  </a:lnTo>
                  <a:lnTo>
                    <a:pt x="114341" y="66549"/>
                  </a:lnTo>
                  <a:lnTo>
                    <a:pt x="76335" y="110039"/>
                  </a:lnTo>
                  <a:lnTo>
                    <a:pt x="60228" y="131716"/>
                  </a:lnTo>
                  <a:lnTo>
                    <a:pt x="37173" y="162361"/>
                  </a:lnTo>
                  <a:lnTo>
                    <a:pt x="510" y="208737"/>
                  </a:lnTo>
                  <a:close/>
                </a:path>
              </a:pathLst>
            </a:custGeom>
            <a:ln w="3978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665099" y="1266769"/>
              <a:ext cx="93473" cy="12332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164032" y="1271894"/>
              <a:ext cx="93475" cy="12333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434264" y="1653019"/>
              <a:ext cx="730250" cy="969010"/>
            </a:xfrm>
            <a:custGeom>
              <a:avLst/>
              <a:gdLst/>
              <a:ahLst/>
              <a:cxnLst/>
              <a:rect l="l" t="t" r="r" b="b"/>
              <a:pathLst>
                <a:path w="730250" h="969010">
                  <a:moveTo>
                    <a:pt x="364998" y="968686"/>
                  </a:moveTo>
                  <a:lnTo>
                    <a:pt x="404772" y="965844"/>
                  </a:lnTo>
                  <a:lnTo>
                    <a:pt x="443305" y="957515"/>
                  </a:lnTo>
                  <a:lnTo>
                    <a:pt x="480375" y="943995"/>
                  </a:lnTo>
                  <a:lnTo>
                    <a:pt x="515758" y="925578"/>
                  </a:lnTo>
                  <a:lnTo>
                    <a:pt x="549233" y="902561"/>
                  </a:lnTo>
                  <a:lnTo>
                    <a:pt x="580576" y="875239"/>
                  </a:lnTo>
                  <a:lnTo>
                    <a:pt x="609565" y="843906"/>
                  </a:lnTo>
                  <a:lnTo>
                    <a:pt x="635977" y="808860"/>
                  </a:lnTo>
                  <a:lnTo>
                    <a:pt x="659591" y="770394"/>
                  </a:lnTo>
                  <a:lnTo>
                    <a:pt x="680182" y="728805"/>
                  </a:lnTo>
                  <a:lnTo>
                    <a:pt x="697528" y="684387"/>
                  </a:lnTo>
                  <a:lnTo>
                    <a:pt x="711408" y="637437"/>
                  </a:lnTo>
                  <a:lnTo>
                    <a:pt x="721597" y="588249"/>
                  </a:lnTo>
                  <a:lnTo>
                    <a:pt x="727874" y="537119"/>
                  </a:lnTo>
                  <a:lnTo>
                    <a:pt x="730016" y="484343"/>
                  </a:lnTo>
                  <a:lnTo>
                    <a:pt x="727874" y="431565"/>
                  </a:lnTo>
                  <a:lnTo>
                    <a:pt x="721597" y="380435"/>
                  </a:lnTo>
                  <a:lnTo>
                    <a:pt x="711408" y="331247"/>
                  </a:lnTo>
                  <a:lnTo>
                    <a:pt x="697528" y="284296"/>
                  </a:lnTo>
                  <a:lnTo>
                    <a:pt x="680182" y="239878"/>
                  </a:lnTo>
                  <a:lnTo>
                    <a:pt x="659591" y="198289"/>
                  </a:lnTo>
                  <a:lnTo>
                    <a:pt x="635977" y="159823"/>
                  </a:lnTo>
                  <a:lnTo>
                    <a:pt x="609565" y="124777"/>
                  </a:lnTo>
                  <a:lnTo>
                    <a:pt x="580576" y="93445"/>
                  </a:lnTo>
                  <a:lnTo>
                    <a:pt x="549233" y="66123"/>
                  </a:lnTo>
                  <a:lnTo>
                    <a:pt x="515758" y="43106"/>
                  </a:lnTo>
                  <a:lnTo>
                    <a:pt x="480375" y="24690"/>
                  </a:lnTo>
                  <a:lnTo>
                    <a:pt x="443305" y="11170"/>
                  </a:lnTo>
                  <a:lnTo>
                    <a:pt x="404772" y="2841"/>
                  </a:lnTo>
                  <a:lnTo>
                    <a:pt x="364998" y="0"/>
                  </a:lnTo>
                  <a:lnTo>
                    <a:pt x="325229" y="2841"/>
                  </a:lnTo>
                  <a:lnTo>
                    <a:pt x="286699" y="11170"/>
                  </a:lnTo>
                  <a:lnTo>
                    <a:pt x="249632" y="24690"/>
                  </a:lnTo>
                  <a:lnTo>
                    <a:pt x="214251" y="43106"/>
                  </a:lnTo>
                  <a:lnTo>
                    <a:pt x="180779" y="66123"/>
                  </a:lnTo>
                  <a:lnTo>
                    <a:pt x="149437" y="93445"/>
                  </a:lnTo>
                  <a:lnTo>
                    <a:pt x="120449" y="124777"/>
                  </a:lnTo>
                  <a:lnTo>
                    <a:pt x="94037" y="159823"/>
                  </a:lnTo>
                  <a:lnTo>
                    <a:pt x="70425" y="198289"/>
                  </a:lnTo>
                  <a:lnTo>
                    <a:pt x="49834" y="239878"/>
                  </a:lnTo>
                  <a:lnTo>
                    <a:pt x="32487" y="284296"/>
                  </a:lnTo>
                  <a:lnTo>
                    <a:pt x="18608" y="331247"/>
                  </a:lnTo>
                  <a:lnTo>
                    <a:pt x="8418" y="380435"/>
                  </a:lnTo>
                  <a:lnTo>
                    <a:pt x="2141" y="431565"/>
                  </a:lnTo>
                  <a:lnTo>
                    <a:pt x="0" y="484343"/>
                  </a:lnTo>
                  <a:lnTo>
                    <a:pt x="2141" y="537119"/>
                  </a:lnTo>
                  <a:lnTo>
                    <a:pt x="8418" y="588249"/>
                  </a:lnTo>
                  <a:lnTo>
                    <a:pt x="18608" y="637437"/>
                  </a:lnTo>
                  <a:lnTo>
                    <a:pt x="32487" y="684387"/>
                  </a:lnTo>
                  <a:lnTo>
                    <a:pt x="49834" y="728805"/>
                  </a:lnTo>
                  <a:lnTo>
                    <a:pt x="70425" y="770394"/>
                  </a:lnTo>
                  <a:lnTo>
                    <a:pt x="94037" y="808860"/>
                  </a:lnTo>
                  <a:lnTo>
                    <a:pt x="120449" y="843906"/>
                  </a:lnTo>
                  <a:lnTo>
                    <a:pt x="149437" y="875239"/>
                  </a:lnTo>
                  <a:lnTo>
                    <a:pt x="180779" y="902561"/>
                  </a:lnTo>
                  <a:lnTo>
                    <a:pt x="214251" y="925578"/>
                  </a:lnTo>
                  <a:lnTo>
                    <a:pt x="249632" y="943995"/>
                  </a:lnTo>
                  <a:lnTo>
                    <a:pt x="286699" y="957515"/>
                  </a:lnTo>
                  <a:lnTo>
                    <a:pt x="325229" y="965844"/>
                  </a:lnTo>
                  <a:lnTo>
                    <a:pt x="364998" y="96868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434264" y="1653018"/>
              <a:ext cx="730250" cy="969010"/>
            </a:xfrm>
            <a:custGeom>
              <a:avLst/>
              <a:gdLst/>
              <a:ahLst/>
              <a:cxnLst/>
              <a:rect l="l" t="t" r="r" b="b"/>
              <a:pathLst>
                <a:path w="730250" h="969010">
                  <a:moveTo>
                    <a:pt x="0" y="484343"/>
                  </a:moveTo>
                  <a:lnTo>
                    <a:pt x="2141" y="537119"/>
                  </a:lnTo>
                  <a:lnTo>
                    <a:pt x="8418" y="588249"/>
                  </a:lnTo>
                  <a:lnTo>
                    <a:pt x="18608" y="637437"/>
                  </a:lnTo>
                  <a:lnTo>
                    <a:pt x="32487" y="684387"/>
                  </a:lnTo>
                  <a:lnTo>
                    <a:pt x="49834" y="728805"/>
                  </a:lnTo>
                  <a:lnTo>
                    <a:pt x="70425" y="770394"/>
                  </a:lnTo>
                  <a:lnTo>
                    <a:pt x="94037" y="808860"/>
                  </a:lnTo>
                  <a:lnTo>
                    <a:pt x="120449" y="843906"/>
                  </a:lnTo>
                  <a:lnTo>
                    <a:pt x="149437" y="875239"/>
                  </a:lnTo>
                  <a:lnTo>
                    <a:pt x="180779" y="902561"/>
                  </a:lnTo>
                  <a:lnTo>
                    <a:pt x="214251" y="925578"/>
                  </a:lnTo>
                  <a:lnTo>
                    <a:pt x="249632" y="943995"/>
                  </a:lnTo>
                  <a:lnTo>
                    <a:pt x="286699" y="957515"/>
                  </a:lnTo>
                  <a:lnTo>
                    <a:pt x="325229" y="965844"/>
                  </a:lnTo>
                  <a:lnTo>
                    <a:pt x="364998" y="968686"/>
                  </a:lnTo>
                  <a:lnTo>
                    <a:pt x="404772" y="965844"/>
                  </a:lnTo>
                  <a:lnTo>
                    <a:pt x="443305" y="957515"/>
                  </a:lnTo>
                  <a:lnTo>
                    <a:pt x="480375" y="943995"/>
                  </a:lnTo>
                  <a:lnTo>
                    <a:pt x="515758" y="925578"/>
                  </a:lnTo>
                  <a:lnTo>
                    <a:pt x="549233" y="902561"/>
                  </a:lnTo>
                  <a:lnTo>
                    <a:pt x="580576" y="875239"/>
                  </a:lnTo>
                  <a:lnTo>
                    <a:pt x="609565" y="843906"/>
                  </a:lnTo>
                  <a:lnTo>
                    <a:pt x="635977" y="808860"/>
                  </a:lnTo>
                  <a:lnTo>
                    <a:pt x="659591" y="770394"/>
                  </a:lnTo>
                  <a:lnTo>
                    <a:pt x="680182" y="728805"/>
                  </a:lnTo>
                  <a:lnTo>
                    <a:pt x="697528" y="684387"/>
                  </a:lnTo>
                  <a:lnTo>
                    <a:pt x="711408" y="637437"/>
                  </a:lnTo>
                  <a:lnTo>
                    <a:pt x="721597" y="588249"/>
                  </a:lnTo>
                  <a:lnTo>
                    <a:pt x="727874" y="537119"/>
                  </a:lnTo>
                  <a:lnTo>
                    <a:pt x="730016" y="484343"/>
                  </a:lnTo>
                  <a:lnTo>
                    <a:pt x="727874" y="431565"/>
                  </a:lnTo>
                  <a:lnTo>
                    <a:pt x="721597" y="380435"/>
                  </a:lnTo>
                  <a:lnTo>
                    <a:pt x="711408" y="331247"/>
                  </a:lnTo>
                  <a:lnTo>
                    <a:pt x="697528" y="284296"/>
                  </a:lnTo>
                  <a:lnTo>
                    <a:pt x="680182" y="239878"/>
                  </a:lnTo>
                  <a:lnTo>
                    <a:pt x="659591" y="198289"/>
                  </a:lnTo>
                  <a:lnTo>
                    <a:pt x="635977" y="159823"/>
                  </a:lnTo>
                  <a:lnTo>
                    <a:pt x="609565" y="124777"/>
                  </a:lnTo>
                  <a:lnTo>
                    <a:pt x="580576" y="93445"/>
                  </a:lnTo>
                  <a:lnTo>
                    <a:pt x="549233" y="66123"/>
                  </a:lnTo>
                  <a:lnTo>
                    <a:pt x="515758" y="43106"/>
                  </a:lnTo>
                  <a:lnTo>
                    <a:pt x="480375" y="24690"/>
                  </a:lnTo>
                  <a:lnTo>
                    <a:pt x="443305" y="11170"/>
                  </a:lnTo>
                  <a:lnTo>
                    <a:pt x="404772" y="2841"/>
                  </a:lnTo>
                  <a:lnTo>
                    <a:pt x="364998" y="0"/>
                  </a:lnTo>
                  <a:lnTo>
                    <a:pt x="325229" y="2841"/>
                  </a:lnTo>
                  <a:lnTo>
                    <a:pt x="286699" y="11170"/>
                  </a:lnTo>
                  <a:lnTo>
                    <a:pt x="249632" y="24690"/>
                  </a:lnTo>
                  <a:lnTo>
                    <a:pt x="214251" y="43106"/>
                  </a:lnTo>
                  <a:lnTo>
                    <a:pt x="180779" y="66123"/>
                  </a:lnTo>
                  <a:lnTo>
                    <a:pt x="149437" y="93445"/>
                  </a:lnTo>
                  <a:lnTo>
                    <a:pt x="120449" y="124777"/>
                  </a:lnTo>
                  <a:lnTo>
                    <a:pt x="94037" y="159823"/>
                  </a:lnTo>
                  <a:lnTo>
                    <a:pt x="70425" y="198289"/>
                  </a:lnTo>
                  <a:lnTo>
                    <a:pt x="49834" y="239878"/>
                  </a:lnTo>
                  <a:lnTo>
                    <a:pt x="32487" y="284296"/>
                  </a:lnTo>
                  <a:lnTo>
                    <a:pt x="18608" y="331247"/>
                  </a:lnTo>
                  <a:lnTo>
                    <a:pt x="8418" y="380435"/>
                  </a:lnTo>
                  <a:lnTo>
                    <a:pt x="2141" y="431565"/>
                  </a:lnTo>
                  <a:lnTo>
                    <a:pt x="0" y="484343"/>
                  </a:lnTo>
                  <a:close/>
                </a:path>
              </a:pathLst>
            </a:custGeom>
            <a:ln w="3260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730954" y="1993464"/>
              <a:ext cx="182979" cy="23252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317675" y="2009546"/>
              <a:ext cx="938530" cy="332105"/>
            </a:xfrm>
            <a:custGeom>
              <a:avLst/>
              <a:gdLst/>
              <a:ahLst/>
              <a:cxnLst/>
              <a:rect l="l" t="t" r="r" b="b"/>
              <a:pathLst>
                <a:path w="938530" h="332105">
                  <a:moveTo>
                    <a:pt x="137045" y="290309"/>
                  </a:moveTo>
                  <a:lnTo>
                    <a:pt x="133388" y="249250"/>
                  </a:lnTo>
                  <a:lnTo>
                    <a:pt x="132905" y="232791"/>
                  </a:lnTo>
                  <a:lnTo>
                    <a:pt x="132143" y="206908"/>
                  </a:lnTo>
                  <a:lnTo>
                    <a:pt x="132219" y="162242"/>
                  </a:lnTo>
                  <a:lnTo>
                    <a:pt x="132537" y="114261"/>
                  </a:lnTo>
                  <a:lnTo>
                    <a:pt x="132016" y="61963"/>
                  </a:lnTo>
                  <a:lnTo>
                    <a:pt x="129565" y="4318"/>
                  </a:lnTo>
                  <a:lnTo>
                    <a:pt x="116103" y="23520"/>
                  </a:lnTo>
                  <a:lnTo>
                    <a:pt x="95567" y="50634"/>
                  </a:lnTo>
                  <a:lnTo>
                    <a:pt x="71208" y="85128"/>
                  </a:lnTo>
                  <a:lnTo>
                    <a:pt x="46253" y="126504"/>
                  </a:lnTo>
                  <a:lnTo>
                    <a:pt x="23901" y="174244"/>
                  </a:lnTo>
                  <a:lnTo>
                    <a:pt x="7416" y="227812"/>
                  </a:lnTo>
                  <a:lnTo>
                    <a:pt x="0" y="286702"/>
                  </a:lnTo>
                  <a:lnTo>
                    <a:pt x="2590" y="300202"/>
                  </a:lnTo>
                  <a:lnTo>
                    <a:pt x="11404" y="299720"/>
                  </a:lnTo>
                  <a:lnTo>
                    <a:pt x="25031" y="289407"/>
                  </a:lnTo>
                  <a:lnTo>
                    <a:pt x="42075" y="273418"/>
                  </a:lnTo>
                  <a:lnTo>
                    <a:pt x="61112" y="255879"/>
                  </a:lnTo>
                  <a:lnTo>
                    <a:pt x="80733" y="240957"/>
                  </a:lnTo>
                  <a:lnTo>
                    <a:pt x="99555" y="232791"/>
                  </a:lnTo>
                  <a:lnTo>
                    <a:pt x="116154" y="235534"/>
                  </a:lnTo>
                  <a:lnTo>
                    <a:pt x="129120" y="253326"/>
                  </a:lnTo>
                  <a:lnTo>
                    <a:pt x="137045" y="290309"/>
                  </a:lnTo>
                  <a:close/>
                </a:path>
                <a:path w="938530" h="332105">
                  <a:moveTo>
                    <a:pt x="938212" y="315899"/>
                  </a:moveTo>
                  <a:lnTo>
                    <a:pt x="932713" y="255041"/>
                  </a:lnTo>
                  <a:lnTo>
                    <a:pt x="919010" y="190093"/>
                  </a:lnTo>
                  <a:lnTo>
                    <a:pt x="901065" y="136690"/>
                  </a:lnTo>
                  <a:lnTo>
                    <a:pt x="881024" y="90411"/>
                  </a:lnTo>
                  <a:lnTo>
                    <a:pt x="861453" y="51816"/>
                  </a:lnTo>
                  <a:lnTo>
                    <a:pt x="844981" y="21475"/>
                  </a:lnTo>
                  <a:lnTo>
                    <a:pt x="834161" y="0"/>
                  </a:lnTo>
                  <a:lnTo>
                    <a:pt x="832205" y="64477"/>
                  </a:lnTo>
                  <a:lnTo>
                    <a:pt x="831773" y="122999"/>
                  </a:lnTo>
                  <a:lnTo>
                    <a:pt x="832027" y="176682"/>
                  </a:lnTo>
                  <a:lnTo>
                    <a:pt x="832091" y="226644"/>
                  </a:lnTo>
                  <a:lnTo>
                    <a:pt x="831088" y="274027"/>
                  </a:lnTo>
                  <a:lnTo>
                    <a:pt x="828154" y="319951"/>
                  </a:lnTo>
                  <a:lnTo>
                    <a:pt x="833755" y="281381"/>
                  </a:lnTo>
                  <a:lnTo>
                    <a:pt x="842784" y="260896"/>
                  </a:lnTo>
                  <a:lnTo>
                    <a:pt x="854405" y="255041"/>
                  </a:lnTo>
                  <a:lnTo>
                    <a:pt x="867740" y="260299"/>
                  </a:lnTo>
                  <a:lnTo>
                    <a:pt x="881964" y="273202"/>
                  </a:lnTo>
                  <a:lnTo>
                    <a:pt x="896213" y="290271"/>
                  </a:lnTo>
                  <a:lnTo>
                    <a:pt x="909650" y="308000"/>
                  </a:lnTo>
                  <a:lnTo>
                    <a:pt x="921423" y="322910"/>
                  </a:lnTo>
                  <a:lnTo>
                    <a:pt x="930668" y="331533"/>
                  </a:lnTo>
                  <a:lnTo>
                    <a:pt x="936548" y="330352"/>
                  </a:lnTo>
                  <a:lnTo>
                    <a:pt x="938212" y="3158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851713" y="2488911"/>
              <a:ext cx="234269" cy="19953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851713" y="2488911"/>
              <a:ext cx="234315" cy="200025"/>
            </a:xfrm>
            <a:custGeom>
              <a:avLst/>
              <a:gdLst/>
              <a:ahLst/>
              <a:cxnLst/>
              <a:rect l="l" t="t" r="r" b="b"/>
              <a:pathLst>
                <a:path w="234314" h="200025">
                  <a:moveTo>
                    <a:pt x="0" y="120885"/>
                  </a:moveTo>
                  <a:lnTo>
                    <a:pt x="27408" y="172039"/>
                  </a:lnTo>
                  <a:lnTo>
                    <a:pt x="66280" y="186952"/>
                  </a:lnTo>
                  <a:lnTo>
                    <a:pt x="114300" y="197085"/>
                  </a:lnTo>
                  <a:lnTo>
                    <a:pt x="162473" y="199530"/>
                  </a:lnTo>
                  <a:lnTo>
                    <a:pt x="200380" y="190106"/>
                  </a:lnTo>
                  <a:lnTo>
                    <a:pt x="225240" y="169496"/>
                  </a:lnTo>
                  <a:lnTo>
                    <a:pt x="234269" y="138385"/>
                  </a:lnTo>
                  <a:lnTo>
                    <a:pt x="224684" y="97457"/>
                  </a:lnTo>
                  <a:lnTo>
                    <a:pt x="203159" y="56872"/>
                  </a:lnTo>
                  <a:lnTo>
                    <a:pt x="177048" y="24167"/>
                  </a:lnTo>
                  <a:lnTo>
                    <a:pt x="147924" y="3742"/>
                  </a:lnTo>
                  <a:lnTo>
                    <a:pt x="117362" y="0"/>
                  </a:lnTo>
                  <a:lnTo>
                    <a:pt x="86935" y="17341"/>
                  </a:lnTo>
                  <a:lnTo>
                    <a:pt x="59212" y="45537"/>
                  </a:lnTo>
                  <a:lnTo>
                    <a:pt x="44223" y="63323"/>
                  </a:lnTo>
                  <a:lnTo>
                    <a:pt x="28855" y="84004"/>
                  </a:lnTo>
                  <a:lnTo>
                    <a:pt x="0" y="120885"/>
                  </a:lnTo>
                  <a:close/>
                </a:path>
              </a:pathLst>
            </a:custGeom>
            <a:ln w="3390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534972" y="2507909"/>
              <a:ext cx="248873" cy="211963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1534972" y="2507909"/>
              <a:ext cx="248920" cy="212090"/>
            </a:xfrm>
            <a:custGeom>
              <a:avLst/>
              <a:gdLst/>
              <a:ahLst/>
              <a:cxnLst/>
              <a:rect l="l" t="t" r="r" b="b"/>
              <a:pathLst>
                <a:path w="248919" h="212089">
                  <a:moveTo>
                    <a:pt x="248873" y="128425"/>
                  </a:moveTo>
                  <a:lnTo>
                    <a:pt x="219747" y="182766"/>
                  </a:lnTo>
                  <a:lnTo>
                    <a:pt x="178454" y="198606"/>
                  </a:lnTo>
                  <a:lnTo>
                    <a:pt x="127449" y="209368"/>
                  </a:lnTo>
                  <a:lnTo>
                    <a:pt x="76269" y="211963"/>
                  </a:lnTo>
                  <a:lnTo>
                    <a:pt x="35998" y="201950"/>
                  </a:lnTo>
                  <a:lnTo>
                    <a:pt x="9589" y="180055"/>
                  </a:lnTo>
                  <a:lnTo>
                    <a:pt x="0" y="147003"/>
                  </a:lnTo>
                  <a:lnTo>
                    <a:pt x="10183" y="103520"/>
                  </a:lnTo>
                  <a:lnTo>
                    <a:pt x="33047" y="60404"/>
                  </a:lnTo>
                  <a:lnTo>
                    <a:pt x="60785" y="25663"/>
                  </a:lnTo>
                  <a:lnTo>
                    <a:pt x="91724" y="3971"/>
                  </a:lnTo>
                  <a:lnTo>
                    <a:pt x="124189" y="0"/>
                  </a:lnTo>
                  <a:lnTo>
                    <a:pt x="156508" y="18424"/>
                  </a:lnTo>
                  <a:lnTo>
                    <a:pt x="185955" y="48379"/>
                  </a:lnTo>
                  <a:lnTo>
                    <a:pt x="201881" y="67272"/>
                  </a:lnTo>
                  <a:lnTo>
                    <a:pt x="218211" y="89241"/>
                  </a:lnTo>
                  <a:lnTo>
                    <a:pt x="248873" y="128425"/>
                  </a:lnTo>
                  <a:close/>
                </a:path>
              </a:pathLst>
            </a:custGeom>
            <a:ln w="3390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1625422" y="1871992"/>
              <a:ext cx="367665" cy="80010"/>
            </a:xfrm>
            <a:custGeom>
              <a:avLst/>
              <a:gdLst/>
              <a:ahLst/>
              <a:cxnLst/>
              <a:rect l="l" t="t" r="r" b="b"/>
              <a:pathLst>
                <a:path w="367664" h="80010">
                  <a:moveTo>
                    <a:pt x="57924" y="45262"/>
                  </a:moveTo>
                  <a:lnTo>
                    <a:pt x="56540" y="27952"/>
                  </a:lnTo>
                  <a:lnTo>
                    <a:pt x="51104" y="14871"/>
                  </a:lnTo>
                  <a:lnTo>
                    <a:pt x="41897" y="6477"/>
                  </a:lnTo>
                  <a:lnTo>
                    <a:pt x="29222" y="3175"/>
                  </a:lnTo>
                  <a:lnTo>
                    <a:pt x="20688" y="4267"/>
                  </a:lnTo>
                  <a:lnTo>
                    <a:pt x="0" y="42570"/>
                  </a:lnTo>
                  <a:lnTo>
                    <a:pt x="469" y="49085"/>
                  </a:lnTo>
                  <a:lnTo>
                    <a:pt x="5321" y="64706"/>
                  </a:lnTo>
                  <a:lnTo>
                    <a:pt x="13779" y="75044"/>
                  </a:lnTo>
                  <a:lnTo>
                    <a:pt x="25209" y="79603"/>
                  </a:lnTo>
                  <a:lnTo>
                    <a:pt x="38950" y="77914"/>
                  </a:lnTo>
                  <a:lnTo>
                    <a:pt x="46850" y="73583"/>
                  </a:lnTo>
                  <a:lnTo>
                    <a:pt x="52654" y="66700"/>
                  </a:lnTo>
                  <a:lnTo>
                    <a:pt x="56349" y="57251"/>
                  </a:lnTo>
                  <a:lnTo>
                    <a:pt x="57924" y="45262"/>
                  </a:lnTo>
                  <a:close/>
                </a:path>
                <a:path w="367664" h="80010">
                  <a:moveTo>
                    <a:pt x="367093" y="42075"/>
                  </a:moveTo>
                  <a:lnTo>
                    <a:pt x="365721" y="24765"/>
                  </a:lnTo>
                  <a:lnTo>
                    <a:pt x="360286" y="11684"/>
                  </a:lnTo>
                  <a:lnTo>
                    <a:pt x="351078" y="3289"/>
                  </a:lnTo>
                  <a:lnTo>
                    <a:pt x="338404" y="0"/>
                  </a:lnTo>
                  <a:lnTo>
                    <a:pt x="329869" y="1092"/>
                  </a:lnTo>
                  <a:lnTo>
                    <a:pt x="309168" y="39395"/>
                  </a:lnTo>
                  <a:lnTo>
                    <a:pt x="309638" y="45897"/>
                  </a:lnTo>
                  <a:lnTo>
                    <a:pt x="314490" y="61518"/>
                  </a:lnTo>
                  <a:lnTo>
                    <a:pt x="322948" y="71856"/>
                  </a:lnTo>
                  <a:lnTo>
                    <a:pt x="334378" y="76415"/>
                  </a:lnTo>
                  <a:lnTo>
                    <a:pt x="348132" y="74726"/>
                  </a:lnTo>
                  <a:lnTo>
                    <a:pt x="356031" y="70396"/>
                  </a:lnTo>
                  <a:lnTo>
                    <a:pt x="361835" y="63512"/>
                  </a:lnTo>
                  <a:lnTo>
                    <a:pt x="365518" y="54063"/>
                  </a:lnTo>
                  <a:lnTo>
                    <a:pt x="367093" y="4207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1539747" y="1421954"/>
              <a:ext cx="626968" cy="502899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427903" y="568498"/>
              <a:ext cx="939254" cy="753399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/>
          <p:nvPr/>
        </p:nvSpPr>
        <p:spPr>
          <a:xfrm>
            <a:off x="2557932" y="1443708"/>
            <a:ext cx="2016125" cy="44577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214629" indent="-177165">
              <a:lnSpc>
                <a:spcPct val="100000"/>
              </a:lnSpc>
              <a:spcBef>
                <a:spcPts val="434"/>
              </a:spcBef>
              <a:buClr>
                <a:srgbClr val="F47F19"/>
              </a:buClr>
              <a:buFont typeface="MathJax_AMS"/>
              <a:buChar char="▶"/>
              <a:tabLst>
                <a:tab pos="215265" algn="l"/>
              </a:tabLst>
            </a:pPr>
            <a:r>
              <a:rPr sz="1100" spc="-15" dirty="0">
                <a:latin typeface="LM Sans 10"/>
                <a:cs typeface="LM Sans 10"/>
              </a:rPr>
              <a:t>Write </a:t>
            </a:r>
            <a:r>
              <a:rPr sz="1100" spc="-5" dirty="0">
                <a:latin typeface="LM Sans 10"/>
                <a:cs typeface="LM Sans 10"/>
              </a:rPr>
              <a:t>an image</a:t>
            </a:r>
            <a:r>
              <a:rPr sz="1100" spc="-10" dirty="0">
                <a:latin typeface="LM Sans 10"/>
                <a:cs typeface="LM Sans 10"/>
              </a:rPr>
              <a:t> </a:t>
            </a:r>
            <a:r>
              <a:rPr sz="1100" dirty="0">
                <a:latin typeface="LM Sans 10"/>
                <a:cs typeface="LM Sans 10"/>
              </a:rPr>
              <a:t>recipe</a:t>
            </a:r>
            <a:endParaRPr sz="1100">
              <a:latin typeface="LM Sans 10"/>
              <a:cs typeface="LM Sans 10"/>
            </a:endParaRPr>
          </a:p>
          <a:p>
            <a:pPr marL="214629" indent="-177165">
              <a:lnSpc>
                <a:spcPct val="100000"/>
              </a:lnSpc>
              <a:spcBef>
                <a:spcPts val="334"/>
              </a:spcBef>
              <a:buClr>
                <a:srgbClr val="F47F19"/>
              </a:buClr>
              <a:buFont typeface="MathJax_AMS"/>
              <a:buChar char="▶"/>
              <a:tabLst>
                <a:tab pos="215265" algn="l"/>
              </a:tabLst>
            </a:pPr>
            <a:r>
              <a:rPr sz="1100" dirty="0">
                <a:latin typeface="LM Sans 10"/>
                <a:cs typeface="LM Sans 10"/>
              </a:rPr>
              <a:t>Choose </a:t>
            </a:r>
            <a:r>
              <a:rPr sz="1100" spc="-5" dirty="0">
                <a:latin typeface="LM Sans 10"/>
                <a:cs typeface="LM Sans 10"/>
              </a:rPr>
              <a:t>the packages to</a:t>
            </a:r>
            <a:r>
              <a:rPr sz="1100" spc="-7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install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51" name="object 51"/>
          <p:cNvSpPr txBox="1">
            <a:spLocks noGrp="1"/>
          </p:cNvSpPr>
          <p:nvPr>
            <p:ph type="ftr" sz="quarter" idx="11"/>
          </p:nvPr>
        </p:nvSpPr>
        <p:spPr>
          <a:xfrm>
            <a:off x="273532" y="3143455"/>
            <a:ext cx="2518410" cy="82074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lang="en-US" spc="-5" dirty="0"/>
              <a:t>Remake by Mao Huynh</a:t>
            </a:r>
            <a:endParaRPr spc="-5" dirty="0">
              <a:latin typeface="Noto Sans Mono CJK JP Bold"/>
              <a:cs typeface="Noto Sans Mono CJK JP Bold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CCFCD3-9B0F-2CEE-9051-F77C41973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60"/>
              </a:spcBef>
            </a:pPr>
            <a:fld id="{81D60167-4931-47E6-BA6A-407CBD079E47}" type="slidenum">
              <a:rPr lang="en-US" spc="-5" smtClean="0"/>
              <a:t>198</a:t>
            </a:fld>
            <a:r>
              <a:rPr lang="en-US" spc="-5"/>
              <a:t>/300</a:t>
            </a:r>
            <a:endParaRPr lang="en-US" spc="-5" dirty="0"/>
          </a:p>
        </p:txBody>
      </p:sp>
    </p:spTree>
  </p:cSld>
  <p:clrMapOvr>
    <a:masterClrMapping/>
  </p:clrMapOvr>
  <p:transition>
    <p:cut/>
  </p:transition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7961" y="28051"/>
            <a:ext cx="1135811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0" dirty="0">
                <a:latin typeface="LM Sans 17"/>
                <a:cs typeface="LM Sans 17"/>
                <a:hlinkClick r:id="rId2" action="ppaction://hlinksldjump"/>
              </a:rPr>
              <a:t>Licensing</a:t>
            </a:r>
            <a:endParaRPr sz="1400" dirty="0">
              <a:latin typeface="LM Sans 17"/>
              <a:cs typeface="LM Sans 17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title"/>
          </p:nvPr>
        </p:nvSpPr>
        <p:spPr>
          <a:xfrm>
            <a:off x="1816100" y="1352137"/>
            <a:ext cx="2004440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spc="5" dirty="0">
                <a:hlinkClick r:id="rId3" action="ppaction://hlinksldjump"/>
              </a:rPr>
              <a:t>Managing</a:t>
            </a:r>
            <a:r>
              <a:rPr sz="2050" spc="-65" dirty="0">
                <a:hlinkClick r:id="rId3" action="ppaction://hlinksldjump"/>
              </a:rPr>
              <a:t> </a:t>
            </a:r>
            <a:r>
              <a:rPr sz="2050" spc="5" dirty="0">
                <a:hlinkClick r:id="rId3" action="ppaction://hlinksldjump"/>
              </a:rPr>
              <a:t>licenses</a:t>
            </a:r>
            <a:endParaRPr sz="2050" dirty="0"/>
          </a:p>
        </p:txBody>
      </p:sp>
      <p:sp>
        <p:nvSpPr>
          <p:cNvPr id="29" name="object 29"/>
          <p:cNvSpPr txBox="1">
            <a:spLocks noGrp="1"/>
          </p:cNvSpPr>
          <p:nvPr>
            <p:ph type="ftr" sz="quarter" idx="11"/>
          </p:nvPr>
        </p:nvSpPr>
        <p:spPr>
          <a:xfrm>
            <a:off x="273532" y="3143455"/>
            <a:ext cx="2518410" cy="82074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lang="en-US" spc="-5" dirty="0"/>
              <a:t>Remake by Mao Huynh</a:t>
            </a:r>
            <a:endParaRPr spc="-5" dirty="0">
              <a:latin typeface="Noto Sans Mono CJK JP Bold"/>
              <a:cs typeface="Noto Sans Mono CJK JP Bold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91FC25A-89FA-CF32-5C39-7E0D18905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60"/>
              </a:spcBef>
            </a:pPr>
            <a:fld id="{81D60167-4931-47E6-BA6A-407CBD079E47}" type="slidenum">
              <a:rPr lang="en-US" spc="-5" smtClean="0"/>
              <a:t>199</a:t>
            </a:fld>
            <a:r>
              <a:rPr lang="en-US" spc="-5"/>
              <a:t>/300</a:t>
            </a:r>
            <a:endParaRPr lang="en-US" spc="-5" dirty="0"/>
          </a:p>
        </p:txBody>
      </p:sp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2639" y="0"/>
            <a:ext cx="3960461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5" dirty="0">
                <a:hlinkClick r:id="rId2" action="ppaction://hlinksldjump"/>
              </a:rPr>
              <a:t>Introduction </a:t>
            </a:r>
            <a:r>
              <a:rPr sz="1400" spc="10" dirty="0">
                <a:hlinkClick r:id="rId2" action="ppaction://hlinksldjump"/>
              </a:rPr>
              <a:t>to </a:t>
            </a:r>
            <a:r>
              <a:rPr sz="1400" spc="20" dirty="0">
                <a:hlinkClick r:id="rId2" action="ppaction://hlinksldjump"/>
              </a:rPr>
              <a:t>Embedded</a:t>
            </a:r>
            <a:r>
              <a:rPr sz="1400" spc="-25" dirty="0">
                <a:hlinkClick r:id="rId2" action="ppaction://hlinksldjump"/>
              </a:rPr>
              <a:t> </a:t>
            </a:r>
            <a:r>
              <a:rPr sz="1400" spc="10" dirty="0">
                <a:hlinkClick r:id="rId2" action="ppaction://hlinksldjump"/>
              </a:rPr>
              <a:t>Linux</a:t>
            </a:r>
            <a:endParaRPr sz="1400"/>
          </a:p>
        </p:txBody>
      </p:sp>
      <p:sp>
        <p:nvSpPr>
          <p:cNvPr id="25" name="object 25"/>
          <p:cNvSpPr txBox="1"/>
          <p:nvPr/>
        </p:nvSpPr>
        <p:spPr>
          <a:xfrm>
            <a:off x="227304" y="932186"/>
            <a:ext cx="1743710" cy="95648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1200"/>
              </a:lnSpc>
              <a:spcBef>
                <a:spcPts val="85"/>
              </a:spcBef>
            </a:pPr>
            <a:r>
              <a:rPr sz="2050" spc="10" dirty="0">
                <a:latin typeface="LM Sans 17"/>
                <a:cs typeface="LM Sans 17"/>
                <a:hlinkClick r:id="rId2" action="ppaction://hlinksldjump"/>
              </a:rPr>
              <a:t>Introduction </a:t>
            </a:r>
            <a:r>
              <a:rPr sz="2050" spc="5" dirty="0">
                <a:latin typeface="LM Sans 17"/>
                <a:cs typeface="LM Sans 17"/>
                <a:hlinkClick r:id="rId2" action="ppaction://hlinksldjump"/>
              </a:rPr>
              <a:t>to </a:t>
            </a:r>
            <a:r>
              <a:rPr sz="2050" spc="5" dirty="0">
                <a:latin typeface="LM Sans 17"/>
                <a:cs typeface="LM Sans 17"/>
              </a:rPr>
              <a:t> </a:t>
            </a:r>
            <a:r>
              <a:rPr sz="2050" spc="10" dirty="0">
                <a:latin typeface="LM Sans 17"/>
                <a:cs typeface="LM Sans 17"/>
                <a:hlinkClick r:id="rId2" action="ppaction://hlinksldjump"/>
              </a:rPr>
              <a:t>Embedded</a:t>
            </a:r>
            <a:r>
              <a:rPr sz="2050" spc="-50" dirty="0">
                <a:latin typeface="LM Sans 17"/>
                <a:cs typeface="LM Sans 17"/>
                <a:hlinkClick r:id="rId2" action="ppaction://hlinksldjump"/>
              </a:rPr>
              <a:t> </a:t>
            </a:r>
            <a:r>
              <a:rPr sz="2050" spc="5" dirty="0">
                <a:latin typeface="LM Sans 17"/>
                <a:cs typeface="LM Sans 17"/>
                <a:hlinkClick r:id="rId2" action="ppaction://hlinksldjump"/>
              </a:rPr>
              <a:t>Linux</a:t>
            </a:r>
            <a:endParaRPr sz="2050" dirty="0">
              <a:latin typeface="LM Sans 17"/>
              <a:cs typeface="LM Sans 17"/>
            </a:endParaRP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5EA0D684-7A23-DF2F-B1C3-95E4370EA2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2869" y="784225"/>
            <a:ext cx="3086100" cy="1905000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1140B7-C523-F433-EA6A-8E89235CC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lang="en-US" spc="-5"/>
              <a:t>Remake by Mao Huynh</a:t>
            </a:r>
            <a:endParaRPr lang="en-US" spc="-5" dirty="0">
              <a:latin typeface="Noto Sans Mono CJK JP Bold"/>
              <a:cs typeface="Noto Sans Mono CJK JP Bold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0E08F9-2708-23BB-6983-DA59D1F06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60"/>
              </a:spcBef>
            </a:pPr>
            <a:fld id="{81D60167-4931-47E6-BA6A-407CBD079E47}" type="slidenum">
              <a:rPr lang="en-US" spc="-5" smtClean="0"/>
              <a:t>2</a:t>
            </a:fld>
            <a:r>
              <a:rPr lang="en-US" spc="-5"/>
              <a:t>/300</a:t>
            </a:r>
            <a:endParaRPr lang="en-US" spc="-5" dirty="0"/>
          </a:p>
        </p:txBody>
      </p:sp>
    </p:spTree>
  </p:cSld>
  <p:clrMapOvr>
    <a:masterClrMapping/>
  </p:clrMapOvr>
  <p:transition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92" y="-6079"/>
            <a:ext cx="152844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5" dirty="0"/>
              <a:t>Poky </a:t>
            </a:r>
            <a:r>
              <a:rPr sz="1400" spc="10" dirty="0"/>
              <a:t>source tree</a:t>
            </a:r>
            <a:r>
              <a:rPr sz="1400" spc="-40" dirty="0"/>
              <a:t> </a:t>
            </a:r>
            <a:r>
              <a:rPr sz="1400" spc="15" dirty="0"/>
              <a:t>2/2</a:t>
            </a:r>
            <a:endParaRPr sz="1400" dirty="0"/>
          </a:p>
        </p:txBody>
      </p:sp>
      <p:sp>
        <p:nvSpPr>
          <p:cNvPr id="29" name="object 29"/>
          <p:cNvSpPr txBox="1">
            <a:spLocks noGrp="1"/>
          </p:cNvSpPr>
          <p:nvPr>
            <p:ph type="ftr" sz="quarter" idx="11"/>
          </p:nvPr>
        </p:nvSpPr>
        <p:spPr>
          <a:xfrm>
            <a:off x="273532" y="3143455"/>
            <a:ext cx="2518410" cy="82074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lang="en-US" spc="-5" dirty="0"/>
              <a:t>Remake by Mao Huynh</a:t>
            </a:r>
            <a:endParaRPr spc="-5" dirty="0">
              <a:latin typeface="Noto Sans Mono CJK JP Bold"/>
              <a:cs typeface="Noto Sans Mono CJK JP Bold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47294" y="660295"/>
            <a:ext cx="5066030" cy="19361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462915" indent="131445">
              <a:lnSpc>
                <a:spcPct val="125299"/>
              </a:lnSpc>
              <a:spcBef>
                <a:spcPts val="100"/>
              </a:spcBef>
            </a:pPr>
            <a:r>
              <a:rPr sz="1100" spc="-5" dirty="0">
                <a:solidFill>
                  <a:srgbClr val="3333B2"/>
                </a:solidFill>
                <a:latin typeface="LM Sans 10"/>
                <a:cs typeface="LM Sans 10"/>
              </a:rPr>
              <a:t>meta-poky/ </a:t>
            </a:r>
            <a:r>
              <a:rPr sz="1100" spc="-5" dirty="0">
                <a:latin typeface="LM Sans 10"/>
                <a:cs typeface="LM Sans 10"/>
              </a:rPr>
              <a:t>Holds the configuration </a:t>
            </a:r>
            <a:r>
              <a:rPr sz="1100" spc="-15" dirty="0">
                <a:latin typeface="LM Sans 10"/>
                <a:cs typeface="LM Sans 10"/>
              </a:rPr>
              <a:t>for </a:t>
            </a:r>
            <a:r>
              <a:rPr sz="1100" spc="-5" dirty="0">
                <a:latin typeface="LM Sans 10"/>
                <a:cs typeface="LM Sans 10"/>
              </a:rPr>
              <a:t>the </a:t>
            </a:r>
            <a:r>
              <a:rPr sz="1100" spc="-15" dirty="0">
                <a:latin typeface="LM Sans 10"/>
                <a:cs typeface="LM Sans 10"/>
              </a:rPr>
              <a:t>Poky </a:t>
            </a:r>
            <a:r>
              <a:rPr sz="1100" spc="-5" dirty="0">
                <a:latin typeface="LM Sans 10"/>
                <a:cs typeface="LM Sans 10"/>
              </a:rPr>
              <a:t>reference distribution.  </a:t>
            </a:r>
            <a:r>
              <a:rPr sz="1100" spc="-5" dirty="0">
                <a:solidFill>
                  <a:srgbClr val="3333B2"/>
                </a:solidFill>
                <a:latin typeface="LM Sans 10"/>
                <a:cs typeface="LM Sans 10"/>
              </a:rPr>
              <a:t>meta-yocto-bsp/ </a:t>
            </a:r>
            <a:r>
              <a:rPr sz="1100" spc="-5" dirty="0">
                <a:latin typeface="LM Sans 10"/>
                <a:cs typeface="LM Sans 10"/>
              </a:rPr>
              <a:t>Configuration </a:t>
            </a:r>
            <a:r>
              <a:rPr sz="1100" spc="-15" dirty="0">
                <a:latin typeface="LM Sans 10"/>
                <a:cs typeface="LM Sans 10"/>
              </a:rPr>
              <a:t>for </a:t>
            </a:r>
            <a:r>
              <a:rPr sz="1100" spc="-5" dirty="0">
                <a:latin typeface="LM Sans 10"/>
                <a:cs typeface="LM Sans 10"/>
              </a:rPr>
              <a:t>the </a:t>
            </a:r>
            <a:r>
              <a:rPr sz="1100" spc="-20" dirty="0">
                <a:latin typeface="LM Sans 10"/>
                <a:cs typeface="LM Sans 10"/>
              </a:rPr>
              <a:t>Yocto </a:t>
            </a:r>
            <a:r>
              <a:rPr sz="1100" spc="-5" dirty="0">
                <a:latin typeface="LM Sans 10"/>
                <a:cs typeface="LM Sans 10"/>
              </a:rPr>
              <a:t>Project reference </a:t>
            </a:r>
            <a:r>
              <a:rPr sz="1100" spc="-20" dirty="0">
                <a:latin typeface="LM Sans 10"/>
                <a:cs typeface="LM Sans 10"/>
              </a:rPr>
              <a:t>hardware</a:t>
            </a:r>
            <a:r>
              <a:rPr sz="1100" spc="-18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board</a:t>
            </a:r>
            <a:endParaRPr sz="1100">
              <a:latin typeface="LM Sans 10"/>
              <a:cs typeface="LM Sans 10"/>
            </a:endParaRPr>
          </a:p>
          <a:p>
            <a:pPr marL="893444">
              <a:lnSpc>
                <a:spcPct val="100000"/>
              </a:lnSpc>
              <a:spcBef>
                <a:spcPts val="35"/>
              </a:spcBef>
            </a:pPr>
            <a:r>
              <a:rPr sz="1100" spc="-5" dirty="0">
                <a:latin typeface="LM Sans 10"/>
                <a:cs typeface="LM Sans 10"/>
              </a:rPr>
              <a:t>support</a:t>
            </a:r>
            <a:r>
              <a:rPr sz="1100" spc="-1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package.</a:t>
            </a:r>
            <a:endParaRPr sz="1100">
              <a:latin typeface="LM Sans 10"/>
              <a:cs typeface="LM Sans 10"/>
            </a:endParaRPr>
          </a:p>
          <a:p>
            <a:pPr marL="12700" marR="5080" indent="268605">
              <a:lnSpc>
                <a:spcPct val="125299"/>
              </a:lnSpc>
            </a:pPr>
            <a:r>
              <a:rPr sz="1100" spc="-10" dirty="0">
                <a:solidFill>
                  <a:srgbClr val="3333B2"/>
                </a:solidFill>
                <a:latin typeface="LM Sans 10"/>
                <a:cs typeface="LM Sans 10"/>
              </a:rPr>
              <a:t>LICENSE </a:t>
            </a:r>
            <a:r>
              <a:rPr sz="1100" spc="-5" dirty="0">
                <a:latin typeface="LM Sans 10"/>
                <a:cs typeface="LM Sans 10"/>
              </a:rPr>
              <a:t>The license under which </a:t>
            </a:r>
            <a:r>
              <a:rPr sz="1100" spc="-15" dirty="0">
                <a:latin typeface="LM Sans 10"/>
                <a:cs typeface="LM Sans 10"/>
              </a:rPr>
              <a:t>Poky </a:t>
            </a:r>
            <a:r>
              <a:rPr sz="1100" spc="-5" dirty="0">
                <a:latin typeface="LM Sans 10"/>
                <a:cs typeface="LM Sans 10"/>
              </a:rPr>
              <a:t>is distributed (a mix of </a:t>
            </a:r>
            <a:r>
              <a:rPr sz="1100" spc="-10" dirty="0">
                <a:latin typeface="LM Sans 10"/>
                <a:cs typeface="LM Sans 10"/>
              </a:rPr>
              <a:t>GPLv2 </a:t>
            </a:r>
            <a:r>
              <a:rPr sz="1100" spc="-5" dirty="0">
                <a:latin typeface="LM Sans 10"/>
                <a:cs typeface="LM Sans 10"/>
              </a:rPr>
              <a:t>and MIT).  </a:t>
            </a:r>
            <a:r>
              <a:rPr sz="1100" spc="-5" dirty="0">
                <a:solidFill>
                  <a:srgbClr val="3333B2"/>
                </a:solidFill>
                <a:latin typeface="LM Sans 10"/>
                <a:cs typeface="LM Sans 10"/>
              </a:rPr>
              <a:t>oe-init-build-env </a:t>
            </a:r>
            <a:r>
              <a:rPr sz="1100" spc="-5" dirty="0">
                <a:latin typeface="LM Sans 10"/>
                <a:cs typeface="LM Sans 10"/>
              </a:rPr>
              <a:t>Script to set up the </a:t>
            </a:r>
            <a:r>
              <a:rPr sz="1100" dirty="0">
                <a:latin typeface="LM Sans 10"/>
                <a:cs typeface="LM Sans 10"/>
              </a:rPr>
              <a:t>OpenEmbedded </a:t>
            </a:r>
            <a:r>
              <a:rPr sz="1100" spc="-5" dirty="0">
                <a:latin typeface="LM Sans 10"/>
                <a:cs typeface="LM Sans 10"/>
              </a:rPr>
              <a:t>build environment. It will</a:t>
            </a:r>
            <a:r>
              <a:rPr sz="1100" spc="-6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create</a:t>
            </a:r>
            <a:endParaRPr sz="1100">
              <a:latin typeface="LM Sans 10"/>
              <a:cs typeface="LM Sans 10"/>
            </a:endParaRPr>
          </a:p>
          <a:p>
            <a:pPr marL="893444" marR="5715">
              <a:lnSpc>
                <a:spcPct val="102600"/>
              </a:lnSpc>
            </a:pPr>
            <a:r>
              <a:rPr sz="1100" spc="-5" dirty="0">
                <a:latin typeface="LM Sans 10"/>
                <a:cs typeface="LM Sans 10"/>
              </a:rPr>
              <a:t>the build </a:t>
            </a:r>
            <a:r>
              <a:rPr sz="1100" spc="-20" dirty="0">
                <a:latin typeface="LM Sans 10"/>
                <a:cs typeface="LM Sans 10"/>
              </a:rPr>
              <a:t>directory. </a:t>
            </a:r>
            <a:r>
              <a:rPr sz="1100" spc="-5" dirty="0">
                <a:latin typeface="LM Sans 10"/>
                <a:cs typeface="LM Sans 10"/>
              </a:rPr>
              <a:t>It </a:t>
            </a:r>
            <a:r>
              <a:rPr sz="1100" spc="-10" dirty="0">
                <a:latin typeface="LM Sans 10"/>
                <a:cs typeface="LM Sans 10"/>
              </a:rPr>
              <a:t>takes </a:t>
            </a:r>
            <a:r>
              <a:rPr sz="1100" spc="-5" dirty="0">
                <a:latin typeface="LM Sans 10"/>
                <a:cs typeface="LM Sans 10"/>
              </a:rPr>
              <a:t>an optional </a:t>
            </a:r>
            <a:r>
              <a:rPr sz="1100" spc="-10" dirty="0">
                <a:latin typeface="LM Sans 10"/>
                <a:cs typeface="LM Sans 10"/>
              </a:rPr>
              <a:t>parameter </a:t>
            </a:r>
            <a:r>
              <a:rPr sz="1100" spc="-5" dirty="0">
                <a:latin typeface="LM Sans 10"/>
                <a:cs typeface="LM Sans 10"/>
              </a:rPr>
              <a:t>which is the build  </a:t>
            </a:r>
            <a:r>
              <a:rPr sz="1100" spc="-10" dirty="0">
                <a:latin typeface="LM Sans 10"/>
                <a:cs typeface="LM Sans 10"/>
              </a:rPr>
              <a:t>directory </a:t>
            </a:r>
            <a:r>
              <a:rPr sz="1100" spc="-5" dirty="0">
                <a:latin typeface="LM Sans 10"/>
                <a:cs typeface="LM Sans 10"/>
              </a:rPr>
              <a:t>name. </a:t>
            </a:r>
            <a:r>
              <a:rPr sz="1100" spc="-10" dirty="0">
                <a:latin typeface="LM Sans 10"/>
                <a:cs typeface="LM Sans 10"/>
              </a:rPr>
              <a:t>By </a:t>
            </a:r>
            <a:r>
              <a:rPr sz="1100" spc="-5" dirty="0">
                <a:latin typeface="LM Sans 10"/>
                <a:cs typeface="LM Sans 10"/>
              </a:rPr>
              <a:t>default, this is </a:t>
            </a:r>
            <a:r>
              <a:rPr sz="11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build</a:t>
            </a:r>
            <a:r>
              <a:rPr sz="1100" spc="-5" dirty="0">
                <a:latin typeface="LM Sans 10"/>
                <a:cs typeface="LM Sans 10"/>
              </a:rPr>
              <a:t>. This script has to </a:t>
            </a:r>
            <a:r>
              <a:rPr sz="1100" spc="10" dirty="0">
                <a:latin typeface="LM Sans 10"/>
                <a:cs typeface="LM Sans 10"/>
              </a:rPr>
              <a:t>be </a:t>
            </a:r>
            <a:r>
              <a:rPr sz="1100" spc="-5" dirty="0">
                <a:latin typeface="LM Sans 10"/>
                <a:cs typeface="LM Sans 10"/>
              </a:rPr>
              <a:t>sourced  </a:t>
            </a:r>
            <a:r>
              <a:rPr sz="1100" dirty="0">
                <a:latin typeface="LM Sans 10"/>
                <a:cs typeface="LM Sans 10"/>
              </a:rPr>
              <a:t>because </a:t>
            </a:r>
            <a:r>
              <a:rPr sz="1100" spc="-5" dirty="0">
                <a:latin typeface="LM Sans 10"/>
                <a:cs typeface="LM Sans 10"/>
              </a:rPr>
              <a:t>it changes environment</a:t>
            </a:r>
            <a:r>
              <a:rPr sz="1100" spc="-15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variables.</a:t>
            </a:r>
            <a:endParaRPr sz="1100">
              <a:latin typeface="LM Sans 10"/>
              <a:cs typeface="LM Sans 10"/>
            </a:endParaRPr>
          </a:p>
          <a:p>
            <a:pPr marL="893444" marR="213995" indent="-439420">
              <a:lnSpc>
                <a:spcPct val="102600"/>
              </a:lnSpc>
              <a:spcBef>
                <a:spcPts val="300"/>
              </a:spcBef>
            </a:pPr>
            <a:r>
              <a:rPr sz="1100" spc="-5" dirty="0">
                <a:solidFill>
                  <a:srgbClr val="3333B2"/>
                </a:solidFill>
                <a:latin typeface="LM Sans 10"/>
                <a:cs typeface="LM Sans 10"/>
              </a:rPr>
              <a:t>scripts </a:t>
            </a:r>
            <a:r>
              <a:rPr sz="1100" spc="-5" dirty="0">
                <a:latin typeface="LM Sans 10"/>
                <a:cs typeface="LM Sans 10"/>
              </a:rPr>
              <a:t>Contains scripts used to set up the environment, development </a:t>
            </a:r>
            <a:r>
              <a:rPr sz="1100" dirty="0">
                <a:latin typeface="LM Sans 10"/>
                <a:cs typeface="LM Sans 10"/>
              </a:rPr>
              <a:t>tools,  </a:t>
            </a:r>
            <a:r>
              <a:rPr sz="1100" spc="-5" dirty="0">
                <a:latin typeface="LM Sans 10"/>
                <a:cs typeface="LM Sans 10"/>
              </a:rPr>
              <a:t>and </a:t>
            </a:r>
            <a:r>
              <a:rPr sz="1100" dirty="0">
                <a:latin typeface="LM Sans 10"/>
                <a:cs typeface="LM Sans 10"/>
              </a:rPr>
              <a:t>tools </a:t>
            </a:r>
            <a:r>
              <a:rPr sz="1100" spc="-5" dirty="0">
                <a:latin typeface="LM Sans 10"/>
                <a:cs typeface="LM Sans 10"/>
              </a:rPr>
              <a:t>to </a:t>
            </a:r>
            <a:r>
              <a:rPr sz="1100" spc="-10" dirty="0">
                <a:latin typeface="LM Sans 10"/>
                <a:cs typeface="LM Sans 10"/>
              </a:rPr>
              <a:t>flash </a:t>
            </a:r>
            <a:r>
              <a:rPr sz="1100" spc="-5" dirty="0">
                <a:latin typeface="LM Sans 10"/>
                <a:cs typeface="LM Sans 10"/>
              </a:rPr>
              <a:t>the generated images on the</a:t>
            </a:r>
            <a:r>
              <a:rPr sz="1100" spc="-15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target.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DF34E3-C513-E0B0-B8C6-CF28C4178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60"/>
              </a:spcBef>
            </a:pPr>
            <a:fld id="{81D60167-4931-47E6-BA6A-407CBD079E47}" type="slidenum">
              <a:rPr lang="en-US" spc="-5" smtClean="0"/>
              <a:t>20</a:t>
            </a:fld>
            <a:r>
              <a:rPr lang="en-US" spc="-5"/>
              <a:t>/300</a:t>
            </a:r>
            <a:endParaRPr lang="en-US" spc="-5" dirty="0"/>
          </a:p>
        </p:txBody>
      </p:sp>
    </p:spTree>
  </p:cSld>
  <p:clrMapOvr>
    <a:masterClrMapping/>
  </p:clrMapOvr>
  <p:transition>
    <p:cut/>
  </p:transition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12700" y="28051"/>
            <a:ext cx="2289467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dirty="0"/>
              <a:t>Tracking </a:t>
            </a:r>
            <a:r>
              <a:rPr sz="1400" spc="10" dirty="0"/>
              <a:t>license</a:t>
            </a:r>
            <a:r>
              <a:rPr sz="1400" spc="-55" dirty="0"/>
              <a:t> </a:t>
            </a:r>
            <a:r>
              <a:rPr sz="1400" spc="15" dirty="0"/>
              <a:t>changes</a:t>
            </a:r>
            <a:endParaRPr sz="1400" dirty="0"/>
          </a:p>
        </p:txBody>
      </p:sp>
      <p:sp>
        <p:nvSpPr>
          <p:cNvPr id="33" name="object 33"/>
          <p:cNvSpPr txBox="1">
            <a:spLocks noGrp="1"/>
          </p:cNvSpPr>
          <p:nvPr>
            <p:ph type="ftr" sz="quarter" idx="11"/>
          </p:nvPr>
        </p:nvSpPr>
        <p:spPr>
          <a:xfrm>
            <a:off x="273532" y="3143455"/>
            <a:ext cx="2518410" cy="82074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lang="en-US" spc="-5" dirty="0"/>
              <a:t>Remake by Mao Huynh</a:t>
            </a:r>
            <a:endParaRPr spc="-5" dirty="0">
              <a:latin typeface="Noto Sans Mono CJK JP Bold"/>
              <a:cs typeface="Noto Sans Mono CJK JP Bold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21957" y="740572"/>
            <a:ext cx="3805554" cy="81026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214629" indent="-177165">
              <a:lnSpc>
                <a:spcPct val="100000"/>
              </a:lnSpc>
              <a:spcBef>
                <a:spcPts val="434"/>
              </a:spcBef>
              <a:buClr>
                <a:srgbClr val="F47F19"/>
              </a:buClr>
              <a:buFont typeface="MathJax_AMS"/>
              <a:buChar char="▶"/>
              <a:tabLst>
                <a:tab pos="215265" algn="l"/>
              </a:tabLst>
            </a:pPr>
            <a:r>
              <a:rPr sz="1100" spc="-5" dirty="0">
                <a:latin typeface="LM Sans 10"/>
                <a:cs typeface="LM Sans 10"/>
              </a:rPr>
              <a:t>The license of an external </a:t>
            </a:r>
            <a:r>
              <a:rPr sz="1100" spc="-10" dirty="0">
                <a:latin typeface="LM Sans 10"/>
                <a:cs typeface="LM Sans 10"/>
              </a:rPr>
              <a:t>project </a:t>
            </a:r>
            <a:r>
              <a:rPr sz="1100" spc="-20" dirty="0">
                <a:latin typeface="LM Sans 10"/>
                <a:cs typeface="LM Sans 10"/>
              </a:rPr>
              <a:t>may </a:t>
            </a:r>
            <a:r>
              <a:rPr sz="1100" spc="-5" dirty="0">
                <a:latin typeface="LM Sans 10"/>
                <a:cs typeface="LM Sans 10"/>
              </a:rPr>
              <a:t>change at some</a:t>
            </a:r>
            <a:r>
              <a:rPr sz="1100" spc="-20" dirty="0">
                <a:latin typeface="LM Sans 10"/>
                <a:cs typeface="LM Sans 10"/>
              </a:rPr>
              <a:t> </a:t>
            </a:r>
            <a:r>
              <a:rPr sz="1100" dirty="0">
                <a:latin typeface="LM Sans 10"/>
                <a:cs typeface="LM Sans 10"/>
              </a:rPr>
              <a:t>point.</a:t>
            </a:r>
            <a:endParaRPr sz="1100">
              <a:latin typeface="LM Sans 10"/>
              <a:cs typeface="LM Sans 10"/>
            </a:endParaRPr>
          </a:p>
          <a:p>
            <a:pPr marL="214629" indent="-177165">
              <a:lnSpc>
                <a:spcPct val="100000"/>
              </a:lnSpc>
              <a:spcBef>
                <a:spcPts val="334"/>
              </a:spcBef>
              <a:buClr>
                <a:srgbClr val="F47F19"/>
              </a:buClr>
              <a:buFont typeface="MathJax_AMS"/>
              <a:buChar char="▶"/>
              <a:tabLst>
                <a:tab pos="215265" algn="l"/>
              </a:tabLst>
            </a:pPr>
            <a:r>
              <a:rPr sz="1100" spc="-5" dirty="0">
                <a:latin typeface="LM Sans 10"/>
                <a:cs typeface="LM Sans 10"/>
              </a:rPr>
              <a:t>The </a:t>
            </a:r>
            <a:r>
              <a:rPr sz="11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LIC_FILES_CHKSUM </a:t>
            </a:r>
            <a:r>
              <a:rPr sz="1100" spc="-5" dirty="0">
                <a:latin typeface="LM Sans 10"/>
                <a:cs typeface="LM Sans 10"/>
              </a:rPr>
              <a:t>tracks changes in the license</a:t>
            </a:r>
            <a:r>
              <a:rPr sz="1100" spc="-229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files.</a:t>
            </a:r>
            <a:endParaRPr sz="1100">
              <a:latin typeface="LM Sans 10"/>
              <a:cs typeface="LM Sans 10"/>
            </a:endParaRPr>
          </a:p>
          <a:p>
            <a:pPr marL="214629" indent="-177165">
              <a:lnSpc>
                <a:spcPct val="100000"/>
              </a:lnSpc>
              <a:spcBef>
                <a:spcPts val="170"/>
              </a:spcBef>
              <a:buClr>
                <a:srgbClr val="F47F19"/>
              </a:buClr>
              <a:buFont typeface="MathJax_AMS"/>
              <a:buChar char="▶"/>
              <a:tabLst>
                <a:tab pos="215265" algn="l"/>
              </a:tabLst>
            </a:pPr>
            <a:r>
              <a:rPr sz="1100" spc="-5" dirty="0">
                <a:latin typeface="LM Sans 10"/>
                <a:cs typeface="LM Sans 10"/>
              </a:rPr>
              <a:t>If the license’s checksum changes, the build will</a:t>
            </a:r>
            <a:r>
              <a:rPr sz="1100" spc="-2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fail.</a:t>
            </a:r>
            <a:endParaRPr sz="1100">
              <a:latin typeface="LM Sans 10"/>
              <a:cs typeface="LM Sans 10"/>
            </a:endParaRPr>
          </a:p>
          <a:p>
            <a:pPr marL="492125" lvl="1" indent="-133350">
              <a:lnSpc>
                <a:spcPct val="100000"/>
              </a:lnSpc>
              <a:spcBef>
                <a:spcPts val="175"/>
              </a:spcBef>
              <a:buClr>
                <a:srgbClr val="F47F19"/>
              </a:buClr>
              <a:buFont typeface="Times New Roman"/>
              <a:buChar char="•"/>
              <a:tabLst>
                <a:tab pos="492759" algn="l"/>
              </a:tabLst>
            </a:pPr>
            <a:r>
              <a:rPr sz="1000" spc="-5" dirty="0">
                <a:latin typeface="LM Sans 10"/>
                <a:cs typeface="LM Sans 10"/>
              </a:rPr>
              <a:t>The </a:t>
            </a:r>
            <a:r>
              <a:rPr sz="1000" dirty="0">
                <a:latin typeface="LM Sans 10"/>
                <a:cs typeface="LM Sans 10"/>
              </a:rPr>
              <a:t>recipe </a:t>
            </a:r>
            <a:r>
              <a:rPr sz="1000" spc="-5" dirty="0">
                <a:latin typeface="LM Sans 10"/>
                <a:cs typeface="LM Sans 10"/>
              </a:rPr>
              <a:t>needs to </a:t>
            </a:r>
            <a:r>
              <a:rPr sz="1000" spc="10" dirty="0">
                <a:latin typeface="LM Sans 10"/>
                <a:cs typeface="LM Sans 10"/>
              </a:rPr>
              <a:t>be</a:t>
            </a:r>
            <a:r>
              <a:rPr sz="1000" spc="-15" dirty="0">
                <a:latin typeface="LM Sans 10"/>
                <a:cs typeface="LM Sans 10"/>
              </a:rPr>
              <a:t> </a:t>
            </a:r>
            <a:r>
              <a:rPr sz="1000" dirty="0">
                <a:latin typeface="LM Sans 10"/>
                <a:cs typeface="LM Sans 10"/>
              </a:rPr>
              <a:t>updated.</a:t>
            </a:r>
            <a:endParaRPr sz="1000">
              <a:latin typeface="LM Sans 10"/>
              <a:cs typeface="LM Sans 10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309181" y="1663674"/>
            <a:ext cx="5142230" cy="574675"/>
          </a:xfrm>
          <a:custGeom>
            <a:avLst/>
            <a:gdLst/>
            <a:ahLst/>
            <a:cxnLst/>
            <a:rect l="l" t="t" r="r" b="b"/>
            <a:pathLst>
              <a:path w="5142230" h="574675">
                <a:moveTo>
                  <a:pt x="5141671" y="44411"/>
                </a:moveTo>
                <a:lnTo>
                  <a:pt x="5140363" y="44411"/>
                </a:lnTo>
                <a:lnTo>
                  <a:pt x="5137670" y="31076"/>
                </a:lnTo>
                <a:lnTo>
                  <a:pt x="5126748" y="14922"/>
                </a:lnTo>
                <a:lnTo>
                  <a:pt x="5110607" y="4013"/>
                </a:lnTo>
                <a:lnTo>
                  <a:pt x="5090871" y="0"/>
                </a:lnTo>
                <a:lnTo>
                  <a:pt x="50800" y="0"/>
                </a:lnTo>
                <a:lnTo>
                  <a:pt x="31076" y="4013"/>
                </a:lnTo>
                <a:lnTo>
                  <a:pt x="14922" y="14922"/>
                </a:lnTo>
                <a:lnTo>
                  <a:pt x="4013" y="31076"/>
                </a:lnTo>
                <a:lnTo>
                  <a:pt x="1295" y="44411"/>
                </a:lnTo>
                <a:lnTo>
                  <a:pt x="0" y="44411"/>
                </a:lnTo>
                <a:lnTo>
                  <a:pt x="0" y="50800"/>
                </a:lnTo>
                <a:lnTo>
                  <a:pt x="0" y="82384"/>
                </a:lnTo>
                <a:lnTo>
                  <a:pt x="0" y="523735"/>
                </a:lnTo>
                <a:lnTo>
                  <a:pt x="4013" y="543471"/>
                </a:lnTo>
                <a:lnTo>
                  <a:pt x="14922" y="559625"/>
                </a:lnTo>
                <a:lnTo>
                  <a:pt x="31076" y="570534"/>
                </a:lnTo>
                <a:lnTo>
                  <a:pt x="50800" y="574548"/>
                </a:lnTo>
                <a:lnTo>
                  <a:pt x="5090871" y="574548"/>
                </a:lnTo>
                <a:lnTo>
                  <a:pt x="5110607" y="570534"/>
                </a:lnTo>
                <a:lnTo>
                  <a:pt x="5126748" y="559625"/>
                </a:lnTo>
                <a:lnTo>
                  <a:pt x="5137670" y="543471"/>
                </a:lnTo>
                <a:lnTo>
                  <a:pt x="5141671" y="523735"/>
                </a:lnTo>
                <a:lnTo>
                  <a:pt x="5141671" y="82384"/>
                </a:lnTo>
                <a:lnTo>
                  <a:pt x="5141671" y="50800"/>
                </a:lnTo>
                <a:lnTo>
                  <a:pt x="5141671" y="44411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347294" y="1674430"/>
            <a:ext cx="1826895" cy="36385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5" dirty="0">
                <a:solidFill>
                  <a:srgbClr val="3F3F3F"/>
                </a:solidFill>
                <a:latin typeface="Noto Sans Mono CJK JP Bold"/>
                <a:cs typeface="Noto Sans Mono CJK JP Bold"/>
              </a:rPr>
              <a:t>LIC_FILES_CHKSUM =</a:t>
            </a:r>
            <a:r>
              <a:rPr sz="1100" spc="-30" dirty="0">
                <a:solidFill>
                  <a:srgbClr val="3F3F3F"/>
                </a:solidFill>
                <a:latin typeface="Noto Sans Mono CJK JP Bold"/>
                <a:cs typeface="Noto Sans Mono CJK JP Bold"/>
              </a:rPr>
              <a:t> </a:t>
            </a:r>
            <a:r>
              <a:rPr sz="1100" spc="-5" dirty="0">
                <a:solidFill>
                  <a:srgbClr val="CC5454"/>
                </a:solidFill>
                <a:latin typeface="Noto Sans Mono CJK JP Bold"/>
                <a:cs typeface="Noto Sans Mono CJK JP Bold"/>
              </a:rPr>
              <a:t>"</a:t>
            </a:r>
            <a:endParaRPr sz="1100">
              <a:latin typeface="Noto Sans Mono CJK JP Bold"/>
              <a:cs typeface="Noto Sans Mono CJK JP Bold"/>
            </a:endParaRPr>
          </a:p>
          <a:p>
            <a:pPr marL="289560">
              <a:lnSpc>
                <a:spcPct val="100000"/>
              </a:lnSpc>
              <a:spcBef>
                <a:spcPts val="35"/>
              </a:spcBef>
            </a:pPr>
            <a:r>
              <a:rPr sz="1100" spc="-5" dirty="0">
                <a:solidFill>
                  <a:srgbClr val="CC5454"/>
                </a:solidFill>
                <a:latin typeface="Noto Sans Mono CJK JP Bold"/>
                <a:cs typeface="Noto Sans Mono CJK JP Bold"/>
              </a:rPr>
              <a:t>file://COPYING;md5=...</a:t>
            </a:r>
            <a:endParaRPr sz="1100">
              <a:latin typeface="Noto Sans Mono CJK JP Bold"/>
              <a:cs typeface="Noto Sans Mono CJK JP Bold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949484" y="1674430"/>
            <a:ext cx="95250" cy="36385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5" dirty="0">
                <a:solidFill>
                  <a:srgbClr val="CC5454"/>
                </a:solidFill>
                <a:latin typeface="Noto Sans Mono CJK JP Bold"/>
                <a:cs typeface="Noto Sans Mono CJK JP Bold"/>
              </a:rPr>
              <a:t>\</a:t>
            </a:r>
            <a:endParaRPr sz="1100">
              <a:latin typeface="Noto Sans Mono CJK JP Bold"/>
              <a:cs typeface="Noto Sans Mono CJK JP Bold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100" spc="-5" dirty="0">
                <a:solidFill>
                  <a:srgbClr val="CC5454"/>
                </a:solidFill>
                <a:latin typeface="Noto Sans Mono CJK JP Bold"/>
                <a:cs typeface="Noto Sans Mono CJK JP Bold"/>
              </a:rPr>
              <a:t>\</a:t>
            </a:r>
            <a:endParaRPr sz="1100">
              <a:latin typeface="Noto Sans Mono CJK JP Bold"/>
              <a:cs typeface="Noto Sans Mono CJK JP Bold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21957" y="2018574"/>
            <a:ext cx="5003800" cy="45783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14629">
              <a:lnSpc>
                <a:spcPct val="100000"/>
              </a:lnSpc>
              <a:spcBef>
                <a:spcPts val="90"/>
              </a:spcBef>
            </a:pPr>
            <a:r>
              <a:rPr sz="1100" spc="-5" dirty="0">
                <a:solidFill>
                  <a:srgbClr val="CC5454"/>
                </a:solidFill>
                <a:latin typeface="Noto Sans Mono CJK JP Bold"/>
                <a:cs typeface="Noto Sans Mono CJK JP Bold"/>
              </a:rPr>
              <a:t>file://src/file.c;beginline=3;endline=21;md5=..."</a:t>
            </a:r>
            <a:endParaRPr sz="1100">
              <a:latin typeface="Noto Sans Mono CJK JP Bold"/>
              <a:cs typeface="Noto Sans Mono CJK JP Bold"/>
            </a:endParaRPr>
          </a:p>
          <a:p>
            <a:pPr marL="38100">
              <a:lnSpc>
                <a:spcPct val="100000"/>
              </a:lnSpc>
              <a:spcBef>
                <a:spcPts val="770"/>
              </a:spcBef>
            </a:pPr>
            <a:r>
              <a:rPr sz="1650" spc="-15" baseline="5050" dirty="0">
                <a:solidFill>
                  <a:srgbClr val="F47F19"/>
                </a:solidFill>
                <a:latin typeface="MathJax_AMS"/>
                <a:cs typeface="MathJax_AMS"/>
              </a:rPr>
              <a:t>▶ </a:t>
            </a:r>
            <a:r>
              <a:rPr sz="11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LIC_FILES_CHKSUM </a:t>
            </a:r>
            <a:r>
              <a:rPr sz="1100" spc="-5" dirty="0">
                <a:latin typeface="LM Sans 10"/>
                <a:cs typeface="LM Sans 10"/>
              </a:rPr>
              <a:t>is </a:t>
            </a:r>
            <a:r>
              <a:rPr sz="1100" spc="-10" dirty="0">
                <a:latin typeface="LM Sans 10"/>
                <a:cs typeface="LM Sans 10"/>
              </a:rPr>
              <a:t>mandatory </a:t>
            </a:r>
            <a:r>
              <a:rPr sz="1100" spc="-5" dirty="0">
                <a:latin typeface="LM Sans 10"/>
                <a:cs typeface="LM Sans 10"/>
              </a:rPr>
              <a:t>in every </a:t>
            </a:r>
            <a:r>
              <a:rPr sz="1100" dirty="0">
                <a:latin typeface="LM Sans 10"/>
                <a:cs typeface="LM Sans 10"/>
              </a:rPr>
              <a:t>recipe, </a:t>
            </a:r>
            <a:r>
              <a:rPr sz="1100" spc="-5" dirty="0">
                <a:latin typeface="LM Sans 10"/>
                <a:cs typeface="LM Sans 10"/>
              </a:rPr>
              <a:t>unless </a:t>
            </a:r>
            <a:r>
              <a:rPr sz="11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LICENSE</a:t>
            </a:r>
            <a:r>
              <a:rPr sz="1100" spc="-38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 </a:t>
            </a:r>
            <a:r>
              <a:rPr sz="1100" spc="-5" dirty="0">
                <a:latin typeface="LM Sans 10"/>
                <a:cs typeface="LM Sans 10"/>
              </a:rPr>
              <a:t>is set to </a:t>
            </a:r>
            <a:r>
              <a:rPr sz="11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CLOSED</a:t>
            </a:r>
            <a:r>
              <a:rPr sz="1100" spc="-5" dirty="0">
                <a:latin typeface="LM Sans 10"/>
                <a:cs typeface="LM Sans 10"/>
              </a:rPr>
              <a:t>.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2EF66C5-0FE9-FD5B-8673-9B6B06B8F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60"/>
              </a:spcBef>
            </a:pPr>
            <a:fld id="{81D60167-4931-47E6-BA6A-407CBD079E47}" type="slidenum">
              <a:rPr lang="en-US" spc="-5" smtClean="0"/>
              <a:t>200</a:t>
            </a:fld>
            <a:r>
              <a:rPr lang="en-US" spc="-5"/>
              <a:t>/300</a:t>
            </a:r>
            <a:endParaRPr lang="en-US" spc="-5" dirty="0"/>
          </a:p>
        </p:txBody>
      </p:sp>
    </p:spTree>
  </p:cSld>
  <p:clrMapOvr>
    <a:masterClrMapping/>
  </p:clrMapOvr>
  <p:transition>
    <p:cut/>
  </p:transition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961" y="28051"/>
            <a:ext cx="1769541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0" dirty="0"/>
              <a:t>Package</a:t>
            </a:r>
            <a:r>
              <a:rPr sz="1400" spc="-50" dirty="0"/>
              <a:t> </a:t>
            </a:r>
            <a:r>
              <a:rPr sz="1400" spc="10" dirty="0"/>
              <a:t>exclusion</a:t>
            </a:r>
            <a:endParaRPr sz="1400" dirty="0"/>
          </a:p>
        </p:txBody>
      </p:sp>
      <p:sp>
        <p:nvSpPr>
          <p:cNvPr id="30" name="object 30"/>
          <p:cNvSpPr txBox="1">
            <a:spLocks noGrp="1"/>
          </p:cNvSpPr>
          <p:nvPr>
            <p:ph type="ftr" sz="quarter" idx="11"/>
          </p:nvPr>
        </p:nvSpPr>
        <p:spPr>
          <a:xfrm>
            <a:off x="273532" y="3143455"/>
            <a:ext cx="2518410" cy="82074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lang="en-US" spc="-5" dirty="0"/>
              <a:t>Remake by Mao Huynh</a:t>
            </a:r>
            <a:endParaRPr spc="-5" dirty="0">
              <a:latin typeface="Noto Sans Mono CJK JP Bold"/>
              <a:cs typeface="Noto Sans Mono CJK JP Bold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309181" y="1556804"/>
            <a:ext cx="5142230" cy="217804"/>
          </a:xfrm>
          <a:custGeom>
            <a:avLst/>
            <a:gdLst/>
            <a:ahLst/>
            <a:cxnLst/>
            <a:rect l="l" t="t" r="r" b="b"/>
            <a:pathLst>
              <a:path w="5142230" h="217805">
                <a:moveTo>
                  <a:pt x="5141671" y="44437"/>
                </a:moveTo>
                <a:lnTo>
                  <a:pt x="5140376" y="44437"/>
                </a:lnTo>
                <a:lnTo>
                  <a:pt x="5137670" y="31076"/>
                </a:lnTo>
                <a:lnTo>
                  <a:pt x="5126748" y="14922"/>
                </a:lnTo>
                <a:lnTo>
                  <a:pt x="5110607" y="4013"/>
                </a:lnTo>
                <a:lnTo>
                  <a:pt x="5090871" y="0"/>
                </a:lnTo>
                <a:lnTo>
                  <a:pt x="50800" y="0"/>
                </a:lnTo>
                <a:lnTo>
                  <a:pt x="31076" y="4013"/>
                </a:lnTo>
                <a:lnTo>
                  <a:pt x="14922" y="14922"/>
                </a:lnTo>
                <a:lnTo>
                  <a:pt x="4013" y="31076"/>
                </a:lnTo>
                <a:lnTo>
                  <a:pt x="1282" y="44437"/>
                </a:lnTo>
                <a:lnTo>
                  <a:pt x="0" y="44437"/>
                </a:lnTo>
                <a:lnTo>
                  <a:pt x="0" y="50800"/>
                </a:lnTo>
                <a:lnTo>
                  <a:pt x="0" y="82384"/>
                </a:lnTo>
                <a:lnTo>
                  <a:pt x="0" y="166852"/>
                </a:lnTo>
                <a:lnTo>
                  <a:pt x="4013" y="186588"/>
                </a:lnTo>
                <a:lnTo>
                  <a:pt x="14922" y="202742"/>
                </a:lnTo>
                <a:lnTo>
                  <a:pt x="31076" y="213652"/>
                </a:lnTo>
                <a:lnTo>
                  <a:pt x="50800" y="217665"/>
                </a:lnTo>
                <a:lnTo>
                  <a:pt x="5090871" y="217665"/>
                </a:lnTo>
                <a:lnTo>
                  <a:pt x="5110607" y="213652"/>
                </a:lnTo>
                <a:lnTo>
                  <a:pt x="5126748" y="202742"/>
                </a:lnTo>
                <a:lnTo>
                  <a:pt x="5137670" y="186588"/>
                </a:lnTo>
                <a:lnTo>
                  <a:pt x="5141671" y="166852"/>
                </a:lnTo>
                <a:lnTo>
                  <a:pt x="5141671" y="82384"/>
                </a:lnTo>
                <a:lnTo>
                  <a:pt x="5141671" y="50800"/>
                </a:lnTo>
                <a:lnTo>
                  <a:pt x="5141671" y="44437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321894" y="811908"/>
            <a:ext cx="5097780" cy="158242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314960" indent="-177800">
              <a:lnSpc>
                <a:spcPct val="100000"/>
              </a:lnSpc>
              <a:spcBef>
                <a:spcPts val="434"/>
              </a:spcBef>
              <a:buClr>
                <a:srgbClr val="F47F19"/>
              </a:buClr>
              <a:buFont typeface="MathJax_AMS"/>
              <a:buChar char="▶"/>
              <a:tabLst>
                <a:tab pos="315595" algn="l"/>
              </a:tabLst>
            </a:pPr>
            <a:r>
              <a:rPr sz="1100" spc="-25" dirty="0">
                <a:latin typeface="LM Sans 10"/>
                <a:cs typeface="LM Sans 10"/>
              </a:rPr>
              <a:t>We </a:t>
            </a:r>
            <a:r>
              <a:rPr sz="1100" spc="-20" dirty="0">
                <a:latin typeface="LM Sans 10"/>
                <a:cs typeface="LM Sans 10"/>
              </a:rPr>
              <a:t>may </a:t>
            </a:r>
            <a:r>
              <a:rPr sz="1100" spc="-5" dirty="0">
                <a:latin typeface="LM Sans 10"/>
                <a:cs typeface="LM Sans 10"/>
              </a:rPr>
              <a:t>not </a:t>
            </a:r>
            <a:r>
              <a:rPr sz="1100" spc="-15" dirty="0">
                <a:latin typeface="LM Sans 10"/>
                <a:cs typeface="LM Sans 10"/>
              </a:rPr>
              <a:t>want </a:t>
            </a:r>
            <a:r>
              <a:rPr sz="1100" spc="-5" dirty="0">
                <a:latin typeface="LM Sans 10"/>
                <a:cs typeface="LM Sans 10"/>
              </a:rPr>
              <a:t>some packages due to their</a:t>
            </a:r>
            <a:r>
              <a:rPr sz="1100" spc="3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licenses.</a:t>
            </a:r>
            <a:endParaRPr sz="1100">
              <a:latin typeface="LM Sans 10"/>
              <a:cs typeface="LM Sans 10"/>
            </a:endParaRPr>
          </a:p>
          <a:p>
            <a:pPr marL="314960" indent="-177800">
              <a:lnSpc>
                <a:spcPct val="100000"/>
              </a:lnSpc>
              <a:spcBef>
                <a:spcPts val="334"/>
              </a:spcBef>
              <a:buClr>
                <a:srgbClr val="F47F19"/>
              </a:buClr>
              <a:buFont typeface="MathJax_AMS"/>
              <a:buChar char="▶"/>
              <a:tabLst>
                <a:tab pos="315595" algn="l"/>
              </a:tabLst>
            </a:pPr>
            <a:r>
              <a:rPr sz="1100" spc="-55" dirty="0">
                <a:latin typeface="LM Sans 10"/>
                <a:cs typeface="LM Sans 10"/>
              </a:rPr>
              <a:t>To </a:t>
            </a:r>
            <a:r>
              <a:rPr sz="1100" spc="-5" dirty="0">
                <a:latin typeface="LM Sans 10"/>
                <a:cs typeface="LM Sans 10"/>
              </a:rPr>
              <a:t>exclude a specific license, use</a:t>
            </a:r>
            <a:r>
              <a:rPr sz="1100" spc="40" dirty="0">
                <a:latin typeface="LM Sans 10"/>
                <a:cs typeface="LM Sans 10"/>
              </a:rPr>
              <a:t> </a:t>
            </a:r>
            <a:r>
              <a:rPr sz="11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INCOMPATIBLE_LICENSE</a:t>
            </a:r>
            <a:endParaRPr sz="1100">
              <a:latin typeface="Noto Sans Mono CJK JP Bold"/>
              <a:cs typeface="Noto Sans Mono CJK JP Bold"/>
            </a:endParaRPr>
          </a:p>
          <a:p>
            <a:pPr marL="314960" indent="-177800">
              <a:lnSpc>
                <a:spcPct val="100000"/>
              </a:lnSpc>
              <a:spcBef>
                <a:spcPts val="330"/>
              </a:spcBef>
              <a:buClr>
                <a:srgbClr val="F47F19"/>
              </a:buClr>
              <a:buFont typeface="MathJax_AMS"/>
              <a:buChar char="▶"/>
              <a:tabLst>
                <a:tab pos="315595" algn="l"/>
              </a:tabLst>
            </a:pPr>
            <a:r>
              <a:rPr sz="1100" spc="-55" dirty="0">
                <a:latin typeface="LM Sans 10"/>
                <a:cs typeface="LM Sans 10"/>
              </a:rPr>
              <a:t>To </a:t>
            </a:r>
            <a:r>
              <a:rPr sz="1100" spc="-5" dirty="0">
                <a:latin typeface="LM Sans 10"/>
                <a:cs typeface="LM Sans 10"/>
              </a:rPr>
              <a:t>exclude all </a:t>
            </a:r>
            <a:r>
              <a:rPr sz="1100" spc="-10" dirty="0">
                <a:latin typeface="LM Sans 10"/>
                <a:cs typeface="LM Sans 10"/>
              </a:rPr>
              <a:t>GPLv3</a:t>
            </a:r>
            <a:r>
              <a:rPr sz="1100" spc="4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packages:</a:t>
            </a:r>
            <a:endParaRPr sz="1100">
              <a:latin typeface="LM Sans 10"/>
              <a:cs typeface="LM Sans 10"/>
            </a:endParaRPr>
          </a:p>
          <a:p>
            <a:pPr marL="38100">
              <a:lnSpc>
                <a:spcPct val="100000"/>
              </a:lnSpc>
              <a:spcBef>
                <a:spcPts val="980"/>
              </a:spcBef>
            </a:pPr>
            <a:r>
              <a:rPr sz="1100" spc="-5" dirty="0">
                <a:solidFill>
                  <a:srgbClr val="3F3F3F"/>
                </a:solidFill>
                <a:latin typeface="Noto Sans Mono CJK JP Bold"/>
                <a:cs typeface="Noto Sans Mono CJK JP Bold"/>
              </a:rPr>
              <a:t>INCOMPATIBLE_LICENSE =</a:t>
            </a:r>
            <a:r>
              <a:rPr sz="1100" spc="-10" dirty="0">
                <a:solidFill>
                  <a:srgbClr val="3F3F3F"/>
                </a:solidFill>
                <a:latin typeface="Noto Sans Mono CJK JP Bold"/>
                <a:cs typeface="Noto Sans Mono CJK JP Bold"/>
              </a:rPr>
              <a:t> </a:t>
            </a:r>
            <a:r>
              <a:rPr sz="1100" spc="-5" dirty="0">
                <a:solidFill>
                  <a:srgbClr val="CC5454"/>
                </a:solidFill>
                <a:latin typeface="Noto Sans Mono CJK JP Bold"/>
                <a:cs typeface="Noto Sans Mono CJK JP Bold"/>
              </a:rPr>
              <a:t>"GPLv3"</a:t>
            </a:r>
            <a:endParaRPr sz="1100">
              <a:latin typeface="Noto Sans Mono CJK JP Bold"/>
              <a:cs typeface="Noto Sans Mono CJK JP Bold"/>
            </a:endParaRPr>
          </a:p>
          <a:p>
            <a:pPr marL="314960" indent="-177800">
              <a:lnSpc>
                <a:spcPct val="100000"/>
              </a:lnSpc>
              <a:spcBef>
                <a:spcPts val="670"/>
              </a:spcBef>
              <a:buClr>
                <a:srgbClr val="F47F19"/>
              </a:buClr>
              <a:buFont typeface="MathJax_AMS"/>
              <a:buChar char="▶"/>
              <a:tabLst>
                <a:tab pos="315595" algn="l"/>
              </a:tabLst>
            </a:pPr>
            <a:r>
              <a:rPr sz="1100" spc="-5" dirty="0">
                <a:latin typeface="LM Sans 10"/>
                <a:cs typeface="LM Sans 10"/>
              </a:rPr>
              <a:t>License names </a:t>
            </a:r>
            <a:r>
              <a:rPr sz="1100" spc="-15" dirty="0">
                <a:latin typeface="LM Sans 10"/>
                <a:cs typeface="LM Sans 10"/>
              </a:rPr>
              <a:t>are </a:t>
            </a:r>
            <a:r>
              <a:rPr sz="1100" spc="-5" dirty="0">
                <a:latin typeface="LM Sans 10"/>
                <a:cs typeface="LM Sans 10"/>
              </a:rPr>
              <a:t>the ones used in the </a:t>
            </a:r>
            <a:r>
              <a:rPr sz="11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LICENSE</a:t>
            </a:r>
            <a:r>
              <a:rPr sz="1100" spc="-190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variable.</a:t>
            </a:r>
            <a:endParaRPr sz="1100">
              <a:latin typeface="LM Sans 10"/>
              <a:cs typeface="LM Sans 10"/>
            </a:endParaRPr>
          </a:p>
          <a:p>
            <a:pPr marL="314960" marR="30480" indent="-177165">
              <a:lnSpc>
                <a:spcPct val="102600"/>
              </a:lnSpc>
              <a:spcBef>
                <a:spcPts val="300"/>
              </a:spcBef>
              <a:buClr>
                <a:srgbClr val="F47F19"/>
              </a:buClr>
              <a:buFont typeface="MathJax_AMS"/>
              <a:buChar char="▶"/>
              <a:tabLst>
                <a:tab pos="315595" algn="l"/>
              </a:tabLst>
            </a:pPr>
            <a:r>
              <a:rPr sz="1100" spc="-5" dirty="0">
                <a:latin typeface="LM Sans 10"/>
                <a:cs typeface="LM Sans 10"/>
              </a:rPr>
              <a:t>The </a:t>
            </a:r>
            <a:r>
              <a:rPr sz="1100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meta-gplv2 </a:t>
            </a:r>
            <a:r>
              <a:rPr sz="1100" spc="-20" dirty="0">
                <a:latin typeface="LM Sans 10"/>
                <a:cs typeface="LM Sans 10"/>
              </a:rPr>
              <a:t>layer </a:t>
            </a:r>
            <a:r>
              <a:rPr sz="1100" spc="-10" dirty="0">
                <a:latin typeface="LM Sans 10"/>
                <a:cs typeface="LM Sans 10"/>
              </a:rPr>
              <a:t>provides </a:t>
            </a:r>
            <a:r>
              <a:rPr sz="1100" dirty="0">
                <a:latin typeface="LM Sans 10"/>
                <a:cs typeface="LM Sans 10"/>
              </a:rPr>
              <a:t>recipes </a:t>
            </a:r>
            <a:r>
              <a:rPr sz="1100" spc="-15" dirty="0">
                <a:latin typeface="LM Sans 10"/>
                <a:cs typeface="LM Sans 10"/>
              </a:rPr>
              <a:t>for </a:t>
            </a:r>
            <a:r>
              <a:rPr sz="1100" spc="-20" dirty="0">
                <a:latin typeface="LM Sans 10"/>
                <a:cs typeface="LM Sans 10"/>
              </a:rPr>
              <a:t>software </a:t>
            </a:r>
            <a:r>
              <a:rPr sz="1100" spc="-5" dirty="0">
                <a:latin typeface="LM Sans 10"/>
                <a:cs typeface="LM Sans 10"/>
              </a:rPr>
              <a:t>where upstream has moved</a:t>
            </a:r>
            <a:r>
              <a:rPr sz="1100" spc="-17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to  </a:t>
            </a:r>
            <a:r>
              <a:rPr sz="1100" spc="-10" dirty="0">
                <a:latin typeface="LM Sans 10"/>
                <a:cs typeface="LM Sans 10"/>
              </a:rPr>
              <a:t>GPLv3 </a:t>
            </a:r>
            <a:r>
              <a:rPr sz="1100" spc="-5" dirty="0">
                <a:latin typeface="LM Sans 10"/>
                <a:cs typeface="LM Sans 10"/>
              </a:rPr>
              <a:t>licenses.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1B42BAE-1F4E-6E35-B597-F89789294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60"/>
              </a:spcBef>
            </a:pPr>
            <a:fld id="{81D60167-4931-47E6-BA6A-407CBD079E47}" type="slidenum">
              <a:rPr lang="en-US" spc="-5" smtClean="0"/>
              <a:t>201</a:t>
            </a:fld>
            <a:r>
              <a:rPr lang="en-US" spc="-5"/>
              <a:t>/300</a:t>
            </a:r>
            <a:endParaRPr lang="en-US" spc="-5" dirty="0"/>
          </a:p>
        </p:txBody>
      </p:sp>
    </p:spTree>
  </p:cSld>
  <p:clrMapOvr>
    <a:masterClrMapping/>
  </p:clrMapOvr>
  <p:transition>
    <p:cut/>
  </p:transition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492" y="164595"/>
            <a:ext cx="145224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5" dirty="0"/>
              <a:t>Commercial</a:t>
            </a:r>
            <a:r>
              <a:rPr sz="1400" spc="-50" dirty="0"/>
              <a:t> </a:t>
            </a:r>
            <a:r>
              <a:rPr sz="1400" spc="10" dirty="0"/>
              <a:t>licenses</a:t>
            </a:r>
            <a:endParaRPr sz="1400" dirty="0"/>
          </a:p>
        </p:txBody>
      </p:sp>
      <p:sp>
        <p:nvSpPr>
          <p:cNvPr id="31" name="object 31"/>
          <p:cNvSpPr txBox="1">
            <a:spLocks noGrp="1"/>
          </p:cNvSpPr>
          <p:nvPr>
            <p:ph type="ftr" sz="quarter" idx="11"/>
          </p:nvPr>
        </p:nvSpPr>
        <p:spPr>
          <a:xfrm>
            <a:off x="273532" y="3143455"/>
            <a:ext cx="2518410" cy="82074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lang="en-US" spc="-5" dirty="0"/>
              <a:t>Remake by Mao Huynh</a:t>
            </a:r>
            <a:endParaRPr spc="-5" dirty="0">
              <a:latin typeface="Noto Sans Mono CJK JP Bold"/>
              <a:cs typeface="Noto Sans Mono CJK JP Bold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309181" y="1297647"/>
            <a:ext cx="5142230" cy="217804"/>
          </a:xfrm>
          <a:custGeom>
            <a:avLst/>
            <a:gdLst/>
            <a:ahLst/>
            <a:cxnLst/>
            <a:rect l="l" t="t" r="r" b="b"/>
            <a:pathLst>
              <a:path w="5142230" h="217805">
                <a:moveTo>
                  <a:pt x="5141671" y="44437"/>
                </a:moveTo>
                <a:lnTo>
                  <a:pt x="5140376" y="44437"/>
                </a:lnTo>
                <a:lnTo>
                  <a:pt x="5137670" y="31076"/>
                </a:lnTo>
                <a:lnTo>
                  <a:pt x="5126748" y="14922"/>
                </a:lnTo>
                <a:lnTo>
                  <a:pt x="5110607" y="4013"/>
                </a:lnTo>
                <a:lnTo>
                  <a:pt x="5090871" y="0"/>
                </a:lnTo>
                <a:lnTo>
                  <a:pt x="50800" y="0"/>
                </a:lnTo>
                <a:lnTo>
                  <a:pt x="31076" y="4013"/>
                </a:lnTo>
                <a:lnTo>
                  <a:pt x="14922" y="14922"/>
                </a:lnTo>
                <a:lnTo>
                  <a:pt x="4013" y="31076"/>
                </a:lnTo>
                <a:lnTo>
                  <a:pt x="1282" y="44437"/>
                </a:lnTo>
                <a:lnTo>
                  <a:pt x="0" y="44437"/>
                </a:lnTo>
                <a:lnTo>
                  <a:pt x="0" y="50800"/>
                </a:lnTo>
                <a:lnTo>
                  <a:pt x="0" y="82384"/>
                </a:lnTo>
                <a:lnTo>
                  <a:pt x="0" y="166852"/>
                </a:lnTo>
                <a:lnTo>
                  <a:pt x="4013" y="186588"/>
                </a:lnTo>
                <a:lnTo>
                  <a:pt x="14922" y="202742"/>
                </a:lnTo>
                <a:lnTo>
                  <a:pt x="31076" y="213652"/>
                </a:lnTo>
                <a:lnTo>
                  <a:pt x="50800" y="217665"/>
                </a:lnTo>
                <a:lnTo>
                  <a:pt x="5090871" y="217665"/>
                </a:lnTo>
                <a:lnTo>
                  <a:pt x="5110607" y="213652"/>
                </a:lnTo>
                <a:lnTo>
                  <a:pt x="5126748" y="202742"/>
                </a:lnTo>
                <a:lnTo>
                  <a:pt x="5137670" y="186588"/>
                </a:lnTo>
                <a:lnTo>
                  <a:pt x="5141671" y="166852"/>
                </a:lnTo>
                <a:lnTo>
                  <a:pt x="5141671" y="82384"/>
                </a:lnTo>
                <a:lnTo>
                  <a:pt x="5141671" y="50800"/>
                </a:lnTo>
                <a:lnTo>
                  <a:pt x="5141671" y="44437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09181" y="2222880"/>
            <a:ext cx="5142230" cy="220979"/>
          </a:xfrm>
          <a:custGeom>
            <a:avLst/>
            <a:gdLst/>
            <a:ahLst/>
            <a:cxnLst/>
            <a:rect l="l" t="t" r="r" b="b"/>
            <a:pathLst>
              <a:path w="5142230" h="220980">
                <a:moveTo>
                  <a:pt x="5141671" y="44437"/>
                </a:moveTo>
                <a:lnTo>
                  <a:pt x="5140376" y="44437"/>
                </a:lnTo>
                <a:lnTo>
                  <a:pt x="5137670" y="31076"/>
                </a:lnTo>
                <a:lnTo>
                  <a:pt x="5126748" y="14922"/>
                </a:lnTo>
                <a:lnTo>
                  <a:pt x="5110607" y="4013"/>
                </a:lnTo>
                <a:lnTo>
                  <a:pt x="5090871" y="0"/>
                </a:lnTo>
                <a:lnTo>
                  <a:pt x="50800" y="0"/>
                </a:lnTo>
                <a:lnTo>
                  <a:pt x="31076" y="4013"/>
                </a:lnTo>
                <a:lnTo>
                  <a:pt x="14922" y="14922"/>
                </a:lnTo>
                <a:lnTo>
                  <a:pt x="4013" y="31076"/>
                </a:lnTo>
                <a:lnTo>
                  <a:pt x="1282" y="44437"/>
                </a:lnTo>
                <a:lnTo>
                  <a:pt x="0" y="44437"/>
                </a:lnTo>
                <a:lnTo>
                  <a:pt x="0" y="50800"/>
                </a:lnTo>
                <a:lnTo>
                  <a:pt x="0" y="82384"/>
                </a:lnTo>
                <a:lnTo>
                  <a:pt x="0" y="169646"/>
                </a:lnTo>
                <a:lnTo>
                  <a:pt x="4013" y="189382"/>
                </a:lnTo>
                <a:lnTo>
                  <a:pt x="14922" y="205536"/>
                </a:lnTo>
                <a:lnTo>
                  <a:pt x="31076" y="216446"/>
                </a:lnTo>
                <a:lnTo>
                  <a:pt x="50800" y="220459"/>
                </a:lnTo>
                <a:lnTo>
                  <a:pt x="5090871" y="220459"/>
                </a:lnTo>
                <a:lnTo>
                  <a:pt x="5110607" y="216446"/>
                </a:lnTo>
                <a:lnTo>
                  <a:pt x="5126748" y="205536"/>
                </a:lnTo>
                <a:lnTo>
                  <a:pt x="5137670" y="189382"/>
                </a:lnTo>
                <a:lnTo>
                  <a:pt x="5141671" y="169646"/>
                </a:lnTo>
                <a:lnTo>
                  <a:pt x="5141671" y="82384"/>
                </a:lnTo>
                <a:lnTo>
                  <a:pt x="5141671" y="50800"/>
                </a:lnTo>
                <a:lnTo>
                  <a:pt x="5141671" y="44437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321894" y="762785"/>
            <a:ext cx="4925060" cy="165227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314960" indent="-177800">
              <a:lnSpc>
                <a:spcPct val="100000"/>
              </a:lnSpc>
              <a:spcBef>
                <a:spcPts val="434"/>
              </a:spcBef>
              <a:buClr>
                <a:srgbClr val="F47F19"/>
              </a:buClr>
              <a:buFont typeface="MathJax_AMS"/>
              <a:buChar char="▶"/>
              <a:tabLst>
                <a:tab pos="315595" algn="l"/>
              </a:tabLst>
            </a:pPr>
            <a:r>
              <a:rPr sz="1100" spc="-10" dirty="0">
                <a:latin typeface="LM Sans 10"/>
                <a:cs typeface="LM Sans 10"/>
              </a:rPr>
              <a:t>By </a:t>
            </a:r>
            <a:r>
              <a:rPr sz="1100" spc="-5" dirty="0">
                <a:latin typeface="LM Sans 10"/>
                <a:cs typeface="LM Sans 10"/>
              </a:rPr>
              <a:t>default the build system </a:t>
            </a:r>
            <a:r>
              <a:rPr sz="1100" dirty="0">
                <a:latin typeface="LM Sans 10"/>
                <a:cs typeface="LM Sans 10"/>
              </a:rPr>
              <a:t>does </a:t>
            </a:r>
            <a:r>
              <a:rPr sz="1100" spc="-5" dirty="0">
                <a:latin typeface="LM Sans 10"/>
                <a:cs typeface="LM Sans 10"/>
              </a:rPr>
              <a:t>not include commercial components.</a:t>
            </a:r>
            <a:endParaRPr sz="1100">
              <a:latin typeface="LM Sans 10"/>
              <a:cs typeface="LM Sans 10"/>
            </a:endParaRPr>
          </a:p>
          <a:p>
            <a:pPr marL="314960" indent="-177800">
              <a:lnSpc>
                <a:spcPct val="100000"/>
              </a:lnSpc>
              <a:spcBef>
                <a:spcPts val="334"/>
              </a:spcBef>
              <a:buClr>
                <a:srgbClr val="F47F19"/>
              </a:buClr>
              <a:buFont typeface="MathJax_AMS"/>
              <a:buChar char="▶"/>
              <a:tabLst>
                <a:tab pos="315595" algn="l"/>
              </a:tabLst>
            </a:pPr>
            <a:r>
              <a:rPr sz="1100" spc="-10" dirty="0">
                <a:latin typeface="LM Sans 10"/>
                <a:cs typeface="LM Sans 10"/>
              </a:rPr>
              <a:t>Packages </a:t>
            </a:r>
            <a:r>
              <a:rPr sz="1100" spc="-5" dirty="0">
                <a:latin typeface="LM Sans 10"/>
                <a:cs typeface="LM Sans 10"/>
              </a:rPr>
              <a:t>with a commercial component define:</a:t>
            </a:r>
            <a:endParaRPr sz="1100">
              <a:latin typeface="LM Sans 10"/>
              <a:cs typeface="LM Sans 10"/>
            </a:endParaRPr>
          </a:p>
          <a:p>
            <a:pPr marL="38100">
              <a:lnSpc>
                <a:spcPct val="100000"/>
              </a:lnSpc>
              <a:spcBef>
                <a:spcPts val="975"/>
              </a:spcBef>
            </a:pPr>
            <a:r>
              <a:rPr sz="1100" spc="-5" dirty="0">
                <a:solidFill>
                  <a:srgbClr val="3F3F3F"/>
                </a:solidFill>
                <a:latin typeface="Noto Sans Mono CJK JP Bold"/>
                <a:cs typeface="Noto Sans Mono CJK JP Bold"/>
              </a:rPr>
              <a:t>LICENSE_FLAGS =</a:t>
            </a:r>
            <a:r>
              <a:rPr sz="1100" spc="-10" dirty="0">
                <a:solidFill>
                  <a:srgbClr val="3F3F3F"/>
                </a:solidFill>
                <a:latin typeface="Noto Sans Mono CJK JP Bold"/>
                <a:cs typeface="Noto Sans Mono CJK JP Bold"/>
              </a:rPr>
              <a:t> </a:t>
            </a:r>
            <a:r>
              <a:rPr sz="1100" spc="-5" dirty="0">
                <a:solidFill>
                  <a:srgbClr val="CC5454"/>
                </a:solidFill>
                <a:latin typeface="Noto Sans Mono CJK JP Bold"/>
                <a:cs typeface="Noto Sans Mono CJK JP Bold"/>
              </a:rPr>
              <a:t>"commercial"</a:t>
            </a:r>
            <a:endParaRPr sz="1100">
              <a:latin typeface="Noto Sans Mono CJK JP Bold"/>
              <a:cs typeface="Noto Sans Mono CJK JP Bold"/>
            </a:endParaRPr>
          </a:p>
          <a:p>
            <a:pPr marL="314960" indent="-177800">
              <a:lnSpc>
                <a:spcPct val="100000"/>
              </a:lnSpc>
              <a:spcBef>
                <a:spcPts val="675"/>
              </a:spcBef>
              <a:buClr>
                <a:srgbClr val="F47F19"/>
              </a:buClr>
              <a:buFont typeface="MathJax_AMS"/>
              <a:buChar char="▶"/>
              <a:tabLst>
                <a:tab pos="315595" algn="l"/>
              </a:tabLst>
            </a:pPr>
            <a:r>
              <a:rPr sz="1100" spc="-55" dirty="0">
                <a:latin typeface="LM Sans 10"/>
                <a:cs typeface="LM Sans 10"/>
              </a:rPr>
              <a:t>To </a:t>
            </a:r>
            <a:r>
              <a:rPr sz="1100" spc="-5" dirty="0">
                <a:latin typeface="LM Sans 10"/>
                <a:cs typeface="LM Sans 10"/>
              </a:rPr>
              <a:t>build a package with a commercial component, the package must </a:t>
            </a:r>
            <a:r>
              <a:rPr sz="1100" spc="10" dirty="0">
                <a:latin typeface="LM Sans 10"/>
                <a:cs typeface="LM Sans 10"/>
              </a:rPr>
              <a:t>be </a:t>
            </a:r>
            <a:r>
              <a:rPr sz="1100" spc="-5" dirty="0">
                <a:latin typeface="LM Sans 10"/>
                <a:cs typeface="LM Sans 10"/>
              </a:rPr>
              <a:t>in</a:t>
            </a:r>
            <a:r>
              <a:rPr sz="1100" spc="1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the</a:t>
            </a:r>
            <a:endParaRPr sz="1100">
              <a:latin typeface="LM Sans 10"/>
              <a:cs typeface="LM Sans 10"/>
            </a:endParaRPr>
          </a:p>
          <a:p>
            <a:pPr marL="314960">
              <a:lnSpc>
                <a:spcPct val="100000"/>
              </a:lnSpc>
              <a:spcBef>
                <a:spcPts val="35"/>
              </a:spcBef>
            </a:pPr>
            <a:r>
              <a:rPr sz="11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LICENSE_FLAGS_WHITELIST</a:t>
            </a:r>
            <a:r>
              <a:rPr sz="1100" spc="-19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variable.</a:t>
            </a:r>
            <a:endParaRPr sz="1100">
              <a:latin typeface="LM Sans 10"/>
              <a:cs typeface="LM Sans 10"/>
            </a:endParaRPr>
          </a:p>
          <a:p>
            <a:pPr marL="314960" indent="-177800">
              <a:lnSpc>
                <a:spcPct val="100000"/>
              </a:lnSpc>
              <a:spcBef>
                <a:spcPts val="330"/>
              </a:spcBef>
              <a:buClr>
                <a:srgbClr val="F47F19"/>
              </a:buClr>
              <a:buFont typeface="MathJax_AMS"/>
              <a:buChar char="▶"/>
              <a:tabLst>
                <a:tab pos="315595" algn="l"/>
              </a:tabLst>
            </a:pPr>
            <a:r>
              <a:rPr sz="1100" spc="-5" dirty="0">
                <a:latin typeface="LM Sans 10"/>
                <a:cs typeface="LM Sans 10"/>
              </a:rPr>
              <a:t>Example,</a:t>
            </a:r>
            <a:r>
              <a:rPr sz="1100" spc="-10" dirty="0">
                <a:latin typeface="LM Sans 10"/>
                <a:cs typeface="LM Sans 10"/>
              </a:rPr>
              <a:t> </a:t>
            </a:r>
            <a:r>
              <a:rPr sz="1100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gst-plugins-ugly</a:t>
            </a:r>
            <a:r>
              <a:rPr sz="1100" dirty="0">
                <a:latin typeface="LM Sans 10"/>
                <a:cs typeface="LM Sans 10"/>
              </a:rPr>
              <a:t>:</a:t>
            </a:r>
            <a:endParaRPr sz="1100">
              <a:latin typeface="LM Sans 10"/>
              <a:cs typeface="LM Sans 10"/>
            </a:endParaRPr>
          </a:p>
          <a:p>
            <a:pPr marL="38100">
              <a:lnSpc>
                <a:spcPct val="100000"/>
              </a:lnSpc>
              <a:spcBef>
                <a:spcPts val="1005"/>
              </a:spcBef>
            </a:pPr>
            <a:r>
              <a:rPr sz="1000" spc="-5" dirty="0">
                <a:solidFill>
                  <a:srgbClr val="3F3F3F"/>
                </a:solidFill>
                <a:latin typeface="Noto Sans Mono CJK JP Bold"/>
                <a:cs typeface="Noto Sans Mono CJK JP Bold"/>
              </a:rPr>
              <a:t>LICENSE_FLAGS_WHITELIST =</a:t>
            </a:r>
            <a:r>
              <a:rPr sz="1000" dirty="0">
                <a:solidFill>
                  <a:srgbClr val="3F3F3F"/>
                </a:solidFill>
                <a:latin typeface="Noto Sans Mono CJK JP Bold"/>
                <a:cs typeface="Noto Sans Mono CJK JP Bold"/>
              </a:rPr>
              <a:t> </a:t>
            </a:r>
            <a:r>
              <a:rPr sz="1000" spc="-5" dirty="0">
                <a:solidFill>
                  <a:srgbClr val="CC5454"/>
                </a:solidFill>
                <a:latin typeface="Noto Sans Mono CJK JP Bold"/>
                <a:cs typeface="Noto Sans Mono CJK JP Bold"/>
              </a:rPr>
              <a:t>"commercial_gst-plugins-ugly"</a:t>
            </a:r>
            <a:endParaRPr sz="1000">
              <a:latin typeface="Noto Sans Mono CJK JP Bold"/>
              <a:cs typeface="Noto Sans Mono CJK JP Bold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8578A5F-24CC-6109-5F00-C3D44BE39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60"/>
              </a:spcBef>
            </a:pPr>
            <a:fld id="{81D60167-4931-47E6-BA6A-407CBD079E47}" type="slidenum">
              <a:rPr lang="en-US" spc="-5" smtClean="0"/>
              <a:t>202</a:t>
            </a:fld>
            <a:r>
              <a:rPr lang="en-US" spc="-5"/>
              <a:t>/300</a:t>
            </a:r>
            <a:endParaRPr lang="en-US" spc="-5" dirty="0"/>
          </a:p>
        </p:txBody>
      </p:sp>
    </p:spTree>
  </p:cSld>
  <p:clrMapOvr>
    <a:masterClrMapping/>
  </p:clrMapOvr>
  <p:transition>
    <p:cut/>
  </p:transition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961" y="28051"/>
            <a:ext cx="1543481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0" dirty="0"/>
              <a:t>Listing</a:t>
            </a:r>
            <a:r>
              <a:rPr sz="1400" spc="-40" dirty="0"/>
              <a:t> </a:t>
            </a:r>
            <a:r>
              <a:rPr sz="1400" spc="10" dirty="0"/>
              <a:t>licenses</a:t>
            </a:r>
            <a:endParaRPr sz="1400" dirty="0"/>
          </a:p>
        </p:txBody>
      </p:sp>
      <p:sp>
        <p:nvSpPr>
          <p:cNvPr id="30" name="object 30"/>
          <p:cNvSpPr txBox="1">
            <a:spLocks noGrp="1"/>
          </p:cNvSpPr>
          <p:nvPr>
            <p:ph type="ftr" sz="quarter" idx="11"/>
          </p:nvPr>
        </p:nvSpPr>
        <p:spPr>
          <a:xfrm>
            <a:off x="273532" y="3143455"/>
            <a:ext cx="2518410" cy="82074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lang="en-US" spc="-5" dirty="0"/>
              <a:t>Remake by Mao Huynh</a:t>
            </a:r>
            <a:endParaRPr spc="-5" dirty="0">
              <a:latin typeface="Noto Sans Mono CJK JP Bold"/>
              <a:cs typeface="Noto Sans Mono CJK JP Bold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309181" y="1261846"/>
            <a:ext cx="5142230" cy="1102360"/>
          </a:xfrm>
          <a:custGeom>
            <a:avLst/>
            <a:gdLst/>
            <a:ahLst/>
            <a:cxnLst/>
            <a:rect l="l" t="t" r="r" b="b"/>
            <a:pathLst>
              <a:path w="5142230" h="1102360">
                <a:moveTo>
                  <a:pt x="5141671" y="44424"/>
                </a:moveTo>
                <a:lnTo>
                  <a:pt x="5140376" y="44424"/>
                </a:lnTo>
                <a:lnTo>
                  <a:pt x="5137670" y="31076"/>
                </a:lnTo>
                <a:lnTo>
                  <a:pt x="5126748" y="14922"/>
                </a:lnTo>
                <a:lnTo>
                  <a:pt x="5110607" y="4013"/>
                </a:lnTo>
                <a:lnTo>
                  <a:pt x="5090871" y="0"/>
                </a:lnTo>
                <a:lnTo>
                  <a:pt x="50800" y="0"/>
                </a:lnTo>
                <a:lnTo>
                  <a:pt x="31076" y="4013"/>
                </a:lnTo>
                <a:lnTo>
                  <a:pt x="14922" y="14922"/>
                </a:lnTo>
                <a:lnTo>
                  <a:pt x="4013" y="31076"/>
                </a:lnTo>
                <a:lnTo>
                  <a:pt x="1295" y="44424"/>
                </a:lnTo>
                <a:lnTo>
                  <a:pt x="0" y="44424"/>
                </a:lnTo>
                <a:lnTo>
                  <a:pt x="0" y="50800"/>
                </a:lnTo>
                <a:lnTo>
                  <a:pt x="0" y="82384"/>
                </a:lnTo>
                <a:lnTo>
                  <a:pt x="0" y="1051547"/>
                </a:lnTo>
                <a:lnTo>
                  <a:pt x="4013" y="1071283"/>
                </a:lnTo>
                <a:lnTo>
                  <a:pt x="14922" y="1087437"/>
                </a:lnTo>
                <a:lnTo>
                  <a:pt x="31076" y="1098346"/>
                </a:lnTo>
                <a:lnTo>
                  <a:pt x="50800" y="1102360"/>
                </a:lnTo>
                <a:lnTo>
                  <a:pt x="5090871" y="1102360"/>
                </a:lnTo>
                <a:lnTo>
                  <a:pt x="5110607" y="1098346"/>
                </a:lnTo>
                <a:lnTo>
                  <a:pt x="5126748" y="1087437"/>
                </a:lnTo>
                <a:lnTo>
                  <a:pt x="5137670" y="1071283"/>
                </a:lnTo>
                <a:lnTo>
                  <a:pt x="5141671" y="1051547"/>
                </a:lnTo>
                <a:lnTo>
                  <a:pt x="5141671" y="82384"/>
                </a:lnTo>
                <a:lnTo>
                  <a:pt x="5141671" y="50800"/>
                </a:lnTo>
                <a:lnTo>
                  <a:pt x="5141671" y="44424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347294" y="808709"/>
            <a:ext cx="5030470" cy="154559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sz="1100" spc="-5" dirty="0">
                <a:latin typeface="LM Sans 10"/>
                <a:cs typeface="LM Sans 10"/>
              </a:rPr>
              <a:t>OpenEmbbedded will generate a manifest of all the licenses of the </a:t>
            </a:r>
            <a:r>
              <a:rPr sz="1100" spc="-20" dirty="0">
                <a:latin typeface="LM Sans 10"/>
                <a:cs typeface="LM Sans 10"/>
              </a:rPr>
              <a:t>software </a:t>
            </a:r>
            <a:r>
              <a:rPr sz="1100" spc="-10" dirty="0">
                <a:latin typeface="LM Sans 10"/>
                <a:cs typeface="LM Sans 10"/>
              </a:rPr>
              <a:t>present </a:t>
            </a:r>
            <a:r>
              <a:rPr sz="1100" spc="-5" dirty="0">
                <a:latin typeface="LM Sans 10"/>
                <a:cs typeface="LM Sans 10"/>
              </a:rPr>
              <a:t>on  the </a:t>
            </a:r>
            <a:r>
              <a:rPr sz="1100" spc="-10" dirty="0">
                <a:latin typeface="LM Sans 10"/>
                <a:cs typeface="LM Sans 10"/>
              </a:rPr>
              <a:t>target </a:t>
            </a:r>
            <a:r>
              <a:rPr sz="1100" spc="-5" dirty="0">
                <a:latin typeface="LM Sans 10"/>
                <a:cs typeface="LM Sans 10"/>
              </a:rPr>
              <a:t>image in</a:t>
            </a:r>
            <a:r>
              <a:rPr sz="1100" spc="20" dirty="0">
                <a:latin typeface="LM Sans 10"/>
                <a:cs typeface="LM Sans 10"/>
              </a:rPr>
              <a:t> </a:t>
            </a:r>
            <a:r>
              <a:rPr sz="11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$BUILDDIR/tmp/deploy/licenses/&lt;image&gt;/license.manifest</a:t>
            </a:r>
            <a:endParaRPr sz="1100">
              <a:latin typeface="Noto Sans Mono CJK JP Bold"/>
              <a:cs typeface="Noto Sans Mono CJK JP Bold"/>
            </a:endParaRPr>
          </a:p>
          <a:p>
            <a:pPr marL="12700" marR="3700145">
              <a:lnSpc>
                <a:spcPts val="900"/>
              </a:lnSpc>
              <a:spcBef>
                <a:spcPts val="1230"/>
              </a:spcBef>
            </a:pPr>
            <a:r>
              <a:rPr sz="900" spc="-5" dirty="0">
                <a:solidFill>
                  <a:srgbClr val="878787"/>
                </a:solidFill>
                <a:latin typeface="Noto Sans Mono CJK JP Bold"/>
                <a:cs typeface="Noto Sans Mono CJK JP Bold"/>
              </a:rPr>
              <a:t>PACKAGE NAME: busybox  PACKAGE VERSION:</a:t>
            </a:r>
            <a:r>
              <a:rPr sz="900" spc="-35" dirty="0">
                <a:solidFill>
                  <a:srgbClr val="878787"/>
                </a:solidFill>
                <a:latin typeface="Noto Sans Mono CJK JP Bold"/>
                <a:cs typeface="Noto Sans Mono CJK JP Bold"/>
              </a:rPr>
              <a:t> </a:t>
            </a:r>
            <a:r>
              <a:rPr sz="900" spc="-5" dirty="0">
                <a:solidFill>
                  <a:srgbClr val="878787"/>
                </a:solidFill>
                <a:latin typeface="Noto Sans Mono CJK JP Bold"/>
                <a:cs typeface="Noto Sans Mono CJK JP Bold"/>
              </a:rPr>
              <a:t>1.31.1</a:t>
            </a:r>
            <a:endParaRPr sz="900">
              <a:latin typeface="Noto Sans Mono CJK JP Bold"/>
              <a:cs typeface="Noto Sans Mono CJK JP Bold"/>
            </a:endParaRPr>
          </a:p>
          <a:p>
            <a:pPr marL="12700">
              <a:lnSpc>
                <a:spcPts val="800"/>
              </a:lnSpc>
            </a:pPr>
            <a:r>
              <a:rPr sz="900" spc="-5" dirty="0">
                <a:solidFill>
                  <a:srgbClr val="878787"/>
                </a:solidFill>
                <a:latin typeface="Noto Sans Mono CJK JP Bold"/>
                <a:cs typeface="Noto Sans Mono CJK JP Bold"/>
              </a:rPr>
              <a:t>RECIPE NAME:</a:t>
            </a:r>
            <a:r>
              <a:rPr sz="900" spc="-10" dirty="0">
                <a:solidFill>
                  <a:srgbClr val="878787"/>
                </a:solidFill>
                <a:latin typeface="Noto Sans Mono CJK JP Bold"/>
                <a:cs typeface="Noto Sans Mono CJK JP Bold"/>
              </a:rPr>
              <a:t> </a:t>
            </a:r>
            <a:r>
              <a:rPr sz="900" spc="-5" dirty="0">
                <a:solidFill>
                  <a:srgbClr val="878787"/>
                </a:solidFill>
                <a:latin typeface="Noto Sans Mono CJK JP Bold"/>
                <a:cs typeface="Noto Sans Mono CJK JP Bold"/>
              </a:rPr>
              <a:t>busybox</a:t>
            </a:r>
            <a:endParaRPr sz="900">
              <a:latin typeface="Noto Sans Mono CJK JP Bold"/>
              <a:cs typeface="Noto Sans Mono CJK JP Bold"/>
            </a:endParaRPr>
          </a:p>
          <a:p>
            <a:pPr marL="12700">
              <a:lnSpc>
                <a:spcPts val="990"/>
              </a:lnSpc>
            </a:pPr>
            <a:r>
              <a:rPr sz="900" spc="-5" dirty="0">
                <a:solidFill>
                  <a:srgbClr val="878787"/>
                </a:solidFill>
                <a:latin typeface="Noto Sans Mono CJK JP Bold"/>
                <a:cs typeface="Noto Sans Mono CJK JP Bold"/>
              </a:rPr>
              <a:t>LICENSE: GPLv2 &amp;</a:t>
            </a:r>
            <a:r>
              <a:rPr sz="900" spc="-10" dirty="0">
                <a:solidFill>
                  <a:srgbClr val="878787"/>
                </a:solidFill>
                <a:latin typeface="Noto Sans Mono CJK JP Bold"/>
                <a:cs typeface="Noto Sans Mono CJK JP Bold"/>
              </a:rPr>
              <a:t> </a:t>
            </a:r>
            <a:r>
              <a:rPr sz="900" spc="-5" dirty="0">
                <a:solidFill>
                  <a:srgbClr val="878787"/>
                </a:solidFill>
                <a:latin typeface="Noto Sans Mono CJK JP Bold"/>
                <a:cs typeface="Noto Sans Mono CJK JP Bold"/>
              </a:rPr>
              <a:t>bzip2-1.0.6</a:t>
            </a:r>
            <a:endParaRPr sz="900">
              <a:latin typeface="Noto Sans Mono CJK JP Bold"/>
              <a:cs typeface="Noto Sans Mono CJK JP Bold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400">
              <a:latin typeface="Noto Sans Mono CJK JP Bold"/>
              <a:cs typeface="Noto Sans Mono CJK JP Bold"/>
            </a:endParaRPr>
          </a:p>
          <a:p>
            <a:pPr marL="12700" marR="3642995">
              <a:lnSpc>
                <a:spcPts val="900"/>
              </a:lnSpc>
              <a:spcBef>
                <a:spcPts val="5"/>
              </a:spcBef>
            </a:pPr>
            <a:r>
              <a:rPr sz="900" spc="-5" dirty="0">
                <a:solidFill>
                  <a:srgbClr val="878787"/>
                </a:solidFill>
                <a:latin typeface="Noto Sans Mono CJK JP Bold"/>
                <a:cs typeface="Noto Sans Mono CJK JP Bold"/>
              </a:rPr>
              <a:t>PACKAGE NAME: dropbear  PACKAGE VERSION:</a:t>
            </a:r>
            <a:r>
              <a:rPr sz="900" spc="-35" dirty="0">
                <a:solidFill>
                  <a:srgbClr val="878787"/>
                </a:solidFill>
                <a:latin typeface="Noto Sans Mono CJK JP Bold"/>
                <a:cs typeface="Noto Sans Mono CJK JP Bold"/>
              </a:rPr>
              <a:t> </a:t>
            </a:r>
            <a:r>
              <a:rPr sz="900" spc="-5" dirty="0">
                <a:solidFill>
                  <a:srgbClr val="878787"/>
                </a:solidFill>
                <a:latin typeface="Noto Sans Mono CJK JP Bold"/>
                <a:cs typeface="Noto Sans Mono CJK JP Bold"/>
              </a:rPr>
              <a:t>2019.78</a:t>
            </a:r>
            <a:endParaRPr sz="900">
              <a:latin typeface="Noto Sans Mono CJK JP Bold"/>
              <a:cs typeface="Noto Sans Mono CJK JP Bold"/>
            </a:endParaRPr>
          </a:p>
          <a:p>
            <a:pPr marL="12700">
              <a:lnSpc>
                <a:spcPts val="800"/>
              </a:lnSpc>
            </a:pPr>
            <a:r>
              <a:rPr sz="900" spc="-5" dirty="0">
                <a:solidFill>
                  <a:srgbClr val="878787"/>
                </a:solidFill>
                <a:latin typeface="Noto Sans Mono CJK JP Bold"/>
                <a:cs typeface="Noto Sans Mono CJK JP Bold"/>
              </a:rPr>
              <a:t>RECIPE NAME:</a:t>
            </a:r>
            <a:r>
              <a:rPr sz="900" spc="-10" dirty="0">
                <a:solidFill>
                  <a:srgbClr val="878787"/>
                </a:solidFill>
                <a:latin typeface="Noto Sans Mono CJK JP Bold"/>
                <a:cs typeface="Noto Sans Mono CJK JP Bold"/>
              </a:rPr>
              <a:t> </a:t>
            </a:r>
            <a:r>
              <a:rPr sz="900" spc="-5" dirty="0">
                <a:solidFill>
                  <a:srgbClr val="878787"/>
                </a:solidFill>
                <a:latin typeface="Noto Sans Mono CJK JP Bold"/>
                <a:cs typeface="Noto Sans Mono CJK JP Bold"/>
              </a:rPr>
              <a:t>dropbear</a:t>
            </a:r>
            <a:endParaRPr sz="900">
              <a:latin typeface="Noto Sans Mono CJK JP Bold"/>
              <a:cs typeface="Noto Sans Mono CJK JP Bold"/>
            </a:endParaRPr>
          </a:p>
          <a:p>
            <a:pPr marL="12700">
              <a:lnSpc>
                <a:spcPts val="990"/>
              </a:lnSpc>
            </a:pPr>
            <a:r>
              <a:rPr sz="900" spc="-5" dirty="0">
                <a:solidFill>
                  <a:srgbClr val="878787"/>
                </a:solidFill>
                <a:latin typeface="Noto Sans Mono CJK JP Bold"/>
                <a:cs typeface="Noto Sans Mono CJK JP Bold"/>
              </a:rPr>
              <a:t>LICENSE: MIT &amp; BSD-3-Clause &amp; BSD-2-Clause &amp; PD</a:t>
            </a:r>
            <a:endParaRPr sz="900">
              <a:latin typeface="Noto Sans Mono CJK JP Bold"/>
              <a:cs typeface="Noto Sans Mono CJK JP Bold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3D0FCCC-D836-D72B-24D2-275E364F3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60"/>
              </a:spcBef>
            </a:pPr>
            <a:fld id="{81D60167-4931-47E6-BA6A-407CBD079E47}" type="slidenum">
              <a:rPr lang="en-US" spc="-5" smtClean="0"/>
              <a:t>203</a:t>
            </a:fld>
            <a:r>
              <a:rPr lang="en-US" spc="-5"/>
              <a:t>/300</a:t>
            </a:r>
            <a:endParaRPr lang="en-US" spc="-5" dirty="0"/>
          </a:p>
        </p:txBody>
      </p:sp>
    </p:spTree>
  </p:cSld>
  <p:clrMapOvr>
    <a:masterClrMapping/>
  </p:clrMapOvr>
  <p:transition>
    <p:cut/>
  </p:transition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500" y="28051"/>
            <a:ext cx="1987842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0" dirty="0"/>
              <a:t>Providing license</a:t>
            </a:r>
            <a:r>
              <a:rPr sz="1400" spc="-20" dirty="0"/>
              <a:t> </a:t>
            </a:r>
            <a:r>
              <a:rPr sz="1400" spc="10" dirty="0"/>
              <a:t>text</a:t>
            </a:r>
            <a:endParaRPr sz="1400"/>
          </a:p>
        </p:txBody>
      </p:sp>
      <p:sp>
        <p:nvSpPr>
          <p:cNvPr id="29" name="object 29"/>
          <p:cNvSpPr txBox="1">
            <a:spLocks noGrp="1"/>
          </p:cNvSpPr>
          <p:nvPr>
            <p:ph type="ftr" sz="quarter" idx="11"/>
          </p:nvPr>
        </p:nvSpPr>
        <p:spPr>
          <a:xfrm>
            <a:off x="273532" y="3143455"/>
            <a:ext cx="2518410" cy="82074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lang="en-US" spc="-5" dirty="0"/>
              <a:t>Remake by Mao Huynh</a:t>
            </a:r>
            <a:endParaRPr spc="-5" dirty="0">
              <a:latin typeface="Noto Sans Mono CJK JP Bold"/>
              <a:cs typeface="Noto Sans Mono CJK JP Bold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21894" y="1073274"/>
            <a:ext cx="4741545" cy="82804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34"/>
              </a:spcBef>
            </a:pPr>
            <a:r>
              <a:rPr sz="1100" spc="-55" dirty="0">
                <a:latin typeface="LM Sans 10"/>
                <a:cs typeface="LM Sans 10"/>
              </a:rPr>
              <a:t>To </a:t>
            </a:r>
            <a:r>
              <a:rPr sz="1100" spc="-5" dirty="0">
                <a:latin typeface="LM Sans 10"/>
                <a:cs typeface="LM Sans 10"/>
              </a:rPr>
              <a:t>include the license text in the </a:t>
            </a:r>
            <a:r>
              <a:rPr sz="1100" dirty="0">
                <a:latin typeface="LM Sans 10"/>
                <a:cs typeface="LM Sans 10"/>
              </a:rPr>
              <a:t>root </a:t>
            </a:r>
            <a:r>
              <a:rPr sz="1100" spc="-5" dirty="0">
                <a:latin typeface="LM Sans 10"/>
                <a:cs typeface="LM Sans 10"/>
              </a:rPr>
              <a:t>filesystem</a:t>
            </a:r>
            <a:r>
              <a:rPr sz="1100" spc="3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either:</a:t>
            </a:r>
            <a:endParaRPr sz="1100">
              <a:latin typeface="LM Sans 10"/>
              <a:cs typeface="LM Sans 10"/>
            </a:endParaRPr>
          </a:p>
          <a:p>
            <a:pPr marL="314960" indent="-177800">
              <a:lnSpc>
                <a:spcPct val="100000"/>
              </a:lnSpc>
              <a:spcBef>
                <a:spcPts val="334"/>
              </a:spcBef>
              <a:buClr>
                <a:srgbClr val="F47F19"/>
              </a:buClr>
              <a:buFont typeface="MathJax_AMS"/>
              <a:buChar char="▶"/>
              <a:tabLst>
                <a:tab pos="315595" algn="l"/>
              </a:tabLst>
            </a:pPr>
            <a:r>
              <a:rPr sz="1100" spc="-5" dirty="0">
                <a:latin typeface="LM Sans 10"/>
                <a:cs typeface="LM Sans 10"/>
              </a:rPr>
              <a:t>Use </a:t>
            </a:r>
            <a:r>
              <a:rPr sz="11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COPY_LIC_DIRS = "1" </a:t>
            </a:r>
            <a:r>
              <a:rPr sz="1100" spc="-5" dirty="0">
                <a:latin typeface="LM Sans 10"/>
                <a:cs typeface="LM Sans 10"/>
              </a:rPr>
              <a:t>and </a:t>
            </a:r>
            <a:r>
              <a:rPr sz="11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COPY_LIC_MANIFEST =</a:t>
            </a:r>
            <a:r>
              <a:rPr sz="1100" spc="-220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 </a:t>
            </a:r>
            <a:r>
              <a:rPr sz="11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"1"</a:t>
            </a:r>
            <a:endParaRPr sz="1100">
              <a:latin typeface="Noto Sans Mono CJK JP Bold"/>
              <a:cs typeface="Noto Sans Mono CJK JP Bold"/>
            </a:endParaRPr>
          </a:p>
          <a:p>
            <a:pPr marL="314960" marR="30480" indent="-177165">
              <a:lnSpc>
                <a:spcPct val="102600"/>
              </a:lnSpc>
              <a:spcBef>
                <a:spcPts val="295"/>
              </a:spcBef>
              <a:buClr>
                <a:srgbClr val="F47F19"/>
              </a:buClr>
              <a:buFont typeface="MathJax_AMS"/>
              <a:buChar char="▶"/>
              <a:tabLst>
                <a:tab pos="315595" algn="l"/>
              </a:tabLst>
            </a:pPr>
            <a:r>
              <a:rPr sz="1100" spc="-25" dirty="0">
                <a:latin typeface="LM Sans 10"/>
                <a:cs typeface="LM Sans 10"/>
              </a:rPr>
              <a:t>or </a:t>
            </a:r>
            <a:r>
              <a:rPr sz="1100" spc="-5" dirty="0">
                <a:latin typeface="LM Sans 10"/>
                <a:cs typeface="LM Sans 10"/>
              </a:rPr>
              <a:t>use </a:t>
            </a:r>
            <a:r>
              <a:rPr sz="11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LICENSE_CREATE_PACKAGE = "1" </a:t>
            </a:r>
            <a:r>
              <a:rPr sz="1100" spc="-5" dirty="0">
                <a:latin typeface="LM Sans 10"/>
                <a:cs typeface="LM Sans 10"/>
              </a:rPr>
              <a:t>to generate packages including</a:t>
            </a:r>
            <a:r>
              <a:rPr sz="1100" spc="-22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the  license and install the required license</a:t>
            </a:r>
            <a:r>
              <a:rPr sz="1100" spc="-1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packages.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6392A14-F7A0-125A-E6DB-E013C5866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60"/>
              </a:spcBef>
            </a:pPr>
            <a:fld id="{81D60167-4931-47E6-BA6A-407CBD079E47}" type="slidenum">
              <a:rPr lang="en-US" spc="-5" smtClean="0"/>
              <a:t>204</a:t>
            </a:fld>
            <a:r>
              <a:rPr lang="en-US" spc="-5"/>
              <a:t>/300</a:t>
            </a:r>
            <a:endParaRPr lang="en-US" spc="-5" dirty="0"/>
          </a:p>
        </p:txBody>
      </p:sp>
    </p:spTree>
  </p:cSld>
  <p:clrMapOvr>
    <a:masterClrMapping/>
  </p:clrMapOvr>
  <p:transition>
    <p:cut/>
  </p:transition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28051"/>
            <a:ext cx="1768132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0" dirty="0"/>
              <a:t>Providing</a:t>
            </a:r>
            <a:r>
              <a:rPr sz="1400" spc="-20" dirty="0"/>
              <a:t> </a:t>
            </a:r>
            <a:r>
              <a:rPr sz="1400" spc="10" dirty="0"/>
              <a:t>sources</a:t>
            </a:r>
            <a:endParaRPr sz="1400" dirty="0"/>
          </a:p>
        </p:txBody>
      </p:sp>
      <p:sp>
        <p:nvSpPr>
          <p:cNvPr id="30" name="object 30"/>
          <p:cNvSpPr txBox="1">
            <a:spLocks noGrp="1"/>
          </p:cNvSpPr>
          <p:nvPr>
            <p:ph type="ftr" sz="quarter" idx="11"/>
          </p:nvPr>
        </p:nvSpPr>
        <p:spPr>
          <a:xfrm>
            <a:off x="273532" y="3143455"/>
            <a:ext cx="2518410" cy="82074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lang="en-US" spc="-5" dirty="0"/>
              <a:t>Remake by Mao Huynh</a:t>
            </a:r>
            <a:endParaRPr spc="-5" dirty="0">
              <a:latin typeface="Noto Sans Mono CJK JP Bold"/>
              <a:cs typeface="Noto Sans Mono CJK JP Bold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309181" y="1893531"/>
            <a:ext cx="5142230" cy="210185"/>
          </a:xfrm>
          <a:custGeom>
            <a:avLst/>
            <a:gdLst/>
            <a:ahLst/>
            <a:cxnLst/>
            <a:rect l="l" t="t" r="r" b="b"/>
            <a:pathLst>
              <a:path w="5142230" h="210185">
                <a:moveTo>
                  <a:pt x="5141671" y="44424"/>
                </a:moveTo>
                <a:lnTo>
                  <a:pt x="5140376" y="44424"/>
                </a:lnTo>
                <a:lnTo>
                  <a:pt x="5137670" y="31076"/>
                </a:lnTo>
                <a:lnTo>
                  <a:pt x="5126748" y="14922"/>
                </a:lnTo>
                <a:lnTo>
                  <a:pt x="5110607" y="4013"/>
                </a:lnTo>
                <a:lnTo>
                  <a:pt x="5090871" y="0"/>
                </a:lnTo>
                <a:lnTo>
                  <a:pt x="50800" y="0"/>
                </a:lnTo>
                <a:lnTo>
                  <a:pt x="31076" y="4013"/>
                </a:lnTo>
                <a:lnTo>
                  <a:pt x="14922" y="14922"/>
                </a:lnTo>
                <a:lnTo>
                  <a:pt x="4013" y="31076"/>
                </a:lnTo>
                <a:lnTo>
                  <a:pt x="1295" y="44424"/>
                </a:lnTo>
                <a:lnTo>
                  <a:pt x="0" y="44424"/>
                </a:lnTo>
                <a:lnTo>
                  <a:pt x="0" y="50800"/>
                </a:lnTo>
                <a:lnTo>
                  <a:pt x="0" y="82384"/>
                </a:lnTo>
                <a:lnTo>
                  <a:pt x="0" y="159346"/>
                </a:lnTo>
                <a:lnTo>
                  <a:pt x="4013" y="179082"/>
                </a:lnTo>
                <a:lnTo>
                  <a:pt x="14922" y="195237"/>
                </a:lnTo>
                <a:lnTo>
                  <a:pt x="31076" y="206146"/>
                </a:lnTo>
                <a:lnTo>
                  <a:pt x="50800" y="210159"/>
                </a:lnTo>
                <a:lnTo>
                  <a:pt x="5090871" y="210159"/>
                </a:lnTo>
                <a:lnTo>
                  <a:pt x="5110607" y="206146"/>
                </a:lnTo>
                <a:lnTo>
                  <a:pt x="5126748" y="195237"/>
                </a:lnTo>
                <a:lnTo>
                  <a:pt x="5137670" y="179082"/>
                </a:lnTo>
                <a:lnTo>
                  <a:pt x="5141671" y="159346"/>
                </a:lnTo>
                <a:lnTo>
                  <a:pt x="5141671" y="82384"/>
                </a:lnTo>
                <a:lnTo>
                  <a:pt x="5141671" y="50800"/>
                </a:lnTo>
                <a:lnTo>
                  <a:pt x="5141671" y="44424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309194" y="938603"/>
            <a:ext cx="5062220" cy="113665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434"/>
              </a:spcBef>
            </a:pPr>
            <a:r>
              <a:rPr sz="1100" spc="-5" dirty="0">
                <a:latin typeface="LM Sans 10"/>
                <a:cs typeface="LM Sans 10"/>
              </a:rPr>
              <a:t>OpenEmbbedded </a:t>
            </a:r>
            <a:r>
              <a:rPr sz="1100" spc="-10" dirty="0">
                <a:latin typeface="LM Sans 10"/>
                <a:cs typeface="LM Sans 10"/>
              </a:rPr>
              <a:t>provides </a:t>
            </a:r>
            <a:r>
              <a:rPr sz="1100" spc="-5" dirty="0">
                <a:latin typeface="LM Sans 10"/>
                <a:cs typeface="LM Sans 10"/>
              </a:rPr>
              <a:t>the </a:t>
            </a:r>
            <a:r>
              <a:rPr sz="11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archiver </a:t>
            </a:r>
            <a:r>
              <a:rPr sz="1100" spc="-5" dirty="0">
                <a:latin typeface="LM Sans 10"/>
                <a:cs typeface="LM Sans 10"/>
              </a:rPr>
              <a:t>class to generate </a:t>
            </a:r>
            <a:r>
              <a:rPr sz="1100" spc="-10" dirty="0">
                <a:latin typeface="LM Sans 10"/>
                <a:cs typeface="LM Sans 10"/>
              </a:rPr>
              <a:t>tarballs </a:t>
            </a:r>
            <a:r>
              <a:rPr sz="1100" spc="-5" dirty="0">
                <a:latin typeface="LM Sans 10"/>
                <a:cs typeface="LM Sans 10"/>
              </a:rPr>
              <a:t>of the source</a:t>
            </a:r>
            <a:r>
              <a:rPr sz="1100" spc="-140" dirty="0">
                <a:latin typeface="LM Sans 10"/>
                <a:cs typeface="LM Sans 10"/>
              </a:rPr>
              <a:t> </a:t>
            </a:r>
            <a:r>
              <a:rPr sz="1100" dirty="0">
                <a:latin typeface="LM Sans 10"/>
                <a:cs typeface="LM Sans 10"/>
              </a:rPr>
              <a:t>code:</a:t>
            </a:r>
            <a:endParaRPr sz="1100">
              <a:latin typeface="LM Sans 10"/>
              <a:cs typeface="LM Sans 10"/>
            </a:endParaRPr>
          </a:p>
          <a:p>
            <a:pPr marL="327660" indent="-177800">
              <a:lnSpc>
                <a:spcPct val="100000"/>
              </a:lnSpc>
              <a:spcBef>
                <a:spcPts val="334"/>
              </a:spcBef>
              <a:buClr>
                <a:srgbClr val="F47F19"/>
              </a:buClr>
              <a:buFont typeface="MathJax_AMS"/>
              <a:buChar char="▶"/>
              <a:tabLst>
                <a:tab pos="328295" algn="l"/>
              </a:tabLst>
            </a:pPr>
            <a:r>
              <a:rPr sz="1100" spc="-5" dirty="0">
                <a:latin typeface="LM Sans 10"/>
                <a:cs typeface="LM Sans 10"/>
              </a:rPr>
              <a:t>Use </a:t>
            </a:r>
            <a:r>
              <a:rPr sz="11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INHERIT +=</a:t>
            </a:r>
            <a:r>
              <a:rPr sz="1100" spc="-20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 </a:t>
            </a:r>
            <a:r>
              <a:rPr sz="11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"archiver"</a:t>
            </a:r>
            <a:endParaRPr sz="1100">
              <a:latin typeface="Noto Sans Mono CJK JP Bold"/>
              <a:cs typeface="Noto Sans Mono CJK JP Bold"/>
            </a:endParaRPr>
          </a:p>
          <a:p>
            <a:pPr marL="327660" marR="189230" indent="-177165">
              <a:lnSpc>
                <a:spcPct val="102600"/>
              </a:lnSpc>
              <a:spcBef>
                <a:spcPts val="295"/>
              </a:spcBef>
              <a:buClr>
                <a:srgbClr val="F47F19"/>
              </a:buClr>
              <a:buFont typeface="MathJax_AMS"/>
              <a:buChar char="▶"/>
              <a:tabLst>
                <a:tab pos="328295" algn="l"/>
              </a:tabLst>
            </a:pPr>
            <a:r>
              <a:rPr sz="1100" spc="-5" dirty="0">
                <a:latin typeface="LM Sans 10"/>
                <a:cs typeface="LM Sans 10"/>
              </a:rPr>
              <a:t>Set the </a:t>
            </a:r>
            <a:r>
              <a:rPr sz="11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ARCHIVER_MODE </a:t>
            </a:r>
            <a:r>
              <a:rPr sz="1100" spc="-10" dirty="0">
                <a:latin typeface="LM Sans 10"/>
                <a:cs typeface="LM Sans 10"/>
              </a:rPr>
              <a:t>variable, </a:t>
            </a:r>
            <a:r>
              <a:rPr sz="1100" spc="-5" dirty="0">
                <a:latin typeface="LM Sans 10"/>
                <a:cs typeface="LM Sans 10"/>
              </a:rPr>
              <a:t>the default is to </a:t>
            </a:r>
            <a:r>
              <a:rPr sz="1100" spc="-10" dirty="0">
                <a:latin typeface="LM Sans 10"/>
                <a:cs typeface="LM Sans 10"/>
              </a:rPr>
              <a:t>provide </a:t>
            </a:r>
            <a:r>
              <a:rPr sz="1100" spc="-5" dirty="0">
                <a:latin typeface="LM Sans 10"/>
                <a:cs typeface="LM Sans 10"/>
              </a:rPr>
              <a:t>patched sources.</a:t>
            </a:r>
            <a:r>
              <a:rPr sz="1100" spc="-65" dirty="0">
                <a:latin typeface="LM Sans 10"/>
                <a:cs typeface="LM Sans 10"/>
              </a:rPr>
              <a:t> </a:t>
            </a:r>
            <a:r>
              <a:rPr sz="1100" spc="-55" dirty="0">
                <a:latin typeface="LM Sans 10"/>
                <a:cs typeface="LM Sans 10"/>
              </a:rPr>
              <a:t>To  </a:t>
            </a:r>
            <a:r>
              <a:rPr sz="1100" spc="-10" dirty="0">
                <a:latin typeface="LM Sans 10"/>
                <a:cs typeface="LM Sans 10"/>
              </a:rPr>
              <a:t>provide </a:t>
            </a:r>
            <a:r>
              <a:rPr sz="1100" spc="-5" dirty="0">
                <a:latin typeface="LM Sans 10"/>
                <a:cs typeface="LM Sans 10"/>
              </a:rPr>
              <a:t>configured sources:</a:t>
            </a:r>
            <a:endParaRPr sz="1100">
              <a:latin typeface="LM Sans 10"/>
              <a:cs typeface="LM Sans 10"/>
            </a:endParaRPr>
          </a:p>
          <a:p>
            <a:pPr marL="50165">
              <a:lnSpc>
                <a:spcPct val="100000"/>
              </a:lnSpc>
              <a:spcBef>
                <a:spcPts val="1355"/>
              </a:spcBef>
            </a:pPr>
            <a:r>
              <a:rPr sz="900" spc="-5" dirty="0">
                <a:solidFill>
                  <a:srgbClr val="3F3F3F"/>
                </a:solidFill>
                <a:latin typeface="Noto Sans Mono CJK JP Bold"/>
                <a:cs typeface="Noto Sans Mono CJK JP Bold"/>
              </a:rPr>
              <a:t>ARCHIVER_MODE[src] = </a:t>
            </a:r>
            <a:r>
              <a:rPr sz="900" spc="-5" dirty="0">
                <a:solidFill>
                  <a:srgbClr val="CC5454"/>
                </a:solidFill>
                <a:latin typeface="Noto Sans Mono CJK JP Bold"/>
                <a:cs typeface="Noto Sans Mono CJK JP Bold"/>
              </a:rPr>
              <a:t>"configured"</a:t>
            </a:r>
            <a:endParaRPr sz="900">
              <a:latin typeface="Noto Sans Mono CJK JP Bold"/>
              <a:cs typeface="Noto Sans Mono CJK JP Bold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2B35E47-A836-89A3-559A-B1DCAC793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60"/>
              </a:spcBef>
            </a:pPr>
            <a:fld id="{81D60167-4931-47E6-BA6A-407CBD079E47}" type="slidenum">
              <a:rPr lang="en-US" spc="-5" smtClean="0"/>
              <a:t>205</a:t>
            </a:fld>
            <a:r>
              <a:rPr lang="en-US" spc="-5"/>
              <a:t>/300</a:t>
            </a:r>
            <a:endParaRPr lang="en-US" spc="-5" dirty="0"/>
          </a:p>
        </p:txBody>
      </p:sp>
    </p:spTree>
  </p:cSld>
  <p:clrMapOvr>
    <a:masterClrMapping/>
  </p:clrMapOvr>
  <p:transition>
    <p:cut/>
  </p:transition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7962" y="28051"/>
            <a:ext cx="2654096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5" dirty="0">
                <a:latin typeface="LM Sans 17"/>
                <a:cs typeface="LM Sans 17"/>
                <a:hlinkClick r:id="rId2" action="ppaction://hlinksldjump"/>
              </a:rPr>
              <a:t>Writing </a:t>
            </a:r>
            <a:r>
              <a:rPr sz="1400" spc="15" dirty="0">
                <a:latin typeface="LM Sans 17"/>
                <a:cs typeface="LM Sans 17"/>
                <a:hlinkClick r:id="rId2" action="ppaction://hlinksldjump"/>
              </a:rPr>
              <a:t>recipes </a:t>
            </a:r>
            <a:r>
              <a:rPr sz="1400" spc="10" dirty="0">
                <a:latin typeface="LM Sans 17"/>
                <a:cs typeface="LM Sans 17"/>
                <a:hlinkClick r:id="rId2" action="ppaction://hlinksldjump"/>
              </a:rPr>
              <a:t>- going</a:t>
            </a:r>
            <a:r>
              <a:rPr sz="1400" spc="-5" dirty="0">
                <a:latin typeface="LM Sans 17"/>
                <a:cs typeface="LM Sans 17"/>
                <a:hlinkClick r:id="rId2" action="ppaction://hlinksldjump"/>
              </a:rPr>
              <a:t> </a:t>
            </a:r>
            <a:r>
              <a:rPr sz="1400" spc="10" dirty="0">
                <a:latin typeface="LM Sans 17"/>
                <a:cs typeface="LM Sans 17"/>
                <a:hlinkClick r:id="rId2" action="ppaction://hlinksldjump"/>
              </a:rPr>
              <a:t>further</a:t>
            </a:r>
            <a:endParaRPr sz="1400">
              <a:latin typeface="LM Sans 17"/>
              <a:cs typeface="LM Sans 17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title"/>
          </p:nvPr>
        </p:nvSpPr>
        <p:spPr>
          <a:xfrm>
            <a:off x="1739900" y="1352137"/>
            <a:ext cx="2070048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dirty="0">
                <a:hlinkClick r:id="rId3" action="ppaction://hlinksldjump"/>
              </a:rPr>
              <a:t>Packages</a:t>
            </a:r>
            <a:r>
              <a:rPr sz="2050" spc="-75" dirty="0">
                <a:hlinkClick r:id="rId3" action="ppaction://hlinksldjump"/>
              </a:rPr>
              <a:t> </a:t>
            </a:r>
            <a:r>
              <a:rPr sz="2050" spc="5" dirty="0">
                <a:hlinkClick r:id="rId3" action="ppaction://hlinksldjump"/>
              </a:rPr>
              <a:t>features</a:t>
            </a:r>
            <a:endParaRPr sz="2050"/>
          </a:p>
        </p:txBody>
      </p:sp>
      <p:sp>
        <p:nvSpPr>
          <p:cNvPr id="29" name="object 29"/>
          <p:cNvSpPr txBox="1">
            <a:spLocks noGrp="1"/>
          </p:cNvSpPr>
          <p:nvPr>
            <p:ph type="ftr" sz="quarter" idx="11"/>
          </p:nvPr>
        </p:nvSpPr>
        <p:spPr>
          <a:xfrm>
            <a:off x="273532" y="3143455"/>
            <a:ext cx="2518410" cy="82074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lang="en-US" spc="-5" dirty="0"/>
              <a:t>Remake by Mao Huynh</a:t>
            </a:r>
            <a:endParaRPr spc="-5" dirty="0">
              <a:latin typeface="Noto Sans Mono CJK JP Bold"/>
              <a:cs typeface="Noto Sans Mono CJK JP Bold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CCCA5C8-4185-F45F-2940-D9E2FBE9C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60"/>
              </a:spcBef>
            </a:pPr>
            <a:fld id="{81D60167-4931-47E6-BA6A-407CBD079E47}" type="slidenum">
              <a:rPr lang="en-US" spc="-5" smtClean="0"/>
              <a:t>206</a:t>
            </a:fld>
            <a:r>
              <a:rPr lang="en-US" spc="-5"/>
              <a:t>/300</a:t>
            </a:r>
            <a:endParaRPr lang="en-US" spc="-5" dirty="0"/>
          </a:p>
        </p:txBody>
      </p:sp>
    </p:spTree>
  </p:cSld>
  <p:clrMapOvr>
    <a:masterClrMapping/>
  </p:clrMapOvr>
  <p:transition>
    <p:cut/>
  </p:transition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961" y="28051"/>
            <a:ext cx="1055801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0" dirty="0"/>
              <a:t>Benefits</a:t>
            </a:r>
            <a:endParaRPr sz="1400" dirty="0"/>
          </a:p>
        </p:txBody>
      </p:sp>
      <p:sp>
        <p:nvSpPr>
          <p:cNvPr id="29" name="object 29"/>
          <p:cNvSpPr txBox="1">
            <a:spLocks noGrp="1"/>
          </p:cNvSpPr>
          <p:nvPr>
            <p:ph type="ftr" sz="quarter" idx="11"/>
          </p:nvPr>
        </p:nvSpPr>
        <p:spPr>
          <a:xfrm>
            <a:off x="273532" y="3143455"/>
            <a:ext cx="2518410" cy="82074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lang="en-US" spc="-5" dirty="0"/>
              <a:t>Remake by Mao Huynh</a:t>
            </a:r>
            <a:endParaRPr spc="-5" dirty="0">
              <a:latin typeface="Noto Sans Mono CJK JP Bold"/>
              <a:cs typeface="Noto Sans Mono CJK JP Bold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21957" y="881962"/>
            <a:ext cx="4943475" cy="138176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214629" indent="-177165">
              <a:lnSpc>
                <a:spcPct val="100000"/>
              </a:lnSpc>
              <a:spcBef>
                <a:spcPts val="434"/>
              </a:spcBef>
              <a:buClr>
                <a:srgbClr val="F47F19"/>
              </a:buClr>
              <a:buFont typeface="MathJax_AMS"/>
              <a:buChar char="▶"/>
              <a:tabLst>
                <a:tab pos="215265" algn="l"/>
              </a:tabLst>
            </a:pPr>
            <a:r>
              <a:rPr sz="1100" spc="-10" dirty="0">
                <a:latin typeface="LM Sans 10"/>
                <a:cs typeface="LM Sans 10"/>
              </a:rPr>
              <a:t>Features </a:t>
            </a:r>
            <a:r>
              <a:rPr sz="1100" spc="-5" dirty="0">
                <a:latin typeface="LM Sans 10"/>
                <a:cs typeface="LM Sans 10"/>
              </a:rPr>
              <a:t>can </a:t>
            </a:r>
            <a:r>
              <a:rPr sz="1100" spc="10" dirty="0">
                <a:latin typeface="LM Sans 10"/>
                <a:cs typeface="LM Sans 10"/>
              </a:rPr>
              <a:t>be </a:t>
            </a:r>
            <a:r>
              <a:rPr sz="1100" spc="-5" dirty="0">
                <a:latin typeface="LM Sans 10"/>
                <a:cs typeface="LM Sans 10"/>
              </a:rPr>
              <a:t>built depending on the</a:t>
            </a:r>
            <a:r>
              <a:rPr sz="1100" spc="-2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needs.</a:t>
            </a:r>
            <a:endParaRPr sz="1100">
              <a:latin typeface="LM Sans 10"/>
              <a:cs typeface="LM Sans 10"/>
            </a:endParaRPr>
          </a:p>
          <a:p>
            <a:pPr marL="214629" marR="69850" indent="-177165">
              <a:lnSpc>
                <a:spcPct val="102699"/>
              </a:lnSpc>
              <a:spcBef>
                <a:spcPts val="295"/>
              </a:spcBef>
              <a:buClr>
                <a:srgbClr val="F47F19"/>
              </a:buClr>
              <a:buFont typeface="MathJax_AMS"/>
              <a:buChar char="▶"/>
              <a:tabLst>
                <a:tab pos="215265" algn="l"/>
              </a:tabLst>
            </a:pPr>
            <a:r>
              <a:rPr sz="1100" spc="-5" dirty="0">
                <a:latin typeface="LM Sans 10"/>
                <a:cs typeface="LM Sans 10"/>
              </a:rPr>
              <a:t>This </a:t>
            </a:r>
            <a:r>
              <a:rPr sz="1100" spc="-10" dirty="0">
                <a:latin typeface="LM Sans 10"/>
                <a:cs typeface="LM Sans 10"/>
              </a:rPr>
              <a:t>allows </a:t>
            </a:r>
            <a:r>
              <a:rPr sz="1100" spc="-5" dirty="0">
                <a:latin typeface="LM Sans 10"/>
                <a:cs typeface="LM Sans 10"/>
              </a:rPr>
              <a:t>to avoid compiling all features in a </a:t>
            </a:r>
            <a:r>
              <a:rPr sz="1100" spc="-20" dirty="0">
                <a:latin typeface="LM Sans 10"/>
                <a:cs typeface="LM Sans 10"/>
              </a:rPr>
              <a:t>software </a:t>
            </a:r>
            <a:r>
              <a:rPr sz="1100" spc="-5" dirty="0">
                <a:latin typeface="LM Sans 10"/>
                <a:cs typeface="LM Sans 10"/>
              </a:rPr>
              <a:t>component when only a  few </a:t>
            </a:r>
            <a:r>
              <a:rPr sz="1100" spc="-15" dirty="0">
                <a:latin typeface="LM Sans 10"/>
                <a:cs typeface="LM Sans 10"/>
              </a:rPr>
              <a:t>are</a:t>
            </a:r>
            <a:r>
              <a:rPr sz="1100" spc="-1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required.</a:t>
            </a:r>
            <a:endParaRPr sz="1100">
              <a:latin typeface="LM Sans 10"/>
              <a:cs typeface="LM Sans 10"/>
            </a:endParaRPr>
          </a:p>
          <a:p>
            <a:pPr marL="214629" marR="30480" indent="-177165">
              <a:lnSpc>
                <a:spcPct val="102600"/>
              </a:lnSpc>
              <a:spcBef>
                <a:spcPts val="300"/>
              </a:spcBef>
              <a:buClr>
                <a:srgbClr val="F47F19"/>
              </a:buClr>
              <a:buFont typeface="MathJax_AMS"/>
              <a:buChar char="▶"/>
              <a:tabLst>
                <a:tab pos="215265" algn="l"/>
              </a:tabLst>
            </a:pPr>
            <a:r>
              <a:rPr sz="1100" spc="-10" dirty="0">
                <a:latin typeface="LM Sans 10"/>
                <a:cs typeface="LM Sans 10"/>
              </a:rPr>
              <a:t>A </a:t>
            </a:r>
            <a:r>
              <a:rPr sz="1100" spc="10" dirty="0">
                <a:latin typeface="LM Sans 10"/>
                <a:cs typeface="LM Sans 10"/>
              </a:rPr>
              <a:t>good </a:t>
            </a:r>
            <a:r>
              <a:rPr sz="1100" spc="-5" dirty="0">
                <a:latin typeface="LM Sans 10"/>
                <a:cs typeface="LM Sans 10"/>
              </a:rPr>
              <a:t>example is </a:t>
            </a:r>
            <a:r>
              <a:rPr sz="11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ConnMan</a:t>
            </a:r>
            <a:r>
              <a:rPr sz="1100" spc="-5" dirty="0">
                <a:latin typeface="LM Sans 10"/>
                <a:cs typeface="LM Sans 10"/>
              </a:rPr>
              <a:t>: Bluetooth support is built only if there is Bluetooth  on the</a:t>
            </a:r>
            <a:r>
              <a:rPr sz="1100" spc="-10" dirty="0">
                <a:latin typeface="LM Sans 10"/>
                <a:cs typeface="LM Sans 10"/>
              </a:rPr>
              <a:t> target.</a:t>
            </a:r>
            <a:endParaRPr sz="1100">
              <a:latin typeface="LM Sans 10"/>
              <a:cs typeface="LM Sans 10"/>
            </a:endParaRPr>
          </a:p>
          <a:p>
            <a:pPr marL="214629" marR="351155" indent="-177165">
              <a:lnSpc>
                <a:spcPct val="102600"/>
              </a:lnSpc>
              <a:spcBef>
                <a:spcPts val="300"/>
              </a:spcBef>
              <a:buClr>
                <a:srgbClr val="F47F19"/>
              </a:buClr>
              <a:buFont typeface="MathJax_AMS"/>
              <a:buChar char="▶"/>
              <a:tabLst>
                <a:tab pos="215265" algn="l"/>
              </a:tabLst>
            </a:pPr>
            <a:r>
              <a:rPr sz="1100" spc="-5" dirty="0">
                <a:latin typeface="LM Sans 10"/>
                <a:cs typeface="LM Sans 10"/>
              </a:rPr>
              <a:t>The </a:t>
            </a:r>
            <a:r>
              <a:rPr sz="11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PACKAGECONFIG </a:t>
            </a:r>
            <a:r>
              <a:rPr sz="1100" spc="-10" dirty="0">
                <a:latin typeface="LM Sans 10"/>
                <a:cs typeface="LM Sans 10"/>
              </a:rPr>
              <a:t>variable </a:t>
            </a:r>
            <a:r>
              <a:rPr sz="1100" spc="-5" dirty="0">
                <a:latin typeface="LM Sans 10"/>
                <a:cs typeface="LM Sans 10"/>
              </a:rPr>
              <a:t>is used to configure the build on a </a:t>
            </a:r>
            <a:r>
              <a:rPr sz="1100" spc="5" dirty="0">
                <a:latin typeface="LM Sans 10"/>
                <a:cs typeface="LM Sans 10"/>
              </a:rPr>
              <a:t>per</a:t>
            </a:r>
            <a:r>
              <a:rPr sz="1100" spc="-229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feature  </a:t>
            </a:r>
            <a:r>
              <a:rPr sz="1100" spc="-20" dirty="0">
                <a:latin typeface="LM Sans 10"/>
                <a:cs typeface="LM Sans 10"/>
              </a:rPr>
              <a:t>granularity, </a:t>
            </a:r>
            <a:r>
              <a:rPr sz="1100" spc="-15" dirty="0">
                <a:latin typeface="LM Sans 10"/>
                <a:cs typeface="LM Sans 10"/>
              </a:rPr>
              <a:t>for</a:t>
            </a:r>
            <a:r>
              <a:rPr sz="1100" spc="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packages.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F238642-5A74-B863-BEEF-0043F6E51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60"/>
              </a:spcBef>
            </a:pPr>
            <a:fld id="{81D60167-4931-47E6-BA6A-407CBD079E47}" type="slidenum">
              <a:rPr lang="en-US" spc="-5" smtClean="0"/>
              <a:t>207</a:t>
            </a:fld>
            <a:r>
              <a:rPr lang="en-US" spc="-5"/>
              <a:t>/300</a:t>
            </a:r>
            <a:endParaRPr lang="en-US" spc="-5" dirty="0"/>
          </a:p>
        </p:txBody>
      </p:sp>
    </p:spTree>
  </p:cSld>
  <p:clrMapOvr>
    <a:masterClrMapping/>
  </p:clrMapOvr>
  <p:transition>
    <p:cut/>
  </p:transition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962" y="28051"/>
            <a:ext cx="1666036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PACKAGECONFIG</a:t>
            </a:r>
            <a:endParaRPr sz="1400" dirty="0">
              <a:latin typeface="Noto Sans Mono CJK JP Bold"/>
              <a:cs typeface="Noto Sans Mono CJK JP Bold"/>
            </a:endParaRPr>
          </a:p>
        </p:txBody>
      </p:sp>
      <p:sp>
        <p:nvSpPr>
          <p:cNvPr id="29" name="object 29"/>
          <p:cNvSpPr txBox="1">
            <a:spLocks noGrp="1"/>
          </p:cNvSpPr>
          <p:nvPr>
            <p:ph type="ftr" sz="quarter" idx="11"/>
          </p:nvPr>
        </p:nvSpPr>
        <p:spPr>
          <a:xfrm>
            <a:off x="273532" y="3143455"/>
            <a:ext cx="2518410" cy="82074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lang="en-US" spc="-5" dirty="0"/>
              <a:t>Remake by Mao Huynh</a:t>
            </a:r>
            <a:endParaRPr spc="-5" dirty="0">
              <a:latin typeface="Noto Sans Mono CJK JP Bold"/>
              <a:cs typeface="Noto Sans Mono CJK JP Bold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21957" y="826297"/>
            <a:ext cx="4921885" cy="1551305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214629" indent="-177165">
              <a:lnSpc>
                <a:spcPct val="100000"/>
              </a:lnSpc>
              <a:spcBef>
                <a:spcPts val="275"/>
              </a:spcBef>
              <a:buClr>
                <a:srgbClr val="F47F19"/>
              </a:buClr>
              <a:buFont typeface="MathJax_AMS"/>
              <a:buChar char="▶"/>
              <a:tabLst>
                <a:tab pos="215265" algn="l"/>
              </a:tabLst>
            </a:pPr>
            <a:r>
              <a:rPr sz="11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PACKAGECONFIG </a:t>
            </a:r>
            <a:r>
              <a:rPr sz="1100" spc="-15" dirty="0">
                <a:latin typeface="LM Sans 10"/>
                <a:cs typeface="LM Sans 10"/>
              </a:rPr>
              <a:t>takes </a:t>
            </a:r>
            <a:r>
              <a:rPr sz="1100" spc="-5" dirty="0">
                <a:latin typeface="LM Sans 10"/>
                <a:cs typeface="LM Sans 10"/>
              </a:rPr>
              <a:t>the list of features to</a:t>
            </a:r>
            <a:r>
              <a:rPr sz="1100" spc="-19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enable.</a:t>
            </a:r>
            <a:endParaRPr sz="1100">
              <a:latin typeface="LM Sans 10"/>
              <a:cs typeface="LM Sans 10"/>
            </a:endParaRPr>
          </a:p>
          <a:p>
            <a:pPr marL="214629" indent="-177165">
              <a:lnSpc>
                <a:spcPct val="100000"/>
              </a:lnSpc>
              <a:spcBef>
                <a:spcPts val="175"/>
              </a:spcBef>
              <a:buClr>
                <a:srgbClr val="F47F19"/>
              </a:buClr>
              <a:buFont typeface="MathJax_AMS"/>
              <a:buChar char="▶"/>
              <a:tabLst>
                <a:tab pos="215265" algn="l"/>
              </a:tabLst>
            </a:pPr>
            <a:r>
              <a:rPr sz="11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PACKAGECONFIG[feature] </a:t>
            </a:r>
            <a:r>
              <a:rPr sz="1100" spc="-10" dirty="0">
                <a:latin typeface="LM Sans 10"/>
                <a:cs typeface="LM Sans 10"/>
              </a:rPr>
              <a:t>takes </a:t>
            </a:r>
            <a:r>
              <a:rPr sz="1100" spc="-5" dirty="0">
                <a:latin typeface="LM Sans 10"/>
                <a:cs typeface="LM Sans 10"/>
              </a:rPr>
              <a:t>up to six </a:t>
            </a:r>
            <a:r>
              <a:rPr sz="1100" spc="-10" dirty="0">
                <a:latin typeface="LM Sans 10"/>
                <a:cs typeface="LM Sans 10"/>
              </a:rPr>
              <a:t>arguments, separated </a:t>
            </a:r>
            <a:r>
              <a:rPr sz="1100" spc="-20" dirty="0">
                <a:latin typeface="LM Sans 10"/>
                <a:cs typeface="LM Sans 10"/>
              </a:rPr>
              <a:t>by</a:t>
            </a:r>
            <a:r>
              <a:rPr sz="1100" spc="-19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commas:</a:t>
            </a:r>
            <a:endParaRPr sz="1100">
              <a:latin typeface="LM Sans 10"/>
              <a:cs typeface="LM Sans 10"/>
            </a:endParaRPr>
          </a:p>
          <a:p>
            <a:pPr marL="492125" lvl="1" indent="-168275">
              <a:lnSpc>
                <a:spcPts val="1200"/>
              </a:lnSpc>
              <a:spcBef>
                <a:spcPts val="175"/>
              </a:spcBef>
              <a:buClr>
                <a:srgbClr val="3333B2"/>
              </a:buClr>
              <a:buAutoNum type="arabicPeriod"/>
              <a:tabLst>
                <a:tab pos="492759" algn="l"/>
              </a:tabLst>
            </a:pPr>
            <a:r>
              <a:rPr sz="1000" spc="-5" dirty="0">
                <a:latin typeface="LM Sans 10"/>
                <a:cs typeface="LM Sans 10"/>
              </a:rPr>
              <a:t>Argument used </a:t>
            </a:r>
            <a:r>
              <a:rPr sz="1000" spc="-20" dirty="0">
                <a:latin typeface="LM Sans 10"/>
                <a:cs typeface="LM Sans 10"/>
              </a:rPr>
              <a:t>by </a:t>
            </a:r>
            <a:r>
              <a:rPr sz="1000" spc="-5" dirty="0">
                <a:latin typeface="LM Sans 10"/>
                <a:cs typeface="LM Sans 10"/>
              </a:rPr>
              <a:t>the configuration task if the feature is enabled</a:t>
            </a:r>
            <a:r>
              <a:rPr sz="1000" spc="120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(</a:t>
            </a:r>
            <a:r>
              <a:rPr sz="10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EXTRA_OECONF</a:t>
            </a:r>
            <a:r>
              <a:rPr sz="1000" spc="-5" dirty="0">
                <a:latin typeface="LM Sans 10"/>
                <a:cs typeface="LM Sans 10"/>
              </a:rPr>
              <a:t>).</a:t>
            </a:r>
            <a:endParaRPr sz="1000">
              <a:latin typeface="LM Sans 10"/>
              <a:cs typeface="LM Sans 10"/>
            </a:endParaRPr>
          </a:p>
          <a:p>
            <a:pPr marL="492125" lvl="1" indent="-168275">
              <a:lnSpc>
                <a:spcPts val="1195"/>
              </a:lnSpc>
              <a:buClr>
                <a:srgbClr val="3333B2"/>
              </a:buClr>
              <a:buAutoNum type="arabicPeriod"/>
              <a:tabLst>
                <a:tab pos="492759" algn="l"/>
              </a:tabLst>
            </a:pPr>
            <a:r>
              <a:rPr sz="1000" spc="-5" dirty="0">
                <a:latin typeface="LM Sans 10"/>
                <a:cs typeface="LM Sans 10"/>
              </a:rPr>
              <a:t>Argument added to </a:t>
            </a:r>
            <a:r>
              <a:rPr sz="10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EXTRA_OECONF </a:t>
            </a:r>
            <a:r>
              <a:rPr sz="1000" spc="-5" dirty="0">
                <a:latin typeface="LM Sans 10"/>
                <a:cs typeface="LM Sans 10"/>
              </a:rPr>
              <a:t>if the feature is</a:t>
            </a:r>
            <a:r>
              <a:rPr sz="1000" spc="-160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disabled.</a:t>
            </a:r>
            <a:endParaRPr sz="1000">
              <a:latin typeface="LM Sans 10"/>
              <a:cs typeface="LM Sans 10"/>
            </a:endParaRPr>
          </a:p>
          <a:p>
            <a:pPr marL="492125" lvl="1" indent="-168275">
              <a:lnSpc>
                <a:spcPts val="1195"/>
              </a:lnSpc>
              <a:buClr>
                <a:srgbClr val="3333B2"/>
              </a:buClr>
              <a:buAutoNum type="arabicPeriod"/>
              <a:tabLst>
                <a:tab pos="492759" algn="l"/>
              </a:tabLst>
            </a:pPr>
            <a:r>
              <a:rPr sz="1000" spc="-5" dirty="0">
                <a:latin typeface="LM Sans 10"/>
                <a:cs typeface="LM Sans 10"/>
              </a:rPr>
              <a:t>Additional build </a:t>
            </a:r>
            <a:r>
              <a:rPr sz="1000" dirty="0">
                <a:latin typeface="LM Sans 10"/>
                <a:cs typeface="LM Sans 10"/>
              </a:rPr>
              <a:t>dependency </a:t>
            </a:r>
            <a:r>
              <a:rPr sz="1000" spc="-5" dirty="0">
                <a:latin typeface="LM Sans 10"/>
                <a:cs typeface="LM Sans 10"/>
              </a:rPr>
              <a:t>(</a:t>
            </a:r>
            <a:r>
              <a:rPr sz="10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DEPENDS</a:t>
            </a:r>
            <a:r>
              <a:rPr sz="1000" spc="-5" dirty="0">
                <a:latin typeface="LM Sans 10"/>
                <a:cs typeface="LM Sans 10"/>
              </a:rPr>
              <a:t>), if</a:t>
            </a:r>
            <a:r>
              <a:rPr sz="1000" spc="-15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enabled.</a:t>
            </a:r>
            <a:endParaRPr sz="1000">
              <a:latin typeface="LM Sans 10"/>
              <a:cs typeface="LM Sans 10"/>
            </a:endParaRPr>
          </a:p>
          <a:p>
            <a:pPr marL="492125" lvl="1" indent="-168275">
              <a:lnSpc>
                <a:spcPts val="1195"/>
              </a:lnSpc>
              <a:buClr>
                <a:srgbClr val="3333B2"/>
              </a:buClr>
              <a:buAutoNum type="arabicPeriod"/>
              <a:tabLst>
                <a:tab pos="492759" algn="l"/>
              </a:tabLst>
            </a:pPr>
            <a:r>
              <a:rPr sz="1000" spc="-5" dirty="0">
                <a:latin typeface="LM Sans 10"/>
                <a:cs typeface="LM Sans 10"/>
              </a:rPr>
              <a:t>Additional runtime </a:t>
            </a:r>
            <a:r>
              <a:rPr sz="1000" dirty="0">
                <a:latin typeface="LM Sans 10"/>
                <a:cs typeface="LM Sans 10"/>
              </a:rPr>
              <a:t>dependency </a:t>
            </a:r>
            <a:r>
              <a:rPr sz="1000" spc="-5" dirty="0">
                <a:latin typeface="LM Sans 10"/>
                <a:cs typeface="LM Sans 10"/>
              </a:rPr>
              <a:t>(</a:t>
            </a:r>
            <a:r>
              <a:rPr sz="10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RDEPENDS</a:t>
            </a:r>
            <a:r>
              <a:rPr sz="1000" spc="-5" dirty="0">
                <a:latin typeface="LM Sans 10"/>
                <a:cs typeface="LM Sans 10"/>
              </a:rPr>
              <a:t>), if</a:t>
            </a:r>
            <a:r>
              <a:rPr sz="1000" spc="-10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enabled.</a:t>
            </a:r>
            <a:endParaRPr sz="1000">
              <a:latin typeface="LM Sans 10"/>
              <a:cs typeface="LM Sans 10"/>
            </a:endParaRPr>
          </a:p>
          <a:p>
            <a:pPr marL="492125" lvl="1" indent="-168275">
              <a:lnSpc>
                <a:spcPts val="1195"/>
              </a:lnSpc>
              <a:buClr>
                <a:srgbClr val="3333B2"/>
              </a:buClr>
              <a:buAutoNum type="arabicPeriod"/>
              <a:tabLst>
                <a:tab pos="492759" algn="l"/>
              </a:tabLst>
            </a:pPr>
            <a:r>
              <a:rPr sz="1000" spc="-5" dirty="0">
                <a:latin typeface="LM Sans 10"/>
                <a:cs typeface="LM Sans 10"/>
              </a:rPr>
              <a:t>Additional runtime recommendations (</a:t>
            </a:r>
            <a:r>
              <a:rPr sz="10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RRECOMMENDS</a:t>
            </a:r>
            <a:r>
              <a:rPr sz="1000" spc="-5" dirty="0">
                <a:latin typeface="LM Sans 10"/>
                <a:cs typeface="LM Sans 10"/>
              </a:rPr>
              <a:t>), if</a:t>
            </a:r>
            <a:r>
              <a:rPr sz="1000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enabled.</a:t>
            </a:r>
            <a:endParaRPr sz="1000">
              <a:latin typeface="LM Sans 10"/>
              <a:cs typeface="LM Sans 10"/>
            </a:endParaRPr>
          </a:p>
          <a:p>
            <a:pPr marL="492125" lvl="1" indent="-168275">
              <a:lnSpc>
                <a:spcPts val="1200"/>
              </a:lnSpc>
              <a:buClr>
                <a:srgbClr val="3333B2"/>
              </a:buClr>
              <a:buAutoNum type="arabicPeriod"/>
              <a:tabLst>
                <a:tab pos="492759" algn="l"/>
              </a:tabLst>
            </a:pPr>
            <a:r>
              <a:rPr sz="1000" spc="-5" dirty="0">
                <a:latin typeface="LM Sans 10"/>
                <a:cs typeface="LM Sans 10"/>
              </a:rPr>
              <a:t>Any conflicting </a:t>
            </a:r>
            <a:r>
              <a:rPr sz="10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PACKAGECONFIG </a:t>
            </a:r>
            <a:r>
              <a:rPr sz="1000" spc="-5" dirty="0">
                <a:latin typeface="LM Sans 10"/>
                <a:cs typeface="LM Sans 10"/>
              </a:rPr>
              <a:t>settings </a:t>
            </a:r>
            <a:r>
              <a:rPr sz="1000" spc="-15" dirty="0">
                <a:latin typeface="LM Sans 10"/>
                <a:cs typeface="LM Sans 10"/>
              </a:rPr>
              <a:t>for </a:t>
            </a:r>
            <a:r>
              <a:rPr sz="1000" spc="-5" dirty="0">
                <a:latin typeface="LM Sans 10"/>
                <a:cs typeface="LM Sans 10"/>
              </a:rPr>
              <a:t>this</a:t>
            </a:r>
            <a:r>
              <a:rPr sz="1000" spc="-155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feature.</a:t>
            </a:r>
            <a:endParaRPr sz="1000">
              <a:latin typeface="LM Sans 10"/>
              <a:cs typeface="LM Sans 10"/>
            </a:endParaRPr>
          </a:p>
          <a:p>
            <a:pPr marL="214629" indent="-177165">
              <a:lnSpc>
                <a:spcPct val="100000"/>
              </a:lnSpc>
              <a:spcBef>
                <a:spcPts val="355"/>
              </a:spcBef>
              <a:buClr>
                <a:srgbClr val="F47F19"/>
              </a:buClr>
              <a:buFont typeface="MathJax_AMS"/>
              <a:buChar char="▶"/>
              <a:tabLst>
                <a:tab pos="215265" algn="l"/>
              </a:tabLst>
            </a:pPr>
            <a:r>
              <a:rPr sz="1100" spc="-5" dirty="0">
                <a:latin typeface="LM Sans 10"/>
                <a:cs typeface="LM Sans 10"/>
              </a:rPr>
              <a:t>Unused </a:t>
            </a:r>
            <a:r>
              <a:rPr sz="1100" spc="-10" dirty="0">
                <a:latin typeface="LM Sans 10"/>
                <a:cs typeface="LM Sans 10"/>
              </a:rPr>
              <a:t>arguments </a:t>
            </a:r>
            <a:r>
              <a:rPr sz="1100" spc="-5" dirty="0">
                <a:latin typeface="LM Sans 10"/>
                <a:cs typeface="LM Sans 10"/>
              </a:rPr>
              <a:t>can </a:t>
            </a:r>
            <a:r>
              <a:rPr sz="1100" spc="10" dirty="0">
                <a:latin typeface="LM Sans 10"/>
                <a:cs typeface="LM Sans 10"/>
              </a:rPr>
              <a:t>be </a:t>
            </a:r>
            <a:r>
              <a:rPr sz="1100" spc="-5" dirty="0">
                <a:latin typeface="LM Sans 10"/>
                <a:cs typeface="LM Sans 10"/>
              </a:rPr>
              <a:t>omitted </a:t>
            </a:r>
            <a:r>
              <a:rPr sz="1100" spc="-20" dirty="0">
                <a:latin typeface="LM Sans 10"/>
                <a:cs typeface="LM Sans 10"/>
              </a:rPr>
              <a:t>or </a:t>
            </a:r>
            <a:r>
              <a:rPr sz="1100" spc="-5" dirty="0">
                <a:latin typeface="LM Sans 10"/>
                <a:cs typeface="LM Sans 10"/>
              </a:rPr>
              <a:t>left</a:t>
            </a:r>
            <a:r>
              <a:rPr sz="1100" spc="-1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blank.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D970AD-2C77-A800-740E-251A18E8E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60"/>
              </a:spcBef>
            </a:pPr>
            <a:fld id="{81D60167-4931-47E6-BA6A-407CBD079E47}" type="slidenum">
              <a:rPr lang="en-US" spc="-5" smtClean="0"/>
              <a:t>208</a:t>
            </a:fld>
            <a:r>
              <a:rPr lang="en-US" spc="-5"/>
              <a:t>/300</a:t>
            </a:r>
            <a:endParaRPr lang="en-US" spc="-5" dirty="0"/>
          </a:p>
        </p:txBody>
      </p:sp>
    </p:spTree>
  </p:cSld>
  <p:clrMapOvr>
    <a:masterClrMapping/>
  </p:clrMapOvr>
  <p:transition>
    <p:cut/>
  </p:transition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962" y="28051"/>
            <a:ext cx="2236266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5" dirty="0"/>
              <a:t>Example: from</a:t>
            </a:r>
            <a:r>
              <a:rPr sz="1400" spc="85" dirty="0"/>
              <a:t> </a:t>
            </a:r>
            <a:r>
              <a:rPr sz="1400" spc="1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ConnMan</a:t>
            </a:r>
            <a:endParaRPr sz="1400" dirty="0">
              <a:latin typeface="Noto Sans Mono CJK JP Bold"/>
              <a:cs typeface="Noto Sans Mono CJK JP Bold"/>
            </a:endParaRPr>
          </a:p>
        </p:txBody>
      </p:sp>
      <p:sp>
        <p:nvSpPr>
          <p:cNvPr id="34" name="object 34"/>
          <p:cNvSpPr txBox="1">
            <a:spLocks noGrp="1"/>
          </p:cNvSpPr>
          <p:nvPr>
            <p:ph type="ftr" sz="quarter" idx="11"/>
          </p:nvPr>
        </p:nvSpPr>
        <p:spPr>
          <a:xfrm>
            <a:off x="273532" y="3143455"/>
            <a:ext cx="2518410" cy="82074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lang="en-US" spc="-5" dirty="0"/>
              <a:t>Remake by Mao Huynh</a:t>
            </a:r>
            <a:endParaRPr spc="-5" dirty="0">
              <a:latin typeface="Noto Sans Mono CJK JP Bold"/>
              <a:cs typeface="Noto Sans Mono CJK JP Bold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309181" y="492327"/>
            <a:ext cx="5142230" cy="2467610"/>
          </a:xfrm>
          <a:custGeom>
            <a:avLst/>
            <a:gdLst/>
            <a:ahLst/>
            <a:cxnLst/>
            <a:rect l="l" t="t" r="r" b="b"/>
            <a:pathLst>
              <a:path w="5142230" h="2467610">
                <a:moveTo>
                  <a:pt x="5141671" y="44386"/>
                </a:moveTo>
                <a:lnTo>
                  <a:pt x="5140363" y="44386"/>
                </a:lnTo>
                <a:lnTo>
                  <a:pt x="5137670" y="31076"/>
                </a:lnTo>
                <a:lnTo>
                  <a:pt x="5126748" y="14922"/>
                </a:lnTo>
                <a:lnTo>
                  <a:pt x="5110607" y="4013"/>
                </a:lnTo>
                <a:lnTo>
                  <a:pt x="5090871" y="0"/>
                </a:lnTo>
                <a:lnTo>
                  <a:pt x="50800" y="0"/>
                </a:lnTo>
                <a:lnTo>
                  <a:pt x="31076" y="4013"/>
                </a:lnTo>
                <a:lnTo>
                  <a:pt x="14922" y="14922"/>
                </a:lnTo>
                <a:lnTo>
                  <a:pt x="4013" y="31076"/>
                </a:lnTo>
                <a:lnTo>
                  <a:pt x="1295" y="44386"/>
                </a:lnTo>
                <a:lnTo>
                  <a:pt x="0" y="44386"/>
                </a:lnTo>
                <a:lnTo>
                  <a:pt x="0" y="50800"/>
                </a:lnTo>
                <a:lnTo>
                  <a:pt x="0" y="82384"/>
                </a:lnTo>
                <a:lnTo>
                  <a:pt x="0" y="2416289"/>
                </a:lnTo>
                <a:lnTo>
                  <a:pt x="4013" y="2436025"/>
                </a:lnTo>
                <a:lnTo>
                  <a:pt x="14922" y="2452179"/>
                </a:lnTo>
                <a:lnTo>
                  <a:pt x="31076" y="2463088"/>
                </a:lnTo>
                <a:lnTo>
                  <a:pt x="50800" y="2467102"/>
                </a:lnTo>
                <a:lnTo>
                  <a:pt x="5090871" y="2467102"/>
                </a:lnTo>
                <a:lnTo>
                  <a:pt x="5110607" y="2463088"/>
                </a:lnTo>
                <a:lnTo>
                  <a:pt x="5126748" y="2452179"/>
                </a:lnTo>
                <a:lnTo>
                  <a:pt x="5137670" y="2436025"/>
                </a:lnTo>
                <a:lnTo>
                  <a:pt x="5141671" y="2416289"/>
                </a:lnTo>
                <a:lnTo>
                  <a:pt x="5141671" y="82384"/>
                </a:lnTo>
                <a:lnTo>
                  <a:pt x="5141671" y="50800"/>
                </a:lnTo>
                <a:lnTo>
                  <a:pt x="5141671" y="44386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347294" y="503642"/>
            <a:ext cx="224218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5" dirty="0">
                <a:solidFill>
                  <a:srgbClr val="3F3F3F"/>
                </a:solidFill>
                <a:latin typeface="Noto Sans Mono CJK JP Bold"/>
                <a:cs typeface="Noto Sans Mono CJK JP Bold"/>
              </a:rPr>
              <a:t>PACKAGECONFIG ??= </a:t>
            </a:r>
            <a:r>
              <a:rPr sz="1100" spc="-5" dirty="0">
                <a:solidFill>
                  <a:srgbClr val="CC5454"/>
                </a:solidFill>
                <a:latin typeface="Noto Sans Mono CJK JP Bold"/>
                <a:cs typeface="Noto Sans Mono CJK JP Bold"/>
              </a:rPr>
              <a:t>"wifi</a:t>
            </a:r>
            <a:r>
              <a:rPr sz="1100" spc="-90" dirty="0">
                <a:solidFill>
                  <a:srgbClr val="CC5454"/>
                </a:solidFill>
                <a:latin typeface="Noto Sans Mono CJK JP Bold"/>
                <a:cs typeface="Noto Sans Mono CJK JP Bold"/>
              </a:rPr>
              <a:t> </a:t>
            </a:r>
            <a:r>
              <a:rPr sz="1100" spc="-5" dirty="0">
                <a:solidFill>
                  <a:srgbClr val="CC5454"/>
                </a:solidFill>
                <a:latin typeface="Noto Sans Mono CJK JP Bold"/>
                <a:cs typeface="Noto Sans Mono CJK JP Bold"/>
              </a:rPr>
              <a:t>openvpn"</a:t>
            </a:r>
            <a:endParaRPr sz="1100">
              <a:latin typeface="Noto Sans Mono CJK JP Bold"/>
              <a:cs typeface="Noto Sans Mono CJK JP Bold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088028" y="847787"/>
            <a:ext cx="95250" cy="53594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5" dirty="0">
                <a:solidFill>
                  <a:srgbClr val="CC5454"/>
                </a:solidFill>
                <a:latin typeface="Noto Sans Mono CJK JP Bold"/>
                <a:cs typeface="Noto Sans Mono CJK JP Bold"/>
              </a:rPr>
              <a:t>\</a:t>
            </a:r>
            <a:endParaRPr sz="1100">
              <a:latin typeface="Noto Sans Mono CJK JP Bold"/>
              <a:cs typeface="Noto Sans Mono CJK JP Bold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100" spc="-5" dirty="0">
                <a:solidFill>
                  <a:srgbClr val="CC5454"/>
                </a:solidFill>
                <a:latin typeface="Noto Sans Mono CJK JP Bold"/>
                <a:cs typeface="Noto Sans Mono CJK JP Bold"/>
              </a:rPr>
              <a:t>\</a:t>
            </a:r>
            <a:endParaRPr sz="1100">
              <a:latin typeface="Noto Sans Mono CJK JP Bold"/>
              <a:cs typeface="Noto Sans Mono CJK JP Bold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100" spc="-5" dirty="0">
                <a:solidFill>
                  <a:srgbClr val="CC5454"/>
                </a:solidFill>
                <a:latin typeface="Noto Sans Mono CJK JP Bold"/>
                <a:cs typeface="Noto Sans Mono CJK JP Bold"/>
              </a:rPr>
              <a:t>\</a:t>
            </a:r>
            <a:endParaRPr sz="1100">
              <a:latin typeface="Noto Sans Mono CJK JP Bold"/>
              <a:cs typeface="Noto Sans Mono CJK JP Bold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088028" y="1536088"/>
            <a:ext cx="95250" cy="53594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5" dirty="0">
                <a:solidFill>
                  <a:srgbClr val="CC5454"/>
                </a:solidFill>
                <a:latin typeface="Noto Sans Mono CJK JP Bold"/>
                <a:cs typeface="Noto Sans Mono CJK JP Bold"/>
              </a:rPr>
              <a:t>\</a:t>
            </a:r>
            <a:endParaRPr sz="1100">
              <a:latin typeface="Noto Sans Mono CJK JP Bold"/>
              <a:cs typeface="Noto Sans Mono CJK JP Bold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100" spc="-5" dirty="0">
                <a:solidFill>
                  <a:srgbClr val="CC5454"/>
                </a:solidFill>
                <a:latin typeface="Noto Sans Mono CJK JP Bold"/>
                <a:cs typeface="Noto Sans Mono CJK JP Bold"/>
              </a:rPr>
              <a:t>\</a:t>
            </a:r>
            <a:endParaRPr sz="1100">
              <a:latin typeface="Noto Sans Mono CJK JP Bold"/>
              <a:cs typeface="Noto Sans Mono CJK JP Bold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100" spc="-5" dirty="0">
                <a:solidFill>
                  <a:srgbClr val="CC5454"/>
                </a:solidFill>
                <a:latin typeface="Noto Sans Mono CJK JP Bold"/>
                <a:cs typeface="Noto Sans Mono CJK JP Bold"/>
              </a:rPr>
              <a:t>\</a:t>
            </a:r>
            <a:endParaRPr sz="1100">
              <a:latin typeface="Noto Sans Mono CJK JP Bold"/>
              <a:cs typeface="Noto Sans Mono CJK JP Bold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088028" y="2224390"/>
            <a:ext cx="95250" cy="53594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5" dirty="0">
                <a:solidFill>
                  <a:srgbClr val="CC5454"/>
                </a:solidFill>
                <a:latin typeface="Noto Sans Mono CJK JP Bold"/>
                <a:cs typeface="Noto Sans Mono CJK JP Bold"/>
              </a:rPr>
              <a:t>\</a:t>
            </a:r>
            <a:endParaRPr sz="1100">
              <a:latin typeface="Noto Sans Mono CJK JP Bold"/>
              <a:cs typeface="Noto Sans Mono CJK JP Bold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100" spc="-5" dirty="0">
                <a:solidFill>
                  <a:srgbClr val="CC5454"/>
                </a:solidFill>
                <a:latin typeface="Noto Sans Mono CJK JP Bold"/>
                <a:cs typeface="Noto Sans Mono CJK JP Bold"/>
              </a:rPr>
              <a:t>\</a:t>
            </a:r>
            <a:endParaRPr sz="1100">
              <a:latin typeface="Noto Sans Mono CJK JP Bold"/>
              <a:cs typeface="Noto Sans Mono CJK JP Bold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100" spc="-5" dirty="0">
                <a:solidFill>
                  <a:srgbClr val="CC5454"/>
                </a:solidFill>
                <a:latin typeface="Noto Sans Mono CJK JP Bold"/>
                <a:cs typeface="Noto Sans Mono CJK JP Bold"/>
              </a:rPr>
              <a:t>\</a:t>
            </a:r>
            <a:endParaRPr sz="1100">
              <a:latin typeface="Noto Sans Mono CJK JP Bold"/>
              <a:cs typeface="Noto Sans Mono CJK JP Bold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47294" y="847787"/>
            <a:ext cx="3074035" cy="20847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5" dirty="0">
                <a:solidFill>
                  <a:srgbClr val="3F3F3F"/>
                </a:solidFill>
                <a:latin typeface="Noto Sans Mono CJK JP Bold"/>
                <a:cs typeface="Noto Sans Mono CJK JP Bold"/>
              </a:rPr>
              <a:t>PACKAGECONFIG[wifi] =</a:t>
            </a:r>
            <a:r>
              <a:rPr sz="1100" spc="-25" dirty="0">
                <a:solidFill>
                  <a:srgbClr val="3F3F3F"/>
                </a:solidFill>
                <a:latin typeface="Noto Sans Mono CJK JP Bold"/>
                <a:cs typeface="Noto Sans Mono CJK JP Bold"/>
              </a:rPr>
              <a:t> </a:t>
            </a:r>
            <a:r>
              <a:rPr sz="1100" spc="-5" dirty="0">
                <a:solidFill>
                  <a:srgbClr val="CC5454"/>
                </a:solidFill>
                <a:latin typeface="Noto Sans Mono CJK JP Bold"/>
                <a:cs typeface="Noto Sans Mono CJK JP Bold"/>
              </a:rPr>
              <a:t>"--enable-wifi,</a:t>
            </a:r>
            <a:endParaRPr sz="1100" dirty="0">
              <a:latin typeface="Noto Sans Mono CJK JP Bold"/>
              <a:cs typeface="Noto Sans Mono CJK JP Bold"/>
            </a:endParaRPr>
          </a:p>
          <a:p>
            <a:pPr marL="1605915" marR="420370" algn="just">
              <a:lnSpc>
                <a:spcPct val="102600"/>
              </a:lnSpc>
            </a:pPr>
            <a:r>
              <a:rPr sz="1100" spc="-5" dirty="0">
                <a:solidFill>
                  <a:srgbClr val="CC5454"/>
                </a:solidFill>
                <a:latin typeface="Noto Sans Mono CJK JP Bold"/>
                <a:cs typeface="Noto Sans Mono CJK JP Bold"/>
              </a:rPr>
              <a:t>--disable-wifi,  wpa-supplicant,  wpa-supplicant"</a:t>
            </a:r>
            <a:endParaRPr sz="1100" dirty="0">
              <a:latin typeface="Noto Sans Mono CJK JP Bold"/>
              <a:cs typeface="Noto Sans Mono CJK JP Bold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100" spc="-5" dirty="0">
                <a:solidFill>
                  <a:srgbClr val="3F3F3F"/>
                </a:solidFill>
                <a:latin typeface="Noto Sans Mono CJK JP Bold"/>
                <a:cs typeface="Noto Sans Mono CJK JP Bold"/>
              </a:rPr>
              <a:t>PACKAGECONFIG[bluez] =</a:t>
            </a:r>
            <a:r>
              <a:rPr sz="1100" spc="-60" dirty="0">
                <a:solidFill>
                  <a:srgbClr val="3F3F3F"/>
                </a:solidFill>
                <a:latin typeface="Noto Sans Mono CJK JP Bold"/>
                <a:cs typeface="Noto Sans Mono CJK JP Bold"/>
              </a:rPr>
              <a:t> </a:t>
            </a:r>
            <a:r>
              <a:rPr sz="1100" spc="-5" dirty="0">
                <a:solidFill>
                  <a:srgbClr val="CC5454"/>
                </a:solidFill>
                <a:latin typeface="Noto Sans Mono CJK JP Bold"/>
                <a:cs typeface="Noto Sans Mono CJK JP Bold"/>
              </a:rPr>
              <a:t>"--enable-bluetooth,</a:t>
            </a:r>
            <a:endParaRPr sz="1100" dirty="0">
              <a:latin typeface="Noto Sans Mono CJK JP Bold"/>
              <a:cs typeface="Noto Sans Mono CJK JP Bold"/>
            </a:endParaRPr>
          </a:p>
          <a:p>
            <a:pPr marL="1675130" marR="5080">
              <a:lnSpc>
                <a:spcPct val="102600"/>
              </a:lnSpc>
            </a:pPr>
            <a:r>
              <a:rPr sz="1100" spc="-5" dirty="0">
                <a:solidFill>
                  <a:srgbClr val="CC5454"/>
                </a:solidFill>
                <a:latin typeface="Noto Sans Mono CJK JP Bold"/>
                <a:cs typeface="Noto Sans Mono CJK JP Bold"/>
              </a:rPr>
              <a:t>--disable-bluetooth,  bluez5,</a:t>
            </a:r>
            <a:endParaRPr sz="1100" dirty="0">
              <a:latin typeface="Noto Sans Mono CJK JP Bold"/>
              <a:cs typeface="Noto Sans Mono CJK JP Bold"/>
            </a:endParaRPr>
          </a:p>
          <a:p>
            <a:pPr marL="12700" marR="74295" indent="1662430">
              <a:lnSpc>
                <a:spcPct val="102600"/>
              </a:lnSpc>
            </a:pPr>
            <a:r>
              <a:rPr sz="1100" spc="-5" dirty="0">
                <a:solidFill>
                  <a:srgbClr val="CC5454"/>
                </a:solidFill>
                <a:latin typeface="Noto Sans Mono CJK JP Bold"/>
                <a:cs typeface="Noto Sans Mono CJK JP Bold"/>
              </a:rPr>
              <a:t>bluez5"  </a:t>
            </a:r>
            <a:r>
              <a:rPr sz="1100" spc="-5" dirty="0">
                <a:solidFill>
                  <a:srgbClr val="3F3F3F"/>
                </a:solidFill>
                <a:latin typeface="Noto Sans Mono CJK JP Bold"/>
                <a:cs typeface="Noto Sans Mono CJK JP Bold"/>
              </a:rPr>
              <a:t>PACKAGECONFIG[openvpn] =</a:t>
            </a:r>
            <a:r>
              <a:rPr sz="1100" spc="-90" dirty="0">
                <a:solidFill>
                  <a:srgbClr val="3F3F3F"/>
                </a:solidFill>
                <a:latin typeface="Noto Sans Mono CJK JP Bold"/>
                <a:cs typeface="Noto Sans Mono CJK JP Bold"/>
              </a:rPr>
              <a:t> </a:t>
            </a:r>
            <a:r>
              <a:rPr sz="1100" spc="-5" dirty="0">
                <a:solidFill>
                  <a:srgbClr val="CC5454"/>
                </a:solidFill>
                <a:latin typeface="Noto Sans Mono CJK JP Bold"/>
                <a:cs typeface="Noto Sans Mono CJK JP Bold"/>
              </a:rPr>
              <a:t>"--enable-openvpn,</a:t>
            </a:r>
            <a:endParaRPr sz="1100" dirty="0">
              <a:latin typeface="Noto Sans Mono CJK JP Bold"/>
              <a:cs typeface="Noto Sans Mono CJK JP Bold"/>
            </a:endParaRPr>
          </a:p>
          <a:p>
            <a:pPr marL="1813560">
              <a:lnSpc>
                <a:spcPct val="100000"/>
              </a:lnSpc>
              <a:spcBef>
                <a:spcPts val="35"/>
              </a:spcBef>
            </a:pPr>
            <a:r>
              <a:rPr sz="1100" spc="-5" dirty="0">
                <a:solidFill>
                  <a:srgbClr val="CC5454"/>
                </a:solidFill>
                <a:latin typeface="Noto Sans Mono CJK JP Bold"/>
                <a:cs typeface="Noto Sans Mono CJK JP Bold"/>
              </a:rPr>
              <a:t>--disable-openvpn,</a:t>
            </a:r>
            <a:endParaRPr sz="1100" dirty="0">
              <a:latin typeface="Noto Sans Mono CJK JP Bold"/>
              <a:cs typeface="Noto Sans Mono CJK JP Bold"/>
            </a:endParaRPr>
          </a:p>
          <a:p>
            <a:pPr marL="1813560">
              <a:lnSpc>
                <a:spcPct val="100000"/>
              </a:lnSpc>
              <a:spcBef>
                <a:spcPts val="35"/>
              </a:spcBef>
            </a:pPr>
            <a:r>
              <a:rPr sz="1100" spc="-5" dirty="0">
                <a:solidFill>
                  <a:srgbClr val="CC5454"/>
                </a:solidFill>
                <a:latin typeface="Noto Sans Mono CJK JP Bold"/>
                <a:cs typeface="Noto Sans Mono CJK JP Bold"/>
              </a:rPr>
              <a:t>,</a:t>
            </a:r>
            <a:endParaRPr sz="1100" dirty="0">
              <a:latin typeface="Noto Sans Mono CJK JP Bold"/>
              <a:cs typeface="Noto Sans Mono CJK JP Bold"/>
            </a:endParaRPr>
          </a:p>
          <a:p>
            <a:pPr marL="1813560">
              <a:lnSpc>
                <a:spcPct val="100000"/>
              </a:lnSpc>
              <a:spcBef>
                <a:spcPts val="35"/>
              </a:spcBef>
            </a:pPr>
            <a:r>
              <a:rPr sz="1100" spc="-5" dirty="0">
                <a:solidFill>
                  <a:srgbClr val="CC5454"/>
                </a:solidFill>
                <a:latin typeface="Noto Sans Mono CJK JP Bold"/>
                <a:cs typeface="Noto Sans Mono CJK JP Bold"/>
              </a:rPr>
              <a:t>openvpn"</a:t>
            </a:r>
            <a:endParaRPr sz="1100" dirty="0">
              <a:latin typeface="Noto Sans Mono CJK JP Bold"/>
              <a:cs typeface="Noto Sans Mono CJK JP Bold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CED4D1-C9F0-806F-C88B-ED6A75DB2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60"/>
              </a:spcBef>
            </a:pPr>
            <a:fld id="{81D60167-4931-47E6-BA6A-407CBD079E47}" type="slidenum">
              <a:rPr lang="en-US" spc="-5" smtClean="0"/>
              <a:t>209</a:t>
            </a:fld>
            <a:r>
              <a:rPr lang="en-US" spc="-5"/>
              <a:t>/300</a:t>
            </a:r>
            <a:endParaRPr lang="en-US" spc="-5" dirty="0"/>
          </a:p>
        </p:txBody>
      </p:sp>
    </p:spTree>
  </p:cSld>
  <p:clrMapOvr>
    <a:masterClrMapping/>
  </p:clrMapOvr>
  <p:transition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962" y="28051"/>
            <a:ext cx="1580946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5" dirty="0"/>
              <a:t>Documentation</a:t>
            </a:r>
            <a:endParaRPr sz="1400" dirty="0"/>
          </a:p>
        </p:txBody>
      </p:sp>
      <p:sp>
        <p:nvSpPr>
          <p:cNvPr id="25" name="object 25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520421" rIns="0" bIns="0" rtlCol="0">
            <a:spAutoFit/>
          </a:bodyPr>
          <a:lstStyle/>
          <a:p>
            <a:pPr marL="214629" marR="30480" indent="-177165">
              <a:lnSpc>
                <a:spcPct val="102600"/>
              </a:lnSpc>
              <a:spcBef>
                <a:spcPts val="55"/>
              </a:spcBef>
              <a:buClr>
                <a:srgbClr val="F47F19"/>
              </a:buClr>
              <a:buFont typeface="MathJax_AMS"/>
              <a:buChar char="▶"/>
              <a:tabLst>
                <a:tab pos="215265" algn="l"/>
              </a:tabLst>
            </a:pPr>
            <a:r>
              <a:rPr sz="1100" spc="-5" dirty="0"/>
              <a:t>Documentation </a:t>
            </a:r>
            <a:r>
              <a:rPr sz="1100" spc="-15" dirty="0"/>
              <a:t>for </a:t>
            </a:r>
            <a:r>
              <a:rPr sz="1100" spc="-5" dirty="0"/>
              <a:t>the current sources, compiled as a ”mega manual”, is</a:t>
            </a:r>
            <a:r>
              <a:rPr sz="1100" spc="-150" dirty="0"/>
              <a:t> </a:t>
            </a:r>
            <a:r>
              <a:rPr sz="1100" spc="-5" dirty="0"/>
              <a:t>available  at:</a:t>
            </a:r>
            <a:r>
              <a:rPr sz="1100" spc="110" dirty="0"/>
              <a:t> </a:t>
            </a:r>
            <a:r>
              <a:rPr sz="1100" spc="-5" dirty="0">
                <a:solidFill>
                  <a:srgbClr val="3F3FBF"/>
                </a:solidFill>
                <a:latin typeface="Noto Sans Mono CJK JP Bold"/>
                <a:cs typeface="Noto Sans Mono CJK JP Bold"/>
                <a:hlinkClick r:id="rId2"/>
              </a:rPr>
              <a:t>https://docs.yoctoproject.org/singleindex.html</a:t>
            </a:r>
            <a:endParaRPr sz="1100">
              <a:latin typeface="Noto Sans Mono CJK JP Bold"/>
              <a:cs typeface="Noto Sans Mono CJK JP Bold"/>
            </a:endParaRPr>
          </a:p>
          <a:p>
            <a:pPr marL="214629" indent="-177165">
              <a:lnSpc>
                <a:spcPct val="100000"/>
              </a:lnSpc>
              <a:spcBef>
                <a:spcPts val="335"/>
              </a:spcBef>
              <a:buClr>
                <a:srgbClr val="F47F19"/>
              </a:buClr>
              <a:buFont typeface="MathJax_AMS"/>
              <a:buChar char="▶"/>
              <a:tabLst>
                <a:tab pos="215265" algn="l"/>
              </a:tabLst>
            </a:pPr>
            <a:r>
              <a:rPr sz="1100" spc="-15" dirty="0"/>
              <a:t>Variables </a:t>
            </a:r>
            <a:r>
              <a:rPr sz="1100" spc="-5" dirty="0"/>
              <a:t>in </a:t>
            </a:r>
            <a:r>
              <a:rPr sz="1100" spc="-15" dirty="0"/>
              <a:t>particular are </a:t>
            </a:r>
            <a:r>
              <a:rPr sz="1100" spc="-5" dirty="0"/>
              <a:t>described in the </a:t>
            </a:r>
            <a:r>
              <a:rPr sz="1100" spc="-10" dirty="0"/>
              <a:t>variable</a:t>
            </a:r>
            <a:r>
              <a:rPr sz="1100" spc="40" dirty="0"/>
              <a:t> </a:t>
            </a:r>
            <a:r>
              <a:rPr sz="1100" spc="-10" dirty="0"/>
              <a:t>glossary:</a:t>
            </a:r>
            <a:endParaRPr sz="1100"/>
          </a:p>
          <a:p>
            <a:pPr marL="214629">
              <a:lnSpc>
                <a:spcPct val="100000"/>
              </a:lnSpc>
              <a:spcBef>
                <a:spcPts val="35"/>
              </a:spcBef>
            </a:pPr>
            <a:r>
              <a:rPr spc="-5" dirty="0">
                <a:solidFill>
                  <a:srgbClr val="3F3FBF"/>
                </a:solidFill>
                <a:latin typeface="Noto Sans Mono CJK JP Bold"/>
                <a:cs typeface="Noto Sans Mono CJK JP Bold"/>
                <a:hlinkClick r:id="rId3"/>
              </a:rPr>
              <a:t>https://docs.yoctoproject.org/genindex.html</a:t>
            </a:r>
          </a:p>
        </p:txBody>
      </p:sp>
      <p:sp>
        <p:nvSpPr>
          <p:cNvPr id="29" name="object 29"/>
          <p:cNvSpPr txBox="1">
            <a:spLocks noGrp="1"/>
          </p:cNvSpPr>
          <p:nvPr>
            <p:ph type="ftr" sz="quarter" idx="11"/>
          </p:nvPr>
        </p:nvSpPr>
        <p:spPr>
          <a:xfrm>
            <a:off x="273532" y="3143455"/>
            <a:ext cx="2518410" cy="82074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lang="en-US" spc="-5" dirty="0"/>
              <a:t>Remake by Mao Huynh</a:t>
            </a:r>
            <a:endParaRPr spc="-5" dirty="0">
              <a:latin typeface="Noto Sans Mono CJK JP Bold"/>
              <a:cs typeface="Noto Sans Mono CJK JP Bold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6801B5-1CD5-4D34-C2AD-6AD0DEB7B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60"/>
              </a:spcBef>
            </a:pPr>
            <a:fld id="{81D60167-4931-47E6-BA6A-407CBD079E47}" type="slidenum">
              <a:rPr lang="en-US" spc="-5" smtClean="0"/>
              <a:t>21</a:t>
            </a:fld>
            <a:r>
              <a:rPr lang="en-US" spc="-5"/>
              <a:t>/300</a:t>
            </a:r>
            <a:endParaRPr lang="en-US" spc="-5" dirty="0"/>
          </a:p>
        </p:txBody>
      </p:sp>
    </p:spTree>
  </p:cSld>
  <p:clrMapOvr>
    <a:masterClrMapping/>
  </p:clrMapOvr>
  <p:transition>
    <p:cut/>
  </p:transition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7962" y="28051"/>
            <a:ext cx="2654096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5" dirty="0">
                <a:latin typeface="LM Sans 17"/>
                <a:cs typeface="LM Sans 17"/>
                <a:hlinkClick r:id="rId2" action="ppaction://hlinksldjump"/>
              </a:rPr>
              <a:t>Writing </a:t>
            </a:r>
            <a:r>
              <a:rPr sz="1400" spc="15" dirty="0">
                <a:latin typeface="LM Sans 17"/>
                <a:cs typeface="LM Sans 17"/>
                <a:hlinkClick r:id="rId2" action="ppaction://hlinksldjump"/>
              </a:rPr>
              <a:t>recipes </a:t>
            </a:r>
            <a:r>
              <a:rPr sz="1400" spc="10" dirty="0">
                <a:latin typeface="LM Sans 17"/>
                <a:cs typeface="LM Sans 17"/>
                <a:hlinkClick r:id="rId2" action="ppaction://hlinksldjump"/>
              </a:rPr>
              <a:t>- going</a:t>
            </a:r>
            <a:r>
              <a:rPr sz="1400" spc="-5" dirty="0">
                <a:latin typeface="LM Sans 17"/>
                <a:cs typeface="LM Sans 17"/>
                <a:hlinkClick r:id="rId2" action="ppaction://hlinksldjump"/>
              </a:rPr>
              <a:t> </a:t>
            </a:r>
            <a:r>
              <a:rPr sz="1400" spc="10" dirty="0">
                <a:latin typeface="LM Sans 17"/>
                <a:cs typeface="LM Sans 17"/>
                <a:hlinkClick r:id="rId2" action="ppaction://hlinksldjump"/>
              </a:rPr>
              <a:t>further</a:t>
            </a:r>
            <a:endParaRPr sz="1400" dirty="0">
              <a:latin typeface="LM Sans 17"/>
              <a:cs typeface="LM Sans 17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title"/>
          </p:nvPr>
        </p:nvSpPr>
        <p:spPr>
          <a:xfrm>
            <a:off x="1435100" y="1372711"/>
            <a:ext cx="2487079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spc="5" dirty="0">
                <a:hlinkClick r:id="rId3" action="ppaction://hlinksldjump"/>
              </a:rPr>
              <a:t>Conditional</a:t>
            </a:r>
            <a:r>
              <a:rPr sz="2050" spc="-60" dirty="0">
                <a:hlinkClick r:id="rId3" action="ppaction://hlinksldjump"/>
              </a:rPr>
              <a:t> </a:t>
            </a:r>
            <a:r>
              <a:rPr sz="2050" spc="5" dirty="0">
                <a:hlinkClick r:id="rId3" action="ppaction://hlinksldjump"/>
              </a:rPr>
              <a:t>features</a:t>
            </a:r>
            <a:endParaRPr sz="2050" dirty="0"/>
          </a:p>
        </p:txBody>
      </p:sp>
      <p:sp>
        <p:nvSpPr>
          <p:cNvPr id="29" name="object 29"/>
          <p:cNvSpPr txBox="1">
            <a:spLocks noGrp="1"/>
          </p:cNvSpPr>
          <p:nvPr>
            <p:ph type="ftr" sz="quarter" idx="11"/>
          </p:nvPr>
        </p:nvSpPr>
        <p:spPr>
          <a:xfrm>
            <a:off x="273532" y="3143455"/>
            <a:ext cx="2518410" cy="82074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lang="en-US" spc="-5" dirty="0"/>
              <a:t>Remake by Mao Huynh</a:t>
            </a:r>
            <a:endParaRPr spc="-5" dirty="0">
              <a:latin typeface="Noto Sans Mono CJK JP Bold"/>
              <a:cs typeface="Noto Sans Mono CJK JP Bold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048050A-B2D8-82F2-2963-3D5BA6B28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60"/>
              </a:spcBef>
            </a:pPr>
            <a:fld id="{81D60167-4931-47E6-BA6A-407CBD079E47}" type="slidenum">
              <a:rPr lang="en-US" spc="-5" smtClean="0"/>
              <a:t>210</a:t>
            </a:fld>
            <a:r>
              <a:rPr lang="en-US" spc="-5"/>
              <a:t>/300</a:t>
            </a:r>
            <a:endParaRPr lang="en-US" spc="-5" dirty="0"/>
          </a:p>
        </p:txBody>
      </p:sp>
    </p:spTree>
  </p:cSld>
  <p:clrMapOvr>
    <a:masterClrMapping/>
  </p:clrMapOvr>
  <p:transition>
    <p:cut/>
  </p:transition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962" y="28051"/>
            <a:ext cx="1911146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0" dirty="0"/>
              <a:t>Conditional</a:t>
            </a:r>
            <a:r>
              <a:rPr sz="1400" spc="-15" dirty="0"/>
              <a:t> </a:t>
            </a:r>
            <a:r>
              <a:rPr sz="1400" spc="10" dirty="0"/>
              <a:t>features</a:t>
            </a:r>
            <a:endParaRPr sz="1400" dirty="0"/>
          </a:p>
        </p:txBody>
      </p:sp>
      <p:sp>
        <p:nvSpPr>
          <p:cNvPr id="30" name="object 30"/>
          <p:cNvSpPr txBox="1">
            <a:spLocks noGrp="1"/>
          </p:cNvSpPr>
          <p:nvPr>
            <p:ph type="ftr" sz="quarter" idx="11"/>
          </p:nvPr>
        </p:nvSpPr>
        <p:spPr>
          <a:xfrm>
            <a:off x="273532" y="3143455"/>
            <a:ext cx="2518410" cy="82074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lang="en-US" spc="-5" dirty="0"/>
              <a:t>Remake by Mao Huynh</a:t>
            </a:r>
            <a:endParaRPr spc="-5" dirty="0">
              <a:latin typeface="Noto Sans Mono CJK JP Bold"/>
              <a:cs typeface="Noto Sans Mono CJK JP Bold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309181" y="2000808"/>
            <a:ext cx="5142230" cy="532130"/>
          </a:xfrm>
          <a:custGeom>
            <a:avLst/>
            <a:gdLst/>
            <a:ahLst/>
            <a:cxnLst/>
            <a:rect l="l" t="t" r="r" b="b"/>
            <a:pathLst>
              <a:path w="5142230" h="532130">
                <a:moveTo>
                  <a:pt x="5141671" y="44424"/>
                </a:moveTo>
                <a:lnTo>
                  <a:pt x="5140376" y="44424"/>
                </a:lnTo>
                <a:lnTo>
                  <a:pt x="5137670" y="31076"/>
                </a:lnTo>
                <a:lnTo>
                  <a:pt x="5126748" y="14922"/>
                </a:lnTo>
                <a:lnTo>
                  <a:pt x="5110607" y="4013"/>
                </a:lnTo>
                <a:lnTo>
                  <a:pt x="5090871" y="0"/>
                </a:lnTo>
                <a:lnTo>
                  <a:pt x="50800" y="0"/>
                </a:lnTo>
                <a:lnTo>
                  <a:pt x="31076" y="4013"/>
                </a:lnTo>
                <a:lnTo>
                  <a:pt x="14922" y="14922"/>
                </a:lnTo>
                <a:lnTo>
                  <a:pt x="4013" y="31076"/>
                </a:lnTo>
                <a:lnTo>
                  <a:pt x="1295" y="44424"/>
                </a:lnTo>
                <a:lnTo>
                  <a:pt x="0" y="44424"/>
                </a:lnTo>
                <a:lnTo>
                  <a:pt x="0" y="50800"/>
                </a:lnTo>
                <a:lnTo>
                  <a:pt x="0" y="82384"/>
                </a:lnTo>
                <a:lnTo>
                  <a:pt x="0" y="480809"/>
                </a:lnTo>
                <a:lnTo>
                  <a:pt x="4013" y="500545"/>
                </a:lnTo>
                <a:lnTo>
                  <a:pt x="14922" y="516699"/>
                </a:lnTo>
                <a:lnTo>
                  <a:pt x="31076" y="527608"/>
                </a:lnTo>
                <a:lnTo>
                  <a:pt x="50800" y="531622"/>
                </a:lnTo>
                <a:lnTo>
                  <a:pt x="5090871" y="531622"/>
                </a:lnTo>
                <a:lnTo>
                  <a:pt x="5110607" y="527608"/>
                </a:lnTo>
                <a:lnTo>
                  <a:pt x="5126748" y="516699"/>
                </a:lnTo>
                <a:lnTo>
                  <a:pt x="5137670" y="500545"/>
                </a:lnTo>
                <a:lnTo>
                  <a:pt x="5141671" y="480809"/>
                </a:lnTo>
                <a:lnTo>
                  <a:pt x="5141671" y="82384"/>
                </a:lnTo>
                <a:lnTo>
                  <a:pt x="5141671" y="50800"/>
                </a:lnTo>
                <a:lnTo>
                  <a:pt x="5141671" y="44424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321894" y="703387"/>
            <a:ext cx="5200650" cy="182054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314960" indent="-177800">
              <a:lnSpc>
                <a:spcPct val="100000"/>
              </a:lnSpc>
              <a:spcBef>
                <a:spcPts val="434"/>
              </a:spcBef>
              <a:buClr>
                <a:srgbClr val="F47F19"/>
              </a:buClr>
              <a:buFont typeface="MathJax_AMS"/>
              <a:buChar char="▶"/>
              <a:tabLst>
                <a:tab pos="315595" algn="l"/>
              </a:tabLst>
            </a:pPr>
            <a:r>
              <a:rPr sz="1100" spc="-10" dirty="0">
                <a:latin typeface="LM Sans 10"/>
                <a:cs typeface="LM Sans 10"/>
              </a:rPr>
              <a:t>Some </a:t>
            </a:r>
            <a:r>
              <a:rPr sz="1100" spc="-5" dirty="0">
                <a:latin typeface="LM Sans 10"/>
                <a:cs typeface="LM Sans 10"/>
              </a:rPr>
              <a:t>values can </a:t>
            </a:r>
            <a:r>
              <a:rPr sz="1100" spc="10" dirty="0">
                <a:latin typeface="LM Sans 10"/>
                <a:cs typeface="LM Sans 10"/>
              </a:rPr>
              <a:t>be </a:t>
            </a:r>
            <a:r>
              <a:rPr sz="1100" spc="-5" dirty="0">
                <a:latin typeface="LM Sans 10"/>
                <a:cs typeface="LM Sans 10"/>
              </a:rPr>
              <a:t>set </a:t>
            </a:r>
            <a:r>
              <a:rPr sz="1100" spc="-15" dirty="0">
                <a:latin typeface="LM Sans 10"/>
                <a:cs typeface="LM Sans 10"/>
              </a:rPr>
              <a:t>dynamically, </a:t>
            </a:r>
            <a:r>
              <a:rPr sz="1100" spc="-5" dirty="0">
                <a:latin typeface="LM Sans 10"/>
                <a:cs typeface="LM Sans 10"/>
              </a:rPr>
              <a:t>thanks to a set of functions:</a:t>
            </a:r>
            <a:endParaRPr sz="1100">
              <a:latin typeface="LM Sans 10"/>
              <a:cs typeface="LM Sans 10"/>
            </a:endParaRPr>
          </a:p>
          <a:p>
            <a:pPr marL="314960" indent="-177800">
              <a:lnSpc>
                <a:spcPct val="100000"/>
              </a:lnSpc>
              <a:spcBef>
                <a:spcPts val="334"/>
              </a:spcBef>
              <a:buClr>
                <a:srgbClr val="F47F19"/>
              </a:buClr>
              <a:buFont typeface="MathJax_AMS"/>
              <a:buChar char="▶"/>
              <a:tabLst>
                <a:tab pos="315595" algn="l"/>
              </a:tabLst>
            </a:pPr>
            <a:r>
              <a:rPr sz="11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bb.utils.contains(variable, checkval, trueval, falseval, d)</a:t>
            </a:r>
            <a:r>
              <a:rPr sz="1100" spc="-5" dirty="0">
                <a:latin typeface="LM Sans 10"/>
                <a:cs typeface="LM Sans 10"/>
              </a:rPr>
              <a:t>:</a:t>
            </a:r>
            <a:r>
              <a:rPr sz="1100" spc="27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if</a:t>
            </a:r>
            <a:endParaRPr sz="1100">
              <a:latin typeface="LM Sans 10"/>
              <a:cs typeface="LM Sans 10"/>
            </a:endParaRPr>
          </a:p>
          <a:p>
            <a:pPr marL="314960">
              <a:lnSpc>
                <a:spcPct val="100000"/>
              </a:lnSpc>
              <a:spcBef>
                <a:spcPts val="35"/>
              </a:spcBef>
            </a:pPr>
            <a:r>
              <a:rPr sz="11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checkval</a:t>
            </a:r>
            <a:r>
              <a:rPr sz="1100" spc="-19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 </a:t>
            </a:r>
            <a:r>
              <a:rPr sz="1100" spc="-5" dirty="0">
                <a:latin typeface="LM Sans 10"/>
                <a:cs typeface="LM Sans 10"/>
              </a:rPr>
              <a:t>is</a:t>
            </a:r>
            <a:r>
              <a:rPr sz="1100" spc="-1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found in</a:t>
            </a:r>
            <a:r>
              <a:rPr sz="1100" spc="-10" dirty="0">
                <a:latin typeface="LM Sans 10"/>
                <a:cs typeface="LM Sans 10"/>
              </a:rPr>
              <a:t> </a:t>
            </a:r>
            <a:r>
              <a:rPr sz="11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variable</a:t>
            </a:r>
            <a:r>
              <a:rPr sz="1100" spc="-5" dirty="0">
                <a:latin typeface="LM Sans 10"/>
                <a:cs typeface="LM Sans 10"/>
              </a:rPr>
              <a:t>, </a:t>
            </a:r>
            <a:r>
              <a:rPr sz="11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trueval</a:t>
            </a:r>
            <a:r>
              <a:rPr sz="1100" spc="-19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 </a:t>
            </a:r>
            <a:r>
              <a:rPr sz="1100" spc="-5" dirty="0">
                <a:latin typeface="LM Sans 10"/>
                <a:cs typeface="LM Sans 10"/>
              </a:rPr>
              <a:t>is returned;</a:t>
            </a:r>
            <a:r>
              <a:rPr sz="1100" spc="-1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otherwise </a:t>
            </a:r>
            <a:r>
              <a:rPr sz="11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falseval</a:t>
            </a:r>
            <a:r>
              <a:rPr sz="1100" spc="-19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 </a:t>
            </a:r>
            <a:r>
              <a:rPr sz="1100" spc="-5" dirty="0">
                <a:latin typeface="LM Sans 10"/>
                <a:cs typeface="LM Sans 10"/>
              </a:rPr>
              <a:t>is used.</a:t>
            </a:r>
            <a:endParaRPr sz="1100">
              <a:latin typeface="LM Sans 10"/>
              <a:cs typeface="LM Sans 10"/>
            </a:endParaRPr>
          </a:p>
          <a:p>
            <a:pPr marL="314960" marR="359410" indent="-177165">
              <a:lnSpc>
                <a:spcPct val="102699"/>
              </a:lnSpc>
              <a:spcBef>
                <a:spcPts val="295"/>
              </a:spcBef>
              <a:buClr>
                <a:srgbClr val="F47F19"/>
              </a:buClr>
              <a:buFont typeface="MathJax_AMS"/>
              <a:buChar char="▶"/>
              <a:tabLst>
                <a:tab pos="315595" algn="l"/>
              </a:tabLst>
            </a:pPr>
            <a:r>
              <a:rPr sz="11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bb.utils.filter(variable, checkvalues, d)</a:t>
            </a:r>
            <a:r>
              <a:rPr sz="1100" spc="-5" dirty="0">
                <a:latin typeface="LM Sans 10"/>
                <a:cs typeface="LM Sans 10"/>
              </a:rPr>
              <a:t>: returns all the </a:t>
            </a:r>
            <a:r>
              <a:rPr sz="1100" spc="-20" dirty="0">
                <a:latin typeface="LM Sans 10"/>
                <a:cs typeface="LM Sans 10"/>
              </a:rPr>
              <a:t>words </a:t>
            </a:r>
            <a:r>
              <a:rPr sz="1100" spc="-5" dirty="0">
                <a:latin typeface="LM Sans 10"/>
                <a:cs typeface="LM Sans 10"/>
              </a:rPr>
              <a:t>in the  </a:t>
            </a:r>
            <a:r>
              <a:rPr sz="1100" spc="-10" dirty="0">
                <a:latin typeface="LM Sans 10"/>
                <a:cs typeface="LM Sans 10"/>
              </a:rPr>
              <a:t>variable </a:t>
            </a:r>
            <a:r>
              <a:rPr sz="1100" spc="-5" dirty="0">
                <a:latin typeface="LM Sans 10"/>
                <a:cs typeface="LM Sans 10"/>
              </a:rPr>
              <a:t>that </a:t>
            </a:r>
            <a:r>
              <a:rPr sz="1100" spc="-15" dirty="0">
                <a:latin typeface="LM Sans 10"/>
                <a:cs typeface="LM Sans 10"/>
              </a:rPr>
              <a:t>are </a:t>
            </a:r>
            <a:r>
              <a:rPr sz="1100" spc="-10" dirty="0">
                <a:latin typeface="LM Sans 10"/>
                <a:cs typeface="LM Sans 10"/>
              </a:rPr>
              <a:t>present </a:t>
            </a:r>
            <a:r>
              <a:rPr sz="1100" spc="-5" dirty="0">
                <a:latin typeface="LM Sans 10"/>
                <a:cs typeface="LM Sans 10"/>
              </a:rPr>
              <a:t>in the</a:t>
            </a:r>
            <a:r>
              <a:rPr sz="1100" spc="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checkvalues.</a:t>
            </a:r>
            <a:endParaRPr sz="1100">
              <a:latin typeface="LM Sans 10"/>
              <a:cs typeface="LM Sans 10"/>
            </a:endParaRPr>
          </a:p>
          <a:p>
            <a:pPr marL="314960" indent="-177800">
              <a:lnSpc>
                <a:spcPct val="100000"/>
              </a:lnSpc>
              <a:spcBef>
                <a:spcPts val="335"/>
              </a:spcBef>
              <a:buClr>
                <a:srgbClr val="F47F19"/>
              </a:buClr>
              <a:buFont typeface="MathJax_AMS"/>
              <a:buChar char="▶"/>
              <a:tabLst>
                <a:tab pos="315595" algn="l"/>
              </a:tabLst>
            </a:pPr>
            <a:r>
              <a:rPr sz="1100" spc="-5" dirty="0">
                <a:latin typeface="LM Sans 10"/>
                <a:cs typeface="LM Sans 10"/>
              </a:rPr>
              <a:t>Example:</a:t>
            </a:r>
            <a:endParaRPr sz="1100">
              <a:latin typeface="LM Sans 10"/>
              <a:cs typeface="LM Sans 10"/>
            </a:endParaRPr>
          </a:p>
          <a:p>
            <a:pPr marL="38100">
              <a:lnSpc>
                <a:spcPts val="990"/>
              </a:lnSpc>
              <a:spcBef>
                <a:spcPts val="1035"/>
              </a:spcBef>
            </a:pPr>
            <a:r>
              <a:rPr sz="900" spc="-5" dirty="0">
                <a:solidFill>
                  <a:srgbClr val="3F3F3F"/>
                </a:solidFill>
                <a:latin typeface="Noto Sans Mono CJK JP Bold"/>
                <a:cs typeface="Noto Sans Mono CJK JP Bold"/>
              </a:rPr>
              <a:t>PACKAGECONFIG ??= </a:t>
            </a:r>
            <a:r>
              <a:rPr sz="900" spc="-5" dirty="0">
                <a:solidFill>
                  <a:srgbClr val="CC5454"/>
                </a:solidFill>
                <a:latin typeface="Noto Sans Mono CJK JP Bold"/>
                <a:cs typeface="Noto Sans Mono CJK JP Bold"/>
              </a:rPr>
              <a:t>"wispr iptables client\</a:t>
            </a:r>
            <a:endParaRPr sz="900">
              <a:latin typeface="Noto Sans Mono CJK JP Bold"/>
              <a:cs typeface="Noto Sans Mono CJK JP Bold"/>
            </a:endParaRPr>
          </a:p>
          <a:p>
            <a:pPr marL="1119505">
              <a:lnSpc>
                <a:spcPts val="894"/>
              </a:lnSpc>
            </a:pPr>
            <a:r>
              <a:rPr sz="900" spc="-5" dirty="0">
                <a:solidFill>
                  <a:srgbClr val="CC5454"/>
                </a:solidFill>
                <a:latin typeface="Noto Sans Mono CJK JP Bold"/>
                <a:cs typeface="Noto Sans Mono CJK JP Bold"/>
              </a:rPr>
              <a:t>${</a:t>
            </a:r>
            <a:r>
              <a:rPr sz="900" spc="-5" dirty="0">
                <a:solidFill>
                  <a:srgbClr val="3F3F3F"/>
                </a:solidFill>
                <a:latin typeface="Noto Sans Mono CJK JP Bold"/>
                <a:cs typeface="Noto Sans Mono CJK JP Bold"/>
              </a:rPr>
              <a:t>@bb.utils.filter(</a:t>
            </a:r>
            <a:r>
              <a:rPr sz="900" spc="-5" dirty="0">
                <a:solidFill>
                  <a:srgbClr val="CC5454"/>
                </a:solidFill>
                <a:latin typeface="Noto Sans Mono CJK JP Bold"/>
                <a:cs typeface="Noto Sans Mono CJK JP Bold"/>
              </a:rPr>
              <a:t>'DISTRO_FEATURES'</a:t>
            </a:r>
            <a:r>
              <a:rPr sz="900" spc="-5" dirty="0">
                <a:solidFill>
                  <a:srgbClr val="3F3F3F"/>
                </a:solidFill>
                <a:latin typeface="Noto Sans Mono CJK JP Bold"/>
                <a:cs typeface="Noto Sans Mono CJK JP Bold"/>
              </a:rPr>
              <a:t>, </a:t>
            </a:r>
            <a:r>
              <a:rPr sz="900" spc="-5" dirty="0">
                <a:solidFill>
                  <a:srgbClr val="CC5454"/>
                </a:solidFill>
                <a:latin typeface="Noto Sans Mono CJK JP Bold"/>
                <a:cs typeface="Noto Sans Mono CJK JP Bold"/>
              </a:rPr>
              <a:t>'3g systemd wifi'</a:t>
            </a:r>
            <a:r>
              <a:rPr sz="900" spc="-5" dirty="0">
                <a:solidFill>
                  <a:srgbClr val="3F3F3F"/>
                </a:solidFill>
                <a:latin typeface="Noto Sans Mono CJK JP Bold"/>
                <a:cs typeface="Noto Sans Mono CJK JP Bold"/>
              </a:rPr>
              <a:t>, d)</a:t>
            </a:r>
            <a:r>
              <a:rPr sz="900" spc="-5" dirty="0">
                <a:solidFill>
                  <a:srgbClr val="CC5454"/>
                </a:solidFill>
                <a:latin typeface="Noto Sans Mono CJK JP Bold"/>
                <a:cs typeface="Noto Sans Mono CJK JP Bold"/>
              </a:rPr>
              <a:t>}</a:t>
            </a:r>
            <a:r>
              <a:rPr sz="900" spc="25" dirty="0">
                <a:solidFill>
                  <a:srgbClr val="CC5454"/>
                </a:solidFill>
                <a:latin typeface="Noto Sans Mono CJK JP Bold"/>
                <a:cs typeface="Noto Sans Mono CJK JP Bold"/>
              </a:rPr>
              <a:t> </a:t>
            </a:r>
            <a:r>
              <a:rPr sz="900" spc="-5" dirty="0">
                <a:solidFill>
                  <a:srgbClr val="CC5454"/>
                </a:solidFill>
                <a:latin typeface="Noto Sans Mono CJK JP Bold"/>
                <a:cs typeface="Noto Sans Mono CJK JP Bold"/>
              </a:rPr>
              <a:t>\</a:t>
            </a:r>
            <a:endParaRPr sz="900">
              <a:latin typeface="Noto Sans Mono CJK JP Bold"/>
              <a:cs typeface="Noto Sans Mono CJK JP Bold"/>
            </a:endParaRPr>
          </a:p>
          <a:p>
            <a:pPr marL="1119505">
              <a:lnSpc>
                <a:spcPts val="894"/>
              </a:lnSpc>
            </a:pPr>
            <a:r>
              <a:rPr sz="900" spc="-5" dirty="0">
                <a:solidFill>
                  <a:srgbClr val="CC5454"/>
                </a:solidFill>
                <a:latin typeface="Noto Sans Mono CJK JP Bold"/>
                <a:cs typeface="Noto Sans Mono CJK JP Bold"/>
              </a:rPr>
              <a:t>${</a:t>
            </a:r>
            <a:r>
              <a:rPr sz="900" spc="-5" dirty="0">
                <a:solidFill>
                  <a:srgbClr val="3F3F3F"/>
                </a:solidFill>
                <a:latin typeface="Noto Sans Mono CJK JP Bold"/>
                <a:cs typeface="Noto Sans Mono CJK JP Bold"/>
              </a:rPr>
              <a:t>@bb.utils.contains(</a:t>
            </a:r>
            <a:r>
              <a:rPr sz="900" spc="-5" dirty="0">
                <a:solidFill>
                  <a:srgbClr val="CC5454"/>
                </a:solidFill>
                <a:latin typeface="Noto Sans Mono CJK JP Bold"/>
                <a:cs typeface="Noto Sans Mono CJK JP Bold"/>
              </a:rPr>
              <a:t>'DISTRO_FEATURES'</a:t>
            </a:r>
            <a:r>
              <a:rPr sz="900" spc="-5" dirty="0">
                <a:solidFill>
                  <a:srgbClr val="3F3F3F"/>
                </a:solidFill>
                <a:latin typeface="Noto Sans Mono CJK JP Bold"/>
                <a:cs typeface="Noto Sans Mono CJK JP Bold"/>
              </a:rPr>
              <a:t>, </a:t>
            </a:r>
            <a:r>
              <a:rPr sz="900" spc="-5" dirty="0">
                <a:solidFill>
                  <a:srgbClr val="CC5454"/>
                </a:solidFill>
                <a:latin typeface="Noto Sans Mono CJK JP Bold"/>
                <a:cs typeface="Noto Sans Mono CJK JP Bold"/>
              </a:rPr>
              <a:t>'bluetooth'</a:t>
            </a:r>
            <a:r>
              <a:rPr sz="900" spc="-5" dirty="0">
                <a:solidFill>
                  <a:srgbClr val="3F3F3F"/>
                </a:solidFill>
                <a:latin typeface="Noto Sans Mono CJK JP Bold"/>
                <a:cs typeface="Noto Sans Mono CJK JP Bold"/>
              </a:rPr>
              <a:t>, </a:t>
            </a:r>
            <a:r>
              <a:rPr sz="900" spc="-5" dirty="0">
                <a:solidFill>
                  <a:srgbClr val="CC5454"/>
                </a:solidFill>
                <a:latin typeface="Noto Sans Mono CJK JP Bold"/>
                <a:cs typeface="Noto Sans Mono CJK JP Bold"/>
              </a:rPr>
              <a:t>'bluez'</a:t>
            </a:r>
            <a:r>
              <a:rPr sz="900" spc="-5" dirty="0">
                <a:solidFill>
                  <a:srgbClr val="3F3F3F"/>
                </a:solidFill>
                <a:latin typeface="Noto Sans Mono CJK JP Bold"/>
                <a:cs typeface="Noto Sans Mono CJK JP Bold"/>
              </a:rPr>
              <a:t>, </a:t>
            </a:r>
            <a:r>
              <a:rPr sz="900" spc="-5" dirty="0">
                <a:solidFill>
                  <a:srgbClr val="CC5454"/>
                </a:solidFill>
                <a:latin typeface="Noto Sans Mono CJK JP Bold"/>
                <a:cs typeface="Noto Sans Mono CJK JP Bold"/>
              </a:rPr>
              <a:t>''</a:t>
            </a:r>
            <a:r>
              <a:rPr sz="900" spc="-5" dirty="0">
                <a:solidFill>
                  <a:srgbClr val="3F3F3F"/>
                </a:solidFill>
                <a:latin typeface="Noto Sans Mono CJK JP Bold"/>
                <a:cs typeface="Noto Sans Mono CJK JP Bold"/>
              </a:rPr>
              <a:t>, d)</a:t>
            </a:r>
            <a:r>
              <a:rPr sz="900" spc="-5" dirty="0">
                <a:solidFill>
                  <a:srgbClr val="CC5454"/>
                </a:solidFill>
                <a:latin typeface="Noto Sans Mono CJK JP Bold"/>
                <a:cs typeface="Noto Sans Mono CJK JP Bold"/>
              </a:rPr>
              <a:t>}</a:t>
            </a:r>
            <a:r>
              <a:rPr sz="900" spc="95" dirty="0">
                <a:solidFill>
                  <a:srgbClr val="CC5454"/>
                </a:solidFill>
                <a:latin typeface="Noto Sans Mono CJK JP Bold"/>
                <a:cs typeface="Noto Sans Mono CJK JP Bold"/>
              </a:rPr>
              <a:t> </a:t>
            </a:r>
            <a:r>
              <a:rPr sz="900" spc="-5" dirty="0">
                <a:solidFill>
                  <a:srgbClr val="CC5454"/>
                </a:solidFill>
                <a:latin typeface="Noto Sans Mono CJK JP Bold"/>
                <a:cs typeface="Noto Sans Mono CJK JP Bold"/>
              </a:rPr>
              <a:t>\</a:t>
            </a:r>
            <a:endParaRPr sz="900">
              <a:latin typeface="Noto Sans Mono CJK JP Bold"/>
              <a:cs typeface="Noto Sans Mono CJK JP Bold"/>
            </a:endParaRPr>
          </a:p>
          <a:p>
            <a:pPr marL="38100">
              <a:lnSpc>
                <a:spcPts val="990"/>
              </a:lnSpc>
            </a:pPr>
            <a:r>
              <a:rPr sz="900" spc="-5" dirty="0">
                <a:solidFill>
                  <a:srgbClr val="CC5454"/>
                </a:solidFill>
                <a:latin typeface="Noto Sans Mono CJK JP Bold"/>
                <a:cs typeface="Noto Sans Mono CJK JP Bold"/>
              </a:rPr>
              <a:t>"</a:t>
            </a:r>
            <a:endParaRPr sz="900">
              <a:latin typeface="Noto Sans Mono CJK JP Bold"/>
              <a:cs typeface="Noto Sans Mono CJK JP Bold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2CEA4B6-8D04-2A0D-5D52-B75FE943A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60"/>
              </a:spcBef>
            </a:pPr>
            <a:fld id="{81D60167-4931-47E6-BA6A-407CBD079E47}" type="slidenum">
              <a:rPr lang="en-US" spc="-5" smtClean="0"/>
              <a:t>211</a:t>
            </a:fld>
            <a:r>
              <a:rPr lang="en-US" spc="-5"/>
              <a:t>/300</a:t>
            </a:r>
            <a:endParaRPr lang="en-US" spc="-5" dirty="0"/>
          </a:p>
        </p:txBody>
      </p:sp>
    </p:spTree>
  </p:cSld>
  <p:clrMapOvr>
    <a:masterClrMapping/>
  </p:clrMapOvr>
  <p:transition>
    <p:cut/>
  </p:transition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500" y="28051"/>
            <a:ext cx="2628557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5" dirty="0">
                <a:latin typeface="LM Sans 17"/>
                <a:cs typeface="LM Sans 17"/>
                <a:hlinkClick r:id="rId2" action="ppaction://hlinksldjump"/>
              </a:rPr>
              <a:t>Writing </a:t>
            </a:r>
            <a:r>
              <a:rPr sz="1400" spc="15" dirty="0">
                <a:latin typeface="LM Sans 17"/>
                <a:cs typeface="LM Sans 17"/>
                <a:hlinkClick r:id="rId2" action="ppaction://hlinksldjump"/>
              </a:rPr>
              <a:t>recipes </a:t>
            </a:r>
            <a:r>
              <a:rPr sz="1400" spc="10" dirty="0">
                <a:latin typeface="LM Sans 17"/>
                <a:cs typeface="LM Sans 17"/>
                <a:hlinkClick r:id="rId2" action="ppaction://hlinksldjump"/>
              </a:rPr>
              <a:t>- going</a:t>
            </a:r>
            <a:r>
              <a:rPr sz="1400" spc="-5" dirty="0">
                <a:latin typeface="LM Sans 17"/>
                <a:cs typeface="LM Sans 17"/>
                <a:hlinkClick r:id="rId2" action="ppaction://hlinksldjump"/>
              </a:rPr>
              <a:t> </a:t>
            </a:r>
            <a:r>
              <a:rPr sz="1400" spc="10" dirty="0">
                <a:latin typeface="LM Sans 17"/>
                <a:cs typeface="LM Sans 17"/>
                <a:hlinkClick r:id="rId2" action="ppaction://hlinksldjump"/>
              </a:rPr>
              <a:t>further</a:t>
            </a:r>
            <a:endParaRPr sz="1400">
              <a:latin typeface="LM Sans 17"/>
              <a:cs typeface="LM Sans 17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title"/>
          </p:nvPr>
        </p:nvSpPr>
        <p:spPr>
          <a:xfrm>
            <a:off x="2199195" y="1352238"/>
            <a:ext cx="1361440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spc="5" dirty="0">
                <a:hlinkClick r:id="rId3" action="ppaction://hlinksldjump"/>
              </a:rPr>
              <a:t>Python</a:t>
            </a:r>
            <a:r>
              <a:rPr sz="2050" spc="-70" dirty="0">
                <a:hlinkClick r:id="rId3" action="ppaction://hlinksldjump"/>
              </a:rPr>
              <a:t> </a:t>
            </a:r>
            <a:r>
              <a:rPr sz="2050" spc="5" dirty="0">
                <a:hlinkClick r:id="rId3" action="ppaction://hlinksldjump"/>
              </a:rPr>
              <a:t>tasks</a:t>
            </a:r>
            <a:endParaRPr sz="2050"/>
          </a:p>
        </p:txBody>
      </p:sp>
      <p:sp>
        <p:nvSpPr>
          <p:cNvPr id="29" name="object 29"/>
          <p:cNvSpPr txBox="1">
            <a:spLocks noGrp="1"/>
          </p:cNvSpPr>
          <p:nvPr>
            <p:ph type="ftr" sz="quarter" idx="11"/>
          </p:nvPr>
        </p:nvSpPr>
        <p:spPr>
          <a:xfrm>
            <a:off x="273532" y="3143455"/>
            <a:ext cx="2518410" cy="82074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lang="en-US" spc="-5" dirty="0"/>
              <a:t>Remake by Mao Huynh</a:t>
            </a:r>
            <a:endParaRPr spc="-5" dirty="0">
              <a:latin typeface="Noto Sans Mono CJK JP Bold"/>
              <a:cs typeface="Noto Sans Mono CJK JP Bold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2AA3A12-2CED-8998-8DEA-8AC57C9D8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60"/>
              </a:spcBef>
            </a:pPr>
            <a:fld id="{81D60167-4931-47E6-BA6A-407CBD079E47}" type="slidenum">
              <a:rPr lang="en-US" spc="-5" smtClean="0"/>
              <a:t>212</a:t>
            </a:fld>
            <a:r>
              <a:rPr lang="en-US" spc="-5"/>
              <a:t>/300</a:t>
            </a:r>
            <a:endParaRPr lang="en-US" spc="-5" dirty="0"/>
          </a:p>
        </p:txBody>
      </p:sp>
    </p:spTree>
  </p:cSld>
  <p:clrMapOvr>
    <a:masterClrMapping/>
  </p:clrMapOvr>
  <p:transition>
    <p:cut/>
  </p:transition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28051"/>
            <a:ext cx="1674152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10" dirty="0"/>
              <a:t>Tasks </a:t>
            </a:r>
            <a:r>
              <a:rPr sz="1400" spc="10" dirty="0"/>
              <a:t>in</a:t>
            </a:r>
            <a:r>
              <a:rPr sz="1400" spc="-45" dirty="0"/>
              <a:t> </a:t>
            </a:r>
            <a:r>
              <a:rPr sz="1400" spc="15" dirty="0"/>
              <a:t>Python</a:t>
            </a:r>
            <a:endParaRPr sz="1400"/>
          </a:p>
        </p:txBody>
      </p:sp>
      <p:sp>
        <p:nvSpPr>
          <p:cNvPr id="29" name="object 29"/>
          <p:cNvSpPr txBox="1">
            <a:spLocks noGrp="1"/>
          </p:cNvSpPr>
          <p:nvPr>
            <p:ph type="ftr" sz="quarter" idx="11"/>
          </p:nvPr>
        </p:nvSpPr>
        <p:spPr>
          <a:xfrm>
            <a:off x="273532" y="3143455"/>
            <a:ext cx="2518410" cy="82074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lang="en-US" spc="-5" dirty="0"/>
              <a:t>Remake by Mao Huynh</a:t>
            </a:r>
            <a:endParaRPr spc="-5" dirty="0">
              <a:latin typeface="Noto Sans Mono CJK JP Bold"/>
              <a:cs typeface="Noto Sans Mono CJK JP Bold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96557" y="812124"/>
            <a:ext cx="5067300" cy="155638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240029" indent="-177165">
              <a:lnSpc>
                <a:spcPct val="100000"/>
              </a:lnSpc>
              <a:spcBef>
                <a:spcPts val="434"/>
              </a:spcBef>
              <a:buClr>
                <a:srgbClr val="F47F19"/>
              </a:buClr>
              <a:buFont typeface="MathJax_AMS"/>
              <a:buChar char="▶"/>
              <a:tabLst>
                <a:tab pos="240665" algn="l"/>
              </a:tabLst>
            </a:pPr>
            <a:r>
              <a:rPr sz="1100" spc="-25" dirty="0">
                <a:latin typeface="LM Sans 10"/>
                <a:cs typeface="LM Sans 10"/>
              </a:rPr>
              <a:t>Tasks </a:t>
            </a:r>
            <a:r>
              <a:rPr sz="1100" spc="-5" dirty="0">
                <a:latin typeface="LM Sans 10"/>
                <a:cs typeface="LM Sans 10"/>
              </a:rPr>
              <a:t>can </a:t>
            </a:r>
            <a:r>
              <a:rPr sz="1100" spc="10" dirty="0">
                <a:latin typeface="LM Sans 10"/>
                <a:cs typeface="LM Sans 10"/>
              </a:rPr>
              <a:t>be </a:t>
            </a:r>
            <a:r>
              <a:rPr sz="1100" spc="-5" dirty="0">
                <a:latin typeface="LM Sans 10"/>
                <a:cs typeface="LM Sans 10"/>
              </a:rPr>
              <a:t>written in Python when using the </a:t>
            </a:r>
            <a:r>
              <a:rPr sz="1100" spc="-20" dirty="0">
                <a:latin typeface="LM Sans 10"/>
                <a:cs typeface="LM Sans 10"/>
              </a:rPr>
              <a:t>keyword </a:t>
            </a:r>
            <a:r>
              <a:rPr sz="11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python</a:t>
            </a:r>
            <a:r>
              <a:rPr sz="1100" spc="-5" dirty="0">
                <a:latin typeface="LM Sans 10"/>
                <a:cs typeface="LM Sans 10"/>
              </a:rPr>
              <a:t>.</a:t>
            </a:r>
            <a:endParaRPr sz="1100">
              <a:latin typeface="LM Sans 10"/>
              <a:cs typeface="LM Sans 10"/>
            </a:endParaRPr>
          </a:p>
          <a:p>
            <a:pPr marL="240029" marR="55880" indent="-177165">
              <a:lnSpc>
                <a:spcPct val="102600"/>
              </a:lnSpc>
              <a:spcBef>
                <a:spcPts val="300"/>
              </a:spcBef>
              <a:buClr>
                <a:srgbClr val="F47F19"/>
              </a:buClr>
              <a:buFont typeface="MathJax_AMS"/>
              <a:buChar char="▶"/>
              <a:tabLst>
                <a:tab pos="240665" algn="l"/>
              </a:tabLst>
            </a:pPr>
            <a:r>
              <a:rPr sz="1100" spc="-5" dirty="0">
                <a:latin typeface="LM Sans 10"/>
                <a:cs typeface="LM Sans 10"/>
              </a:rPr>
              <a:t>The </a:t>
            </a:r>
            <a:r>
              <a:rPr sz="11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d </a:t>
            </a:r>
            <a:r>
              <a:rPr sz="1100" spc="-10" dirty="0">
                <a:latin typeface="LM Sans 10"/>
                <a:cs typeface="LM Sans 10"/>
              </a:rPr>
              <a:t>variable </a:t>
            </a:r>
            <a:r>
              <a:rPr sz="1100" spc="-5" dirty="0">
                <a:latin typeface="LM Sans 10"/>
                <a:cs typeface="LM Sans 10"/>
              </a:rPr>
              <a:t>is accessible, and </a:t>
            </a:r>
            <a:r>
              <a:rPr sz="1100" spc="-10" dirty="0">
                <a:latin typeface="LM Sans 10"/>
                <a:cs typeface="LM Sans 10"/>
              </a:rPr>
              <a:t>represents </a:t>
            </a:r>
            <a:r>
              <a:rPr sz="1100" spc="-5" dirty="0">
                <a:latin typeface="LM Sans 10"/>
                <a:cs typeface="LM Sans 10"/>
              </a:rPr>
              <a:t>the </a:t>
            </a:r>
            <a:r>
              <a:rPr sz="1100" spc="-10" dirty="0">
                <a:latin typeface="LM Sans 10"/>
                <a:cs typeface="LM Sans 10"/>
              </a:rPr>
              <a:t>BitBake datastore </a:t>
            </a:r>
            <a:r>
              <a:rPr sz="1100" spc="-5" dirty="0">
                <a:latin typeface="LM Sans 10"/>
                <a:cs typeface="LM Sans 10"/>
              </a:rPr>
              <a:t>(where</a:t>
            </a:r>
            <a:r>
              <a:rPr sz="1100" spc="-185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variables  </a:t>
            </a:r>
            <a:r>
              <a:rPr sz="1100" spc="-20" dirty="0">
                <a:latin typeface="LM Sans 10"/>
                <a:cs typeface="LM Sans 10"/>
              </a:rPr>
              <a:t>are</a:t>
            </a:r>
            <a:r>
              <a:rPr sz="1100" spc="-10" dirty="0">
                <a:latin typeface="LM Sans 10"/>
                <a:cs typeface="LM Sans 10"/>
              </a:rPr>
              <a:t> stored).</a:t>
            </a:r>
            <a:endParaRPr sz="1100">
              <a:latin typeface="LM Sans 10"/>
              <a:cs typeface="LM Sans 10"/>
            </a:endParaRPr>
          </a:p>
          <a:p>
            <a:pPr marL="240029" indent="-177165">
              <a:lnSpc>
                <a:spcPct val="100000"/>
              </a:lnSpc>
              <a:spcBef>
                <a:spcPts val="175"/>
              </a:spcBef>
              <a:buClr>
                <a:srgbClr val="F47F19"/>
              </a:buClr>
              <a:buFont typeface="MathJax_AMS"/>
              <a:buChar char="▶"/>
              <a:tabLst>
                <a:tab pos="240665" algn="l"/>
              </a:tabLst>
            </a:pPr>
            <a:r>
              <a:rPr sz="1100" spc="-50" dirty="0">
                <a:latin typeface="LM Sans 10"/>
                <a:cs typeface="LM Sans 10"/>
              </a:rPr>
              <a:t>Two </a:t>
            </a:r>
            <a:r>
              <a:rPr sz="1100" spc="-5" dirty="0">
                <a:latin typeface="LM Sans 10"/>
                <a:cs typeface="LM Sans 10"/>
              </a:rPr>
              <a:t>modules </a:t>
            </a:r>
            <a:r>
              <a:rPr sz="1100" spc="-15" dirty="0">
                <a:latin typeface="LM Sans 10"/>
                <a:cs typeface="LM Sans 10"/>
              </a:rPr>
              <a:t>are </a:t>
            </a:r>
            <a:r>
              <a:rPr sz="1100" spc="-5" dirty="0">
                <a:latin typeface="LM Sans 10"/>
                <a:cs typeface="LM Sans 10"/>
              </a:rPr>
              <a:t>automatically</a:t>
            </a:r>
            <a:r>
              <a:rPr sz="1100" spc="4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imported:</a:t>
            </a:r>
            <a:endParaRPr sz="1100">
              <a:latin typeface="LM Sans 10"/>
              <a:cs typeface="LM Sans 10"/>
            </a:endParaRPr>
          </a:p>
          <a:p>
            <a:pPr marL="517525" lvl="1" indent="-133350">
              <a:lnSpc>
                <a:spcPts val="1200"/>
              </a:lnSpc>
              <a:spcBef>
                <a:spcPts val="175"/>
              </a:spcBef>
              <a:buClr>
                <a:srgbClr val="F47F19"/>
              </a:buClr>
              <a:buFont typeface="Times New Roman"/>
              <a:buChar char="•"/>
              <a:tabLst>
                <a:tab pos="518159" algn="l"/>
              </a:tabLst>
            </a:pPr>
            <a:r>
              <a:rPr sz="10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bb</a:t>
            </a:r>
            <a:r>
              <a:rPr sz="1000" spc="-5" dirty="0">
                <a:latin typeface="LM Sans 10"/>
                <a:cs typeface="LM Sans 10"/>
              </a:rPr>
              <a:t>: to access BitBake’s internal</a:t>
            </a:r>
            <a:r>
              <a:rPr sz="1000" spc="100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functions.</a:t>
            </a:r>
            <a:endParaRPr sz="1000">
              <a:latin typeface="LM Sans 10"/>
              <a:cs typeface="LM Sans 10"/>
            </a:endParaRPr>
          </a:p>
          <a:p>
            <a:pPr marL="517525" lvl="1" indent="-133350">
              <a:lnSpc>
                <a:spcPts val="1200"/>
              </a:lnSpc>
              <a:buClr>
                <a:srgbClr val="F47F19"/>
              </a:buClr>
              <a:buFont typeface="Times New Roman"/>
              <a:buChar char="•"/>
              <a:tabLst>
                <a:tab pos="518159" algn="l"/>
              </a:tabLst>
            </a:pPr>
            <a:r>
              <a:rPr sz="10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os</a:t>
            </a:r>
            <a:r>
              <a:rPr sz="1000" spc="-5" dirty="0">
                <a:latin typeface="LM Sans 10"/>
                <a:cs typeface="LM Sans 10"/>
              </a:rPr>
              <a:t>: Python’s </a:t>
            </a:r>
            <a:r>
              <a:rPr sz="1000" dirty="0">
                <a:latin typeface="LM Sans 10"/>
                <a:cs typeface="LM Sans 10"/>
              </a:rPr>
              <a:t>operating </a:t>
            </a:r>
            <a:r>
              <a:rPr sz="1000" spc="-5" dirty="0">
                <a:latin typeface="LM Sans 10"/>
                <a:cs typeface="LM Sans 10"/>
              </a:rPr>
              <a:t>system</a:t>
            </a:r>
            <a:r>
              <a:rPr sz="1000" spc="100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interfaces.</a:t>
            </a:r>
            <a:endParaRPr sz="1000">
              <a:latin typeface="LM Sans 10"/>
              <a:cs typeface="LM Sans 10"/>
            </a:endParaRPr>
          </a:p>
          <a:p>
            <a:pPr marL="240029" indent="-177165">
              <a:lnSpc>
                <a:spcPct val="100000"/>
              </a:lnSpc>
              <a:spcBef>
                <a:spcPts val="350"/>
              </a:spcBef>
              <a:buClr>
                <a:srgbClr val="F47F19"/>
              </a:buClr>
              <a:buFont typeface="MathJax_AMS"/>
              <a:buChar char="▶"/>
              <a:tabLst>
                <a:tab pos="240665" algn="l"/>
              </a:tabLst>
            </a:pPr>
            <a:r>
              <a:rPr sz="1100" spc="-40" dirty="0">
                <a:latin typeface="LM Sans 10"/>
                <a:cs typeface="LM Sans 10"/>
              </a:rPr>
              <a:t>You </a:t>
            </a:r>
            <a:r>
              <a:rPr sz="1100" spc="-5" dirty="0">
                <a:latin typeface="LM Sans 10"/>
                <a:cs typeface="LM Sans 10"/>
              </a:rPr>
              <a:t>can import other modules using the </a:t>
            </a:r>
            <a:r>
              <a:rPr sz="1100" spc="-20" dirty="0">
                <a:latin typeface="LM Sans 10"/>
                <a:cs typeface="LM Sans 10"/>
              </a:rPr>
              <a:t>keyword</a:t>
            </a:r>
            <a:r>
              <a:rPr sz="1100" spc="25" dirty="0">
                <a:latin typeface="LM Sans 10"/>
                <a:cs typeface="LM Sans 10"/>
              </a:rPr>
              <a:t> </a:t>
            </a:r>
            <a:r>
              <a:rPr sz="11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import</a:t>
            </a:r>
            <a:r>
              <a:rPr sz="1100" spc="-5" dirty="0">
                <a:latin typeface="LM Sans 10"/>
                <a:cs typeface="LM Sans 10"/>
              </a:rPr>
              <a:t>.</a:t>
            </a:r>
            <a:endParaRPr sz="1100">
              <a:latin typeface="LM Sans 10"/>
              <a:cs typeface="LM Sans 10"/>
            </a:endParaRPr>
          </a:p>
          <a:p>
            <a:pPr marL="240029" indent="-177165">
              <a:lnSpc>
                <a:spcPct val="100000"/>
              </a:lnSpc>
              <a:spcBef>
                <a:spcPts val="335"/>
              </a:spcBef>
              <a:buClr>
                <a:srgbClr val="F47F19"/>
              </a:buClr>
              <a:buFont typeface="MathJax_AMS"/>
              <a:buChar char="▶"/>
              <a:tabLst>
                <a:tab pos="240665" algn="l"/>
              </a:tabLst>
            </a:pPr>
            <a:r>
              <a:rPr sz="1100" spc="-5" dirty="0">
                <a:latin typeface="LM Sans 10"/>
                <a:cs typeface="LM Sans 10"/>
              </a:rPr>
              <a:t>Anonymous Python functions </a:t>
            </a:r>
            <a:r>
              <a:rPr sz="1100" spc="-15" dirty="0">
                <a:latin typeface="LM Sans 10"/>
                <a:cs typeface="LM Sans 10"/>
              </a:rPr>
              <a:t>are </a:t>
            </a:r>
            <a:r>
              <a:rPr sz="1100" spc="-5" dirty="0">
                <a:latin typeface="LM Sans 10"/>
                <a:cs typeface="LM Sans 10"/>
              </a:rPr>
              <a:t>executed during </a:t>
            </a:r>
            <a:r>
              <a:rPr sz="1100" spc="-10" dirty="0">
                <a:latin typeface="LM Sans 10"/>
                <a:cs typeface="LM Sans 10"/>
              </a:rPr>
              <a:t>parsing.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31BB914-BF4F-94CF-8A57-706A9D48D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60"/>
              </a:spcBef>
            </a:pPr>
            <a:fld id="{81D60167-4931-47E6-BA6A-407CBD079E47}" type="slidenum">
              <a:rPr lang="en-US" spc="-5" smtClean="0"/>
              <a:t>213</a:t>
            </a:fld>
            <a:r>
              <a:rPr lang="en-US" spc="-5"/>
              <a:t>/300</a:t>
            </a:r>
            <a:endParaRPr lang="en-US" spc="-5" dirty="0"/>
          </a:p>
        </p:txBody>
      </p:sp>
    </p:spTree>
  </p:cSld>
  <p:clrMapOvr>
    <a:masterClrMapping/>
  </p:clrMapOvr>
  <p:transition>
    <p:cut/>
  </p:transition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4322" y="28051"/>
            <a:ext cx="264033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0" dirty="0"/>
              <a:t>Accessing the </a:t>
            </a:r>
            <a:r>
              <a:rPr sz="1400" spc="5" dirty="0"/>
              <a:t>datastore </a:t>
            </a:r>
            <a:r>
              <a:rPr sz="1400" spc="10" dirty="0"/>
              <a:t>with</a:t>
            </a:r>
            <a:r>
              <a:rPr sz="1400" spc="-15" dirty="0"/>
              <a:t> </a:t>
            </a:r>
            <a:r>
              <a:rPr sz="1400" spc="15" dirty="0"/>
              <a:t>Python</a:t>
            </a:r>
            <a:endParaRPr sz="1400"/>
          </a:p>
        </p:txBody>
      </p:sp>
      <p:sp>
        <p:nvSpPr>
          <p:cNvPr id="29" name="object 29"/>
          <p:cNvSpPr txBox="1">
            <a:spLocks noGrp="1"/>
          </p:cNvSpPr>
          <p:nvPr>
            <p:ph type="ftr" sz="quarter" idx="11"/>
          </p:nvPr>
        </p:nvSpPr>
        <p:spPr>
          <a:xfrm>
            <a:off x="273532" y="3143455"/>
            <a:ext cx="2518410" cy="82074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lang="en-US" spc="-5" dirty="0"/>
              <a:t>Remake by Mao Huynh</a:t>
            </a:r>
            <a:endParaRPr spc="-5" dirty="0">
              <a:latin typeface="Noto Sans Mono CJK JP Bold"/>
              <a:cs typeface="Noto Sans Mono CJK JP Bold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21894" y="919326"/>
            <a:ext cx="3427095" cy="13557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37795">
              <a:lnSpc>
                <a:spcPct val="100000"/>
              </a:lnSpc>
              <a:spcBef>
                <a:spcPts val="90"/>
              </a:spcBef>
            </a:pPr>
            <a:r>
              <a:rPr sz="1650" spc="-15" baseline="5050" dirty="0">
                <a:solidFill>
                  <a:srgbClr val="F47F19"/>
                </a:solidFill>
                <a:latin typeface="MathJax_AMS"/>
                <a:cs typeface="MathJax_AMS"/>
              </a:rPr>
              <a:t>▶ </a:t>
            </a:r>
            <a:r>
              <a:rPr sz="1100" spc="-5" dirty="0">
                <a:latin typeface="LM Sans 10"/>
                <a:cs typeface="LM Sans 10"/>
              </a:rPr>
              <a:t>The </a:t>
            </a:r>
            <a:r>
              <a:rPr sz="11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d </a:t>
            </a:r>
            <a:r>
              <a:rPr sz="1100" spc="-10" dirty="0">
                <a:latin typeface="LM Sans 10"/>
                <a:cs typeface="LM Sans 10"/>
              </a:rPr>
              <a:t>variable </a:t>
            </a:r>
            <a:r>
              <a:rPr sz="1100" spc="-5" dirty="0">
                <a:latin typeface="LM Sans 10"/>
                <a:cs typeface="LM Sans 10"/>
              </a:rPr>
              <a:t>is accessible within Python</a:t>
            </a:r>
            <a:r>
              <a:rPr sz="1100" spc="-19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tasks.</a:t>
            </a:r>
            <a:endParaRPr sz="1100">
              <a:latin typeface="LM Sans 10"/>
              <a:cs typeface="LM Sans 10"/>
            </a:endParaRPr>
          </a:p>
          <a:p>
            <a:pPr marL="38100" marR="106045">
              <a:lnSpc>
                <a:spcPct val="125299"/>
              </a:lnSpc>
              <a:spcBef>
                <a:spcPts val="894"/>
              </a:spcBef>
            </a:pPr>
            <a:r>
              <a:rPr sz="11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d.getVar("X", expand=False) </a:t>
            </a:r>
            <a:r>
              <a:rPr sz="1100" spc="-5" dirty="0">
                <a:latin typeface="LM Sans 10"/>
                <a:cs typeface="LM Sans 10"/>
              </a:rPr>
              <a:t>Returns the value of </a:t>
            </a:r>
            <a:r>
              <a:rPr sz="1100" spc="-10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X</a:t>
            </a:r>
            <a:r>
              <a:rPr sz="1100" spc="-10" dirty="0">
                <a:latin typeface="LM Sans 10"/>
                <a:cs typeface="LM Sans 10"/>
              </a:rPr>
              <a:t>. </a:t>
            </a:r>
            <a:r>
              <a:rPr sz="1100" spc="-10" dirty="0">
                <a:solidFill>
                  <a:srgbClr val="7F7F7F"/>
                </a:solidFill>
                <a:latin typeface="LM Sans 10"/>
                <a:cs typeface="LM Sans 10"/>
              </a:rPr>
              <a:t> </a:t>
            </a:r>
            <a:r>
              <a:rPr sz="11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d.setVar("X", "value") </a:t>
            </a:r>
            <a:r>
              <a:rPr sz="1100" spc="-5" dirty="0">
                <a:latin typeface="LM Sans 10"/>
                <a:cs typeface="LM Sans 10"/>
              </a:rPr>
              <a:t>Set</a:t>
            </a:r>
            <a:r>
              <a:rPr sz="1100" spc="25" dirty="0">
                <a:latin typeface="LM Sans 10"/>
                <a:cs typeface="LM Sans 10"/>
              </a:rPr>
              <a:t> </a:t>
            </a:r>
            <a:r>
              <a:rPr sz="11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X</a:t>
            </a:r>
            <a:r>
              <a:rPr sz="1100" spc="-5" dirty="0">
                <a:latin typeface="LM Sans 10"/>
                <a:cs typeface="LM Sans 10"/>
              </a:rPr>
              <a:t>.</a:t>
            </a:r>
            <a:endParaRPr sz="1100">
              <a:latin typeface="LM Sans 10"/>
              <a:cs typeface="LM Sans 10"/>
            </a:endParaRPr>
          </a:p>
          <a:p>
            <a:pPr marL="38100" marR="30480">
              <a:lnSpc>
                <a:spcPct val="125299"/>
              </a:lnSpc>
            </a:pPr>
            <a:r>
              <a:rPr sz="11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d.appendVar("X", "value") </a:t>
            </a:r>
            <a:r>
              <a:rPr sz="1100" spc="-5" dirty="0">
                <a:latin typeface="LM Sans 10"/>
                <a:cs typeface="LM Sans 10"/>
              </a:rPr>
              <a:t>Append </a:t>
            </a:r>
            <a:r>
              <a:rPr sz="11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value </a:t>
            </a:r>
            <a:r>
              <a:rPr sz="1100" spc="-5" dirty="0">
                <a:latin typeface="LM Sans 10"/>
                <a:cs typeface="LM Sans 10"/>
              </a:rPr>
              <a:t>to </a:t>
            </a:r>
            <a:r>
              <a:rPr sz="11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X</a:t>
            </a:r>
            <a:r>
              <a:rPr sz="1100" spc="-5" dirty="0">
                <a:latin typeface="LM Sans 10"/>
                <a:cs typeface="LM Sans 10"/>
              </a:rPr>
              <a:t>. </a:t>
            </a:r>
            <a:r>
              <a:rPr sz="1100" spc="-5" dirty="0">
                <a:solidFill>
                  <a:srgbClr val="7F7F7F"/>
                </a:solidFill>
                <a:latin typeface="LM Sans 10"/>
                <a:cs typeface="LM Sans 10"/>
              </a:rPr>
              <a:t> </a:t>
            </a:r>
            <a:r>
              <a:rPr sz="11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d.prependVar("X", "value") </a:t>
            </a:r>
            <a:r>
              <a:rPr sz="1100" spc="-5" dirty="0">
                <a:latin typeface="LM Sans 10"/>
                <a:cs typeface="LM Sans 10"/>
              </a:rPr>
              <a:t>Prepend </a:t>
            </a:r>
            <a:r>
              <a:rPr sz="11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value </a:t>
            </a:r>
            <a:r>
              <a:rPr sz="1100" spc="-5" dirty="0">
                <a:latin typeface="LM Sans 10"/>
                <a:cs typeface="LM Sans 10"/>
              </a:rPr>
              <a:t>to </a:t>
            </a:r>
            <a:r>
              <a:rPr sz="1100" spc="-10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X</a:t>
            </a:r>
            <a:r>
              <a:rPr sz="1100" spc="-10" dirty="0">
                <a:latin typeface="LM Sans 10"/>
                <a:cs typeface="LM Sans 10"/>
              </a:rPr>
              <a:t>. </a:t>
            </a:r>
            <a:r>
              <a:rPr sz="1100" spc="-10" dirty="0">
                <a:solidFill>
                  <a:srgbClr val="7F7F7F"/>
                </a:solidFill>
                <a:latin typeface="LM Sans 10"/>
                <a:cs typeface="LM Sans 10"/>
              </a:rPr>
              <a:t> </a:t>
            </a:r>
            <a:r>
              <a:rPr sz="11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d.expand(expression) </a:t>
            </a:r>
            <a:r>
              <a:rPr sz="1100" spc="-5" dirty="0">
                <a:latin typeface="LM Sans 10"/>
                <a:cs typeface="LM Sans 10"/>
              </a:rPr>
              <a:t>Expand </a:t>
            </a:r>
            <a:r>
              <a:rPr sz="1100" spc="-10" dirty="0">
                <a:latin typeface="LM Sans 10"/>
                <a:cs typeface="LM Sans 10"/>
              </a:rPr>
              <a:t>variables </a:t>
            </a:r>
            <a:r>
              <a:rPr sz="1100" spc="-5" dirty="0">
                <a:latin typeface="LM Sans 10"/>
                <a:cs typeface="LM Sans 10"/>
              </a:rPr>
              <a:t>in</a:t>
            </a:r>
            <a:r>
              <a:rPr sz="1100" spc="-55" dirty="0">
                <a:latin typeface="LM Sans 10"/>
                <a:cs typeface="LM Sans 10"/>
              </a:rPr>
              <a:t> </a:t>
            </a:r>
            <a:r>
              <a:rPr sz="11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expression</a:t>
            </a:r>
            <a:r>
              <a:rPr sz="1100" spc="-5" dirty="0">
                <a:latin typeface="LM Sans 10"/>
                <a:cs typeface="LM Sans 10"/>
              </a:rPr>
              <a:t>.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26" name="Slide Number Placeholder 25">
            <a:extLst>
              <a:ext uri="{FF2B5EF4-FFF2-40B4-BE49-F238E27FC236}">
                <a16:creationId xmlns:a16="http://schemas.microsoft.com/office/drawing/2014/main" id="{6818CD86-E1BC-A46C-8D84-23528DA0A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60"/>
              </a:spcBef>
            </a:pPr>
            <a:fld id="{81D60167-4931-47E6-BA6A-407CBD079E47}" type="slidenum">
              <a:rPr lang="en-US" spc="-5" smtClean="0"/>
              <a:t>214</a:t>
            </a:fld>
            <a:r>
              <a:rPr lang="en-US" spc="-5"/>
              <a:t>/300</a:t>
            </a:r>
            <a:endParaRPr lang="en-US" spc="-5" dirty="0"/>
          </a:p>
        </p:txBody>
      </p:sp>
    </p:spTree>
  </p:cSld>
  <p:clrMapOvr>
    <a:masterClrMapping/>
  </p:clrMapOvr>
  <p:transition>
    <p:cut/>
  </p:transition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4322" y="28051"/>
            <a:ext cx="152273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5" dirty="0"/>
              <a:t>Python </a:t>
            </a:r>
            <a:r>
              <a:rPr sz="1400" spc="10" dirty="0"/>
              <a:t>task</a:t>
            </a:r>
            <a:r>
              <a:rPr sz="1400" spc="-60" dirty="0"/>
              <a:t> </a:t>
            </a:r>
            <a:r>
              <a:rPr sz="1400" spc="15" dirty="0"/>
              <a:t>example</a:t>
            </a:r>
            <a:endParaRPr sz="1400"/>
          </a:p>
        </p:txBody>
      </p:sp>
      <p:sp>
        <p:nvSpPr>
          <p:cNvPr id="29" name="object 29"/>
          <p:cNvSpPr txBox="1">
            <a:spLocks noGrp="1"/>
          </p:cNvSpPr>
          <p:nvPr>
            <p:ph type="ftr" sz="quarter" idx="11"/>
          </p:nvPr>
        </p:nvSpPr>
        <p:spPr>
          <a:xfrm>
            <a:off x="273532" y="3143455"/>
            <a:ext cx="2518410" cy="82074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lang="en-US" spc="-5" dirty="0"/>
              <a:t>Remake by Mao Huynh</a:t>
            </a:r>
            <a:endParaRPr spc="-5" dirty="0">
              <a:latin typeface="Noto Sans Mono CJK JP Bold"/>
              <a:cs typeface="Noto Sans Mono CJK JP Bold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47294" y="629588"/>
            <a:ext cx="4182110" cy="208470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2637155">
              <a:lnSpc>
                <a:spcPct val="102600"/>
              </a:lnSpc>
              <a:spcBef>
                <a:spcPts val="55"/>
              </a:spcBef>
              <a:tabLst>
                <a:tab pos="635635" algn="l"/>
              </a:tabLst>
            </a:pPr>
            <a:r>
              <a:rPr sz="1100" spc="-5" dirty="0">
                <a:solidFill>
                  <a:srgbClr val="218C21"/>
                </a:solidFill>
                <a:latin typeface="Noto Sans Mono CJK JP Bold"/>
                <a:cs typeface="Noto Sans Mono CJK JP Bold"/>
              </a:rPr>
              <a:t># Anonymous function  </a:t>
            </a:r>
            <a:r>
              <a:rPr sz="1100" spc="-5" dirty="0">
                <a:solidFill>
                  <a:srgbClr val="3F3F3F"/>
                </a:solidFill>
                <a:latin typeface="Noto Sans Mono CJK JP Bold"/>
                <a:cs typeface="Noto Sans Mono CJK JP Bold"/>
              </a:rPr>
              <a:t>python</a:t>
            </a:r>
            <a:r>
              <a:rPr sz="1100" u="sng" spc="-5" dirty="0">
                <a:solidFill>
                  <a:srgbClr val="3F3F3F"/>
                </a:solidFill>
                <a:uFill>
                  <a:solidFill>
                    <a:srgbClr val="3E3E3E"/>
                  </a:solidFill>
                </a:uFill>
                <a:latin typeface="Noto Sans Mono CJK JP Bold"/>
                <a:cs typeface="Noto Sans Mono CJK JP Bold"/>
              </a:rPr>
              <a:t> 	</a:t>
            </a:r>
            <a:r>
              <a:rPr sz="1100" spc="-5" dirty="0">
                <a:solidFill>
                  <a:srgbClr val="3F3F3F"/>
                </a:solidFill>
                <a:latin typeface="Noto Sans Mono CJK JP Bold"/>
                <a:cs typeface="Noto Sans Mono CJK JP Bold"/>
              </a:rPr>
              <a:t>anonymous()</a:t>
            </a:r>
            <a:r>
              <a:rPr sz="1100" spc="-100" dirty="0">
                <a:solidFill>
                  <a:srgbClr val="3F3F3F"/>
                </a:solidFill>
                <a:latin typeface="Noto Sans Mono CJK JP Bold"/>
                <a:cs typeface="Noto Sans Mono CJK JP Bold"/>
              </a:rPr>
              <a:t> </a:t>
            </a:r>
            <a:r>
              <a:rPr sz="1100" spc="-5" dirty="0">
                <a:solidFill>
                  <a:srgbClr val="3F3F3F"/>
                </a:solidFill>
                <a:latin typeface="Noto Sans Mono CJK JP Bold"/>
                <a:cs typeface="Noto Sans Mono CJK JP Bold"/>
              </a:rPr>
              <a:t>{</a:t>
            </a:r>
            <a:endParaRPr sz="1100">
              <a:latin typeface="Noto Sans Mono CJK JP Bold"/>
              <a:cs typeface="Noto Sans Mono CJK JP Bold"/>
            </a:endParaRPr>
          </a:p>
          <a:p>
            <a:pPr marL="566420" marR="1251585" indent="-277495">
              <a:lnSpc>
                <a:spcPct val="102600"/>
              </a:lnSpc>
            </a:pPr>
            <a:r>
              <a:rPr sz="1100" spc="-5" dirty="0">
                <a:solidFill>
                  <a:srgbClr val="8C008C"/>
                </a:solidFill>
                <a:latin typeface="Noto Sans Mono CJK JP Bold"/>
                <a:cs typeface="Noto Sans Mono CJK JP Bold"/>
              </a:rPr>
              <a:t>if </a:t>
            </a:r>
            <a:r>
              <a:rPr sz="1100" spc="-5" dirty="0">
                <a:solidFill>
                  <a:srgbClr val="3F3F3F"/>
                </a:solidFill>
                <a:latin typeface="Noto Sans Mono CJK JP Bold"/>
                <a:cs typeface="Noto Sans Mono CJK JP Bold"/>
              </a:rPr>
              <a:t>d.getVar(</a:t>
            </a:r>
            <a:r>
              <a:rPr sz="1100" spc="-5" dirty="0">
                <a:solidFill>
                  <a:srgbClr val="CC5454"/>
                </a:solidFill>
                <a:latin typeface="Noto Sans Mono CJK JP Bold"/>
                <a:cs typeface="Noto Sans Mono CJK JP Bold"/>
              </a:rPr>
              <a:t>"FOO"</a:t>
            </a:r>
            <a:r>
              <a:rPr sz="1100" spc="-5" dirty="0">
                <a:solidFill>
                  <a:srgbClr val="3F3F3F"/>
                </a:solidFill>
                <a:latin typeface="Noto Sans Mono CJK JP Bold"/>
                <a:cs typeface="Noto Sans Mono CJK JP Bold"/>
              </a:rPr>
              <a:t>, </a:t>
            </a:r>
            <a:r>
              <a:rPr sz="1100" spc="-5" dirty="0">
                <a:solidFill>
                  <a:srgbClr val="668C00"/>
                </a:solidFill>
                <a:latin typeface="Noto Sans Mono CJK JP Bold"/>
                <a:cs typeface="Noto Sans Mono CJK JP Bold"/>
              </a:rPr>
              <a:t>True</a:t>
            </a:r>
            <a:r>
              <a:rPr sz="1100" spc="-5" dirty="0">
                <a:solidFill>
                  <a:srgbClr val="3F3F3F"/>
                </a:solidFill>
                <a:latin typeface="Noto Sans Mono CJK JP Bold"/>
                <a:cs typeface="Noto Sans Mono CJK JP Bold"/>
              </a:rPr>
              <a:t>) ==</a:t>
            </a:r>
            <a:r>
              <a:rPr sz="1100" spc="-90" dirty="0">
                <a:solidFill>
                  <a:srgbClr val="3F3F3F"/>
                </a:solidFill>
                <a:latin typeface="Noto Sans Mono CJK JP Bold"/>
                <a:cs typeface="Noto Sans Mono CJK JP Bold"/>
              </a:rPr>
              <a:t> </a:t>
            </a:r>
            <a:r>
              <a:rPr sz="1100" spc="-5" dirty="0">
                <a:solidFill>
                  <a:srgbClr val="CC5454"/>
                </a:solidFill>
                <a:latin typeface="Noto Sans Mono CJK JP Bold"/>
                <a:cs typeface="Noto Sans Mono CJK JP Bold"/>
              </a:rPr>
              <a:t>"example"</a:t>
            </a:r>
            <a:r>
              <a:rPr sz="1100" spc="-5" dirty="0">
                <a:solidFill>
                  <a:srgbClr val="3F3F3F"/>
                </a:solidFill>
                <a:latin typeface="Noto Sans Mono CJK JP Bold"/>
                <a:cs typeface="Noto Sans Mono CJK JP Bold"/>
              </a:rPr>
              <a:t>:  d.setVar(</a:t>
            </a:r>
            <a:r>
              <a:rPr sz="1100" spc="-5" dirty="0">
                <a:solidFill>
                  <a:srgbClr val="CC5454"/>
                </a:solidFill>
                <a:latin typeface="Noto Sans Mono CJK JP Bold"/>
                <a:cs typeface="Noto Sans Mono CJK JP Bold"/>
              </a:rPr>
              <a:t>"BAR"</a:t>
            </a:r>
            <a:r>
              <a:rPr sz="1100" spc="-5" dirty="0">
                <a:solidFill>
                  <a:srgbClr val="3F3F3F"/>
                </a:solidFill>
                <a:latin typeface="Noto Sans Mono CJK JP Bold"/>
                <a:cs typeface="Noto Sans Mono CJK JP Bold"/>
              </a:rPr>
              <a:t>, </a:t>
            </a:r>
            <a:r>
              <a:rPr sz="1100" spc="-5" dirty="0">
                <a:solidFill>
                  <a:srgbClr val="CC5454"/>
                </a:solidFill>
                <a:latin typeface="Noto Sans Mono CJK JP Bold"/>
                <a:cs typeface="Noto Sans Mono CJK JP Bold"/>
              </a:rPr>
              <a:t>"Hello,</a:t>
            </a:r>
            <a:r>
              <a:rPr sz="1100" spc="-55" dirty="0">
                <a:solidFill>
                  <a:srgbClr val="CC5454"/>
                </a:solidFill>
                <a:latin typeface="Noto Sans Mono CJK JP Bold"/>
                <a:cs typeface="Noto Sans Mono CJK JP Bold"/>
              </a:rPr>
              <a:t> </a:t>
            </a:r>
            <a:r>
              <a:rPr sz="1100" spc="-5" dirty="0">
                <a:solidFill>
                  <a:srgbClr val="CC5454"/>
                </a:solidFill>
                <a:latin typeface="Noto Sans Mono CJK JP Bold"/>
                <a:cs typeface="Noto Sans Mono CJK JP Bold"/>
              </a:rPr>
              <a:t>World."</a:t>
            </a:r>
            <a:r>
              <a:rPr sz="1100" spc="-5" dirty="0">
                <a:solidFill>
                  <a:srgbClr val="3F3F3F"/>
                </a:solidFill>
                <a:latin typeface="Noto Sans Mono CJK JP Bold"/>
                <a:cs typeface="Noto Sans Mono CJK JP Bold"/>
              </a:rPr>
              <a:t>)</a:t>
            </a:r>
            <a:endParaRPr sz="1100">
              <a:latin typeface="Noto Sans Mono CJK JP Bold"/>
              <a:cs typeface="Noto Sans Mono CJK JP Bold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100" spc="-5" dirty="0">
                <a:solidFill>
                  <a:srgbClr val="3F3F3F"/>
                </a:solidFill>
                <a:latin typeface="Noto Sans Mono CJK JP Bold"/>
                <a:cs typeface="Noto Sans Mono CJK JP Bold"/>
              </a:rPr>
              <a:t>}</a:t>
            </a:r>
            <a:endParaRPr sz="1100">
              <a:latin typeface="Noto Sans Mono CJK JP Bold"/>
              <a:cs typeface="Noto Sans Mono CJK JP Bold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650">
              <a:latin typeface="Noto Sans Mono CJK JP Bold"/>
              <a:cs typeface="Noto Sans Mono CJK JP Bold"/>
            </a:endParaRPr>
          </a:p>
          <a:p>
            <a:pPr marL="12700">
              <a:lnSpc>
                <a:spcPct val="100000"/>
              </a:lnSpc>
            </a:pPr>
            <a:r>
              <a:rPr sz="1100" spc="-5" dirty="0">
                <a:solidFill>
                  <a:srgbClr val="218C21"/>
                </a:solidFill>
                <a:latin typeface="Noto Sans Mono CJK JP Bold"/>
                <a:cs typeface="Noto Sans Mono CJK JP Bold"/>
              </a:rPr>
              <a:t>#</a:t>
            </a:r>
            <a:r>
              <a:rPr sz="1100" spc="-10" dirty="0">
                <a:solidFill>
                  <a:srgbClr val="218C21"/>
                </a:solidFill>
                <a:latin typeface="Noto Sans Mono CJK JP Bold"/>
                <a:cs typeface="Noto Sans Mono CJK JP Bold"/>
              </a:rPr>
              <a:t> </a:t>
            </a:r>
            <a:r>
              <a:rPr sz="1100" spc="-5" dirty="0">
                <a:solidFill>
                  <a:srgbClr val="218C21"/>
                </a:solidFill>
                <a:latin typeface="Noto Sans Mono CJK JP Bold"/>
                <a:cs typeface="Noto Sans Mono CJK JP Bold"/>
              </a:rPr>
              <a:t>Task</a:t>
            </a:r>
            <a:endParaRPr sz="1100">
              <a:latin typeface="Noto Sans Mono CJK JP Bold"/>
              <a:cs typeface="Noto Sans Mono CJK JP Bold"/>
            </a:endParaRPr>
          </a:p>
          <a:p>
            <a:pPr marL="289560" marR="2706370" indent="-277495">
              <a:lnSpc>
                <a:spcPct val="102600"/>
              </a:lnSpc>
              <a:spcBef>
                <a:spcPts val="5"/>
              </a:spcBef>
            </a:pPr>
            <a:r>
              <a:rPr sz="1100" spc="-5" dirty="0">
                <a:solidFill>
                  <a:srgbClr val="3F3F3F"/>
                </a:solidFill>
                <a:latin typeface="Noto Sans Mono CJK JP Bold"/>
                <a:cs typeface="Noto Sans Mono CJK JP Bold"/>
              </a:rPr>
              <a:t>python do_settime()</a:t>
            </a:r>
            <a:r>
              <a:rPr sz="1100" spc="-95" dirty="0">
                <a:solidFill>
                  <a:srgbClr val="3F3F3F"/>
                </a:solidFill>
                <a:latin typeface="Noto Sans Mono CJK JP Bold"/>
                <a:cs typeface="Noto Sans Mono CJK JP Bold"/>
              </a:rPr>
              <a:t> </a:t>
            </a:r>
            <a:r>
              <a:rPr sz="1100" spc="-5" dirty="0">
                <a:solidFill>
                  <a:srgbClr val="3F3F3F"/>
                </a:solidFill>
                <a:latin typeface="Noto Sans Mono CJK JP Bold"/>
                <a:cs typeface="Noto Sans Mono CJK JP Bold"/>
              </a:rPr>
              <a:t>{  </a:t>
            </a:r>
            <a:r>
              <a:rPr sz="1100" spc="-5" dirty="0">
                <a:solidFill>
                  <a:srgbClr val="8C008C"/>
                </a:solidFill>
                <a:latin typeface="Noto Sans Mono CJK JP Bold"/>
                <a:cs typeface="Noto Sans Mono CJK JP Bold"/>
              </a:rPr>
              <a:t>import</a:t>
            </a:r>
            <a:r>
              <a:rPr sz="1100" spc="-20" dirty="0">
                <a:solidFill>
                  <a:srgbClr val="8C008C"/>
                </a:solidFill>
                <a:latin typeface="Noto Sans Mono CJK JP Bold"/>
                <a:cs typeface="Noto Sans Mono CJK JP Bold"/>
              </a:rPr>
              <a:t> </a:t>
            </a:r>
            <a:r>
              <a:rPr sz="1100" u="sng" spc="-5" dirty="0">
                <a:solidFill>
                  <a:srgbClr val="008C44"/>
                </a:solidFill>
                <a:uFill>
                  <a:solidFill>
                    <a:srgbClr val="008C44"/>
                  </a:solidFill>
                </a:uFill>
                <a:latin typeface="Noto Sans Mono CJK JP Bold"/>
                <a:cs typeface="Noto Sans Mono CJK JP Bold"/>
              </a:rPr>
              <a:t>time</a:t>
            </a:r>
            <a:endParaRPr sz="1100">
              <a:latin typeface="Noto Sans Mono CJK JP Bold"/>
              <a:cs typeface="Noto Sans Mono CJK JP Bold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650">
              <a:latin typeface="Noto Sans Mono CJK JP Bold"/>
              <a:cs typeface="Noto Sans Mono CJK JP Bold"/>
            </a:endParaRPr>
          </a:p>
          <a:p>
            <a:pPr marL="289560">
              <a:lnSpc>
                <a:spcPct val="100000"/>
              </a:lnSpc>
            </a:pPr>
            <a:r>
              <a:rPr sz="1100" spc="-5" dirty="0">
                <a:solidFill>
                  <a:srgbClr val="3F3F3F"/>
                </a:solidFill>
                <a:latin typeface="Noto Sans Mono CJK JP Bold"/>
                <a:cs typeface="Noto Sans Mono CJK JP Bold"/>
              </a:rPr>
              <a:t>d.setVar(</a:t>
            </a:r>
            <a:r>
              <a:rPr sz="1100" spc="-5" dirty="0">
                <a:solidFill>
                  <a:srgbClr val="CC5454"/>
                </a:solidFill>
                <a:latin typeface="Noto Sans Mono CJK JP Bold"/>
                <a:cs typeface="Noto Sans Mono CJK JP Bold"/>
              </a:rPr>
              <a:t>"TIME"</a:t>
            </a:r>
            <a:r>
              <a:rPr sz="1100" spc="-5" dirty="0">
                <a:solidFill>
                  <a:srgbClr val="3F3F3F"/>
                </a:solidFill>
                <a:latin typeface="Noto Sans Mono CJK JP Bold"/>
                <a:cs typeface="Noto Sans Mono CJK JP Bold"/>
              </a:rPr>
              <a:t>, time.strftime(</a:t>
            </a:r>
            <a:r>
              <a:rPr sz="1100" spc="-5" dirty="0">
                <a:solidFill>
                  <a:srgbClr val="CC5454"/>
                </a:solidFill>
                <a:latin typeface="Noto Sans Mono CJK JP Bold"/>
                <a:cs typeface="Noto Sans Mono CJK JP Bold"/>
              </a:rPr>
              <a:t>'%Y%m%d'</a:t>
            </a:r>
            <a:r>
              <a:rPr sz="1100" spc="-5" dirty="0">
                <a:solidFill>
                  <a:srgbClr val="3F3F3F"/>
                </a:solidFill>
                <a:latin typeface="Noto Sans Mono CJK JP Bold"/>
                <a:cs typeface="Noto Sans Mono CJK JP Bold"/>
              </a:rPr>
              <a:t>,</a:t>
            </a:r>
            <a:r>
              <a:rPr sz="1100" spc="-90" dirty="0">
                <a:solidFill>
                  <a:srgbClr val="3F3F3F"/>
                </a:solidFill>
                <a:latin typeface="Noto Sans Mono CJK JP Bold"/>
                <a:cs typeface="Noto Sans Mono CJK JP Bold"/>
              </a:rPr>
              <a:t> </a:t>
            </a:r>
            <a:r>
              <a:rPr sz="1100" spc="-5" dirty="0">
                <a:solidFill>
                  <a:srgbClr val="3F3F3F"/>
                </a:solidFill>
                <a:latin typeface="Noto Sans Mono CJK JP Bold"/>
                <a:cs typeface="Noto Sans Mono CJK JP Bold"/>
              </a:rPr>
              <a:t>time.gmtime()))</a:t>
            </a:r>
            <a:endParaRPr sz="1100">
              <a:latin typeface="Noto Sans Mono CJK JP Bold"/>
              <a:cs typeface="Noto Sans Mono CJK JP Bold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100" spc="-5" dirty="0">
                <a:solidFill>
                  <a:srgbClr val="3F3F3F"/>
                </a:solidFill>
                <a:latin typeface="Noto Sans Mono CJK JP Bold"/>
                <a:cs typeface="Noto Sans Mono CJK JP Bold"/>
              </a:rPr>
              <a:t>}</a:t>
            </a:r>
            <a:endParaRPr sz="1100">
              <a:latin typeface="Noto Sans Mono CJK JP Bold"/>
              <a:cs typeface="Noto Sans Mono CJK JP Bold"/>
            </a:endParaRPr>
          </a:p>
        </p:txBody>
      </p:sp>
      <p:sp>
        <p:nvSpPr>
          <p:cNvPr id="26" name="Slide Number Placeholder 25">
            <a:extLst>
              <a:ext uri="{FF2B5EF4-FFF2-40B4-BE49-F238E27FC236}">
                <a16:creationId xmlns:a16="http://schemas.microsoft.com/office/drawing/2014/main" id="{26B267E3-60B5-227A-B467-7032C7CBC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60"/>
              </a:spcBef>
            </a:pPr>
            <a:fld id="{81D60167-4931-47E6-BA6A-407CBD079E47}" type="slidenum">
              <a:rPr lang="en-US" spc="-5" smtClean="0"/>
              <a:t>215</a:t>
            </a:fld>
            <a:r>
              <a:rPr lang="en-US" spc="-5"/>
              <a:t>/300</a:t>
            </a:r>
            <a:endParaRPr lang="en-US" spc="-5" dirty="0"/>
          </a:p>
        </p:txBody>
      </p:sp>
    </p:spTree>
  </p:cSld>
  <p:clrMapOvr>
    <a:masterClrMapping/>
  </p:clrMapOvr>
  <p:transition>
    <p:cut/>
  </p:transition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500" y="28051"/>
            <a:ext cx="2628557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5" dirty="0">
                <a:latin typeface="LM Sans 17"/>
                <a:cs typeface="LM Sans 17"/>
                <a:hlinkClick r:id="rId2" action="ppaction://hlinksldjump"/>
              </a:rPr>
              <a:t>Writing </a:t>
            </a:r>
            <a:r>
              <a:rPr sz="1400" spc="15" dirty="0">
                <a:latin typeface="LM Sans 17"/>
                <a:cs typeface="LM Sans 17"/>
                <a:hlinkClick r:id="rId2" action="ppaction://hlinksldjump"/>
              </a:rPr>
              <a:t>recipes </a:t>
            </a:r>
            <a:r>
              <a:rPr sz="1400" spc="10" dirty="0">
                <a:latin typeface="LM Sans 17"/>
                <a:cs typeface="LM Sans 17"/>
                <a:hlinkClick r:id="rId2" action="ppaction://hlinksldjump"/>
              </a:rPr>
              <a:t>- going</a:t>
            </a:r>
            <a:r>
              <a:rPr sz="1400" spc="-5" dirty="0">
                <a:latin typeface="LM Sans 17"/>
                <a:cs typeface="LM Sans 17"/>
                <a:hlinkClick r:id="rId2" action="ppaction://hlinksldjump"/>
              </a:rPr>
              <a:t> </a:t>
            </a:r>
            <a:r>
              <a:rPr sz="1400" spc="10" dirty="0">
                <a:latin typeface="LM Sans 17"/>
                <a:cs typeface="LM Sans 17"/>
                <a:hlinkClick r:id="rId2" action="ppaction://hlinksldjump"/>
              </a:rPr>
              <a:t>further</a:t>
            </a:r>
            <a:endParaRPr sz="1400" dirty="0">
              <a:latin typeface="LM Sans 17"/>
              <a:cs typeface="LM Sans 17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title"/>
          </p:nvPr>
        </p:nvSpPr>
        <p:spPr>
          <a:xfrm>
            <a:off x="1968500" y="1352137"/>
            <a:ext cx="1612087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spc="-10" dirty="0">
                <a:hlinkClick r:id="rId3" action="ppaction://hlinksldjump"/>
              </a:rPr>
              <a:t>Variable</a:t>
            </a:r>
            <a:r>
              <a:rPr sz="2050" spc="-55" dirty="0">
                <a:hlinkClick r:id="rId3" action="ppaction://hlinksldjump"/>
              </a:rPr>
              <a:t> </a:t>
            </a:r>
            <a:r>
              <a:rPr sz="2050" dirty="0">
                <a:hlinkClick r:id="rId3" action="ppaction://hlinksldjump"/>
              </a:rPr>
              <a:t>flags</a:t>
            </a:r>
            <a:endParaRPr sz="2050" dirty="0"/>
          </a:p>
        </p:txBody>
      </p:sp>
      <p:sp>
        <p:nvSpPr>
          <p:cNvPr id="29" name="object 29"/>
          <p:cNvSpPr txBox="1">
            <a:spLocks noGrp="1"/>
          </p:cNvSpPr>
          <p:nvPr>
            <p:ph type="ftr" sz="quarter" idx="11"/>
          </p:nvPr>
        </p:nvSpPr>
        <p:spPr>
          <a:xfrm>
            <a:off x="273532" y="3143455"/>
            <a:ext cx="2518410" cy="82074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lang="en-US" spc="-5" dirty="0"/>
              <a:t>Remake by Mao Huynh</a:t>
            </a:r>
            <a:endParaRPr spc="-5" dirty="0">
              <a:latin typeface="Noto Sans Mono CJK JP Bold"/>
              <a:cs typeface="Noto Sans Mono CJK JP Bold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E8C6D4D-84BB-6AB7-24F7-CEFBC456A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60"/>
              </a:spcBef>
            </a:pPr>
            <a:fld id="{81D60167-4931-47E6-BA6A-407CBD079E47}" type="slidenum">
              <a:rPr lang="en-US" spc="-5" smtClean="0"/>
              <a:t>216</a:t>
            </a:fld>
            <a:r>
              <a:rPr lang="en-US" spc="-5"/>
              <a:t>/300</a:t>
            </a:r>
            <a:endParaRPr lang="en-US" spc="-5" dirty="0"/>
          </a:p>
        </p:txBody>
      </p:sp>
    </p:spTree>
  </p:cSld>
  <p:clrMapOvr>
    <a:masterClrMapping/>
  </p:clrMapOvr>
  <p:transition>
    <p:cut/>
  </p:transition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961" y="28051"/>
            <a:ext cx="1436801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dirty="0"/>
              <a:t>Variable</a:t>
            </a:r>
            <a:r>
              <a:rPr sz="1400" spc="-50" dirty="0"/>
              <a:t> </a:t>
            </a:r>
            <a:r>
              <a:rPr sz="1400" spc="10" dirty="0"/>
              <a:t>flags</a:t>
            </a:r>
            <a:endParaRPr sz="1400" dirty="0"/>
          </a:p>
        </p:txBody>
      </p:sp>
      <p:sp>
        <p:nvSpPr>
          <p:cNvPr id="29" name="object 29"/>
          <p:cNvSpPr txBox="1">
            <a:spLocks noGrp="1"/>
          </p:cNvSpPr>
          <p:nvPr>
            <p:ph type="ftr" sz="quarter" idx="11"/>
          </p:nvPr>
        </p:nvSpPr>
        <p:spPr>
          <a:xfrm>
            <a:off x="273532" y="3143455"/>
            <a:ext cx="2518410" cy="82074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lang="en-US" spc="-5" dirty="0"/>
              <a:t>Remake by Mao Huynh</a:t>
            </a:r>
            <a:endParaRPr spc="-5" dirty="0">
              <a:latin typeface="Noto Sans Mono CJK JP Bold"/>
              <a:cs typeface="Noto Sans Mono CJK JP Bold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09194" y="571637"/>
            <a:ext cx="5137150" cy="216408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327660" indent="-177800">
              <a:lnSpc>
                <a:spcPct val="100000"/>
              </a:lnSpc>
              <a:spcBef>
                <a:spcPts val="434"/>
              </a:spcBef>
              <a:buClr>
                <a:srgbClr val="F47F19"/>
              </a:buClr>
              <a:buFont typeface="MathJax_AMS"/>
              <a:buChar char="▶"/>
              <a:tabLst>
                <a:tab pos="328295" algn="l"/>
              </a:tabLst>
            </a:pPr>
            <a:r>
              <a:rPr sz="1100" i="1" spc="-15" dirty="0">
                <a:latin typeface="LM Sans 10"/>
                <a:cs typeface="LM Sans 10"/>
              </a:rPr>
              <a:t>Variable </a:t>
            </a:r>
            <a:r>
              <a:rPr sz="1100" i="1" spc="-10" dirty="0">
                <a:latin typeface="LM Sans 10"/>
                <a:cs typeface="LM Sans 10"/>
              </a:rPr>
              <a:t>flags </a:t>
            </a:r>
            <a:r>
              <a:rPr sz="1100" spc="-15" dirty="0">
                <a:latin typeface="LM Sans 10"/>
                <a:cs typeface="LM Sans 10"/>
              </a:rPr>
              <a:t>are </a:t>
            </a:r>
            <a:r>
              <a:rPr sz="1100" spc="-5" dirty="0">
                <a:latin typeface="LM Sans 10"/>
                <a:cs typeface="LM Sans 10"/>
              </a:rPr>
              <a:t>used to </a:t>
            </a:r>
            <a:r>
              <a:rPr sz="1100" spc="-10" dirty="0">
                <a:latin typeface="LM Sans 10"/>
                <a:cs typeface="LM Sans 10"/>
              </a:rPr>
              <a:t>store </a:t>
            </a:r>
            <a:r>
              <a:rPr sz="1100" spc="-5" dirty="0">
                <a:latin typeface="LM Sans 10"/>
                <a:cs typeface="LM Sans 10"/>
              </a:rPr>
              <a:t>extra </a:t>
            </a:r>
            <a:r>
              <a:rPr sz="1100" spc="-10" dirty="0">
                <a:latin typeface="LM Sans 10"/>
                <a:cs typeface="LM Sans 10"/>
              </a:rPr>
              <a:t>information </a:t>
            </a:r>
            <a:r>
              <a:rPr sz="1100" spc="-5" dirty="0">
                <a:latin typeface="LM Sans 10"/>
                <a:cs typeface="LM Sans 10"/>
              </a:rPr>
              <a:t>on tasks and</a:t>
            </a:r>
            <a:r>
              <a:rPr sz="1100" spc="45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variables.</a:t>
            </a:r>
            <a:endParaRPr sz="1100">
              <a:latin typeface="LM Sans 10"/>
              <a:cs typeface="LM Sans 10"/>
            </a:endParaRPr>
          </a:p>
          <a:p>
            <a:pPr marL="327660" indent="-177800">
              <a:lnSpc>
                <a:spcPct val="100000"/>
              </a:lnSpc>
              <a:spcBef>
                <a:spcPts val="334"/>
              </a:spcBef>
              <a:buClr>
                <a:srgbClr val="F47F19"/>
              </a:buClr>
              <a:buFont typeface="MathJax_AMS"/>
              <a:buChar char="▶"/>
              <a:tabLst>
                <a:tab pos="328295" algn="l"/>
              </a:tabLst>
            </a:pPr>
            <a:r>
              <a:rPr sz="1100" spc="-5" dirty="0">
                <a:latin typeface="LM Sans 10"/>
                <a:cs typeface="LM Sans 10"/>
              </a:rPr>
              <a:t>They </a:t>
            </a:r>
            <a:r>
              <a:rPr sz="1100" spc="-15" dirty="0">
                <a:latin typeface="LM Sans 10"/>
                <a:cs typeface="LM Sans 10"/>
              </a:rPr>
              <a:t>are </a:t>
            </a:r>
            <a:r>
              <a:rPr sz="1100" spc="-5" dirty="0">
                <a:latin typeface="LM Sans 10"/>
                <a:cs typeface="LM Sans 10"/>
              </a:rPr>
              <a:t>used to control task functionalities.</a:t>
            </a:r>
            <a:endParaRPr sz="1100">
              <a:latin typeface="LM Sans 10"/>
              <a:cs typeface="LM Sans 10"/>
            </a:endParaRPr>
          </a:p>
          <a:p>
            <a:pPr marL="327660" indent="-177800">
              <a:lnSpc>
                <a:spcPct val="100000"/>
              </a:lnSpc>
              <a:spcBef>
                <a:spcPts val="170"/>
              </a:spcBef>
              <a:buClr>
                <a:srgbClr val="F47F19"/>
              </a:buClr>
              <a:buFont typeface="MathJax_AMS"/>
              <a:buChar char="▶"/>
              <a:tabLst>
                <a:tab pos="328295" algn="l"/>
              </a:tabLst>
            </a:pPr>
            <a:r>
              <a:rPr sz="1100" spc="-10" dirty="0">
                <a:latin typeface="LM Sans 10"/>
                <a:cs typeface="LM Sans 10"/>
              </a:rPr>
              <a:t>A </a:t>
            </a:r>
            <a:r>
              <a:rPr sz="1100" dirty="0">
                <a:latin typeface="LM Sans 10"/>
                <a:cs typeface="LM Sans 10"/>
              </a:rPr>
              <a:t>number </a:t>
            </a:r>
            <a:r>
              <a:rPr sz="1100" spc="-5" dirty="0">
                <a:latin typeface="LM Sans 10"/>
                <a:cs typeface="LM Sans 10"/>
              </a:rPr>
              <a:t>of these </a:t>
            </a:r>
            <a:r>
              <a:rPr sz="1100" spc="-10" dirty="0">
                <a:latin typeface="LM Sans 10"/>
                <a:cs typeface="LM Sans 10"/>
              </a:rPr>
              <a:t>flags </a:t>
            </a:r>
            <a:r>
              <a:rPr sz="1100" spc="-15" dirty="0">
                <a:latin typeface="LM Sans 10"/>
                <a:cs typeface="LM Sans 10"/>
              </a:rPr>
              <a:t>are </a:t>
            </a:r>
            <a:r>
              <a:rPr sz="1100" spc="-5" dirty="0">
                <a:latin typeface="LM Sans 10"/>
                <a:cs typeface="LM Sans 10"/>
              </a:rPr>
              <a:t>already used </a:t>
            </a:r>
            <a:r>
              <a:rPr sz="1100" spc="-20" dirty="0">
                <a:latin typeface="LM Sans 10"/>
                <a:cs typeface="LM Sans 10"/>
              </a:rPr>
              <a:t>by</a:t>
            </a:r>
            <a:r>
              <a:rPr sz="1100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BitBake:</a:t>
            </a:r>
            <a:endParaRPr sz="1100">
              <a:latin typeface="LM Sans 10"/>
              <a:cs typeface="LM Sans 10"/>
            </a:endParaRPr>
          </a:p>
          <a:p>
            <a:pPr marL="604520" marR="68580" lvl="1" indent="-132715">
              <a:lnSpc>
                <a:spcPct val="100000"/>
              </a:lnSpc>
              <a:spcBef>
                <a:spcPts val="175"/>
              </a:spcBef>
              <a:buClr>
                <a:srgbClr val="F47F19"/>
              </a:buClr>
              <a:buFont typeface="Times New Roman"/>
              <a:buChar char="•"/>
              <a:tabLst>
                <a:tab pos="605155" algn="l"/>
              </a:tabLst>
            </a:pPr>
            <a:r>
              <a:rPr sz="10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dirs</a:t>
            </a:r>
            <a:r>
              <a:rPr sz="1000" spc="-5" dirty="0">
                <a:latin typeface="LM Sans 10"/>
                <a:cs typeface="LM Sans 10"/>
              </a:rPr>
              <a:t>: directories that should </a:t>
            </a:r>
            <a:r>
              <a:rPr sz="1000" spc="10" dirty="0">
                <a:latin typeface="LM Sans 10"/>
                <a:cs typeface="LM Sans 10"/>
              </a:rPr>
              <a:t>be </a:t>
            </a:r>
            <a:r>
              <a:rPr sz="1000" spc="-5" dirty="0">
                <a:latin typeface="LM Sans 10"/>
                <a:cs typeface="LM Sans 10"/>
              </a:rPr>
              <a:t>created before the task runs. The last one </a:t>
            </a:r>
            <a:r>
              <a:rPr sz="1000" dirty="0">
                <a:latin typeface="LM Sans 10"/>
                <a:cs typeface="LM Sans 10"/>
              </a:rPr>
              <a:t>becomes  </a:t>
            </a:r>
            <a:r>
              <a:rPr sz="1000" spc="-5" dirty="0">
                <a:latin typeface="LM Sans 10"/>
                <a:cs typeface="LM Sans 10"/>
              </a:rPr>
              <a:t>the </a:t>
            </a:r>
            <a:r>
              <a:rPr sz="1000" spc="-20" dirty="0">
                <a:latin typeface="LM Sans 10"/>
                <a:cs typeface="LM Sans 10"/>
              </a:rPr>
              <a:t>work </a:t>
            </a:r>
            <a:r>
              <a:rPr sz="1000" spc="-5" dirty="0">
                <a:latin typeface="LM Sans 10"/>
                <a:cs typeface="LM Sans 10"/>
              </a:rPr>
              <a:t>directory </a:t>
            </a:r>
            <a:r>
              <a:rPr sz="1000" spc="-15" dirty="0">
                <a:latin typeface="LM Sans 10"/>
                <a:cs typeface="LM Sans 10"/>
              </a:rPr>
              <a:t>for </a:t>
            </a:r>
            <a:r>
              <a:rPr sz="1000" spc="-5" dirty="0">
                <a:latin typeface="LM Sans 10"/>
                <a:cs typeface="LM Sans 10"/>
              </a:rPr>
              <a:t>the</a:t>
            </a:r>
            <a:r>
              <a:rPr sz="1000" spc="15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task.</a:t>
            </a:r>
            <a:endParaRPr sz="1000">
              <a:latin typeface="LM Sans 10"/>
              <a:cs typeface="LM Sans 10"/>
            </a:endParaRPr>
          </a:p>
          <a:p>
            <a:pPr marL="604520" lvl="1" indent="-132715">
              <a:lnSpc>
                <a:spcPts val="1190"/>
              </a:lnSpc>
              <a:buClr>
                <a:srgbClr val="F47F19"/>
              </a:buClr>
              <a:buFont typeface="Times New Roman"/>
              <a:buChar char="•"/>
              <a:tabLst>
                <a:tab pos="605155" algn="l"/>
              </a:tabLst>
            </a:pPr>
            <a:r>
              <a:rPr sz="10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noexec</a:t>
            </a:r>
            <a:r>
              <a:rPr sz="1000" spc="-5" dirty="0">
                <a:latin typeface="LM Sans 10"/>
                <a:cs typeface="LM Sans 10"/>
              </a:rPr>
              <a:t>: disable the execution of the</a:t>
            </a:r>
            <a:r>
              <a:rPr sz="1000" spc="105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task.</a:t>
            </a:r>
            <a:endParaRPr sz="1000">
              <a:latin typeface="LM Sans 10"/>
              <a:cs typeface="LM Sans 10"/>
            </a:endParaRPr>
          </a:p>
          <a:p>
            <a:pPr marL="604520" marR="72390" lvl="1" indent="-132715">
              <a:lnSpc>
                <a:spcPts val="1200"/>
              </a:lnSpc>
              <a:spcBef>
                <a:spcPts val="40"/>
              </a:spcBef>
              <a:buClr>
                <a:srgbClr val="F47F19"/>
              </a:buClr>
              <a:buFont typeface="Times New Roman"/>
              <a:buChar char="•"/>
              <a:tabLst>
                <a:tab pos="605155" algn="l"/>
              </a:tabLst>
            </a:pPr>
            <a:r>
              <a:rPr sz="10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nostamp</a:t>
            </a:r>
            <a:r>
              <a:rPr sz="1000" spc="-5" dirty="0">
                <a:latin typeface="LM Sans 10"/>
                <a:cs typeface="LM Sans 10"/>
              </a:rPr>
              <a:t>: do not create a </a:t>
            </a:r>
            <a:r>
              <a:rPr sz="1000" i="1" spc="-5" dirty="0">
                <a:latin typeface="LM Sans 10"/>
                <a:cs typeface="LM Sans 10"/>
              </a:rPr>
              <a:t>stamp </a:t>
            </a:r>
            <a:r>
              <a:rPr sz="1000" spc="-5" dirty="0">
                <a:latin typeface="LM Sans 10"/>
                <a:cs typeface="LM Sans 10"/>
              </a:rPr>
              <a:t>file when running the task. The task will </a:t>
            </a:r>
            <a:r>
              <a:rPr sz="1000" spc="-15" dirty="0">
                <a:latin typeface="LM Sans 10"/>
                <a:cs typeface="LM Sans 10"/>
              </a:rPr>
              <a:t>always </a:t>
            </a:r>
            <a:r>
              <a:rPr sz="1000" spc="10" dirty="0">
                <a:latin typeface="LM Sans 10"/>
                <a:cs typeface="LM Sans 10"/>
              </a:rPr>
              <a:t>be  </a:t>
            </a:r>
            <a:r>
              <a:rPr sz="1000" spc="-5" dirty="0">
                <a:latin typeface="LM Sans 10"/>
                <a:cs typeface="LM Sans 10"/>
              </a:rPr>
              <a:t>executed.</a:t>
            </a:r>
            <a:endParaRPr sz="1000">
              <a:latin typeface="LM Sans 10"/>
              <a:cs typeface="LM Sans 10"/>
            </a:endParaRPr>
          </a:p>
          <a:p>
            <a:pPr marL="604520" lvl="1" indent="-132715">
              <a:lnSpc>
                <a:spcPts val="1150"/>
              </a:lnSpc>
              <a:buClr>
                <a:srgbClr val="F47F19"/>
              </a:buClr>
              <a:buFont typeface="Times New Roman"/>
              <a:buChar char="•"/>
              <a:tabLst>
                <a:tab pos="605155" algn="l"/>
              </a:tabLst>
            </a:pPr>
            <a:r>
              <a:rPr sz="10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doc</a:t>
            </a:r>
            <a:r>
              <a:rPr sz="1000" spc="-5" dirty="0">
                <a:latin typeface="LM Sans 10"/>
                <a:cs typeface="LM Sans 10"/>
              </a:rPr>
              <a:t>: task </a:t>
            </a:r>
            <a:r>
              <a:rPr sz="1000" dirty="0">
                <a:latin typeface="LM Sans 10"/>
                <a:cs typeface="LM Sans 10"/>
              </a:rPr>
              <a:t>documentation </a:t>
            </a:r>
            <a:r>
              <a:rPr sz="1000" spc="-10" dirty="0">
                <a:latin typeface="LM Sans 10"/>
                <a:cs typeface="LM Sans 10"/>
              </a:rPr>
              <a:t>displayed </a:t>
            </a:r>
            <a:r>
              <a:rPr sz="1000" spc="-20" dirty="0">
                <a:latin typeface="LM Sans 10"/>
                <a:cs typeface="LM Sans 10"/>
              </a:rPr>
              <a:t>by</a:t>
            </a:r>
            <a:r>
              <a:rPr sz="1000" spc="100" dirty="0">
                <a:latin typeface="LM Sans 10"/>
                <a:cs typeface="LM Sans 10"/>
              </a:rPr>
              <a:t> </a:t>
            </a:r>
            <a:r>
              <a:rPr sz="1000" i="1" spc="-5" dirty="0">
                <a:latin typeface="LM Sans 10"/>
                <a:cs typeface="LM Sans 10"/>
              </a:rPr>
              <a:t>listtasks</a:t>
            </a:r>
            <a:r>
              <a:rPr sz="1000" spc="-5" dirty="0">
                <a:latin typeface="LM Sans 10"/>
                <a:cs typeface="LM Sans 10"/>
              </a:rPr>
              <a:t>.</a:t>
            </a:r>
            <a:endParaRPr sz="1000">
              <a:latin typeface="LM Sans 10"/>
              <a:cs typeface="LM Sans 10"/>
            </a:endParaRPr>
          </a:p>
          <a:p>
            <a:pPr marL="50800">
              <a:lnSpc>
                <a:spcPct val="100000"/>
              </a:lnSpc>
              <a:spcBef>
                <a:spcPts val="650"/>
              </a:spcBef>
            </a:pPr>
            <a:r>
              <a:rPr sz="1100" spc="-5" dirty="0">
                <a:solidFill>
                  <a:srgbClr val="3F3F3F"/>
                </a:solidFill>
                <a:latin typeface="Noto Sans Mono CJK JP Bold"/>
                <a:cs typeface="Noto Sans Mono CJK JP Bold"/>
              </a:rPr>
              <a:t>do_settime[noexec] =</a:t>
            </a:r>
            <a:r>
              <a:rPr sz="1100" spc="-10" dirty="0">
                <a:solidFill>
                  <a:srgbClr val="3F3F3F"/>
                </a:solidFill>
                <a:latin typeface="Noto Sans Mono CJK JP Bold"/>
                <a:cs typeface="Noto Sans Mono CJK JP Bold"/>
              </a:rPr>
              <a:t> </a:t>
            </a:r>
            <a:r>
              <a:rPr sz="1100" spc="-5" dirty="0">
                <a:solidFill>
                  <a:srgbClr val="CC5454"/>
                </a:solidFill>
                <a:latin typeface="Noto Sans Mono CJK JP Bold"/>
                <a:cs typeface="Noto Sans Mono CJK JP Bold"/>
              </a:rPr>
              <a:t>"1"</a:t>
            </a:r>
            <a:endParaRPr sz="1100">
              <a:latin typeface="Noto Sans Mono CJK JP Bold"/>
              <a:cs typeface="Noto Sans Mono CJK JP Bold"/>
            </a:endParaRPr>
          </a:p>
          <a:p>
            <a:pPr marL="50800">
              <a:lnSpc>
                <a:spcPct val="100000"/>
              </a:lnSpc>
              <a:spcBef>
                <a:spcPts val="35"/>
              </a:spcBef>
            </a:pPr>
            <a:r>
              <a:rPr sz="1100" spc="-5" dirty="0">
                <a:solidFill>
                  <a:srgbClr val="3F3F3F"/>
                </a:solidFill>
                <a:latin typeface="Noto Sans Mono CJK JP Bold"/>
                <a:cs typeface="Noto Sans Mono CJK JP Bold"/>
              </a:rPr>
              <a:t>do_compile[nostamp] =</a:t>
            </a:r>
            <a:r>
              <a:rPr sz="1100" spc="-10" dirty="0">
                <a:solidFill>
                  <a:srgbClr val="3F3F3F"/>
                </a:solidFill>
                <a:latin typeface="Noto Sans Mono CJK JP Bold"/>
                <a:cs typeface="Noto Sans Mono CJK JP Bold"/>
              </a:rPr>
              <a:t> </a:t>
            </a:r>
            <a:r>
              <a:rPr sz="1100" spc="-5" dirty="0">
                <a:solidFill>
                  <a:srgbClr val="CC5454"/>
                </a:solidFill>
                <a:latin typeface="Noto Sans Mono CJK JP Bold"/>
                <a:cs typeface="Noto Sans Mono CJK JP Bold"/>
              </a:rPr>
              <a:t>"1"</a:t>
            </a:r>
            <a:endParaRPr sz="1100">
              <a:latin typeface="Noto Sans Mono CJK JP Bold"/>
              <a:cs typeface="Noto Sans Mono CJK JP Bold"/>
            </a:endParaRPr>
          </a:p>
          <a:p>
            <a:pPr marL="50800">
              <a:lnSpc>
                <a:spcPct val="100000"/>
              </a:lnSpc>
              <a:spcBef>
                <a:spcPts val="35"/>
              </a:spcBef>
            </a:pPr>
            <a:r>
              <a:rPr sz="1100" spc="-5" dirty="0">
                <a:solidFill>
                  <a:srgbClr val="3F3F3F"/>
                </a:solidFill>
                <a:latin typeface="Noto Sans Mono CJK JP Bold"/>
                <a:cs typeface="Noto Sans Mono CJK JP Bold"/>
              </a:rPr>
              <a:t>do_settime[doc] = </a:t>
            </a:r>
            <a:r>
              <a:rPr sz="1100" spc="-5" dirty="0">
                <a:solidFill>
                  <a:srgbClr val="CC5454"/>
                </a:solidFill>
                <a:latin typeface="Noto Sans Mono CJK JP Bold"/>
                <a:cs typeface="Noto Sans Mono CJK JP Bold"/>
              </a:rPr>
              <a:t>"Set the current time in</a:t>
            </a:r>
            <a:r>
              <a:rPr sz="1100" spc="-25" dirty="0">
                <a:solidFill>
                  <a:srgbClr val="CC5454"/>
                </a:solidFill>
                <a:latin typeface="Noto Sans Mono CJK JP Bold"/>
                <a:cs typeface="Noto Sans Mono CJK JP Bold"/>
              </a:rPr>
              <a:t> </a:t>
            </a:r>
            <a:r>
              <a:rPr sz="1100" spc="-5" dirty="0">
                <a:solidFill>
                  <a:srgbClr val="CC5454"/>
                </a:solidFill>
                <a:latin typeface="Noto Sans Mono CJK JP Bold"/>
                <a:cs typeface="Noto Sans Mono CJK JP Bold"/>
              </a:rPr>
              <a:t>${</a:t>
            </a:r>
            <a:r>
              <a:rPr sz="1100" spc="-5" dirty="0">
                <a:solidFill>
                  <a:srgbClr val="00688C"/>
                </a:solidFill>
                <a:latin typeface="Noto Sans Mono CJK JP Bold"/>
                <a:cs typeface="Noto Sans Mono CJK JP Bold"/>
              </a:rPr>
              <a:t>TIME</a:t>
            </a:r>
            <a:r>
              <a:rPr sz="1100" spc="-5" dirty="0">
                <a:solidFill>
                  <a:srgbClr val="CC5454"/>
                </a:solidFill>
                <a:latin typeface="Noto Sans Mono CJK JP Bold"/>
                <a:cs typeface="Noto Sans Mono CJK JP Bold"/>
              </a:rPr>
              <a:t>}"</a:t>
            </a:r>
            <a:endParaRPr sz="1100">
              <a:latin typeface="Noto Sans Mono CJK JP Bold"/>
              <a:cs typeface="Noto Sans Mono CJK JP Bold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507617D-F191-8773-1269-4185760D6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60"/>
              </a:spcBef>
            </a:pPr>
            <a:fld id="{81D60167-4931-47E6-BA6A-407CBD079E47}" type="slidenum">
              <a:rPr lang="en-US" spc="-5" smtClean="0"/>
              <a:t>217</a:t>
            </a:fld>
            <a:r>
              <a:rPr lang="en-US" spc="-5"/>
              <a:t>/300</a:t>
            </a:r>
            <a:endParaRPr lang="en-US" spc="-5" dirty="0"/>
          </a:p>
        </p:txBody>
      </p:sp>
    </p:spTree>
  </p:cSld>
  <p:clrMapOvr>
    <a:masterClrMapping/>
  </p:clrMapOvr>
  <p:transition>
    <p:cut/>
  </p:transition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7962" y="28051"/>
            <a:ext cx="2654096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5" dirty="0">
                <a:latin typeface="LM Sans 17"/>
                <a:cs typeface="LM Sans 17"/>
                <a:hlinkClick r:id="rId2" action="ppaction://hlinksldjump"/>
              </a:rPr>
              <a:t>Writing </a:t>
            </a:r>
            <a:r>
              <a:rPr sz="1400" spc="15" dirty="0">
                <a:latin typeface="LM Sans 17"/>
                <a:cs typeface="LM Sans 17"/>
                <a:hlinkClick r:id="rId2" action="ppaction://hlinksldjump"/>
              </a:rPr>
              <a:t>recipes </a:t>
            </a:r>
            <a:r>
              <a:rPr sz="1400" spc="10" dirty="0">
                <a:latin typeface="LM Sans 17"/>
                <a:cs typeface="LM Sans 17"/>
                <a:hlinkClick r:id="rId2" action="ppaction://hlinksldjump"/>
              </a:rPr>
              <a:t>- going</a:t>
            </a:r>
            <a:r>
              <a:rPr sz="1400" spc="-5" dirty="0">
                <a:latin typeface="LM Sans 17"/>
                <a:cs typeface="LM Sans 17"/>
                <a:hlinkClick r:id="rId2" action="ppaction://hlinksldjump"/>
              </a:rPr>
              <a:t> </a:t>
            </a:r>
            <a:r>
              <a:rPr sz="1400" spc="10" dirty="0">
                <a:latin typeface="LM Sans 17"/>
                <a:cs typeface="LM Sans 17"/>
                <a:hlinkClick r:id="rId2" action="ppaction://hlinksldjump"/>
              </a:rPr>
              <a:t>further</a:t>
            </a:r>
            <a:endParaRPr sz="1400" dirty="0">
              <a:latin typeface="LM Sans 17"/>
              <a:cs typeface="LM Sans 17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title"/>
          </p:nvPr>
        </p:nvSpPr>
        <p:spPr>
          <a:xfrm>
            <a:off x="1358900" y="1354969"/>
            <a:ext cx="2813050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spc="20" dirty="0">
                <a:hlinkClick r:id="rId3" action="ppaction://hlinksldjump"/>
              </a:rPr>
              <a:t>Root </a:t>
            </a:r>
            <a:r>
              <a:rPr sz="2050" dirty="0">
                <a:hlinkClick r:id="rId3" action="ppaction://hlinksldjump"/>
              </a:rPr>
              <a:t>filesystem</a:t>
            </a:r>
            <a:r>
              <a:rPr sz="2050" spc="-50" dirty="0">
                <a:hlinkClick r:id="rId3" action="ppaction://hlinksldjump"/>
              </a:rPr>
              <a:t> </a:t>
            </a:r>
            <a:r>
              <a:rPr sz="2050" spc="5" dirty="0">
                <a:hlinkClick r:id="rId3" action="ppaction://hlinksldjump"/>
              </a:rPr>
              <a:t>creation</a:t>
            </a:r>
            <a:endParaRPr sz="2050" dirty="0"/>
          </a:p>
        </p:txBody>
      </p:sp>
      <p:sp>
        <p:nvSpPr>
          <p:cNvPr id="29" name="object 29"/>
          <p:cNvSpPr txBox="1">
            <a:spLocks noGrp="1"/>
          </p:cNvSpPr>
          <p:nvPr>
            <p:ph type="ftr" sz="quarter" idx="11"/>
          </p:nvPr>
        </p:nvSpPr>
        <p:spPr>
          <a:xfrm>
            <a:off x="273532" y="3143455"/>
            <a:ext cx="2518410" cy="82074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lang="en-US" spc="-5" dirty="0"/>
              <a:t>Remake by Mao Huynh</a:t>
            </a:r>
            <a:endParaRPr spc="-5" dirty="0">
              <a:latin typeface="Noto Sans Mono CJK JP Bold"/>
              <a:cs typeface="Noto Sans Mono CJK JP Bold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2A63B2-386C-DA5B-F8FC-FF1EA3103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60"/>
              </a:spcBef>
            </a:pPr>
            <a:fld id="{81D60167-4931-47E6-BA6A-407CBD079E47}" type="slidenum">
              <a:rPr lang="en-US" spc="-5" smtClean="0"/>
              <a:t>218</a:t>
            </a:fld>
            <a:r>
              <a:rPr lang="en-US" spc="-5"/>
              <a:t>/300</a:t>
            </a:r>
            <a:endParaRPr lang="en-US" spc="-5" dirty="0"/>
          </a:p>
        </p:txBody>
      </p:sp>
    </p:spTree>
  </p:cSld>
  <p:clrMapOvr>
    <a:masterClrMapping/>
  </p:clrMapOvr>
  <p:transition>
    <p:cut/>
  </p:transition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962" y="28051"/>
            <a:ext cx="2566466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0" dirty="0"/>
              <a:t>Files </a:t>
            </a:r>
            <a:r>
              <a:rPr sz="1400" spc="15" dirty="0"/>
              <a:t>and </a:t>
            </a:r>
            <a:r>
              <a:rPr sz="1400" spc="5" dirty="0"/>
              <a:t>directories</a:t>
            </a:r>
            <a:r>
              <a:rPr sz="1400" spc="-15" dirty="0"/>
              <a:t> </a:t>
            </a:r>
            <a:r>
              <a:rPr sz="1400" spc="10" dirty="0"/>
              <a:t>selection</a:t>
            </a:r>
            <a:endParaRPr sz="1400" dirty="0"/>
          </a:p>
        </p:txBody>
      </p:sp>
      <p:sp>
        <p:nvSpPr>
          <p:cNvPr id="30" name="object 30"/>
          <p:cNvSpPr txBox="1">
            <a:spLocks noGrp="1"/>
          </p:cNvSpPr>
          <p:nvPr>
            <p:ph type="ftr" sz="quarter" idx="11"/>
          </p:nvPr>
        </p:nvSpPr>
        <p:spPr>
          <a:xfrm>
            <a:off x="273532" y="3143455"/>
            <a:ext cx="2518410" cy="82074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lang="en-US" spc="-5" dirty="0"/>
              <a:t>Remake by Mao Huynh</a:t>
            </a:r>
            <a:endParaRPr spc="-5" dirty="0">
              <a:latin typeface="Noto Sans Mono CJK JP Bold"/>
              <a:cs typeface="Noto Sans Mono CJK JP Bold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309181" y="1292796"/>
            <a:ext cx="5142230" cy="1280160"/>
          </a:xfrm>
          <a:custGeom>
            <a:avLst/>
            <a:gdLst/>
            <a:ahLst/>
            <a:cxnLst/>
            <a:rect l="l" t="t" r="r" b="b"/>
            <a:pathLst>
              <a:path w="5142230" h="1280160">
                <a:moveTo>
                  <a:pt x="5141671" y="44424"/>
                </a:moveTo>
                <a:lnTo>
                  <a:pt x="5140376" y="44424"/>
                </a:lnTo>
                <a:lnTo>
                  <a:pt x="5137670" y="31076"/>
                </a:lnTo>
                <a:lnTo>
                  <a:pt x="5126748" y="14922"/>
                </a:lnTo>
                <a:lnTo>
                  <a:pt x="5110607" y="4013"/>
                </a:lnTo>
                <a:lnTo>
                  <a:pt x="5090871" y="0"/>
                </a:lnTo>
                <a:lnTo>
                  <a:pt x="50800" y="0"/>
                </a:lnTo>
                <a:lnTo>
                  <a:pt x="31076" y="4013"/>
                </a:lnTo>
                <a:lnTo>
                  <a:pt x="14922" y="14922"/>
                </a:lnTo>
                <a:lnTo>
                  <a:pt x="4013" y="31076"/>
                </a:lnTo>
                <a:lnTo>
                  <a:pt x="1295" y="44424"/>
                </a:lnTo>
                <a:lnTo>
                  <a:pt x="0" y="44424"/>
                </a:lnTo>
                <a:lnTo>
                  <a:pt x="0" y="50800"/>
                </a:lnTo>
                <a:lnTo>
                  <a:pt x="0" y="82384"/>
                </a:lnTo>
                <a:lnTo>
                  <a:pt x="0" y="1228763"/>
                </a:lnTo>
                <a:lnTo>
                  <a:pt x="4013" y="1248498"/>
                </a:lnTo>
                <a:lnTo>
                  <a:pt x="14922" y="1264653"/>
                </a:lnTo>
                <a:lnTo>
                  <a:pt x="31076" y="1275562"/>
                </a:lnTo>
                <a:lnTo>
                  <a:pt x="50800" y="1279575"/>
                </a:lnTo>
                <a:lnTo>
                  <a:pt x="5090871" y="1279575"/>
                </a:lnTo>
                <a:lnTo>
                  <a:pt x="5110607" y="1275562"/>
                </a:lnTo>
                <a:lnTo>
                  <a:pt x="5126748" y="1264653"/>
                </a:lnTo>
                <a:lnTo>
                  <a:pt x="5137670" y="1248498"/>
                </a:lnTo>
                <a:lnTo>
                  <a:pt x="5141671" y="1228763"/>
                </a:lnTo>
                <a:lnTo>
                  <a:pt x="5141671" y="82384"/>
                </a:lnTo>
                <a:lnTo>
                  <a:pt x="5141671" y="50800"/>
                </a:lnTo>
                <a:lnTo>
                  <a:pt x="5141671" y="44424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321894" y="406208"/>
            <a:ext cx="5063490" cy="26276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14960" marR="343535" indent="-177165">
              <a:lnSpc>
                <a:spcPct val="102600"/>
              </a:lnSpc>
              <a:spcBef>
                <a:spcPts val="55"/>
              </a:spcBef>
              <a:buClr>
                <a:srgbClr val="F47F19"/>
              </a:buClr>
              <a:buFont typeface="MathJax_AMS"/>
              <a:buChar char="▶"/>
              <a:tabLst>
                <a:tab pos="315595" algn="l"/>
              </a:tabLst>
            </a:pPr>
            <a:r>
              <a:rPr sz="1100" spc="-5" dirty="0">
                <a:latin typeface="LM Sans 10"/>
                <a:cs typeface="LM Sans 10"/>
              </a:rPr>
              <a:t>The </a:t>
            </a:r>
            <a:r>
              <a:rPr sz="11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FILES </a:t>
            </a:r>
            <a:r>
              <a:rPr sz="1100" spc="-10" dirty="0">
                <a:latin typeface="LM Sans 10"/>
                <a:cs typeface="LM Sans 10"/>
              </a:rPr>
              <a:t>variable </a:t>
            </a:r>
            <a:r>
              <a:rPr sz="1100" spc="-5" dirty="0">
                <a:latin typeface="LM Sans 10"/>
                <a:cs typeface="LM Sans 10"/>
              </a:rPr>
              <a:t>controls the list of files and </a:t>
            </a:r>
            <a:r>
              <a:rPr sz="1100" spc="-10" dirty="0">
                <a:latin typeface="LM Sans 10"/>
                <a:cs typeface="LM Sans 10"/>
              </a:rPr>
              <a:t>directories </a:t>
            </a:r>
            <a:r>
              <a:rPr sz="1100" spc="-5" dirty="0">
                <a:latin typeface="LM Sans 10"/>
                <a:cs typeface="LM Sans 10"/>
              </a:rPr>
              <a:t>to </a:t>
            </a:r>
            <a:r>
              <a:rPr sz="1100" spc="10" dirty="0">
                <a:latin typeface="LM Sans 10"/>
                <a:cs typeface="LM Sans 10"/>
              </a:rPr>
              <a:t>be </a:t>
            </a:r>
            <a:r>
              <a:rPr sz="1100" spc="-5" dirty="0">
                <a:latin typeface="LM Sans 10"/>
                <a:cs typeface="LM Sans 10"/>
              </a:rPr>
              <a:t>placed</a:t>
            </a:r>
            <a:r>
              <a:rPr sz="1100" spc="-19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into  packages.</a:t>
            </a:r>
            <a:endParaRPr sz="1100">
              <a:latin typeface="LM Sans 10"/>
              <a:cs typeface="LM Sans 10"/>
            </a:endParaRPr>
          </a:p>
          <a:p>
            <a:pPr marL="314960" indent="-177800">
              <a:lnSpc>
                <a:spcPct val="100000"/>
              </a:lnSpc>
              <a:spcBef>
                <a:spcPts val="204"/>
              </a:spcBef>
              <a:buClr>
                <a:srgbClr val="F47F19"/>
              </a:buClr>
              <a:buFont typeface="MathJax_AMS"/>
              <a:buChar char="▶"/>
              <a:tabLst>
                <a:tab pos="315595" algn="l"/>
              </a:tabLst>
            </a:pPr>
            <a:r>
              <a:rPr sz="1100" spc="-5" dirty="0">
                <a:latin typeface="LM Sans 10"/>
                <a:cs typeface="LM Sans 10"/>
              </a:rPr>
              <a:t>It must </a:t>
            </a:r>
            <a:r>
              <a:rPr sz="1100" spc="10" dirty="0">
                <a:latin typeface="LM Sans 10"/>
                <a:cs typeface="LM Sans 10"/>
              </a:rPr>
              <a:t>be </a:t>
            </a:r>
            <a:r>
              <a:rPr sz="1100" spc="-5" dirty="0">
                <a:latin typeface="LM Sans 10"/>
                <a:cs typeface="LM Sans 10"/>
              </a:rPr>
              <a:t>package specific (e.g. with</a:t>
            </a:r>
            <a:r>
              <a:rPr sz="1100" spc="90" dirty="0">
                <a:latin typeface="LM Sans 10"/>
                <a:cs typeface="LM Sans 10"/>
              </a:rPr>
              <a:t> </a:t>
            </a:r>
            <a:r>
              <a:rPr sz="11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_${PN}</a:t>
            </a:r>
            <a:r>
              <a:rPr sz="1100" spc="-5" dirty="0">
                <a:latin typeface="LM Sans 10"/>
                <a:cs typeface="LM Sans 10"/>
              </a:rPr>
              <a:t>).</a:t>
            </a:r>
            <a:endParaRPr sz="1100">
              <a:latin typeface="LM Sans 10"/>
              <a:cs typeface="LM Sans 10"/>
            </a:endParaRPr>
          </a:p>
          <a:p>
            <a:pPr marL="314960" indent="-177800">
              <a:lnSpc>
                <a:spcPct val="100000"/>
              </a:lnSpc>
              <a:spcBef>
                <a:spcPts val="204"/>
              </a:spcBef>
              <a:buClr>
                <a:srgbClr val="F47F19"/>
              </a:buClr>
              <a:buFont typeface="MathJax_AMS"/>
              <a:buChar char="▶"/>
              <a:tabLst>
                <a:tab pos="315595" algn="l"/>
              </a:tabLst>
            </a:pPr>
            <a:r>
              <a:rPr sz="1100" spc="-5" dirty="0">
                <a:latin typeface="LM Sans 10"/>
                <a:cs typeface="LM Sans 10"/>
              </a:rPr>
              <a:t>In </a:t>
            </a:r>
            <a:r>
              <a:rPr sz="1100" spc="-30" dirty="0">
                <a:latin typeface="LM Sans 10"/>
                <a:cs typeface="LM Sans 10"/>
              </a:rPr>
              <a:t>Poky, </a:t>
            </a:r>
            <a:r>
              <a:rPr sz="1100" spc="-5" dirty="0">
                <a:latin typeface="LM Sans 10"/>
                <a:cs typeface="LM Sans 10"/>
              </a:rPr>
              <a:t>defaults</a:t>
            </a:r>
            <a:r>
              <a:rPr sz="1100" spc="1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to:</a:t>
            </a:r>
            <a:endParaRPr sz="1100">
              <a:latin typeface="LM Sans 10"/>
              <a:cs typeface="LM Sans 10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950">
              <a:latin typeface="LM Sans 10"/>
              <a:cs typeface="LM Sans 10"/>
            </a:endParaRPr>
          </a:p>
          <a:p>
            <a:pPr marL="38100">
              <a:lnSpc>
                <a:spcPts val="955"/>
              </a:lnSpc>
            </a:pPr>
            <a:r>
              <a:rPr sz="800" spc="-5" dirty="0">
                <a:solidFill>
                  <a:srgbClr val="3F3F3F"/>
                </a:solidFill>
                <a:latin typeface="Noto Sans Mono CJK JP Bold"/>
                <a:cs typeface="Noto Sans Mono CJK JP Bold"/>
              </a:rPr>
              <a:t>FILES_</a:t>
            </a:r>
            <a:r>
              <a:rPr sz="800" spc="-5" dirty="0">
                <a:solidFill>
                  <a:srgbClr val="CC5454"/>
                </a:solidFill>
                <a:latin typeface="Noto Sans Mono CJK JP Bold"/>
                <a:cs typeface="Noto Sans Mono CJK JP Bold"/>
              </a:rPr>
              <a:t>${</a:t>
            </a:r>
            <a:r>
              <a:rPr sz="800" spc="-5" dirty="0">
                <a:solidFill>
                  <a:srgbClr val="00688C"/>
                </a:solidFill>
                <a:latin typeface="Noto Sans Mono CJK JP Bold"/>
                <a:cs typeface="Noto Sans Mono CJK JP Bold"/>
              </a:rPr>
              <a:t>PN</a:t>
            </a:r>
            <a:r>
              <a:rPr sz="800" spc="-5" dirty="0">
                <a:solidFill>
                  <a:srgbClr val="CC5454"/>
                </a:solidFill>
                <a:latin typeface="Noto Sans Mono CJK JP Bold"/>
                <a:cs typeface="Noto Sans Mono CJK JP Bold"/>
              </a:rPr>
              <a:t>} </a:t>
            </a:r>
            <a:r>
              <a:rPr sz="800" spc="-5" dirty="0">
                <a:solidFill>
                  <a:srgbClr val="3F3F3F"/>
                </a:solidFill>
                <a:latin typeface="Noto Sans Mono CJK JP Bold"/>
                <a:cs typeface="Noto Sans Mono CJK JP Bold"/>
              </a:rPr>
              <a:t>=</a:t>
            </a:r>
            <a:r>
              <a:rPr sz="800" spc="-10" dirty="0">
                <a:solidFill>
                  <a:srgbClr val="3F3F3F"/>
                </a:solidFill>
                <a:latin typeface="Noto Sans Mono CJK JP Bold"/>
                <a:cs typeface="Noto Sans Mono CJK JP Bold"/>
              </a:rPr>
              <a:t> </a:t>
            </a:r>
            <a:r>
              <a:rPr sz="800" spc="-5" dirty="0">
                <a:solidFill>
                  <a:srgbClr val="CC5454"/>
                </a:solidFill>
                <a:latin typeface="Noto Sans Mono CJK JP Bold"/>
                <a:cs typeface="Noto Sans Mono CJK JP Bold"/>
              </a:rPr>
              <a:t>\</a:t>
            </a:r>
            <a:endParaRPr sz="800">
              <a:latin typeface="Noto Sans Mono CJK JP Bold"/>
              <a:cs typeface="Noto Sans Mono CJK JP Bold"/>
            </a:endParaRPr>
          </a:p>
          <a:p>
            <a:pPr marL="240029">
              <a:lnSpc>
                <a:spcPts val="944"/>
              </a:lnSpc>
            </a:pPr>
            <a:r>
              <a:rPr sz="800" spc="-5" dirty="0">
                <a:solidFill>
                  <a:srgbClr val="CC5454"/>
                </a:solidFill>
                <a:latin typeface="Noto Sans Mono CJK JP Bold"/>
                <a:cs typeface="Noto Sans Mono CJK JP Bold"/>
              </a:rPr>
              <a:t>"${</a:t>
            </a:r>
            <a:r>
              <a:rPr sz="800" spc="-5" dirty="0">
                <a:solidFill>
                  <a:srgbClr val="00688C"/>
                </a:solidFill>
                <a:latin typeface="Noto Sans Mono CJK JP Bold"/>
                <a:cs typeface="Noto Sans Mono CJK JP Bold"/>
              </a:rPr>
              <a:t>bindir</a:t>
            </a:r>
            <a:r>
              <a:rPr sz="800" spc="-5" dirty="0">
                <a:solidFill>
                  <a:srgbClr val="CC5454"/>
                </a:solidFill>
                <a:latin typeface="Noto Sans Mono CJK JP Bold"/>
                <a:cs typeface="Noto Sans Mono CJK JP Bold"/>
              </a:rPr>
              <a:t>}/* ${</a:t>
            </a:r>
            <a:r>
              <a:rPr sz="800" spc="-5" dirty="0">
                <a:solidFill>
                  <a:srgbClr val="00688C"/>
                </a:solidFill>
                <a:latin typeface="Noto Sans Mono CJK JP Bold"/>
                <a:cs typeface="Noto Sans Mono CJK JP Bold"/>
              </a:rPr>
              <a:t>sbindir</a:t>
            </a:r>
            <a:r>
              <a:rPr sz="800" spc="-5" dirty="0">
                <a:solidFill>
                  <a:srgbClr val="CC5454"/>
                </a:solidFill>
                <a:latin typeface="Noto Sans Mono CJK JP Bold"/>
                <a:cs typeface="Noto Sans Mono CJK JP Bold"/>
              </a:rPr>
              <a:t>}/* ${</a:t>
            </a:r>
            <a:r>
              <a:rPr sz="800" spc="-5" dirty="0">
                <a:solidFill>
                  <a:srgbClr val="00688C"/>
                </a:solidFill>
                <a:latin typeface="Noto Sans Mono CJK JP Bold"/>
                <a:cs typeface="Noto Sans Mono CJK JP Bold"/>
              </a:rPr>
              <a:t>libexecdir</a:t>
            </a:r>
            <a:r>
              <a:rPr sz="800" spc="-5" dirty="0">
                <a:solidFill>
                  <a:srgbClr val="CC5454"/>
                </a:solidFill>
                <a:latin typeface="Noto Sans Mono CJK JP Bold"/>
                <a:cs typeface="Noto Sans Mono CJK JP Bold"/>
              </a:rPr>
              <a:t>}/* ${</a:t>
            </a:r>
            <a:r>
              <a:rPr sz="800" spc="-5" dirty="0">
                <a:solidFill>
                  <a:srgbClr val="00688C"/>
                </a:solidFill>
                <a:latin typeface="Noto Sans Mono CJK JP Bold"/>
                <a:cs typeface="Noto Sans Mono CJK JP Bold"/>
              </a:rPr>
              <a:t>libdir</a:t>
            </a:r>
            <a:r>
              <a:rPr sz="800" spc="-5" dirty="0">
                <a:solidFill>
                  <a:srgbClr val="CC5454"/>
                </a:solidFill>
                <a:latin typeface="Noto Sans Mono CJK JP Bold"/>
                <a:cs typeface="Noto Sans Mono CJK JP Bold"/>
              </a:rPr>
              <a:t>}/lib*${</a:t>
            </a:r>
            <a:r>
              <a:rPr sz="800" spc="-5" dirty="0">
                <a:solidFill>
                  <a:srgbClr val="00688C"/>
                </a:solidFill>
                <a:latin typeface="Noto Sans Mono CJK JP Bold"/>
                <a:cs typeface="Noto Sans Mono CJK JP Bold"/>
              </a:rPr>
              <a:t>SOLIBS</a:t>
            </a:r>
            <a:r>
              <a:rPr sz="800" spc="-5" dirty="0">
                <a:solidFill>
                  <a:srgbClr val="CC5454"/>
                </a:solidFill>
                <a:latin typeface="Noto Sans Mono CJK JP Bold"/>
                <a:cs typeface="Noto Sans Mono CJK JP Bold"/>
              </a:rPr>
              <a:t>}</a:t>
            </a:r>
            <a:r>
              <a:rPr sz="800" spc="5" dirty="0">
                <a:solidFill>
                  <a:srgbClr val="CC5454"/>
                </a:solidFill>
                <a:latin typeface="Noto Sans Mono CJK JP Bold"/>
                <a:cs typeface="Noto Sans Mono CJK JP Bold"/>
              </a:rPr>
              <a:t> </a:t>
            </a:r>
            <a:r>
              <a:rPr sz="800" spc="-5" dirty="0">
                <a:solidFill>
                  <a:srgbClr val="CC5454"/>
                </a:solidFill>
                <a:latin typeface="Noto Sans Mono CJK JP Bold"/>
                <a:cs typeface="Noto Sans Mono CJK JP Bold"/>
              </a:rPr>
              <a:t>\</a:t>
            </a:r>
            <a:endParaRPr sz="800">
              <a:latin typeface="Noto Sans Mono CJK JP Bold"/>
              <a:cs typeface="Noto Sans Mono CJK JP Bold"/>
            </a:endParaRPr>
          </a:p>
          <a:p>
            <a:pPr marL="290830">
              <a:lnSpc>
                <a:spcPts val="944"/>
              </a:lnSpc>
            </a:pPr>
            <a:r>
              <a:rPr sz="800" spc="-5" dirty="0">
                <a:solidFill>
                  <a:srgbClr val="CC5454"/>
                </a:solidFill>
                <a:latin typeface="Noto Sans Mono CJK JP Bold"/>
                <a:cs typeface="Noto Sans Mono CJK JP Bold"/>
              </a:rPr>
              <a:t>${</a:t>
            </a:r>
            <a:r>
              <a:rPr sz="800" spc="-5" dirty="0">
                <a:solidFill>
                  <a:srgbClr val="00688C"/>
                </a:solidFill>
                <a:latin typeface="Noto Sans Mono CJK JP Bold"/>
                <a:cs typeface="Noto Sans Mono CJK JP Bold"/>
              </a:rPr>
              <a:t>sysconfdir</a:t>
            </a:r>
            <a:r>
              <a:rPr sz="800" spc="-5" dirty="0">
                <a:solidFill>
                  <a:srgbClr val="CC5454"/>
                </a:solidFill>
                <a:latin typeface="Noto Sans Mono CJK JP Bold"/>
                <a:cs typeface="Noto Sans Mono CJK JP Bold"/>
              </a:rPr>
              <a:t>} ${</a:t>
            </a:r>
            <a:r>
              <a:rPr sz="800" spc="-5" dirty="0">
                <a:solidFill>
                  <a:srgbClr val="00688C"/>
                </a:solidFill>
                <a:latin typeface="Noto Sans Mono CJK JP Bold"/>
                <a:cs typeface="Noto Sans Mono CJK JP Bold"/>
              </a:rPr>
              <a:t>sharedstatedir</a:t>
            </a:r>
            <a:r>
              <a:rPr sz="800" spc="-5" dirty="0">
                <a:solidFill>
                  <a:srgbClr val="CC5454"/>
                </a:solidFill>
                <a:latin typeface="Noto Sans Mono CJK JP Bold"/>
                <a:cs typeface="Noto Sans Mono CJK JP Bold"/>
              </a:rPr>
              <a:t>} ${</a:t>
            </a:r>
            <a:r>
              <a:rPr sz="800" spc="-5" dirty="0">
                <a:solidFill>
                  <a:srgbClr val="00688C"/>
                </a:solidFill>
                <a:latin typeface="Noto Sans Mono CJK JP Bold"/>
                <a:cs typeface="Noto Sans Mono CJK JP Bold"/>
              </a:rPr>
              <a:t>localstatedir</a:t>
            </a:r>
            <a:r>
              <a:rPr sz="800" spc="-5" dirty="0">
                <a:solidFill>
                  <a:srgbClr val="CC5454"/>
                </a:solidFill>
                <a:latin typeface="Noto Sans Mono CJK JP Bold"/>
                <a:cs typeface="Noto Sans Mono CJK JP Bold"/>
              </a:rPr>
              <a:t>} \</a:t>
            </a:r>
            <a:endParaRPr sz="800">
              <a:latin typeface="Noto Sans Mono CJK JP Bold"/>
              <a:cs typeface="Noto Sans Mono CJK JP Bold"/>
            </a:endParaRPr>
          </a:p>
          <a:p>
            <a:pPr marL="290830">
              <a:lnSpc>
                <a:spcPts val="944"/>
              </a:lnSpc>
            </a:pPr>
            <a:r>
              <a:rPr sz="800" spc="-5" dirty="0">
                <a:solidFill>
                  <a:srgbClr val="CC5454"/>
                </a:solidFill>
                <a:latin typeface="Noto Sans Mono CJK JP Bold"/>
                <a:cs typeface="Noto Sans Mono CJK JP Bold"/>
              </a:rPr>
              <a:t>${</a:t>
            </a:r>
            <a:r>
              <a:rPr sz="800" spc="-5" dirty="0">
                <a:solidFill>
                  <a:srgbClr val="00688C"/>
                </a:solidFill>
                <a:latin typeface="Noto Sans Mono CJK JP Bold"/>
                <a:cs typeface="Noto Sans Mono CJK JP Bold"/>
              </a:rPr>
              <a:t>base_bindir</a:t>
            </a:r>
            <a:r>
              <a:rPr sz="800" spc="-5" dirty="0">
                <a:solidFill>
                  <a:srgbClr val="CC5454"/>
                </a:solidFill>
                <a:latin typeface="Noto Sans Mono CJK JP Bold"/>
                <a:cs typeface="Noto Sans Mono CJK JP Bold"/>
              </a:rPr>
              <a:t>}/* ${</a:t>
            </a:r>
            <a:r>
              <a:rPr sz="800" spc="-5" dirty="0">
                <a:solidFill>
                  <a:srgbClr val="00688C"/>
                </a:solidFill>
                <a:latin typeface="Noto Sans Mono CJK JP Bold"/>
                <a:cs typeface="Noto Sans Mono CJK JP Bold"/>
              </a:rPr>
              <a:t>base_sbindir</a:t>
            </a:r>
            <a:r>
              <a:rPr sz="800" spc="-5" dirty="0">
                <a:solidFill>
                  <a:srgbClr val="CC5454"/>
                </a:solidFill>
                <a:latin typeface="Noto Sans Mono CJK JP Bold"/>
                <a:cs typeface="Noto Sans Mono CJK JP Bold"/>
              </a:rPr>
              <a:t>}/* \</a:t>
            </a:r>
            <a:endParaRPr sz="800">
              <a:latin typeface="Noto Sans Mono CJK JP Bold"/>
              <a:cs typeface="Noto Sans Mono CJK JP Bold"/>
            </a:endParaRPr>
          </a:p>
          <a:p>
            <a:pPr marL="290830">
              <a:lnSpc>
                <a:spcPts val="944"/>
              </a:lnSpc>
            </a:pPr>
            <a:r>
              <a:rPr sz="800" spc="-5" dirty="0">
                <a:solidFill>
                  <a:srgbClr val="CC5454"/>
                </a:solidFill>
                <a:latin typeface="Noto Sans Mono CJK JP Bold"/>
                <a:cs typeface="Noto Sans Mono CJK JP Bold"/>
              </a:rPr>
              <a:t>${</a:t>
            </a:r>
            <a:r>
              <a:rPr sz="800" spc="-5" dirty="0">
                <a:solidFill>
                  <a:srgbClr val="00688C"/>
                </a:solidFill>
                <a:latin typeface="Noto Sans Mono CJK JP Bold"/>
                <a:cs typeface="Noto Sans Mono CJK JP Bold"/>
              </a:rPr>
              <a:t>base_libdir</a:t>
            </a:r>
            <a:r>
              <a:rPr sz="800" spc="-5" dirty="0">
                <a:solidFill>
                  <a:srgbClr val="CC5454"/>
                </a:solidFill>
                <a:latin typeface="Noto Sans Mono CJK JP Bold"/>
                <a:cs typeface="Noto Sans Mono CJK JP Bold"/>
              </a:rPr>
              <a:t>}/*${</a:t>
            </a:r>
            <a:r>
              <a:rPr sz="800" spc="-5" dirty="0">
                <a:solidFill>
                  <a:srgbClr val="00688C"/>
                </a:solidFill>
                <a:latin typeface="Noto Sans Mono CJK JP Bold"/>
                <a:cs typeface="Noto Sans Mono CJK JP Bold"/>
              </a:rPr>
              <a:t>SOLIBS</a:t>
            </a:r>
            <a:r>
              <a:rPr sz="800" spc="-5" dirty="0">
                <a:solidFill>
                  <a:srgbClr val="CC5454"/>
                </a:solidFill>
                <a:latin typeface="Noto Sans Mono CJK JP Bold"/>
                <a:cs typeface="Noto Sans Mono CJK JP Bold"/>
              </a:rPr>
              <a:t>}</a:t>
            </a:r>
            <a:r>
              <a:rPr sz="800" spc="-10" dirty="0">
                <a:solidFill>
                  <a:srgbClr val="CC5454"/>
                </a:solidFill>
                <a:latin typeface="Noto Sans Mono CJK JP Bold"/>
                <a:cs typeface="Noto Sans Mono CJK JP Bold"/>
              </a:rPr>
              <a:t> </a:t>
            </a:r>
            <a:r>
              <a:rPr sz="800" spc="-5" dirty="0">
                <a:solidFill>
                  <a:srgbClr val="CC5454"/>
                </a:solidFill>
                <a:latin typeface="Noto Sans Mono CJK JP Bold"/>
                <a:cs typeface="Noto Sans Mono CJK JP Bold"/>
              </a:rPr>
              <a:t>\</a:t>
            </a:r>
            <a:endParaRPr sz="800">
              <a:latin typeface="Noto Sans Mono CJK JP Bold"/>
              <a:cs typeface="Noto Sans Mono CJK JP Bold"/>
            </a:endParaRPr>
          </a:p>
          <a:p>
            <a:pPr marL="290830">
              <a:lnSpc>
                <a:spcPts val="944"/>
              </a:lnSpc>
            </a:pPr>
            <a:r>
              <a:rPr sz="800" spc="-5" dirty="0">
                <a:solidFill>
                  <a:srgbClr val="CC5454"/>
                </a:solidFill>
                <a:latin typeface="Noto Sans Mono CJK JP Bold"/>
                <a:cs typeface="Noto Sans Mono CJK JP Bold"/>
              </a:rPr>
              <a:t>${</a:t>
            </a:r>
            <a:r>
              <a:rPr sz="800" spc="-5" dirty="0">
                <a:solidFill>
                  <a:srgbClr val="00688C"/>
                </a:solidFill>
                <a:latin typeface="Noto Sans Mono CJK JP Bold"/>
                <a:cs typeface="Noto Sans Mono CJK JP Bold"/>
              </a:rPr>
              <a:t>base_prefix</a:t>
            </a:r>
            <a:r>
              <a:rPr sz="800" spc="-5" dirty="0">
                <a:solidFill>
                  <a:srgbClr val="CC5454"/>
                </a:solidFill>
                <a:latin typeface="Noto Sans Mono CJK JP Bold"/>
                <a:cs typeface="Noto Sans Mono CJK JP Bold"/>
              </a:rPr>
              <a:t>}/lib/udev/rules.d ${</a:t>
            </a:r>
            <a:r>
              <a:rPr sz="800" spc="-5" dirty="0">
                <a:solidFill>
                  <a:srgbClr val="00688C"/>
                </a:solidFill>
                <a:latin typeface="Noto Sans Mono CJK JP Bold"/>
                <a:cs typeface="Noto Sans Mono CJK JP Bold"/>
              </a:rPr>
              <a:t>prefix</a:t>
            </a:r>
            <a:r>
              <a:rPr sz="800" spc="-5" dirty="0">
                <a:solidFill>
                  <a:srgbClr val="CC5454"/>
                </a:solidFill>
                <a:latin typeface="Noto Sans Mono CJK JP Bold"/>
                <a:cs typeface="Noto Sans Mono CJK JP Bold"/>
              </a:rPr>
              <a:t>}/lib/udev/rules.d</a:t>
            </a:r>
            <a:r>
              <a:rPr sz="800" dirty="0">
                <a:solidFill>
                  <a:srgbClr val="CC5454"/>
                </a:solidFill>
                <a:latin typeface="Noto Sans Mono CJK JP Bold"/>
                <a:cs typeface="Noto Sans Mono CJK JP Bold"/>
              </a:rPr>
              <a:t> </a:t>
            </a:r>
            <a:r>
              <a:rPr sz="800" spc="-5" dirty="0">
                <a:solidFill>
                  <a:srgbClr val="CC5454"/>
                </a:solidFill>
                <a:latin typeface="Noto Sans Mono CJK JP Bold"/>
                <a:cs typeface="Noto Sans Mono CJK JP Bold"/>
              </a:rPr>
              <a:t>\</a:t>
            </a:r>
            <a:endParaRPr sz="800">
              <a:latin typeface="Noto Sans Mono CJK JP Bold"/>
              <a:cs typeface="Noto Sans Mono CJK JP Bold"/>
            </a:endParaRPr>
          </a:p>
          <a:p>
            <a:pPr marL="290830">
              <a:lnSpc>
                <a:spcPts val="944"/>
              </a:lnSpc>
            </a:pPr>
            <a:r>
              <a:rPr sz="800" spc="-5" dirty="0">
                <a:solidFill>
                  <a:srgbClr val="CC5454"/>
                </a:solidFill>
                <a:latin typeface="Noto Sans Mono CJK JP Bold"/>
                <a:cs typeface="Noto Sans Mono CJK JP Bold"/>
              </a:rPr>
              <a:t>${</a:t>
            </a:r>
            <a:r>
              <a:rPr sz="800" spc="-5" dirty="0">
                <a:solidFill>
                  <a:srgbClr val="00688C"/>
                </a:solidFill>
                <a:latin typeface="Noto Sans Mono CJK JP Bold"/>
                <a:cs typeface="Noto Sans Mono CJK JP Bold"/>
              </a:rPr>
              <a:t>datadir</a:t>
            </a:r>
            <a:r>
              <a:rPr sz="800" spc="-5" dirty="0">
                <a:solidFill>
                  <a:srgbClr val="CC5454"/>
                </a:solidFill>
                <a:latin typeface="Noto Sans Mono CJK JP Bold"/>
                <a:cs typeface="Noto Sans Mono CJK JP Bold"/>
              </a:rPr>
              <a:t>}/${</a:t>
            </a:r>
            <a:r>
              <a:rPr sz="800" spc="-5" dirty="0">
                <a:solidFill>
                  <a:srgbClr val="00688C"/>
                </a:solidFill>
                <a:latin typeface="Noto Sans Mono CJK JP Bold"/>
                <a:cs typeface="Noto Sans Mono CJK JP Bold"/>
              </a:rPr>
              <a:t>BPN</a:t>
            </a:r>
            <a:r>
              <a:rPr sz="800" spc="-5" dirty="0">
                <a:solidFill>
                  <a:srgbClr val="CC5454"/>
                </a:solidFill>
                <a:latin typeface="Noto Sans Mono CJK JP Bold"/>
                <a:cs typeface="Noto Sans Mono CJK JP Bold"/>
              </a:rPr>
              <a:t>} ${</a:t>
            </a:r>
            <a:r>
              <a:rPr sz="800" spc="-5" dirty="0">
                <a:solidFill>
                  <a:srgbClr val="00688C"/>
                </a:solidFill>
                <a:latin typeface="Noto Sans Mono CJK JP Bold"/>
                <a:cs typeface="Noto Sans Mono CJK JP Bold"/>
              </a:rPr>
              <a:t>libdir</a:t>
            </a:r>
            <a:r>
              <a:rPr sz="800" spc="-5" dirty="0">
                <a:solidFill>
                  <a:srgbClr val="CC5454"/>
                </a:solidFill>
                <a:latin typeface="Noto Sans Mono CJK JP Bold"/>
                <a:cs typeface="Noto Sans Mono CJK JP Bold"/>
              </a:rPr>
              <a:t>}/${</a:t>
            </a:r>
            <a:r>
              <a:rPr sz="800" spc="-5" dirty="0">
                <a:solidFill>
                  <a:srgbClr val="00688C"/>
                </a:solidFill>
                <a:latin typeface="Noto Sans Mono CJK JP Bold"/>
                <a:cs typeface="Noto Sans Mono CJK JP Bold"/>
              </a:rPr>
              <a:t>BPN</a:t>
            </a:r>
            <a:r>
              <a:rPr sz="800" spc="-5" dirty="0">
                <a:solidFill>
                  <a:srgbClr val="CC5454"/>
                </a:solidFill>
                <a:latin typeface="Noto Sans Mono CJK JP Bold"/>
                <a:cs typeface="Noto Sans Mono CJK JP Bold"/>
              </a:rPr>
              <a:t>}/* \</a:t>
            </a:r>
            <a:endParaRPr sz="800">
              <a:latin typeface="Noto Sans Mono CJK JP Bold"/>
              <a:cs typeface="Noto Sans Mono CJK JP Bold"/>
            </a:endParaRPr>
          </a:p>
          <a:p>
            <a:pPr marL="290830">
              <a:lnSpc>
                <a:spcPts val="944"/>
              </a:lnSpc>
            </a:pPr>
            <a:r>
              <a:rPr sz="800" spc="-5" dirty="0">
                <a:solidFill>
                  <a:srgbClr val="CC5454"/>
                </a:solidFill>
                <a:latin typeface="Noto Sans Mono CJK JP Bold"/>
                <a:cs typeface="Noto Sans Mono CJK JP Bold"/>
              </a:rPr>
              <a:t>${</a:t>
            </a:r>
            <a:r>
              <a:rPr sz="800" spc="-5" dirty="0">
                <a:solidFill>
                  <a:srgbClr val="00688C"/>
                </a:solidFill>
                <a:latin typeface="Noto Sans Mono CJK JP Bold"/>
                <a:cs typeface="Noto Sans Mono CJK JP Bold"/>
              </a:rPr>
              <a:t>datadir</a:t>
            </a:r>
            <a:r>
              <a:rPr sz="800" spc="-5" dirty="0">
                <a:solidFill>
                  <a:srgbClr val="CC5454"/>
                </a:solidFill>
                <a:latin typeface="Noto Sans Mono CJK JP Bold"/>
                <a:cs typeface="Noto Sans Mono CJK JP Bold"/>
              </a:rPr>
              <a:t>}/pixmaps ${</a:t>
            </a:r>
            <a:r>
              <a:rPr sz="800" spc="-5" dirty="0">
                <a:solidFill>
                  <a:srgbClr val="00688C"/>
                </a:solidFill>
                <a:latin typeface="Noto Sans Mono CJK JP Bold"/>
                <a:cs typeface="Noto Sans Mono CJK JP Bold"/>
              </a:rPr>
              <a:t>datadir</a:t>
            </a:r>
            <a:r>
              <a:rPr sz="800" spc="-5" dirty="0">
                <a:solidFill>
                  <a:srgbClr val="CC5454"/>
                </a:solidFill>
                <a:latin typeface="Noto Sans Mono CJK JP Bold"/>
                <a:cs typeface="Noto Sans Mono CJK JP Bold"/>
              </a:rPr>
              <a:t>}/applications \</a:t>
            </a:r>
            <a:endParaRPr sz="800">
              <a:latin typeface="Noto Sans Mono CJK JP Bold"/>
              <a:cs typeface="Noto Sans Mono CJK JP Bold"/>
            </a:endParaRPr>
          </a:p>
          <a:p>
            <a:pPr marL="290830">
              <a:lnSpc>
                <a:spcPts val="944"/>
              </a:lnSpc>
            </a:pPr>
            <a:r>
              <a:rPr sz="800" spc="-5" dirty="0">
                <a:solidFill>
                  <a:srgbClr val="CC5454"/>
                </a:solidFill>
                <a:latin typeface="Noto Sans Mono CJK JP Bold"/>
                <a:cs typeface="Noto Sans Mono CJK JP Bold"/>
              </a:rPr>
              <a:t>${</a:t>
            </a:r>
            <a:r>
              <a:rPr sz="800" spc="-5" dirty="0">
                <a:solidFill>
                  <a:srgbClr val="00688C"/>
                </a:solidFill>
                <a:latin typeface="Noto Sans Mono CJK JP Bold"/>
                <a:cs typeface="Noto Sans Mono CJK JP Bold"/>
              </a:rPr>
              <a:t>datadir</a:t>
            </a:r>
            <a:r>
              <a:rPr sz="800" spc="-5" dirty="0">
                <a:solidFill>
                  <a:srgbClr val="CC5454"/>
                </a:solidFill>
                <a:latin typeface="Noto Sans Mono CJK JP Bold"/>
                <a:cs typeface="Noto Sans Mono CJK JP Bold"/>
              </a:rPr>
              <a:t>}/idl ${</a:t>
            </a:r>
            <a:r>
              <a:rPr sz="800" spc="-5" dirty="0">
                <a:solidFill>
                  <a:srgbClr val="00688C"/>
                </a:solidFill>
                <a:latin typeface="Noto Sans Mono CJK JP Bold"/>
                <a:cs typeface="Noto Sans Mono CJK JP Bold"/>
              </a:rPr>
              <a:t>datadir</a:t>
            </a:r>
            <a:r>
              <a:rPr sz="800" spc="-5" dirty="0">
                <a:solidFill>
                  <a:srgbClr val="CC5454"/>
                </a:solidFill>
                <a:latin typeface="Noto Sans Mono CJK JP Bold"/>
                <a:cs typeface="Noto Sans Mono CJK JP Bold"/>
              </a:rPr>
              <a:t>}/omf ${</a:t>
            </a:r>
            <a:r>
              <a:rPr sz="800" spc="-5" dirty="0">
                <a:solidFill>
                  <a:srgbClr val="00688C"/>
                </a:solidFill>
                <a:latin typeface="Noto Sans Mono CJK JP Bold"/>
                <a:cs typeface="Noto Sans Mono CJK JP Bold"/>
              </a:rPr>
              <a:t>datadir</a:t>
            </a:r>
            <a:r>
              <a:rPr sz="800" spc="-5" dirty="0">
                <a:solidFill>
                  <a:srgbClr val="CC5454"/>
                </a:solidFill>
                <a:latin typeface="Noto Sans Mono CJK JP Bold"/>
                <a:cs typeface="Noto Sans Mono CJK JP Bold"/>
              </a:rPr>
              <a:t>}/sounds \</a:t>
            </a:r>
            <a:endParaRPr sz="800">
              <a:latin typeface="Noto Sans Mono CJK JP Bold"/>
              <a:cs typeface="Noto Sans Mono CJK JP Bold"/>
            </a:endParaRPr>
          </a:p>
          <a:p>
            <a:pPr marL="290830">
              <a:lnSpc>
                <a:spcPts val="955"/>
              </a:lnSpc>
            </a:pPr>
            <a:r>
              <a:rPr sz="800" spc="-5" dirty="0">
                <a:solidFill>
                  <a:srgbClr val="CC5454"/>
                </a:solidFill>
                <a:latin typeface="Noto Sans Mono CJK JP Bold"/>
                <a:cs typeface="Noto Sans Mono CJK JP Bold"/>
              </a:rPr>
              <a:t>${</a:t>
            </a:r>
            <a:r>
              <a:rPr sz="800" spc="-5" dirty="0">
                <a:solidFill>
                  <a:srgbClr val="00688C"/>
                </a:solidFill>
                <a:latin typeface="Noto Sans Mono CJK JP Bold"/>
                <a:cs typeface="Noto Sans Mono CJK JP Bold"/>
              </a:rPr>
              <a:t>libdir</a:t>
            </a:r>
            <a:r>
              <a:rPr sz="800" spc="-5" dirty="0">
                <a:solidFill>
                  <a:srgbClr val="CC5454"/>
                </a:solidFill>
                <a:latin typeface="Noto Sans Mono CJK JP Bold"/>
                <a:cs typeface="Noto Sans Mono CJK JP Bold"/>
              </a:rPr>
              <a:t>}/bonobo/servers"</a:t>
            </a:r>
            <a:endParaRPr sz="800">
              <a:latin typeface="Noto Sans Mono CJK JP Bold"/>
              <a:cs typeface="Noto Sans Mono CJK JP Bold"/>
            </a:endParaRPr>
          </a:p>
          <a:p>
            <a:pPr>
              <a:lnSpc>
                <a:spcPct val="100000"/>
              </a:lnSpc>
              <a:spcBef>
                <a:spcPts val="80"/>
              </a:spcBef>
            </a:pPr>
            <a:endParaRPr sz="500">
              <a:latin typeface="Noto Sans Mono CJK JP Bold"/>
              <a:cs typeface="Noto Sans Mono CJK JP Bold"/>
            </a:endParaRPr>
          </a:p>
          <a:p>
            <a:pPr marL="314960" marR="43180" indent="-177165">
              <a:lnSpc>
                <a:spcPct val="102699"/>
              </a:lnSpc>
            </a:pPr>
            <a:r>
              <a:rPr sz="1650" spc="-15" baseline="5050" dirty="0">
                <a:solidFill>
                  <a:srgbClr val="F47F19"/>
                </a:solidFill>
                <a:latin typeface="MathJax_AMS"/>
                <a:cs typeface="MathJax_AMS"/>
              </a:rPr>
              <a:t>▶ </a:t>
            </a:r>
            <a:r>
              <a:rPr sz="1100" spc="-55" dirty="0">
                <a:latin typeface="LM Sans 10"/>
                <a:cs typeface="LM Sans 10"/>
              </a:rPr>
              <a:t>To </a:t>
            </a:r>
            <a:r>
              <a:rPr sz="1100" spc="-10" dirty="0">
                <a:latin typeface="LM Sans 10"/>
                <a:cs typeface="LM Sans 10"/>
              </a:rPr>
              <a:t>prevent </a:t>
            </a:r>
            <a:r>
              <a:rPr sz="1100" spc="-5" dirty="0">
                <a:latin typeface="LM Sans 10"/>
                <a:cs typeface="LM Sans 10"/>
              </a:rPr>
              <a:t>configuration files to </a:t>
            </a:r>
            <a:r>
              <a:rPr sz="1100" spc="10" dirty="0">
                <a:latin typeface="LM Sans 10"/>
                <a:cs typeface="LM Sans 10"/>
              </a:rPr>
              <a:t>be </a:t>
            </a:r>
            <a:r>
              <a:rPr sz="1100" spc="-5" dirty="0">
                <a:latin typeface="LM Sans 10"/>
                <a:cs typeface="LM Sans 10"/>
              </a:rPr>
              <a:t>overwritten during the </a:t>
            </a:r>
            <a:r>
              <a:rPr sz="1100" spc="-10" dirty="0">
                <a:latin typeface="LM Sans 10"/>
                <a:cs typeface="LM Sans 10"/>
              </a:rPr>
              <a:t>Package </a:t>
            </a:r>
            <a:r>
              <a:rPr sz="1100" spc="-5" dirty="0">
                <a:latin typeface="LM Sans 10"/>
                <a:cs typeface="LM Sans 10"/>
              </a:rPr>
              <a:t>Management  System </a:t>
            </a:r>
            <a:r>
              <a:rPr sz="1100" dirty="0">
                <a:latin typeface="LM Sans 10"/>
                <a:cs typeface="LM Sans 10"/>
              </a:rPr>
              <a:t>update </a:t>
            </a:r>
            <a:r>
              <a:rPr sz="1100" spc="-5" dirty="0">
                <a:latin typeface="LM Sans 10"/>
                <a:cs typeface="LM Sans 10"/>
              </a:rPr>
              <a:t>process, use</a:t>
            </a:r>
            <a:r>
              <a:rPr sz="1100" spc="-20" dirty="0">
                <a:latin typeface="LM Sans 10"/>
                <a:cs typeface="LM Sans 10"/>
              </a:rPr>
              <a:t> </a:t>
            </a:r>
            <a:r>
              <a:rPr sz="11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CONFFILES</a:t>
            </a:r>
            <a:r>
              <a:rPr sz="1100" spc="-5" dirty="0">
                <a:latin typeface="LM Sans 10"/>
                <a:cs typeface="LM Sans 10"/>
              </a:rPr>
              <a:t>.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35301C6-9BB1-057A-66CD-1C6043FDA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60"/>
              </a:spcBef>
            </a:pPr>
            <a:fld id="{81D60167-4931-47E6-BA6A-407CBD079E47}" type="slidenum">
              <a:rPr lang="en-US" spc="-5" smtClean="0"/>
              <a:t>219</a:t>
            </a:fld>
            <a:r>
              <a:rPr lang="en-US" spc="-5"/>
              <a:t>/300</a:t>
            </a:r>
            <a:endParaRPr lang="en-US" spc="-5" dirty="0"/>
          </a:p>
        </p:txBody>
      </p:sp>
    </p:spTree>
  </p:cSld>
  <p:clrMapOvr>
    <a:masterClrMapping/>
  </p:clrMapOvr>
  <p:transition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400" y="13242"/>
            <a:ext cx="205295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5" dirty="0">
                <a:hlinkClick r:id="rId2" action="ppaction://hlinksldjump"/>
              </a:rPr>
              <a:t>Using </a:t>
            </a:r>
            <a:r>
              <a:rPr sz="1400" dirty="0">
                <a:hlinkClick r:id="rId2" action="ppaction://hlinksldjump"/>
              </a:rPr>
              <a:t>Yocto </a:t>
            </a:r>
            <a:r>
              <a:rPr sz="1400" spc="10" dirty="0">
                <a:hlinkClick r:id="rId2" action="ppaction://hlinksldjump"/>
              </a:rPr>
              <a:t>Project -</a:t>
            </a:r>
            <a:r>
              <a:rPr sz="1400" spc="-35" dirty="0">
                <a:hlinkClick r:id="rId2" action="ppaction://hlinksldjump"/>
              </a:rPr>
              <a:t> </a:t>
            </a:r>
            <a:r>
              <a:rPr sz="1400" spc="10" dirty="0">
                <a:hlinkClick r:id="rId2" action="ppaction://hlinksldjump"/>
              </a:rPr>
              <a:t>basics</a:t>
            </a:r>
            <a:endParaRPr sz="1400" dirty="0"/>
          </a:p>
        </p:txBody>
      </p:sp>
      <p:sp>
        <p:nvSpPr>
          <p:cNvPr id="51" name="object 51"/>
          <p:cNvSpPr txBox="1">
            <a:spLocks noGrp="1"/>
          </p:cNvSpPr>
          <p:nvPr>
            <p:ph type="ftr" sz="quarter" idx="11"/>
          </p:nvPr>
        </p:nvSpPr>
        <p:spPr>
          <a:xfrm>
            <a:off x="273532" y="3143455"/>
            <a:ext cx="2518410" cy="82074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lang="en-US" spc="-5" dirty="0"/>
              <a:t>Remake by Mao Huynh</a:t>
            </a:r>
            <a:endParaRPr spc="-5" dirty="0">
              <a:latin typeface="Noto Sans Mono CJK JP Bold"/>
              <a:cs typeface="Noto Sans Mono CJK JP Bold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21383" y="865639"/>
            <a:ext cx="2450578" cy="65722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1200"/>
              </a:lnSpc>
              <a:spcBef>
                <a:spcPts val="85"/>
              </a:spcBef>
            </a:pPr>
            <a:r>
              <a:rPr sz="2050" spc="5" dirty="0">
                <a:latin typeface="LM Sans 17"/>
                <a:cs typeface="LM Sans 17"/>
                <a:hlinkClick r:id="rId2" action="ppaction://hlinksldjump"/>
              </a:rPr>
              <a:t>Using </a:t>
            </a:r>
            <a:r>
              <a:rPr sz="2050" spc="-15" dirty="0">
                <a:latin typeface="LM Sans 17"/>
                <a:cs typeface="LM Sans 17"/>
                <a:hlinkClick r:id="rId2" action="ppaction://hlinksldjump"/>
              </a:rPr>
              <a:t>Yocto </a:t>
            </a:r>
            <a:r>
              <a:rPr sz="2050" spc="5" dirty="0">
                <a:latin typeface="LM Sans 17"/>
                <a:cs typeface="LM Sans 17"/>
                <a:hlinkClick r:id="rId2" action="ppaction://hlinksldjump"/>
              </a:rPr>
              <a:t>Project</a:t>
            </a:r>
            <a:r>
              <a:rPr sz="2050" spc="-60" dirty="0">
                <a:latin typeface="LM Sans 17"/>
                <a:cs typeface="LM Sans 17"/>
                <a:hlinkClick r:id="rId2" action="ppaction://hlinksldjump"/>
              </a:rPr>
              <a:t> </a:t>
            </a:r>
            <a:r>
              <a:rPr sz="2050" spc="5" dirty="0">
                <a:latin typeface="LM Sans 17"/>
                <a:cs typeface="LM Sans 17"/>
                <a:hlinkClick r:id="rId2" action="ppaction://hlinksldjump"/>
              </a:rPr>
              <a:t>- </a:t>
            </a:r>
            <a:r>
              <a:rPr sz="2050" spc="5" dirty="0">
                <a:latin typeface="LM Sans 17"/>
                <a:cs typeface="LM Sans 17"/>
              </a:rPr>
              <a:t> </a:t>
            </a:r>
            <a:r>
              <a:rPr sz="2050" spc="5" dirty="0">
                <a:latin typeface="LM Sans 17"/>
                <a:cs typeface="LM Sans 17"/>
                <a:hlinkClick r:id="rId2" action="ppaction://hlinksldjump"/>
              </a:rPr>
              <a:t>basics</a:t>
            </a:r>
            <a:endParaRPr sz="2050" dirty="0">
              <a:latin typeface="LM Sans 17"/>
              <a:cs typeface="LM Sans 17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27304" y="2421039"/>
            <a:ext cx="1573530" cy="2533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692150">
              <a:lnSpc>
                <a:spcPct val="124500"/>
              </a:lnSpc>
              <a:spcBef>
                <a:spcPts val="100"/>
              </a:spcBef>
            </a:pPr>
            <a:r>
              <a:rPr sz="400" spc="-5" dirty="0">
                <a:latin typeface="LM Sans 8"/>
                <a:cs typeface="LM Sans 8"/>
              </a:rPr>
              <a:t>© Copyright 2004-2022, </a:t>
            </a:r>
            <a:r>
              <a:rPr sz="400" dirty="0">
                <a:latin typeface="LM Sans 8"/>
                <a:cs typeface="LM Sans 8"/>
              </a:rPr>
              <a:t>Bootlin.  </a:t>
            </a:r>
            <a:r>
              <a:rPr sz="400" spc="-5" dirty="0">
                <a:latin typeface="LM Sans 8"/>
                <a:cs typeface="LM Sans 8"/>
              </a:rPr>
              <a:t>Creative Commons BY-SA 3.0</a:t>
            </a:r>
            <a:r>
              <a:rPr sz="400" spc="2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</a:rPr>
              <a:t>license.</a:t>
            </a:r>
            <a:endParaRPr sz="400">
              <a:latin typeface="LM Sans 8"/>
              <a:cs typeface="LM Sans 8"/>
            </a:endParaRPr>
          </a:p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400" spc="-5" dirty="0">
                <a:latin typeface="LM Sans 8"/>
                <a:cs typeface="LM Sans 8"/>
              </a:rPr>
              <a:t>Corrections, suggestions, contributions and translations </a:t>
            </a:r>
            <a:r>
              <a:rPr sz="400" spc="-10" dirty="0">
                <a:latin typeface="LM Sans 8"/>
                <a:cs typeface="LM Sans 8"/>
              </a:rPr>
              <a:t>are</a:t>
            </a:r>
            <a:r>
              <a:rPr sz="400" spc="114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</a:rPr>
              <a:t>welcome!</a:t>
            </a:r>
            <a:endParaRPr sz="400">
              <a:latin typeface="LM Sans 8"/>
              <a:cs typeface="LM Sans 8"/>
            </a:endParaRPr>
          </a:p>
        </p:txBody>
      </p:sp>
      <p:pic>
        <p:nvPicPr>
          <p:cNvPr id="1026" name="Picture 2" descr="What Is Yocto? Why Should You Use Yocto for Embedded Linux Applications -  Latest Open Tech From Seeed">
            <a:extLst>
              <a:ext uri="{FF2B5EF4-FFF2-40B4-BE49-F238E27FC236}">
                <a16:creationId xmlns:a16="http://schemas.microsoft.com/office/drawing/2014/main" id="{53D374A7-6C4F-490C-2789-1919EAFF83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3300" y="593115"/>
            <a:ext cx="2857500" cy="1827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5D6AB5-8C10-2407-151C-6C2814CE0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60"/>
              </a:spcBef>
            </a:pPr>
            <a:fld id="{81D60167-4931-47E6-BA6A-407CBD079E47}" type="slidenum">
              <a:rPr lang="en-US" spc="-5" smtClean="0"/>
              <a:t>22</a:t>
            </a:fld>
            <a:r>
              <a:rPr lang="en-US" spc="-5"/>
              <a:t>/300</a:t>
            </a:r>
            <a:endParaRPr lang="en-US" spc="-5" dirty="0"/>
          </a:p>
        </p:txBody>
      </p:sp>
    </p:spTree>
  </p:cSld>
  <p:clrMapOvr>
    <a:masterClrMapping/>
  </p:clrMapOvr>
  <p:transition>
    <p:cut/>
  </p:transition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961" y="28051"/>
            <a:ext cx="2379775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25" dirty="0"/>
              <a:t>Root </a:t>
            </a:r>
            <a:r>
              <a:rPr sz="1400" spc="10" dirty="0"/>
              <a:t>filesystem</a:t>
            </a:r>
            <a:r>
              <a:rPr sz="1400" spc="-40" dirty="0"/>
              <a:t> </a:t>
            </a:r>
            <a:r>
              <a:rPr sz="1400" spc="10" dirty="0"/>
              <a:t>generation</a:t>
            </a:r>
            <a:endParaRPr sz="1400" dirty="0"/>
          </a:p>
        </p:txBody>
      </p:sp>
      <p:sp>
        <p:nvSpPr>
          <p:cNvPr id="29" name="object 29"/>
          <p:cNvSpPr txBox="1">
            <a:spLocks noGrp="1"/>
          </p:cNvSpPr>
          <p:nvPr>
            <p:ph type="ftr" sz="quarter" idx="11"/>
          </p:nvPr>
        </p:nvSpPr>
        <p:spPr>
          <a:xfrm>
            <a:off x="273532" y="3143455"/>
            <a:ext cx="2518410" cy="82074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lang="en-US" spc="-5" dirty="0"/>
              <a:t>Remake by Mao Huynh</a:t>
            </a:r>
            <a:endParaRPr spc="-5" dirty="0">
              <a:latin typeface="Noto Sans Mono CJK JP Bold"/>
              <a:cs typeface="Noto Sans Mono CJK JP Bold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21957" y="909790"/>
            <a:ext cx="4899025" cy="131000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214629" indent="-177165">
              <a:lnSpc>
                <a:spcPct val="100000"/>
              </a:lnSpc>
              <a:spcBef>
                <a:spcPts val="285"/>
              </a:spcBef>
              <a:buClr>
                <a:srgbClr val="F47F19"/>
              </a:buClr>
              <a:buFont typeface="MathJax_AMS"/>
              <a:buChar char="▶"/>
              <a:tabLst>
                <a:tab pos="215265" algn="l"/>
              </a:tabLst>
            </a:pPr>
            <a:r>
              <a:rPr sz="1100" spc="-5" dirty="0">
                <a:latin typeface="LM Sans 10"/>
                <a:cs typeface="LM Sans 10"/>
              </a:rPr>
              <a:t>Image generation</a:t>
            </a:r>
            <a:r>
              <a:rPr sz="1100" spc="-1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overview:</a:t>
            </a:r>
            <a:endParaRPr sz="1100">
              <a:latin typeface="LM Sans 10"/>
              <a:cs typeface="LM Sans 10"/>
            </a:endParaRPr>
          </a:p>
          <a:p>
            <a:pPr marL="492125" lvl="1" indent="-168275">
              <a:lnSpc>
                <a:spcPts val="1200"/>
              </a:lnSpc>
              <a:spcBef>
                <a:spcPts val="175"/>
              </a:spcBef>
              <a:buClr>
                <a:srgbClr val="3333B2"/>
              </a:buClr>
              <a:buAutoNum type="arabicPeriod"/>
              <a:tabLst>
                <a:tab pos="492759" algn="l"/>
              </a:tabLst>
            </a:pPr>
            <a:r>
              <a:rPr sz="1000" spc="-5" dirty="0">
                <a:latin typeface="LM Sans 10"/>
                <a:cs typeface="LM Sans 10"/>
              </a:rPr>
              <a:t>The </a:t>
            </a:r>
            <a:r>
              <a:rPr sz="1000" dirty="0">
                <a:latin typeface="LM Sans 10"/>
                <a:cs typeface="LM Sans 10"/>
              </a:rPr>
              <a:t>rootfs </a:t>
            </a:r>
            <a:r>
              <a:rPr sz="1000" spc="-5" dirty="0">
                <a:latin typeface="LM Sans 10"/>
                <a:cs typeface="LM Sans 10"/>
              </a:rPr>
              <a:t>is created using</a:t>
            </a:r>
            <a:r>
              <a:rPr sz="1000" spc="-10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packages.</a:t>
            </a:r>
            <a:endParaRPr sz="1000">
              <a:latin typeface="LM Sans 10"/>
              <a:cs typeface="LM Sans 10"/>
            </a:endParaRPr>
          </a:p>
          <a:p>
            <a:pPr marL="492125" lvl="1" indent="-168275">
              <a:lnSpc>
                <a:spcPts val="1200"/>
              </a:lnSpc>
              <a:buClr>
                <a:srgbClr val="3333B2"/>
              </a:buClr>
              <a:buAutoNum type="arabicPeriod"/>
              <a:tabLst>
                <a:tab pos="492759" algn="l"/>
              </a:tabLst>
            </a:pPr>
            <a:r>
              <a:rPr sz="1000" spc="-5" dirty="0">
                <a:latin typeface="LM Sans 10"/>
                <a:cs typeface="LM Sans 10"/>
              </a:rPr>
              <a:t>One </a:t>
            </a:r>
            <a:r>
              <a:rPr sz="1000" spc="-20" dirty="0">
                <a:latin typeface="LM Sans 10"/>
                <a:cs typeface="LM Sans 10"/>
              </a:rPr>
              <a:t>or </a:t>
            </a:r>
            <a:r>
              <a:rPr sz="1000" spc="-10" dirty="0">
                <a:latin typeface="LM Sans 10"/>
                <a:cs typeface="LM Sans 10"/>
              </a:rPr>
              <a:t>more </a:t>
            </a:r>
            <a:r>
              <a:rPr sz="1000" spc="-5" dirty="0">
                <a:latin typeface="LM Sans 10"/>
                <a:cs typeface="LM Sans 10"/>
              </a:rPr>
              <a:t>images files </a:t>
            </a:r>
            <a:r>
              <a:rPr sz="1000" spc="-15" dirty="0">
                <a:latin typeface="LM Sans 10"/>
                <a:cs typeface="LM Sans 10"/>
              </a:rPr>
              <a:t>are </a:t>
            </a:r>
            <a:r>
              <a:rPr sz="1000" spc="-5" dirty="0">
                <a:latin typeface="LM Sans 10"/>
                <a:cs typeface="LM Sans 10"/>
              </a:rPr>
              <a:t>created, </a:t>
            </a:r>
            <a:r>
              <a:rPr sz="1000" dirty="0">
                <a:latin typeface="LM Sans 10"/>
                <a:cs typeface="LM Sans 10"/>
              </a:rPr>
              <a:t>depending </a:t>
            </a:r>
            <a:r>
              <a:rPr sz="1000" spc="-5" dirty="0">
                <a:latin typeface="LM Sans 10"/>
                <a:cs typeface="LM Sans 10"/>
              </a:rPr>
              <a:t>on the </a:t>
            </a:r>
            <a:r>
              <a:rPr sz="10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IMAGE_FSTYPES</a:t>
            </a:r>
            <a:r>
              <a:rPr sz="1000" spc="-100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 </a:t>
            </a:r>
            <a:r>
              <a:rPr sz="1000" spc="-5" dirty="0">
                <a:latin typeface="LM Sans 10"/>
                <a:cs typeface="LM Sans 10"/>
              </a:rPr>
              <a:t>value.</a:t>
            </a:r>
            <a:endParaRPr sz="1000">
              <a:latin typeface="LM Sans 10"/>
              <a:cs typeface="LM Sans 10"/>
            </a:endParaRPr>
          </a:p>
          <a:p>
            <a:pPr marL="214629" marR="30480" indent="-177165">
              <a:lnSpc>
                <a:spcPct val="102600"/>
              </a:lnSpc>
              <a:spcBef>
                <a:spcPts val="320"/>
              </a:spcBef>
              <a:buClr>
                <a:srgbClr val="F47F19"/>
              </a:buClr>
              <a:buFont typeface="MathJax_AMS"/>
              <a:buChar char="▶"/>
              <a:tabLst>
                <a:tab pos="215265" algn="l"/>
              </a:tabLst>
            </a:pPr>
            <a:r>
              <a:rPr sz="1100" spc="-5" dirty="0">
                <a:latin typeface="LM Sans 10"/>
                <a:cs typeface="LM Sans 10"/>
              </a:rPr>
              <a:t>The </a:t>
            </a:r>
            <a:r>
              <a:rPr sz="1100" dirty="0">
                <a:latin typeface="LM Sans 10"/>
                <a:cs typeface="LM Sans 10"/>
              </a:rPr>
              <a:t>rootfs </a:t>
            </a:r>
            <a:r>
              <a:rPr sz="1100" spc="-5" dirty="0">
                <a:latin typeface="LM Sans 10"/>
                <a:cs typeface="LM Sans 10"/>
              </a:rPr>
              <a:t>creation is specific to the </a:t>
            </a:r>
            <a:r>
              <a:rPr sz="11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IMAGE_PKGTYPE </a:t>
            </a:r>
            <a:r>
              <a:rPr sz="1100" spc="-5" dirty="0">
                <a:latin typeface="LM Sans 10"/>
                <a:cs typeface="LM Sans 10"/>
              </a:rPr>
              <a:t>value. It should </a:t>
            </a:r>
            <a:r>
              <a:rPr sz="1100" spc="10" dirty="0">
                <a:latin typeface="LM Sans 10"/>
                <a:cs typeface="LM Sans 10"/>
              </a:rPr>
              <a:t>be</a:t>
            </a:r>
            <a:r>
              <a:rPr sz="1100" spc="-60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defined  </a:t>
            </a:r>
            <a:r>
              <a:rPr sz="1100" spc="-5" dirty="0">
                <a:latin typeface="LM Sans 10"/>
                <a:cs typeface="LM Sans 10"/>
              </a:rPr>
              <a:t>in the image </a:t>
            </a:r>
            <a:r>
              <a:rPr sz="1100" dirty="0">
                <a:latin typeface="LM Sans 10"/>
                <a:cs typeface="LM Sans 10"/>
              </a:rPr>
              <a:t>recipe, </a:t>
            </a:r>
            <a:r>
              <a:rPr sz="1100" spc="-5" dirty="0">
                <a:latin typeface="LM Sans 10"/>
                <a:cs typeface="LM Sans 10"/>
              </a:rPr>
              <a:t>otherwise the first valid package </a:t>
            </a:r>
            <a:r>
              <a:rPr sz="1100" spc="-10" dirty="0">
                <a:latin typeface="LM Sans 10"/>
                <a:cs typeface="LM Sans 10"/>
              </a:rPr>
              <a:t>type defined </a:t>
            </a:r>
            <a:r>
              <a:rPr sz="1100" spc="-5" dirty="0">
                <a:latin typeface="LM Sans 10"/>
                <a:cs typeface="LM Sans 10"/>
              </a:rPr>
              <a:t>in </a:t>
            </a:r>
            <a:r>
              <a:rPr sz="1100" spc="-5" dirty="0">
                <a:solidFill>
                  <a:srgbClr val="7F7F7F"/>
                </a:solidFill>
                <a:latin typeface="LM Sans 10"/>
                <a:cs typeface="LM Sans 10"/>
              </a:rPr>
              <a:t> </a:t>
            </a:r>
            <a:r>
              <a:rPr sz="11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PACKAGE_CLASSES </a:t>
            </a:r>
            <a:r>
              <a:rPr sz="1100" spc="-5" dirty="0">
                <a:latin typeface="LM Sans 10"/>
                <a:cs typeface="LM Sans 10"/>
              </a:rPr>
              <a:t>is</a:t>
            </a:r>
            <a:r>
              <a:rPr sz="1100" spc="-19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used.</a:t>
            </a:r>
            <a:endParaRPr sz="1100">
              <a:latin typeface="LM Sans 10"/>
              <a:cs typeface="LM Sans 10"/>
            </a:endParaRPr>
          </a:p>
          <a:p>
            <a:pPr marL="214629" indent="-177165">
              <a:lnSpc>
                <a:spcPct val="100000"/>
              </a:lnSpc>
              <a:spcBef>
                <a:spcPts val="335"/>
              </a:spcBef>
              <a:buClr>
                <a:srgbClr val="F47F19"/>
              </a:buClr>
              <a:buFont typeface="MathJax_AMS"/>
              <a:buChar char="▶"/>
              <a:tabLst>
                <a:tab pos="215265" algn="l"/>
              </a:tabLst>
            </a:pPr>
            <a:r>
              <a:rPr sz="1100" spc="-5" dirty="0">
                <a:latin typeface="LM Sans 10"/>
                <a:cs typeface="LM Sans 10"/>
              </a:rPr>
              <a:t>All the magic is done in</a:t>
            </a:r>
            <a:r>
              <a:rPr sz="1100" spc="-40" dirty="0">
                <a:latin typeface="LM Sans 10"/>
                <a:cs typeface="LM Sans 10"/>
              </a:rPr>
              <a:t> </a:t>
            </a:r>
            <a:r>
              <a:rPr sz="11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meta/classes/rootfs_${IMAGE_PKGTYPE}.bbclass</a:t>
            </a:r>
            <a:endParaRPr sz="1100">
              <a:latin typeface="Noto Sans Mono CJK JP Bold"/>
              <a:cs typeface="Noto Sans Mono CJK JP Bold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9A1B3CE-E976-9196-06DB-005787DE4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60"/>
              </a:spcBef>
            </a:pPr>
            <a:fld id="{81D60167-4931-47E6-BA6A-407CBD079E47}" type="slidenum">
              <a:rPr lang="en-US" spc="-5" smtClean="0"/>
              <a:t>220</a:t>
            </a:fld>
            <a:r>
              <a:rPr lang="en-US" spc="-5"/>
              <a:t>/300</a:t>
            </a:r>
            <a:endParaRPr lang="en-US" spc="-5" dirty="0"/>
          </a:p>
        </p:txBody>
      </p:sp>
    </p:spTree>
  </p:cSld>
  <p:clrMapOvr>
    <a:masterClrMapping/>
  </p:clrMapOvr>
  <p:transition>
    <p:cut/>
  </p:transition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961" y="28051"/>
            <a:ext cx="3668191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5" dirty="0"/>
              <a:t>Example: rootfs </a:t>
            </a:r>
            <a:r>
              <a:rPr sz="1400" spc="10" dirty="0"/>
              <a:t>creation with .deb</a:t>
            </a:r>
            <a:r>
              <a:rPr sz="1400" spc="140" dirty="0"/>
              <a:t> </a:t>
            </a:r>
            <a:r>
              <a:rPr sz="1400" spc="15" dirty="0"/>
              <a:t>packages</a:t>
            </a:r>
            <a:endParaRPr sz="1400" dirty="0"/>
          </a:p>
        </p:txBody>
      </p:sp>
      <p:sp>
        <p:nvSpPr>
          <p:cNvPr id="30" name="object 30"/>
          <p:cNvSpPr txBox="1">
            <a:spLocks noGrp="1"/>
          </p:cNvSpPr>
          <p:nvPr>
            <p:ph type="ftr" sz="quarter" idx="11"/>
          </p:nvPr>
        </p:nvSpPr>
        <p:spPr>
          <a:xfrm>
            <a:off x="273532" y="3143455"/>
            <a:ext cx="2518410" cy="82074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lang="en-US" spc="-5" dirty="0"/>
              <a:t>Remake by Mao Huynh</a:t>
            </a:r>
            <a:endParaRPr spc="-5" dirty="0">
              <a:latin typeface="Noto Sans Mono CJK JP Bold"/>
              <a:cs typeface="Noto Sans Mono CJK JP Bold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309181" y="561441"/>
            <a:ext cx="5142230" cy="2294890"/>
          </a:xfrm>
          <a:custGeom>
            <a:avLst/>
            <a:gdLst/>
            <a:ahLst/>
            <a:cxnLst/>
            <a:rect l="l" t="t" r="r" b="b"/>
            <a:pathLst>
              <a:path w="5142230" h="2294890">
                <a:moveTo>
                  <a:pt x="5141671" y="44386"/>
                </a:moveTo>
                <a:lnTo>
                  <a:pt x="5140363" y="44386"/>
                </a:lnTo>
                <a:lnTo>
                  <a:pt x="5137670" y="31076"/>
                </a:lnTo>
                <a:lnTo>
                  <a:pt x="5126748" y="14922"/>
                </a:lnTo>
                <a:lnTo>
                  <a:pt x="5110607" y="4013"/>
                </a:lnTo>
                <a:lnTo>
                  <a:pt x="5090871" y="0"/>
                </a:lnTo>
                <a:lnTo>
                  <a:pt x="50800" y="0"/>
                </a:lnTo>
                <a:lnTo>
                  <a:pt x="31076" y="4013"/>
                </a:lnTo>
                <a:lnTo>
                  <a:pt x="14922" y="14922"/>
                </a:lnTo>
                <a:lnTo>
                  <a:pt x="4013" y="31076"/>
                </a:lnTo>
                <a:lnTo>
                  <a:pt x="1295" y="44386"/>
                </a:lnTo>
                <a:lnTo>
                  <a:pt x="0" y="44386"/>
                </a:lnTo>
                <a:lnTo>
                  <a:pt x="0" y="50800"/>
                </a:lnTo>
                <a:lnTo>
                  <a:pt x="0" y="82384"/>
                </a:lnTo>
                <a:lnTo>
                  <a:pt x="0" y="2243518"/>
                </a:lnTo>
                <a:lnTo>
                  <a:pt x="4013" y="2263254"/>
                </a:lnTo>
                <a:lnTo>
                  <a:pt x="14922" y="2279408"/>
                </a:lnTo>
                <a:lnTo>
                  <a:pt x="31076" y="2290318"/>
                </a:lnTo>
                <a:lnTo>
                  <a:pt x="50800" y="2294331"/>
                </a:lnTo>
                <a:lnTo>
                  <a:pt x="5090871" y="2294331"/>
                </a:lnTo>
                <a:lnTo>
                  <a:pt x="5110607" y="2290318"/>
                </a:lnTo>
                <a:lnTo>
                  <a:pt x="5126748" y="2279408"/>
                </a:lnTo>
                <a:lnTo>
                  <a:pt x="5137670" y="2263254"/>
                </a:lnTo>
                <a:lnTo>
                  <a:pt x="5141671" y="2243518"/>
                </a:lnTo>
                <a:lnTo>
                  <a:pt x="5141671" y="82384"/>
                </a:lnTo>
                <a:lnTo>
                  <a:pt x="5141671" y="50800"/>
                </a:lnTo>
                <a:lnTo>
                  <a:pt x="5141671" y="44386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347294" y="572743"/>
            <a:ext cx="3627754" cy="225679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89560" marR="1875155" indent="-277495">
              <a:lnSpc>
                <a:spcPct val="102600"/>
              </a:lnSpc>
              <a:spcBef>
                <a:spcPts val="55"/>
              </a:spcBef>
            </a:pPr>
            <a:r>
              <a:rPr sz="1100" spc="-5" dirty="0">
                <a:solidFill>
                  <a:srgbClr val="3F3F3F"/>
                </a:solidFill>
                <a:latin typeface="Noto Sans Mono CJK JP Bold"/>
                <a:cs typeface="Noto Sans Mono CJK JP Bold"/>
              </a:rPr>
              <a:t>rootfs_deb_do_rootfs ()</a:t>
            </a:r>
            <a:r>
              <a:rPr sz="1100" spc="-95" dirty="0">
                <a:solidFill>
                  <a:srgbClr val="3F3F3F"/>
                </a:solidFill>
                <a:latin typeface="Noto Sans Mono CJK JP Bold"/>
                <a:cs typeface="Noto Sans Mono CJK JP Bold"/>
              </a:rPr>
              <a:t> </a:t>
            </a:r>
            <a:r>
              <a:rPr sz="1100" spc="-5" dirty="0">
                <a:solidFill>
                  <a:srgbClr val="3F3F3F"/>
                </a:solidFill>
                <a:latin typeface="Noto Sans Mono CJK JP Bold"/>
                <a:cs typeface="Noto Sans Mono CJK JP Bold"/>
              </a:rPr>
              <a:t>{  [...]</a:t>
            </a:r>
            <a:endParaRPr sz="1100" dirty="0">
              <a:latin typeface="Noto Sans Mono CJK JP Bold"/>
              <a:cs typeface="Noto Sans Mono CJK JP Bold"/>
            </a:endParaRPr>
          </a:p>
          <a:p>
            <a:pPr marL="289560" marR="351155">
              <a:lnSpc>
                <a:spcPct val="205300"/>
              </a:lnSpc>
            </a:pPr>
            <a:r>
              <a:rPr sz="1100" spc="-5" dirty="0">
                <a:solidFill>
                  <a:srgbClr val="668C00"/>
                </a:solidFill>
                <a:latin typeface="Noto Sans Mono CJK JP Bold"/>
                <a:cs typeface="Noto Sans Mono CJK JP Bold"/>
              </a:rPr>
              <a:t>export</a:t>
            </a:r>
            <a:r>
              <a:rPr sz="1100" spc="-90" dirty="0">
                <a:solidFill>
                  <a:srgbClr val="668C00"/>
                </a:solidFill>
                <a:latin typeface="Noto Sans Mono CJK JP Bold"/>
                <a:cs typeface="Noto Sans Mono CJK JP Bold"/>
              </a:rPr>
              <a:t> </a:t>
            </a:r>
            <a:r>
              <a:rPr sz="1100" spc="-5" dirty="0">
                <a:solidFill>
                  <a:srgbClr val="00688C"/>
                </a:solidFill>
                <a:latin typeface="Noto Sans Mono CJK JP Bold"/>
                <a:cs typeface="Noto Sans Mono CJK JP Bold"/>
              </a:rPr>
              <a:t>INSTALL_ROOTFS_DEB</a:t>
            </a:r>
            <a:r>
              <a:rPr sz="1100" spc="-5" dirty="0">
                <a:solidFill>
                  <a:srgbClr val="3F3F3F"/>
                </a:solidFill>
                <a:latin typeface="Noto Sans Mono CJK JP Bold"/>
                <a:cs typeface="Noto Sans Mono CJK JP Bold"/>
              </a:rPr>
              <a:t>=</a:t>
            </a:r>
            <a:r>
              <a:rPr sz="1100" spc="-5" dirty="0">
                <a:solidFill>
                  <a:srgbClr val="CC5454"/>
                </a:solidFill>
                <a:latin typeface="Noto Sans Mono CJK JP Bold"/>
                <a:cs typeface="Noto Sans Mono CJK JP Bold"/>
              </a:rPr>
              <a:t>"${</a:t>
            </a:r>
            <a:r>
              <a:rPr sz="1100" spc="-5" dirty="0">
                <a:solidFill>
                  <a:srgbClr val="00688C"/>
                </a:solidFill>
                <a:latin typeface="Noto Sans Mono CJK JP Bold"/>
                <a:cs typeface="Noto Sans Mono CJK JP Bold"/>
              </a:rPr>
              <a:t>IMAGE_ROOTFS</a:t>
            </a:r>
            <a:r>
              <a:rPr sz="1100" spc="-5" dirty="0">
                <a:solidFill>
                  <a:srgbClr val="CC5454"/>
                </a:solidFill>
                <a:latin typeface="Noto Sans Mono CJK JP Bold"/>
                <a:cs typeface="Noto Sans Mono CJK JP Bold"/>
              </a:rPr>
              <a:t>}"  </a:t>
            </a:r>
            <a:r>
              <a:rPr sz="1100" spc="-5" dirty="0">
                <a:solidFill>
                  <a:srgbClr val="3F3F3F"/>
                </a:solidFill>
                <a:latin typeface="Noto Sans Mono CJK JP Bold"/>
                <a:cs typeface="Noto Sans Mono CJK JP Bold"/>
              </a:rPr>
              <a:t>[...]</a:t>
            </a:r>
            <a:endParaRPr sz="1100" dirty="0">
              <a:latin typeface="Noto Sans Mono CJK JP Bold"/>
              <a:cs typeface="Noto Sans Mono CJK JP Bold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650" dirty="0">
              <a:latin typeface="Noto Sans Mono CJK JP Bold"/>
              <a:cs typeface="Noto Sans Mono CJK JP Bold"/>
            </a:endParaRPr>
          </a:p>
          <a:p>
            <a:pPr marL="289560">
              <a:lnSpc>
                <a:spcPct val="100000"/>
              </a:lnSpc>
            </a:pPr>
            <a:r>
              <a:rPr sz="1100" spc="-5" dirty="0">
                <a:solidFill>
                  <a:srgbClr val="3F3F3F"/>
                </a:solidFill>
                <a:latin typeface="Noto Sans Mono CJK JP Bold"/>
                <a:cs typeface="Noto Sans Mono CJK JP Bold"/>
              </a:rPr>
              <a:t>apt</a:t>
            </a:r>
            <a:r>
              <a:rPr sz="1100" spc="-15" dirty="0">
                <a:solidFill>
                  <a:srgbClr val="3F3F3F"/>
                </a:solidFill>
                <a:latin typeface="Noto Sans Mono CJK JP Bold"/>
                <a:cs typeface="Noto Sans Mono CJK JP Bold"/>
              </a:rPr>
              <a:t> </a:t>
            </a:r>
            <a:r>
              <a:rPr sz="1100" spc="-5" dirty="0">
                <a:solidFill>
                  <a:srgbClr val="3F3F3F"/>
                </a:solidFill>
                <a:latin typeface="Noto Sans Mono CJK JP Bold"/>
                <a:cs typeface="Noto Sans Mono CJK JP Bold"/>
              </a:rPr>
              <a:t>update</a:t>
            </a:r>
            <a:endParaRPr sz="1100" dirty="0">
              <a:latin typeface="Noto Sans Mono CJK JP Bold"/>
              <a:cs typeface="Noto Sans Mono CJK JP Bold"/>
            </a:endParaRPr>
          </a:p>
          <a:p>
            <a:pPr marL="289560">
              <a:lnSpc>
                <a:spcPct val="100000"/>
              </a:lnSpc>
              <a:spcBef>
                <a:spcPts val="35"/>
              </a:spcBef>
              <a:tabLst>
                <a:tab pos="3545204" algn="l"/>
              </a:tabLst>
            </a:pPr>
            <a:r>
              <a:rPr sz="1100" spc="-5" dirty="0">
                <a:solidFill>
                  <a:srgbClr val="3F3F3F"/>
                </a:solidFill>
                <a:latin typeface="Noto Sans Mono CJK JP Bold"/>
                <a:cs typeface="Noto Sans Mono CJK JP Bold"/>
              </a:rPr>
              <a:t>apt </a:t>
            </a:r>
            <a:r>
              <a:rPr sz="1100" spc="-5" dirty="0">
                <a:solidFill>
                  <a:srgbClr val="CC5454"/>
                </a:solidFill>
                <a:latin typeface="Noto Sans Mono CJK JP Bold"/>
                <a:cs typeface="Noto Sans Mono CJK JP Bold"/>
              </a:rPr>
              <a:t>${</a:t>
            </a:r>
            <a:r>
              <a:rPr sz="1100" spc="-5" dirty="0">
                <a:solidFill>
                  <a:srgbClr val="00688C"/>
                </a:solidFill>
                <a:latin typeface="Noto Sans Mono CJK JP Bold"/>
                <a:cs typeface="Noto Sans Mono CJK JP Bold"/>
              </a:rPr>
              <a:t>APT_ARGS</a:t>
            </a:r>
            <a:r>
              <a:rPr sz="1100" spc="-5" dirty="0">
                <a:solidFill>
                  <a:srgbClr val="CC5454"/>
                </a:solidFill>
                <a:latin typeface="Noto Sans Mono CJK JP Bold"/>
                <a:cs typeface="Noto Sans Mono CJK JP Bold"/>
              </a:rPr>
              <a:t>} </a:t>
            </a:r>
            <a:r>
              <a:rPr sz="1100" spc="-5" dirty="0">
                <a:solidFill>
                  <a:srgbClr val="3F3F3F"/>
                </a:solidFill>
                <a:latin typeface="Noto Sans Mono CJK JP Bold"/>
                <a:cs typeface="Noto Sans Mono CJK JP Bold"/>
              </a:rPr>
              <a:t>install </a:t>
            </a:r>
            <a:r>
              <a:rPr sz="1100" spc="-5" dirty="0">
                <a:solidFill>
                  <a:srgbClr val="CC5454"/>
                </a:solidFill>
                <a:latin typeface="Noto Sans Mono CJK JP Bold"/>
                <a:cs typeface="Noto Sans Mono CJK JP Bold"/>
              </a:rPr>
              <a:t>${</a:t>
            </a:r>
            <a:r>
              <a:rPr sz="1100" spc="-5" dirty="0">
                <a:solidFill>
                  <a:srgbClr val="00688C"/>
                </a:solidFill>
                <a:latin typeface="Noto Sans Mono CJK JP Bold"/>
                <a:cs typeface="Noto Sans Mono CJK JP Bold"/>
              </a:rPr>
              <a:t>package_to_install</a:t>
            </a:r>
            <a:r>
              <a:rPr sz="1100" spc="-5" dirty="0">
                <a:solidFill>
                  <a:srgbClr val="CC5454"/>
                </a:solidFill>
                <a:latin typeface="Noto Sans Mono CJK JP Bold"/>
                <a:cs typeface="Noto Sans Mono CJK JP Bold"/>
              </a:rPr>
              <a:t>}</a:t>
            </a:r>
            <a:r>
              <a:rPr sz="1100" dirty="0">
                <a:solidFill>
                  <a:srgbClr val="CC5454"/>
                </a:solidFill>
                <a:latin typeface="Noto Sans Mono CJK JP Bold"/>
                <a:cs typeface="Noto Sans Mono CJK JP Bold"/>
              </a:rPr>
              <a:t>	</a:t>
            </a:r>
            <a:r>
              <a:rPr sz="1100" spc="-5" dirty="0">
                <a:solidFill>
                  <a:srgbClr val="CC5454"/>
                </a:solidFill>
                <a:latin typeface="Noto Sans Mono CJK JP Bold"/>
                <a:cs typeface="Noto Sans Mono CJK JP Bold"/>
              </a:rPr>
              <a:t>\</a:t>
            </a:r>
            <a:endParaRPr sz="1100" dirty="0">
              <a:latin typeface="Noto Sans Mono CJK JP Bold"/>
              <a:cs typeface="Noto Sans Mono CJK JP Bold"/>
            </a:endParaRPr>
          </a:p>
          <a:p>
            <a:pPr marL="566420">
              <a:lnSpc>
                <a:spcPct val="100000"/>
              </a:lnSpc>
              <a:spcBef>
                <a:spcPts val="35"/>
              </a:spcBef>
            </a:pPr>
            <a:r>
              <a:rPr sz="1100" spc="-5" dirty="0">
                <a:solidFill>
                  <a:srgbClr val="3F3F3F"/>
                </a:solidFill>
                <a:latin typeface="Noto Sans Mono CJK JP Bold"/>
                <a:cs typeface="Noto Sans Mono CJK JP Bold"/>
              </a:rPr>
              <a:t>--force-yes</a:t>
            </a:r>
            <a:r>
              <a:rPr sz="1100" spc="-20" dirty="0">
                <a:solidFill>
                  <a:srgbClr val="3F3F3F"/>
                </a:solidFill>
                <a:latin typeface="Noto Sans Mono CJK JP Bold"/>
                <a:cs typeface="Noto Sans Mono CJK JP Bold"/>
              </a:rPr>
              <a:t> </a:t>
            </a:r>
            <a:r>
              <a:rPr sz="1100" spc="-5" dirty="0">
                <a:solidFill>
                  <a:srgbClr val="3F3F3F"/>
                </a:solidFill>
                <a:latin typeface="Noto Sans Mono CJK JP Bold"/>
                <a:cs typeface="Noto Sans Mono CJK JP Bold"/>
              </a:rPr>
              <a:t>--allow-unauthenticated</a:t>
            </a:r>
            <a:endParaRPr sz="1100" dirty="0">
              <a:latin typeface="Noto Sans Mono CJK JP Bold"/>
              <a:cs typeface="Noto Sans Mono CJK JP Bold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650" dirty="0">
              <a:latin typeface="Noto Sans Mono CJK JP Bold"/>
              <a:cs typeface="Noto Sans Mono CJK JP Bold"/>
            </a:endParaRPr>
          </a:p>
          <a:p>
            <a:pPr marL="289560">
              <a:lnSpc>
                <a:spcPct val="100000"/>
              </a:lnSpc>
            </a:pPr>
            <a:r>
              <a:rPr sz="1100" spc="-5" dirty="0">
                <a:solidFill>
                  <a:srgbClr val="3F3F3F"/>
                </a:solidFill>
                <a:latin typeface="Noto Sans Mono CJK JP Bold"/>
                <a:cs typeface="Noto Sans Mono CJK JP Bold"/>
              </a:rPr>
              <a:t>[...]</a:t>
            </a:r>
            <a:endParaRPr sz="1100" dirty="0">
              <a:latin typeface="Noto Sans Mono CJK JP Bold"/>
              <a:cs typeface="Noto Sans Mono CJK JP Bold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100" spc="-5" dirty="0">
                <a:solidFill>
                  <a:srgbClr val="3F3F3F"/>
                </a:solidFill>
                <a:latin typeface="Noto Sans Mono CJK JP Bold"/>
                <a:cs typeface="Noto Sans Mono CJK JP Bold"/>
              </a:rPr>
              <a:t>}</a:t>
            </a:r>
            <a:endParaRPr sz="1100" dirty="0">
              <a:latin typeface="Noto Sans Mono CJK JP Bold"/>
              <a:cs typeface="Noto Sans Mono CJK JP Bold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28E32C7-4C05-0645-962A-69C23165C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60"/>
              </a:spcBef>
            </a:pPr>
            <a:fld id="{81D60167-4931-47E6-BA6A-407CBD079E47}" type="slidenum">
              <a:rPr lang="en-US" spc="-5" smtClean="0"/>
              <a:t>221</a:t>
            </a:fld>
            <a:r>
              <a:rPr lang="en-US" spc="-5"/>
              <a:t>/300</a:t>
            </a:r>
            <a:endParaRPr lang="en-US" spc="-5" dirty="0"/>
          </a:p>
        </p:txBody>
      </p:sp>
    </p:spTree>
  </p:cSld>
  <p:clrMapOvr>
    <a:masterClrMapping/>
  </p:clrMapOvr>
  <p:transition>
    <p:cut/>
  </p:transition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7962" y="28051"/>
            <a:ext cx="2654096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5" dirty="0">
                <a:latin typeface="LM Sans 17"/>
                <a:cs typeface="LM Sans 17"/>
                <a:hlinkClick r:id="rId2" action="ppaction://hlinksldjump"/>
              </a:rPr>
              <a:t>Writing </a:t>
            </a:r>
            <a:r>
              <a:rPr sz="1400" spc="15" dirty="0">
                <a:latin typeface="LM Sans 17"/>
                <a:cs typeface="LM Sans 17"/>
                <a:hlinkClick r:id="rId2" action="ppaction://hlinksldjump"/>
              </a:rPr>
              <a:t>recipes </a:t>
            </a:r>
            <a:r>
              <a:rPr sz="1400" spc="10" dirty="0">
                <a:latin typeface="LM Sans 17"/>
                <a:cs typeface="LM Sans 17"/>
                <a:hlinkClick r:id="rId2" action="ppaction://hlinksldjump"/>
              </a:rPr>
              <a:t>- going</a:t>
            </a:r>
            <a:r>
              <a:rPr sz="1400" spc="-5" dirty="0">
                <a:latin typeface="LM Sans 17"/>
                <a:cs typeface="LM Sans 17"/>
                <a:hlinkClick r:id="rId2" action="ppaction://hlinksldjump"/>
              </a:rPr>
              <a:t> </a:t>
            </a:r>
            <a:r>
              <a:rPr sz="1400" spc="10" dirty="0">
                <a:latin typeface="LM Sans 17"/>
                <a:cs typeface="LM Sans 17"/>
                <a:hlinkClick r:id="rId2" action="ppaction://hlinksldjump"/>
              </a:rPr>
              <a:t>further</a:t>
            </a:r>
            <a:endParaRPr sz="1400" dirty="0">
              <a:latin typeface="LM Sans 17"/>
              <a:cs typeface="LM Sans 17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title"/>
          </p:nvPr>
        </p:nvSpPr>
        <p:spPr>
          <a:xfrm>
            <a:off x="1739900" y="1352137"/>
            <a:ext cx="2089010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spc="5" dirty="0">
                <a:hlinkClick r:id="rId3" action="ppaction://hlinksldjump"/>
              </a:rPr>
              <a:t>Splitting</a:t>
            </a:r>
            <a:r>
              <a:rPr sz="2050" spc="-60" dirty="0">
                <a:hlinkClick r:id="rId3" action="ppaction://hlinksldjump"/>
              </a:rPr>
              <a:t> </a:t>
            </a:r>
            <a:r>
              <a:rPr sz="2050" spc="5" dirty="0">
                <a:hlinkClick r:id="rId3" action="ppaction://hlinksldjump"/>
              </a:rPr>
              <a:t>packages</a:t>
            </a:r>
            <a:endParaRPr sz="2050"/>
          </a:p>
        </p:txBody>
      </p:sp>
      <p:sp>
        <p:nvSpPr>
          <p:cNvPr id="29" name="object 29"/>
          <p:cNvSpPr txBox="1">
            <a:spLocks noGrp="1"/>
          </p:cNvSpPr>
          <p:nvPr>
            <p:ph type="ftr" sz="quarter" idx="11"/>
          </p:nvPr>
        </p:nvSpPr>
        <p:spPr>
          <a:xfrm>
            <a:off x="273532" y="3143455"/>
            <a:ext cx="2518410" cy="82074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lang="en-US" spc="-5" dirty="0"/>
              <a:t>Remake by Mao Huynh</a:t>
            </a:r>
            <a:endParaRPr spc="-5" dirty="0">
              <a:latin typeface="Noto Sans Mono CJK JP Bold"/>
              <a:cs typeface="Noto Sans Mono CJK JP Bold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A254EBF-08CE-4F71-C59E-A3D826F0F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60"/>
              </a:spcBef>
            </a:pPr>
            <a:fld id="{81D60167-4931-47E6-BA6A-407CBD079E47}" type="slidenum">
              <a:rPr lang="en-US" spc="-5" smtClean="0"/>
              <a:t>222</a:t>
            </a:fld>
            <a:r>
              <a:rPr lang="en-US" spc="-5"/>
              <a:t>/300</a:t>
            </a:r>
            <a:endParaRPr lang="en-US" spc="-5" dirty="0"/>
          </a:p>
        </p:txBody>
      </p:sp>
    </p:spTree>
  </p:cSld>
  <p:clrMapOvr>
    <a:masterClrMapping/>
  </p:clrMapOvr>
  <p:transition>
    <p:cut/>
  </p:transition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28051"/>
            <a:ext cx="1093762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0" dirty="0"/>
              <a:t>Benefits</a:t>
            </a:r>
            <a:endParaRPr sz="1400" dirty="0"/>
          </a:p>
        </p:txBody>
      </p:sp>
      <p:sp>
        <p:nvSpPr>
          <p:cNvPr id="29" name="object 29"/>
          <p:cNvSpPr txBox="1">
            <a:spLocks noGrp="1"/>
          </p:cNvSpPr>
          <p:nvPr>
            <p:ph type="ftr" sz="quarter" idx="11"/>
          </p:nvPr>
        </p:nvSpPr>
        <p:spPr>
          <a:xfrm>
            <a:off x="273532" y="3143455"/>
            <a:ext cx="2518410" cy="82074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lang="en-US" spc="-5" dirty="0"/>
              <a:t>Remake by Mao Huynh</a:t>
            </a:r>
            <a:endParaRPr spc="-5" dirty="0">
              <a:latin typeface="Noto Sans Mono CJK JP Bold"/>
              <a:cs typeface="Noto Sans Mono CJK JP Bold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21957" y="698764"/>
            <a:ext cx="4930140" cy="184023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214629" indent="-177165">
              <a:lnSpc>
                <a:spcPct val="100000"/>
              </a:lnSpc>
              <a:spcBef>
                <a:spcPts val="434"/>
              </a:spcBef>
              <a:buClr>
                <a:srgbClr val="F47F19"/>
              </a:buClr>
              <a:buFont typeface="MathJax_AMS"/>
              <a:buChar char="▶"/>
              <a:tabLst>
                <a:tab pos="215265" algn="l"/>
              </a:tabLst>
            </a:pPr>
            <a:r>
              <a:rPr sz="1100" spc="-10" dirty="0">
                <a:latin typeface="LM Sans 10"/>
                <a:cs typeface="LM Sans 10"/>
              </a:rPr>
              <a:t>Packages </a:t>
            </a:r>
            <a:r>
              <a:rPr sz="1100" spc="-5" dirty="0">
                <a:latin typeface="LM Sans 10"/>
                <a:cs typeface="LM Sans 10"/>
              </a:rPr>
              <a:t>can </a:t>
            </a:r>
            <a:r>
              <a:rPr sz="1100" spc="10" dirty="0">
                <a:latin typeface="LM Sans 10"/>
                <a:cs typeface="LM Sans 10"/>
              </a:rPr>
              <a:t>be</a:t>
            </a:r>
            <a:r>
              <a:rPr sz="1100" spc="-5" dirty="0">
                <a:latin typeface="LM Sans 10"/>
                <a:cs typeface="LM Sans 10"/>
              </a:rPr>
              <a:t> split.</a:t>
            </a:r>
            <a:endParaRPr sz="1100">
              <a:latin typeface="LM Sans 10"/>
              <a:cs typeface="LM Sans 10"/>
            </a:endParaRPr>
          </a:p>
          <a:p>
            <a:pPr marL="214629" indent="-177165">
              <a:lnSpc>
                <a:spcPct val="100000"/>
              </a:lnSpc>
              <a:spcBef>
                <a:spcPts val="334"/>
              </a:spcBef>
              <a:buClr>
                <a:srgbClr val="F47F19"/>
              </a:buClr>
              <a:buFont typeface="MathJax_AMS"/>
              <a:buChar char="▶"/>
              <a:tabLst>
                <a:tab pos="215265" algn="l"/>
              </a:tabLst>
            </a:pPr>
            <a:r>
              <a:rPr sz="1100" spc="-5" dirty="0">
                <a:latin typeface="LM Sans 10"/>
                <a:cs typeface="LM Sans 10"/>
              </a:rPr>
              <a:t>Useful when a single remote repository </a:t>
            </a:r>
            <a:r>
              <a:rPr sz="1100" spc="-10" dirty="0">
                <a:latin typeface="LM Sans 10"/>
                <a:cs typeface="LM Sans 10"/>
              </a:rPr>
              <a:t>provides </a:t>
            </a:r>
            <a:r>
              <a:rPr sz="1100" spc="-5" dirty="0">
                <a:latin typeface="LM Sans 10"/>
                <a:cs typeface="LM Sans 10"/>
              </a:rPr>
              <a:t>multiple </a:t>
            </a:r>
            <a:r>
              <a:rPr sz="1100" spc="-10" dirty="0">
                <a:latin typeface="LM Sans 10"/>
                <a:cs typeface="LM Sans 10"/>
              </a:rPr>
              <a:t>binaries </a:t>
            </a:r>
            <a:r>
              <a:rPr sz="1100" spc="-20" dirty="0">
                <a:latin typeface="LM Sans 10"/>
                <a:cs typeface="LM Sans 10"/>
              </a:rPr>
              <a:t>or</a:t>
            </a:r>
            <a:r>
              <a:rPr sz="1100" spc="-5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libraries.</a:t>
            </a:r>
            <a:endParaRPr sz="1100">
              <a:latin typeface="LM Sans 10"/>
              <a:cs typeface="LM Sans 10"/>
            </a:endParaRPr>
          </a:p>
          <a:p>
            <a:pPr marL="214629" indent="-177165">
              <a:lnSpc>
                <a:spcPct val="100000"/>
              </a:lnSpc>
              <a:spcBef>
                <a:spcPts val="330"/>
              </a:spcBef>
              <a:buClr>
                <a:srgbClr val="F47F19"/>
              </a:buClr>
              <a:buFont typeface="MathJax_AMS"/>
              <a:buChar char="▶"/>
              <a:tabLst>
                <a:tab pos="215265" algn="l"/>
              </a:tabLst>
            </a:pPr>
            <a:r>
              <a:rPr sz="1100" spc="-5" dirty="0">
                <a:latin typeface="LM Sans 10"/>
                <a:cs typeface="LM Sans 10"/>
              </a:rPr>
              <a:t>The list of packages to </a:t>
            </a:r>
            <a:r>
              <a:rPr sz="1100" spc="-10" dirty="0">
                <a:latin typeface="LM Sans 10"/>
                <a:cs typeface="LM Sans 10"/>
              </a:rPr>
              <a:t>provide </a:t>
            </a:r>
            <a:r>
              <a:rPr sz="1100" spc="-5" dirty="0">
                <a:latin typeface="LM Sans 10"/>
                <a:cs typeface="LM Sans 10"/>
              </a:rPr>
              <a:t>is </a:t>
            </a:r>
            <a:r>
              <a:rPr sz="1100" spc="-10" dirty="0">
                <a:latin typeface="LM Sans 10"/>
                <a:cs typeface="LM Sans 10"/>
              </a:rPr>
              <a:t>defined </a:t>
            </a:r>
            <a:r>
              <a:rPr sz="1100" spc="-20" dirty="0">
                <a:latin typeface="LM Sans 10"/>
                <a:cs typeface="LM Sans 10"/>
              </a:rPr>
              <a:t>by </a:t>
            </a:r>
            <a:r>
              <a:rPr sz="1100" spc="-5" dirty="0">
                <a:latin typeface="LM Sans 10"/>
                <a:cs typeface="LM Sans 10"/>
              </a:rPr>
              <a:t>the </a:t>
            </a:r>
            <a:r>
              <a:rPr sz="11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PACKAGES</a:t>
            </a:r>
            <a:r>
              <a:rPr sz="1100" spc="-16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variable.</a:t>
            </a:r>
            <a:endParaRPr sz="1100">
              <a:latin typeface="LM Sans 10"/>
              <a:cs typeface="LM Sans 10"/>
            </a:endParaRPr>
          </a:p>
          <a:p>
            <a:pPr marL="214629" indent="-177165">
              <a:lnSpc>
                <a:spcPct val="100000"/>
              </a:lnSpc>
              <a:spcBef>
                <a:spcPts val="335"/>
              </a:spcBef>
              <a:buClr>
                <a:srgbClr val="F47F19"/>
              </a:buClr>
              <a:buFont typeface="MathJax_AMS"/>
              <a:buChar char="▶"/>
              <a:tabLst>
                <a:tab pos="215265" algn="l"/>
              </a:tabLst>
            </a:pPr>
            <a:r>
              <a:rPr sz="1100" spc="-5" dirty="0">
                <a:latin typeface="LM Sans 10"/>
                <a:cs typeface="LM Sans 10"/>
              </a:rPr>
              <a:t>The </a:t>
            </a:r>
            <a:r>
              <a:rPr sz="11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FILES </a:t>
            </a:r>
            <a:r>
              <a:rPr sz="1100" spc="-10" dirty="0">
                <a:latin typeface="LM Sans 10"/>
                <a:cs typeface="LM Sans 10"/>
              </a:rPr>
              <a:t>variable </a:t>
            </a:r>
            <a:r>
              <a:rPr sz="1100" spc="-5" dirty="0">
                <a:latin typeface="LM Sans 10"/>
                <a:cs typeface="LM Sans 10"/>
              </a:rPr>
              <a:t>is often used to split the output into</a:t>
            </a:r>
            <a:r>
              <a:rPr sz="1100" spc="-20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packages.</a:t>
            </a:r>
            <a:endParaRPr sz="1100">
              <a:latin typeface="LM Sans 10"/>
              <a:cs typeface="LM Sans 10"/>
            </a:endParaRPr>
          </a:p>
          <a:p>
            <a:pPr marL="214629" marR="30480" indent="-177165">
              <a:lnSpc>
                <a:spcPct val="102699"/>
              </a:lnSpc>
              <a:spcBef>
                <a:spcPts val="300"/>
              </a:spcBef>
              <a:buClr>
                <a:srgbClr val="F47F19"/>
              </a:buClr>
              <a:buFont typeface="MathJax_AMS"/>
              <a:buChar char="▶"/>
              <a:tabLst>
                <a:tab pos="215265" algn="l"/>
              </a:tabLst>
            </a:pPr>
            <a:r>
              <a:rPr sz="11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PACKAGE_BEFORE_PN </a:t>
            </a:r>
            <a:r>
              <a:rPr sz="1100" spc="-10" dirty="0">
                <a:latin typeface="LM Sans 10"/>
                <a:cs typeface="LM Sans 10"/>
              </a:rPr>
              <a:t>allows </a:t>
            </a:r>
            <a:r>
              <a:rPr sz="1100" spc="-5" dirty="0">
                <a:latin typeface="LM Sans 10"/>
                <a:cs typeface="LM Sans 10"/>
              </a:rPr>
              <a:t>to pick files </a:t>
            </a:r>
            <a:r>
              <a:rPr sz="1100" spc="-10" dirty="0">
                <a:latin typeface="LM Sans 10"/>
                <a:cs typeface="LM Sans 10"/>
              </a:rPr>
              <a:t>normally </a:t>
            </a:r>
            <a:r>
              <a:rPr sz="1100" spc="-5" dirty="0">
                <a:latin typeface="LM Sans 10"/>
                <a:cs typeface="LM Sans 10"/>
              </a:rPr>
              <a:t>included in the default</a:t>
            </a:r>
            <a:r>
              <a:rPr sz="1100" spc="-22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package  in</a:t>
            </a:r>
            <a:r>
              <a:rPr sz="1100" spc="-1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another.</a:t>
            </a:r>
            <a:endParaRPr sz="1100">
              <a:latin typeface="LM Sans 10"/>
              <a:cs typeface="LM Sans 10"/>
            </a:endParaRPr>
          </a:p>
          <a:p>
            <a:pPr marL="214629" marR="280670" indent="-177165">
              <a:lnSpc>
                <a:spcPct val="102600"/>
              </a:lnSpc>
              <a:spcBef>
                <a:spcPts val="300"/>
              </a:spcBef>
              <a:buClr>
                <a:srgbClr val="F47F19"/>
              </a:buClr>
              <a:buFont typeface="MathJax_AMS"/>
              <a:buChar char="▶"/>
              <a:tabLst>
                <a:tab pos="215265" algn="l"/>
              </a:tabLst>
            </a:pPr>
            <a:r>
              <a:rPr sz="11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PACKAGES_DYNAMIC </a:t>
            </a:r>
            <a:r>
              <a:rPr sz="1100" spc="-10" dirty="0">
                <a:latin typeface="LM Sans 10"/>
                <a:cs typeface="LM Sans 10"/>
              </a:rPr>
              <a:t>allows </a:t>
            </a:r>
            <a:r>
              <a:rPr sz="1100" spc="-5" dirty="0">
                <a:latin typeface="LM Sans 10"/>
                <a:cs typeface="LM Sans 10"/>
              </a:rPr>
              <a:t>to check dependencies with optional packages</a:t>
            </a:r>
            <a:r>
              <a:rPr sz="1100" spc="-204" dirty="0">
                <a:latin typeface="LM Sans 10"/>
                <a:cs typeface="LM Sans 10"/>
              </a:rPr>
              <a:t> </a:t>
            </a:r>
            <a:r>
              <a:rPr sz="1100" spc="-15" dirty="0">
                <a:latin typeface="LM Sans 10"/>
                <a:cs typeface="LM Sans 10"/>
              </a:rPr>
              <a:t>are  </a:t>
            </a:r>
            <a:r>
              <a:rPr sz="1100" spc="-5" dirty="0">
                <a:latin typeface="LM Sans 10"/>
                <a:cs typeface="LM Sans 10"/>
              </a:rPr>
              <a:t>satisfied.</a:t>
            </a:r>
            <a:endParaRPr sz="1100">
              <a:latin typeface="LM Sans 10"/>
              <a:cs typeface="LM Sans 10"/>
            </a:endParaRPr>
          </a:p>
          <a:p>
            <a:pPr marL="214629" indent="-177165">
              <a:lnSpc>
                <a:spcPct val="100000"/>
              </a:lnSpc>
              <a:spcBef>
                <a:spcPts val="330"/>
              </a:spcBef>
              <a:buClr>
                <a:srgbClr val="F47F19"/>
              </a:buClr>
              <a:buFont typeface="MathJax_AMS"/>
              <a:buChar char="▶"/>
              <a:tabLst>
                <a:tab pos="215265" algn="l"/>
              </a:tabLst>
            </a:pPr>
            <a:r>
              <a:rPr sz="11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ALLOW_EMPTY </a:t>
            </a:r>
            <a:r>
              <a:rPr sz="1100" spc="-10" dirty="0">
                <a:latin typeface="LM Sans 10"/>
                <a:cs typeface="LM Sans 10"/>
              </a:rPr>
              <a:t>allows </a:t>
            </a:r>
            <a:r>
              <a:rPr sz="1100" spc="-5" dirty="0">
                <a:latin typeface="LM Sans 10"/>
                <a:cs typeface="LM Sans 10"/>
              </a:rPr>
              <a:t>to produce a package even if it is</a:t>
            </a:r>
            <a:r>
              <a:rPr sz="1100" spc="-195" dirty="0">
                <a:latin typeface="LM Sans 10"/>
                <a:cs typeface="LM Sans 10"/>
              </a:rPr>
              <a:t> </a:t>
            </a:r>
            <a:r>
              <a:rPr sz="1100" spc="-30" dirty="0">
                <a:latin typeface="LM Sans 10"/>
                <a:cs typeface="LM Sans 10"/>
              </a:rPr>
              <a:t>empty.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8A1F619-8050-2C01-EF69-C92BEA765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60"/>
              </a:spcBef>
            </a:pPr>
            <a:fld id="{81D60167-4931-47E6-BA6A-407CBD079E47}" type="slidenum">
              <a:rPr lang="en-US" spc="-5" smtClean="0"/>
              <a:t>223</a:t>
            </a:fld>
            <a:r>
              <a:rPr lang="en-US" spc="-5"/>
              <a:t>/300</a:t>
            </a:r>
            <a:endParaRPr lang="en-US" spc="-5" dirty="0"/>
          </a:p>
        </p:txBody>
      </p:sp>
    </p:spTree>
  </p:cSld>
  <p:clrMapOvr>
    <a:masterClrMapping/>
  </p:clrMapOvr>
  <p:transition>
    <p:cut/>
  </p:transition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500" y="28051"/>
            <a:ext cx="1060107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5" dirty="0"/>
              <a:t>Example</a:t>
            </a:r>
            <a:endParaRPr sz="1400"/>
          </a:p>
        </p:txBody>
      </p:sp>
      <p:sp>
        <p:nvSpPr>
          <p:cNvPr id="30" name="object 30"/>
          <p:cNvSpPr txBox="1">
            <a:spLocks noGrp="1"/>
          </p:cNvSpPr>
          <p:nvPr>
            <p:ph type="ftr" sz="quarter" idx="11"/>
          </p:nvPr>
        </p:nvSpPr>
        <p:spPr>
          <a:xfrm>
            <a:off x="273532" y="3143455"/>
            <a:ext cx="2518410" cy="82074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lang="en-US" spc="-5" dirty="0"/>
              <a:t>Remake by Mao Huynh</a:t>
            </a:r>
            <a:endParaRPr spc="-5" dirty="0">
              <a:latin typeface="Noto Sans Mono CJK JP Bold"/>
              <a:cs typeface="Noto Sans Mono CJK JP Bold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309181" y="780059"/>
            <a:ext cx="5142230" cy="2122170"/>
          </a:xfrm>
          <a:custGeom>
            <a:avLst/>
            <a:gdLst/>
            <a:ahLst/>
            <a:cxnLst/>
            <a:rect l="l" t="t" r="r" b="b"/>
            <a:pathLst>
              <a:path w="5142230" h="2122170">
                <a:moveTo>
                  <a:pt x="5141671" y="44399"/>
                </a:moveTo>
                <a:lnTo>
                  <a:pt x="5140363" y="44399"/>
                </a:lnTo>
                <a:lnTo>
                  <a:pt x="5137670" y="31076"/>
                </a:lnTo>
                <a:lnTo>
                  <a:pt x="5126748" y="14922"/>
                </a:lnTo>
                <a:lnTo>
                  <a:pt x="5110607" y="4013"/>
                </a:lnTo>
                <a:lnTo>
                  <a:pt x="5090871" y="0"/>
                </a:lnTo>
                <a:lnTo>
                  <a:pt x="50800" y="0"/>
                </a:lnTo>
                <a:lnTo>
                  <a:pt x="31076" y="4013"/>
                </a:lnTo>
                <a:lnTo>
                  <a:pt x="14922" y="14922"/>
                </a:lnTo>
                <a:lnTo>
                  <a:pt x="4013" y="31076"/>
                </a:lnTo>
                <a:lnTo>
                  <a:pt x="1295" y="44399"/>
                </a:lnTo>
                <a:lnTo>
                  <a:pt x="0" y="44399"/>
                </a:lnTo>
                <a:lnTo>
                  <a:pt x="0" y="50800"/>
                </a:lnTo>
                <a:lnTo>
                  <a:pt x="0" y="82384"/>
                </a:lnTo>
                <a:lnTo>
                  <a:pt x="0" y="2071306"/>
                </a:lnTo>
                <a:lnTo>
                  <a:pt x="4013" y="2091042"/>
                </a:lnTo>
                <a:lnTo>
                  <a:pt x="14922" y="2107196"/>
                </a:lnTo>
                <a:lnTo>
                  <a:pt x="31076" y="2118106"/>
                </a:lnTo>
                <a:lnTo>
                  <a:pt x="50800" y="2122119"/>
                </a:lnTo>
                <a:lnTo>
                  <a:pt x="5090871" y="2122119"/>
                </a:lnTo>
                <a:lnTo>
                  <a:pt x="5110607" y="2118106"/>
                </a:lnTo>
                <a:lnTo>
                  <a:pt x="5126748" y="2107196"/>
                </a:lnTo>
                <a:lnTo>
                  <a:pt x="5137670" y="2091042"/>
                </a:lnTo>
                <a:lnTo>
                  <a:pt x="5141671" y="2071306"/>
                </a:lnTo>
                <a:lnTo>
                  <a:pt x="5141671" y="82384"/>
                </a:lnTo>
                <a:lnTo>
                  <a:pt x="5141671" y="50800"/>
                </a:lnTo>
                <a:lnTo>
                  <a:pt x="5141671" y="44399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283794" y="500670"/>
            <a:ext cx="3058795" cy="23749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75895">
              <a:lnSpc>
                <a:spcPct val="100000"/>
              </a:lnSpc>
              <a:spcBef>
                <a:spcPts val="90"/>
              </a:spcBef>
            </a:pPr>
            <a:r>
              <a:rPr sz="1650" spc="-15" baseline="5050" dirty="0">
                <a:solidFill>
                  <a:srgbClr val="F47F19"/>
                </a:solidFill>
                <a:latin typeface="MathJax_AMS"/>
                <a:cs typeface="MathJax_AMS"/>
              </a:rPr>
              <a:t>▶ </a:t>
            </a:r>
            <a:r>
              <a:rPr sz="1100" spc="-5" dirty="0">
                <a:latin typeface="LM Sans 10"/>
                <a:cs typeface="LM Sans 10"/>
              </a:rPr>
              <a:t>The </a:t>
            </a:r>
            <a:r>
              <a:rPr sz="11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kexec tools </a:t>
            </a:r>
            <a:r>
              <a:rPr sz="1100" spc="-10" dirty="0">
                <a:latin typeface="LM Sans 10"/>
                <a:cs typeface="LM Sans 10"/>
              </a:rPr>
              <a:t>provides </a:t>
            </a:r>
            <a:r>
              <a:rPr sz="11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kexec</a:t>
            </a:r>
            <a:r>
              <a:rPr sz="1100" spc="-41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 </a:t>
            </a:r>
            <a:r>
              <a:rPr sz="1100" spc="-5" dirty="0">
                <a:latin typeface="LM Sans 10"/>
                <a:cs typeface="LM Sans 10"/>
              </a:rPr>
              <a:t>and </a:t>
            </a:r>
            <a:r>
              <a:rPr sz="11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kdump</a:t>
            </a:r>
            <a:r>
              <a:rPr sz="1100" spc="-5" dirty="0">
                <a:latin typeface="LM Sans 10"/>
                <a:cs typeface="LM Sans 10"/>
              </a:rPr>
              <a:t>:</a:t>
            </a:r>
            <a:endParaRPr sz="1100" dirty="0">
              <a:latin typeface="LM Sans 10"/>
              <a:cs typeface="LM Sans 10"/>
            </a:endParaRPr>
          </a:p>
          <a:p>
            <a:pPr marL="76200">
              <a:lnSpc>
                <a:spcPct val="100000"/>
              </a:lnSpc>
              <a:spcBef>
                <a:spcPts val="960"/>
              </a:spcBef>
            </a:pPr>
            <a:r>
              <a:rPr sz="1100" spc="-5" dirty="0">
                <a:solidFill>
                  <a:srgbClr val="3F3F3F"/>
                </a:solidFill>
                <a:latin typeface="Noto Sans Mono CJK JP Bold"/>
                <a:cs typeface="Noto Sans Mono CJK JP Bold"/>
              </a:rPr>
              <a:t>require</a:t>
            </a:r>
            <a:r>
              <a:rPr sz="1100" spc="-10" dirty="0">
                <a:solidFill>
                  <a:srgbClr val="3F3F3F"/>
                </a:solidFill>
                <a:latin typeface="Noto Sans Mono CJK JP Bold"/>
                <a:cs typeface="Noto Sans Mono CJK JP Bold"/>
              </a:rPr>
              <a:t> </a:t>
            </a:r>
            <a:r>
              <a:rPr sz="1100" spc="-5" dirty="0">
                <a:solidFill>
                  <a:srgbClr val="3F3F3F"/>
                </a:solidFill>
                <a:latin typeface="Noto Sans Mono CJK JP Bold"/>
                <a:cs typeface="Noto Sans Mono CJK JP Bold"/>
              </a:rPr>
              <a:t>kexec-tools.inc</a:t>
            </a:r>
            <a:endParaRPr sz="1100" dirty="0">
              <a:latin typeface="Noto Sans Mono CJK JP Bold"/>
              <a:cs typeface="Noto Sans Mono CJK JP Bold"/>
            </a:endParaRPr>
          </a:p>
          <a:p>
            <a:pPr marL="76200">
              <a:lnSpc>
                <a:spcPct val="100000"/>
              </a:lnSpc>
              <a:spcBef>
                <a:spcPts val="35"/>
              </a:spcBef>
            </a:pPr>
            <a:r>
              <a:rPr sz="1100" spc="-5" dirty="0">
                <a:solidFill>
                  <a:srgbClr val="668C00"/>
                </a:solidFill>
                <a:latin typeface="Noto Sans Mono CJK JP Bold"/>
                <a:cs typeface="Noto Sans Mono CJK JP Bold"/>
              </a:rPr>
              <a:t>export </a:t>
            </a:r>
            <a:r>
              <a:rPr sz="1100" spc="-5" dirty="0">
                <a:solidFill>
                  <a:srgbClr val="00688C"/>
                </a:solidFill>
                <a:latin typeface="Noto Sans Mono CJK JP Bold"/>
                <a:cs typeface="Noto Sans Mono CJK JP Bold"/>
              </a:rPr>
              <a:t>LDFLAGS </a:t>
            </a:r>
            <a:r>
              <a:rPr sz="1100" spc="-5" dirty="0">
                <a:solidFill>
                  <a:srgbClr val="3F3F3F"/>
                </a:solidFill>
                <a:latin typeface="Noto Sans Mono CJK JP Bold"/>
                <a:cs typeface="Noto Sans Mono CJK JP Bold"/>
              </a:rPr>
              <a:t>=</a:t>
            </a:r>
            <a:r>
              <a:rPr sz="1100" spc="-40" dirty="0">
                <a:solidFill>
                  <a:srgbClr val="3F3F3F"/>
                </a:solidFill>
                <a:latin typeface="Noto Sans Mono CJK JP Bold"/>
                <a:cs typeface="Noto Sans Mono CJK JP Bold"/>
              </a:rPr>
              <a:t> </a:t>
            </a:r>
            <a:r>
              <a:rPr sz="1100" spc="-5" dirty="0">
                <a:solidFill>
                  <a:srgbClr val="CC5454"/>
                </a:solidFill>
                <a:latin typeface="Noto Sans Mono CJK JP Bold"/>
                <a:cs typeface="Noto Sans Mono CJK JP Bold"/>
              </a:rPr>
              <a:t>"-L${</a:t>
            </a:r>
            <a:r>
              <a:rPr sz="1100" spc="-5" dirty="0">
                <a:solidFill>
                  <a:srgbClr val="00688C"/>
                </a:solidFill>
                <a:latin typeface="Noto Sans Mono CJK JP Bold"/>
                <a:cs typeface="Noto Sans Mono CJK JP Bold"/>
              </a:rPr>
              <a:t>STAGING_LIBDIR</a:t>
            </a:r>
            <a:r>
              <a:rPr sz="1100" spc="-5" dirty="0">
                <a:solidFill>
                  <a:srgbClr val="CC5454"/>
                </a:solidFill>
                <a:latin typeface="Noto Sans Mono CJK JP Bold"/>
                <a:cs typeface="Noto Sans Mono CJK JP Bold"/>
              </a:rPr>
              <a:t>}"</a:t>
            </a:r>
            <a:endParaRPr sz="1100" dirty="0">
              <a:latin typeface="Noto Sans Mono CJK JP Bold"/>
              <a:cs typeface="Noto Sans Mono CJK JP Bold"/>
            </a:endParaRPr>
          </a:p>
          <a:p>
            <a:pPr marL="76200">
              <a:lnSpc>
                <a:spcPct val="100000"/>
              </a:lnSpc>
              <a:spcBef>
                <a:spcPts val="35"/>
              </a:spcBef>
            </a:pPr>
            <a:r>
              <a:rPr sz="1100" spc="-5" dirty="0">
                <a:solidFill>
                  <a:srgbClr val="00688C"/>
                </a:solidFill>
                <a:latin typeface="Noto Sans Mono CJK JP Bold"/>
                <a:cs typeface="Noto Sans Mono CJK JP Bold"/>
              </a:rPr>
              <a:t>EXTRA_OECONF </a:t>
            </a:r>
            <a:r>
              <a:rPr sz="1100" spc="-5" dirty="0">
                <a:solidFill>
                  <a:srgbClr val="3F3F3F"/>
                </a:solidFill>
                <a:latin typeface="Noto Sans Mono CJK JP Bold"/>
                <a:cs typeface="Noto Sans Mono CJK JP Bold"/>
              </a:rPr>
              <a:t>= </a:t>
            </a:r>
            <a:r>
              <a:rPr sz="1100" spc="-5" dirty="0">
                <a:solidFill>
                  <a:srgbClr val="CC5454"/>
                </a:solidFill>
                <a:latin typeface="Noto Sans Mono CJK JP Bold"/>
                <a:cs typeface="Noto Sans Mono CJK JP Bold"/>
              </a:rPr>
              <a:t>"</a:t>
            </a:r>
            <a:r>
              <a:rPr sz="1100" spc="-30" dirty="0">
                <a:solidFill>
                  <a:srgbClr val="CC5454"/>
                </a:solidFill>
                <a:latin typeface="Noto Sans Mono CJK JP Bold"/>
                <a:cs typeface="Noto Sans Mono CJK JP Bold"/>
              </a:rPr>
              <a:t> </a:t>
            </a:r>
            <a:r>
              <a:rPr sz="1100" spc="-5" dirty="0">
                <a:solidFill>
                  <a:srgbClr val="CC5454"/>
                </a:solidFill>
                <a:latin typeface="Noto Sans Mono CJK JP Bold"/>
                <a:cs typeface="Noto Sans Mono CJK JP Bold"/>
              </a:rPr>
              <a:t>--with-zlib=yes"</a:t>
            </a:r>
            <a:endParaRPr sz="1100" dirty="0">
              <a:latin typeface="Noto Sans Mono CJK JP Bold"/>
              <a:cs typeface="Noto Sans Mono CJK JP Bold"/>
            </a:endParaRPr>
          </a:p>
          <a:p>
            <a:pPr>
              <a:lnSpc>
                <a:spcPct val="100000"/>
              </a:lnSpc>
              <a:spcBef>
                <a:spcPts val="85"/>
              </a:spcBef>
            </a:pPr>
            <a:endParaRPr sz="600" dirty="0">
              <a:latin typeface="Noto Sans Mono CJK JP Bold"/>
              <a:cs typeface="Noto Sans Mono CJK JP Bold"/>
            </a:endParaRPr>
          </a:p>
          <a:p>
            <a:pPr marL="353060" marR="341630" indent="-277495">
              <a:lnSpc>
                <a:spcPct val="102600"/>
              </a:lnSpc>
            </a:pPr>
            <a:r>
              <a:rPr sz="1100" spc="-5" dirty="0">
                <a:solidFill>
                  <a:srgbClr val="3F3F3F"/>
                </a:solidFill>
                <a:latin typeface="Noto Sans Mono CJK JP Bold"/>
                <a:cs typeface="Noto Sans Mono CJK JP Bold"/>
              </a:rPr>
              <a:t>SRC_URI[md5sum] = </a:t>
            </a:r>
            <a:r>
              <a:rPr sz="1100" spc="-5" dirty="0">
                <a:solidFill>
                  <a:srgbClr val="CC5454"/>
                </a:solidFill>
                <a:latin typeface="Noto Sans Mono CJK JP Bold"/>
                <a:cs typeface="Noto Sans Mono CJK JP Bold"/>
              </a:rPr>
              <a:t>\  "b9f2a3ba0ba9c78625ee7a50532500d8"</a:t>
            </a:r>
            <a:endParaRPr sz="1100" dirty="0">
              <a:latin typeface="Noto Sans Mono CJK JP Bold"/>
              <a:cs typeface="Noto Sans Mono CJK JP Bold"/>
            </a:endParaRPr>
          </a:p>
          <a:p>
            <a:pPr marL="76200">
              <a:lnSpc>
                <a:spcPct val="100000"/>
              </a:lnSpc>
              <a:spcBef>
                <a:spcPts val="35"/>
              </a:spcBef>
            </a:pPr>
            <a:r>
              <a:rPr sz="1100" spc="-5" dirty="0">
                <a:solidFill>
                  <a:srgbClr val="3F3F3F"/>
                </a:solidFill>
                <a:latin typeface="Noto Sans Mono CJK JP Bold"/>
                <a:cs typeface="Noto Sans Mono CJK JP Bold"/>
              </a:rPr>
              <a:t>SRC_URI[sha256sum] =</a:t>
            </a:r>
            <a:r>
              <a:rPr sz="1100" spc="-15" dirty="0">
                <a:solidFill>
                  <a:srgbClr val="3F3F3F"/>
                </a:solidFill>
                <a:latin typeface="Noto Sans Mono CJK JP Bold"/>
                <a:cs typeface="Noto Sans Mono CJK JP Bold"/>
              </a:rPr>
              <a:t> </a:t>
            </a:r>
            <a:r>
              <a:rPr sz="1100" spc="-5" dirty="0">
                <a:solidFill>
                  <a:srgbClr val="CC5454"/>
                </a:solidFill>
                <a:latin typeface="Noto Sans Mono CJK JP Bold"/>
                <a:cs typeface="Noto Sans Mono CJK JP Bold"/>
              </a:rPr>
              <a:t>"..."</a:t>
            </a:r>
            <a:endParaRPr sz="1100" dirty="0">
              <a:latin typeface="Noto Sans Mono CJK JP Bold"/>
              <a:cs typeface="Noto Sans Mono CJK JP Bold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650" dirty="0">
              <a:latin typeface="Noto Sans Mono CJK JP Bold"/>
              <a:cs typeface="Noto Sans Mono CJK JP Bold"/>
            </a:endParaRPr>
          </a:p>
          <a:p>
            <a:pPr marL="76200">
              <a:lnSpc>
                <a:spcPct val="100000"/>
              </a:lnSpc>
            </a:pPr>
            <a:r>
              <a:rPr sz="1100" spc="-5" dirty="0">
                <a:solidFill>
                  <a:srgbClr val="00688C"/>
                </a:solidFill>
                <a:latin typeface="Noto Sans Mono CJK JP Bold"/>
                <a:cs typeface="Noto Sans Mono CJK JP Bold"/>
              </a:rPr>
              <a:t>PACKAGES </a:t>
            </a:r>
            <a:r>
              <a:rPr sz="1100" spc="-5" dirty="0">
                <a:solidFill>
                  <a:srgbClr val="3F3F3F"/>
                </a:solidFill>
                <a:latin typeface="Noto Sans Mono CJK JP Bold"/>
                <a:cs typeface="Noto Sans Mono CJK JP Bold"/>
              </a:rPr>
              <a:t>=+ </a:t>
            </a:r>
            <a:r>
              <a:rPr sz="1100" spc="-5" dirty="0">
                <a:solidFill>
                  <a:srgbClr val="CC5454"/>
                </a:solidFill>
                <a:latin typeface="Noto Sans Mono CJK JP Bold"/>
                <a:cs typeface="Noto Sans Mono CJK JP Bold"/>
              </a:rPr>
              <a:t>"kexec</a:t>
            </a:r>
            <a:r>
              <a:rPr sz="1100" spc="-20" dirty="0">
                <a:solidFill>
                  <a:srgbClr val="CC5454"/>
                </a:solidFill>
                <a:latin typeface="Noto Sans Mono CJK JP Bold"/>
                <a:cs typeface="Noto Sans Mono CJK JP Bold"/>
              </a:rPr>
              <a:t> </a:t>
            </a:r>
            <a:r>
              <a:rPr sz="1100" spc="-5" dirty="0">
                <a:solidFill>
                  <a:srgbClr val="CC5454"/>
                </a:solidFill>
                <a:latin typeface="Noto Sans Mono CJK JP Bold"/>
                <a:cs typeface="Noto Sans Mono CJK JP Bold"/>
              </a:rPr>
              <a:t>kdump"</a:t>
            </a:r>
            <a:endParaRPr sz="1100" dirty="0">
              <a:latin typeface="Noto Sans Mono CJK JP Bold"/>
              <a:cs typeface="Noto Sans Mono CJK JP Bold"/>
            </a:endParaRPr>
          </a:p>
          <a:p>
            <a:pPr>
              <a:lnSpc>
                <a:spcPct val="100000"/>
              </a:lnSpc>
              <a:spcBef>
                <a:spcPts val="85"/>
              </a:spcBef>
            </a:pPr>
            <a:endParaRPr sz="600" dirty="0">
              <a:latin typeface="Noto Sans Mono CJK JP Bold"/>
              <a:cs typeface="Noto Sans Mono CJK JP Bold"/>
            </a:endParaRPr>
          </a:p>
          <a:p>
            <a:pPr marL="76200" marR="757555">
              <a:lnSpc>
                <a:spcPct val="102600"/>
              </a:lnSpc>
            </a:pPr>
            <a:r>
              <a:rPr sz="1100" spc="-5" dirty="0">
                <a:solidFill>
                  <a:srgbClr val="00688C"/>
                </a:solidFill>
                <a:latin typeface="Noto Sans Mono CJK JP Bold"/>
                <a:cs typeface="Noto Sans Mono CJK JP Bold"/>
              </a:rPr>
              <a:t>FILES_kexec </a:t>
            </a:r>
            <a:r>
              <a:rPr sz="1100" spc="-5" dirty="0">
                <a:solidFill>
                  <a:srgbClr val="3F3F3F"/>
                </a:solidFill>
                <a:latin typeface="Noto Sans Mono CJK JP Bold"/>
                <a:cs typeface="Noto Sans Mono CJK JP Bold"/>
              </a:rPr>
              <a:t>=</a:t>
            </a:r>
            <a:r>
              <a:rPr sz="1100" spc="-95" dirty="0">
                <a:solidFill>
                  <a:srgbClr val="3F3F3F"/>
                </a:solidFill>
                <a:latin typeface="Noto Sans Mono CJK JP Bold"/>
                <a:cs typeface="Noto Sans Mono CJK JP Bold"/>
              </a:rPr>
              <a:t> </a:t>
            </a:r>
            <a:r>
              <a:rPr sz="1100" spc="-5" dirty="0">
                <a:solidFill>
                  <a:srgbClr val="CC5454"/>
                </a:solidFill>
                <a:latin typeface="Noto Sans Mono CJK JP Bold"/>
                <a:cs typeface="Noto Sans Mono CJK JP Bold"/>
              </a:rPr>
              <a:t>"${</a:t>
            </a:r>
            <a:r>
              <a:rPr sz="1100" spc="-5" dirty="0">
                <a:solidFill>
                  <a:srgbClr val="00688C"/>
                </a:solidFill>
                <a:latin typeface="Noto Sans Mono CJK JP Bold"/>
                <a:cs typeface="Noto Sans Mono CJK JP Bold"/>
              </a:rPr>
              <a:t>sbindir</a:t>
            </a:r>
            <a:r>
              <a:rPr sz="1100" spc="-5" dirty="0">
                <a:solidFill>
                  <a:srgbClr val="CC5454"/>
                </a:solidFill>
                <a:latin typeface="Noto Sans Mono CJK JP Bold"/>
                <a:cs typeface="Noto Sans Mono CJK JP Bold"/>
              </a:rPr>
              <a:t>}/kexec"  </a:t>
            </a:r>
            <a:r>
              <a:rPr sz="1100" spc="-5" dirty="0">
                <a:solidFill>
                  <a:srgbClr val="00688C"/>
                </a:solidFill>
                <a:latin typeface="Noto Sans Mono CJK JP Bold"/>
                <a:cs typeface="Noto Sans Mono CJK JP Bold"/>
              </a:rPr>
              <a:t>FILES_kdump </a:t>
            </a:r>
            <a:r>
              <a:rPr sz="1100" spc="-5" dirty="0">
                <a:solidFill>
                  <a:srgbClr val="3F3F3F"/>
                </a:solidFill>
                <a:latin typeface="Noto Sans Mono CJK JP Bold"/>
                <a:cs typeface="Noto Sans Mono CJK JP Bold"/>
              </a:rPr>
              <a:t>=</a:t>
            </a:r>
            <a:r>
              <a:rPr sz="1100" spc="-95" dirty="0">
                <a:solidFill>
                  <a:srgbClr val="3F3F3F"/>
                </a:solidFill>
                <a:latin typeface="Noto Sans Mono CJK JP Bold"/>
                <a:cs typeface="Noto Sans Mono CJK JP Bold"/>
              </a:rPr>
              <a:t> </a:t>
            </a:r>
            <a:r>
              <a:rPr sz="1100" spc="-5" dirty="0">
                <a:solidFill>
                  <a:srgbClr val="CC5454"/>
                </a:solidFill>
                <a:latin typeface="Noto Sans Mono CJK JP Bold"/>
                <a:cs typeface="Noto Sans Mono CJK JP Bold"/>
              </a:rPr>
              <a:t>"${</a:t>
            </a:r>
            <a:r>
              <a:rPr sz="1100" spc="-5" dirty="0">
                <a:solidFill>
                  <a:srgbClr val="00688C"/>
                </a:solidFill>
                <a:latin typeface="Noto Sans Mono CJK JP Bold"/>
                <a:cs typeface="Noto Sans Mono CJK JP Bold"/>
              </a:rPr>
              <a:t>sbindir</a:t>
            </a:r>
            <a:r>
              <a:rPr sz="1100" spc="-5" dirty="0">
                <a:solidFill>
                  <a:srgbClr val="CC5454"/>
                </a:solidFill>
                <a:latin typeface="Noto Sans Mono CJK JP Bold"/>
                <a:cs typeface="Noto Sans Mono CJK JP Bold"/>
              </a:rPr>
              <a:t>}/kdump"</a:t>
            </a:r>
            <a:endParaRPr sz="1100" dirty="0">
              <a:latin typeface="Noto Sans Mono CJK JP Bold"/>
              <a:cs typeface="Noto Sans Mono CJK JP Bold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7F96A53-D9C7-8491-2423-44DC434A1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60"/>
              </a:spcBef>
            </a:pPr>
            <a:fld id="{81D60167-4931-47E6-BA6A-407CBD079E47}" type="slidenum">
              <a:rPr lang="en-US" spc="-5" smtClean="0"/>
              <a:t>224</a:t>
            </a:fld>
            <a:r>
              <a:rPr lang="en-US" spc="-5"/>
              <a:t>/300</a:t>
            </a:r>
            <a:endParaRPr lang="en-US" spc="-5" dirty="0"/>
          </a:p>
        </p:txBody>
      </p:sp>
    </p:spTree>
  </p:cSld>
  <p:clrMapOvr>
    <a:masterClrMapping/>
  </p:clrMapOvr>
  <p:transition>
    <p:cut/>
  </p:transition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9700" y="28051"/>
            <a:ext cx="1601762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0" dirty="0"/>
              <a:t>Default</a:t>
            </a:r>
            <a:r>
              <a:rPr sz="1400" spc="-50" dirty="0"/>
              <a:t> </a:t>
            </a:r>
            <a:r>
              <a:rPr sz="1400" spc="15" dirty="0"/>
              <a:t>packages</a:t>
            </a:r>
            <a:endParaRPr sz="1400" dirty="0"/>
          </a:p>
        </p:txBody>
      </p:sp>
      <p:sp>
        <p:nvSpPr>
          <p:cNvPr id="31" name="object 31"/>
          <p:cNvSpPr txBox="1">
            <a:spLocks noGrp="1"/>
          </p:cNvSpPr>
          <p:nvPr>
            <p:ph type="ftr" sz="quarter" idx="11"/>
          </p:nvPr>
        </p:nvSpPr>
        <p:spPr>
          <a:xfrm>
            <a:off x="273532" y="3143455"/>
            <a:ext cx="2518410" cy="82074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lang="en-US" spc="-5" dirty="0"/>
              <a:t>Remake by Mao Huynh</a:t>
            </a:r>
            <a:endParaRPr spc="-5" dirty="0">
              <a:latin typeface="Noto Sans Mono CJK JP Bold"/>
              <a:cs typeface="Noto Sans Mono CJK JP Bold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309181" y="717016"/>
            <a:ext cx="5142230" cy="370840"/>
          </a:xfrm>
          <a:custGeom>
            <a:avLst/>
            <a:gdLst/>
            <a:ahLst/>
            <a:cxnLst/>
            <a:rect l="l" t="t" r="r" b="b"/>
            <a:pathLst>
              <a:path w="5142230" h="370840">
                <a:moveTo>
                  <a:pt x="5141671" y="44424"/>
                </a:moveTo>
                <a:lnTo>
                  <a:pt x="5140376" y="44424"/>
                </a:lnTo>
                <a:lnTo>
                  <a:pt x="5137670" y="31076"/>
                </a:lnTo>
                <a:lnTo>
                  <a:pt x="5126748" y="14922"/>
                </a:lnTo>
                <a:lnTo>
                  <a:pt x="5110607" y="4013"/>
                </a:lnTo>
                <a:lnTo>
                  <a:pt x="5090871" y="0"/>
                </a:lnTo>
                <a:lnTo>
                  <a:pt x="50800" y="0"/>
                </a:lnTo>
                <a:lnTo>
                  <a:pt x="31076" y="4013"/>
                </a:lnTo>
                <a:lnTo>
                  <a:pt x="14922" y="14922"/>
                </a:lnTo>
                <a:lnTo>
                  <a:pt x="4013" y="31076"/>
                </a:lnTo>
                <a:lnTo>
                  <a:pt x="1295" y="44424"/>
                </a:lnTo>
                <a:lnTo>
                  <a:pt x="0" y="44424"/>
                </a:lnTo>
                <a:lnTo>
                  <a:pt x="0" y="50800"/>
                </a:lnTo>
                <a:lnTo>
                  <a:pt x="0" y="82384"/>
                </a:lnTo>
                <a:lnTo>
                  <a:pt x="0" y="319951"/>
                </a:lnTo>
                <a:lnTo>
                  <a:pt x="4013" y="339686"/>
                </a:lnTo>
                <a:lnTo>
                  <a:pt x="14922" y="355841"/>
                </a:lnTo>
                <a:lnTo>
                  <a:pt x="31076" y="366750"/>
                </a:lnTo>
                <a:lnTo>
                  <a:pt x="50800" y="370763"/>
                </a:lnTo>
                <a:lnTo>
                  <a:pt x="5090871" y="370763"/>
                </a:lnTo>
                <a:lnTo>
                  <a:pt x="5110607" y="366750"/>
                </a:lnTo>
                <a:lnTo>
                  <a:pt x="5126748" y="355841"/>
                </a:lnTo>
                <a:lnTo>
                  <a:pt x="5137670" y="339686"/>
                </a:lnTo>
                <a:lnTo>
                  <a:pt x="5141671" y="319951"/>
                </a:lnTo>
                <a:lnTo>
                  <a:pt x="5141671" y="82384"/>
                </a:lnTo>
                <a:lnTo>
                  <a:pt x="5141671" y="50800"/>
                </a:lnTo>
                <a:lnTo>
                  <a:pt x="5141671" y="44424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09181" y="1564398"/>
            <a:ext cx="5142230" cy="1435100"/>
          </a:xfrm>
          <a:custGeom>
            <a:avLst/>
            <a:gdLst/>
            <a:ahLst/>
            <a:cxnLst/>
            <a:rect l="l" t="t" r="r" b="b"/>
            <a:pathLst>
              <a:path w="5142230" h="1435100">
                <a:moveTo>
                  <a:pt x="5141671" y="44411"/>
                </a:moveTo>
                <a:lnTo>
                  <a:pt x="5140363" y="44411"/>
                </a:lnTo>
                <a:lnTo>
                  <a:pt x="5137670" y="31076"/>
                </a:lnTo>
                <a:lnTo>
                  <a:pt x="5126748" y="14922"/>
                </a:lnTo>
                <a:lnTo>
                  <a:pt x="5110607" y="4013"/>
                </a:lnTo>
                <a:lnTo>
                  <a:pt x="5090871" y="0"/>
                </a:lnTo>
                <a:lnTo>
                  <a:pt x="50800" y="0"/>
                </a:lnTo>
                <a:lnTo>
                  <a:pt x="31076" y="4013"/>
                </a:lnTo>
                <a:lnTo>
                  <a:pt x="14922" y="14922"/>
                </a:lnTo>
                <a:lnTo>
                  <a:pt x="4013" y="31076"/>
                </a:lnTo>
                <a:lnTo>
                  <a:pt x="1295" y="44411"/>
                </a:lnTo>
                <a:lnTo>
                  <a:pt x="0" y="44411"/>
                </a:lnTo>
                <a:lnTo>
                  <a:pt x="0" y="50800"/>
                </a:lnTo>
                <a:lnTo>
                  <a:pt x="0" y="82384"/>
                </a:lnTo>
                <a:lnTo>
                  <a:pt x="0" y="1384033"/>
                </a:lnTo>
                <a:lnTo>
                  <a:pt x="4013" y="1403769"/>
                </a:lnTo>
                <a:lnTo>
                  <a:pt x="14922" y="1419923"/>
                </a:lnTo>
                <a:lnTo>
                  <a:pt x="31076" y="1430832"/>
                </a:lnTo>
                <a:lnTo>
                  <a:pt x="50800" y="1434846"/>
                </a:lnTo>
                <a:lnTo>
                  <a:pt x="5090871" y="1434846"/>
                </a:lnTo>
                <a:lnTo>
                  <a:pt x="5110607" y="1430832"/>
                </a:lnTo>
                <a:lnTo>
                  <a:pt x="5126748" y="1419923"/>
                </a:lnTo>
                <a:lnTo>
                  <a:pt x="5137670" y="1403769"/>
                </a:lnTo>
                <a:lnTo>
                  <a:pt x="5141671" y="1384033"/>
                </a:lnTo>
                <a:lnTo>
                  <a:pt x="5141671" y="82384"/>
                </a:lnTo>
                <a:lnTo>
                  <a:pt x="5141671" y="50800"/>
                </a:lnTo>
                <a:lnTo>
                  <a:pt x="5141671" y="44411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321894" y="435964"/>
            <a:ext cx="3935729" cy="253555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14960" indent="-177800">
              <a:lnSpc>
                <a:spcPct val="100000"/>
              </a:lnSpc>
              <a:spcBef>
                <a:spcPts val="90"/>
              </a:spcBef>
              <a:buClr>
                <a:srgbClr val="F47F19"/>
              </a:buClr>
              <a:buFont typeface="MathJax_AMS"/>
              <a:buChar char="▶"/>
              <a:tabLst>
                <a:tab pos="315595" algn="l"/>
              </a:tabLst>
            </a:pPr>
            <a:r>
              <a:rPr sz="1100" spc="-10" dirty="0">
                <a:latin typeface="LM Sans 10"/>
                <a:cs typeface="LM Sans 10"/>
              </a:rPr>
              <a:t>By </a:t>
            </a:r>
            <a:r>
              <a:rPr sz="1100" spc="-5" dirty="0">
                <a:latin typeface="LM Sans 10"/>
                <a:cs typeface="LM Sans 10"/>
              </a:rPr>
              <a:t>default several packages </a:t>
            </a:r>
            <a:r>
              <a:rPr sz="1100" spc="-15" dirty="0">
                <a:latin typeface="LM Sans 10"/>
                <a:cs typeface="LM Sans 10"/>
              </a:rPr>
              <a:t>are </a:t>
            </a:r>
            <a:r>
              <a:rPr sz="1100" spc="-5" dirty="0">
                <a:latin typeface="LM Sans 10"/>
                <a:cs typeface="LM Sans 10"/>
              </a:rPr>
              <a:t>produced</a:t>
            </a:r>
            <a:r>
              <a:rPr sz="1100" spc="-1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automatically:</a:t>
            </a:r>
            <a:endParaRPr sz="1100">
              <a:latin typeface="LM Sans 10"/>
              <a:cs typeface="LM Sans 10"/>
            </a:endParaRPr>
          </a:p>
          <a:p>
            <a:pPr marR="118745" algn="ctr">
              <a:lnSpc>
                <a:spcPts val="1200"/>
              </a:lnSpc>
              <a:spcBef>
                <a:spcPts val="1015"/>
              </a:spcBef>
            </a:pPr>
            <a:r>
              <a:rPr sz="1000" spc="-5" dirty="0">
                <a:solidFill>
                  <a:srgbClr val="00688C"/>
                </a:solidFill>
                <a:latin typeface="Noto Sans Mono CJK JP Bold"/>
                <a:cs typeface="Noto Sans Mono CJK JP Bold"/>
              </a:rPr>
              <a:t>PACKAGES </a:t>
            </a:r>
            <a:r>
              <a:rPr sz="1000" spc="-5" dirty="0">
                <a:solidFill>
                  <a:srgbClr val="3F3F3F"/>
                </a:solidFill>
                <a:latin typeface="Noto Sans Mono CJK JP Bold"/>
                <a:cs typeface="Noto Sans Mono CJK JP Bold"/>
              </a:rPr>
              <a:t>= </a:t>
            </a:r>
            <a:r>
              <a:rPr sz="1000" spc="-5" dirty="0">
                <a:solidFill>
                  <a:srgbClr val="CC5454"/>
                </a:solidFill>
                <a:latin typeface="Noto Sans Mono CJK JP Bold"/>
                <a:cs typeface="Noto Sans Mono CJK JP Bold"/>
              </a:rPr>
              <a:t>"${</a:t>
            </a:r>
            <a:r>
              <a:rPr sz="1000" spc="-5" dirty="0">
                <a:solidFill>
                  <a:srgbClr val="00688C"/>
                </a:solidFill>
                <a:latin typeface="Noto Sans Mono CJK JP Bold"/>
                <a:cs typeface="Noto Sans Mono CJK JP Bold"/>
              </a:rPr>
              <a:t>PN</a:t>
            </a:r>
            <a:r>
              <a:rPr sz="1000" spc="-5" dirty="0">
                <a:solidFill>
                  <a:srgbClr val="CC5454"/>
                </a:solidFill>
                <a:latin typeface="Noto Sans Mono CJK JP Bold"/>
                <a:cs typeface="Noto Sans Mono CJK JP Bold"/>
              </a:rPr>
              <a:t>}-src ${</a:t>
            </a:r>
            <a:r>
              <a:rPr sz="1000" spc="-5" dirty="0">
                <a:solidFill>
                  <a:srgbClr val="00688C"/>
                </a:solidFill>
                <a:latin typeface="Noto Sans Mono CJK JP Bold"/>
                <a:cs typeface="Noto Sans Mono CJK JP Bold"/>
              </a:rPr>
              <a:t>PN</a:t>
            </a:r>
            <a:r>
              <a:rPr sz="1000" spc="-5" dirty="0">
                <a:solidFill>
                  <a:srgbClr val="CC5454"/>
                </a:solidFill>
                <a:latin typeface="Noto Sans Mono CJK JP Bold"/>
                <a:cs typeface="Noto Sans Mono CJK JP Bold"/>
              </a:rPr>
              <a:t>}-dbg ${</a:t>
            </a:r>
            <a:r>
              <a:rPr sz="1000" spc="-5" dirty="0">
                <a:solidFill>
                  <a:srgbClr val="00688C"/>
                </a:solidFill>
                <a:latin typeface="Noto Sans Mono CJK JP Bold"/>
                <a:cs typeface="Noto Sans Mono CJK JP Bold"/>
              </a:rPr>
              <a:t>PN</a:t>
            </a:r>
            <a:r>
              <a:rPr sz="1000" spc="-5" dirty="0">
                <a:solidFill>
                  <a:srgbClr val="CC5454"/>
                </a:solidFill>
                <a:latin typeface="Noto Sans Mono CJK JP Bold"/>
                <a:cs typeface="Noto Sans Mono CJK JP Bold"/>
              </a:rPr>
              <a:t>}-staticdev ${</a:t>
            </a:r>
            <a:r>
              <a:rPr sz="1000" spc="-5" dirty="0">
                <a:solidFill>
                  <a:srgbClr val="00688C"/>
                </a:solidFill>
                <a:latin typeface="Noto Sans Mono CJK JP Bold"/>
                <a:cs typeface="Noto Sans Mono CJK JP Bold"/>
              </a:rPr>
              <a:t>PN</a:t>
            </a:r>
            <a:r>
              <a:rPr sz="1000" spc="-5" dirty="0">
                <a:solidFill>
                  <a:srgbClr val="CC5454"/>
                </a:solidFill>
                <a:latin typeface="Noto Sans Mono CJK JP Bold"/>
                <a:cs typeface="Noto Sans Mono CJK JP Bold"/>
              </a:rPr>
              <a:t>}-dev</a:t>
            </a:r>
            <a:r>
              <a:rPr sz="1000" spc="45" dirty="0">
                <a:solidFill>
                  <a:srgbClr val="CC5454"/>
                </a:solidFill>
                <a:latin typeface="Noto Sans Mono CJK JP Bold"/>
                <a:cs typeface="Noto Sans Mono CJK JP Bold"/>
              </a:rPr>
              <a:t> </a:t>
            </a:r>
            <a:r>
              <a:rPr sz="1000" spc="-5" dirty="0">
                <a:solidFill>
                  <a:srgbClr val="CC5454"/>
                </a:solidFill>
                <a:latin typeface="Noto Sans Mono CJK JP Bold"/>
                <a:cs typeface="Noto Sans Mono CJK JP Bold"/>
              </a:rPr>
              <a:t>\</a:t>
            </a:r>
            <a:endParaRPr sz="1000">
              <a:latin typeface="Noto Sans Mono CJK JP Bold"/>
              <a:cs typeface="Noto Sans Mono CJK JP Bold"/>
            </a:endParaRPr>
          </a:p>
          <a:p>
            <a:pPr marR="181610" algn="ctr">
              <a:lnSpc>
                <a:spcPts val="1200"/>
              </a:lnSpc>
            </a:pPr>
            <a:r>
              <a:rPr sz="1000" spc="-5" dirty="0">
                <a:solidFill>
                  <a:srgbClr val="CC5454"/>
                </a:solidFill>
                <a:latin typeface="Noto Sans Mono CJK JP Bold"/>
                <a:cs typeface="Noto Sans Mono CJK JP Bold"/>
              </a:rPr>
              <a:t>${</a:t>
            </a:r>
            <a:r>
              <a:rPr sz="1000" spc="-5" dirty="0">
                <a:solidFill>
                  <a:srgbClr val="00688C"/>
                </a:solidFill>
                <a:latin typeface="Noto Sans Mono CJK JP Bold"/>
                <a:cs typeface="Noto Sans Mono CJK JP Bold"/>
              </a:rPr>
              <a:t>PN</a:t>
            </a:r>
            <a:r>
              <a:rPr sz="1000" spc="-5" dirty="0">
                <a:solidFill>
                  <a:srgbClr val="CC5454"/>
                </a:solidFill>
                <a:latin typeface="Noto Sans Mono CJK JP Bold"/>
                <a:cs typeface="Noto Sans Mono CJK JP Bold"/>
              </a:rPr>
              <a:t>}-doc ${</a:t>
            </a:r>
            <a:r>
              <a:rPr sz="1000" spc="-5" dirty="0">
                <a:solidFill>
                  <a:srgbClr val="00688C"/>
                </a:solidFill>
                <a:latin typeface="Noto Sans Mono CJK JP Bold"/>
                <a:cs typeface="Noto Sans Mono CJK JP Bold"/>
              </a:rPr>
              <a:t>PN</a:t>
            </a:r>
            <a:r>
              <a:rPr sz="1000" spc="-5" dirty="0">
                <a:solidFill>
                  <a:srgbClr val="CC5454"/>
                </a:solidFill>
                <a:latin typeface="Noto Sans Mono CJK JP Bold"/>
                <a:cs typeface="Noto Sans Mono CJK JP Bold"/>
              </a:rPr>
              <a:t>}-locale ${</a:t>
            </a:r>
            <a:r>
              <a:rPr sz="1000" spc="-5" dirty="0">
                <a:solidFill>
                  <a:srgbClr val="00688C"/>
                </a:solidFill>
                <a:latin typeface="Noto Sans Mono CJK JP Bold"/>
                <a:cs typeface="Noto Sans Mono CJK JP Bold"/>
              </a:rPr>
              <a:t>PACKAGE_BEFORE_PN</a:t>
            </a:r>
            <a:r>
              <a:rPr sz="1000" spc="-5" dirty="0">
                <a:solidFill>
                  <a:srgbClr val="CC5454"/>
                </a:solidFill>
                <a:latin typeface="Noto Sans Mono CJK JP Bold"/>
                <a:cs typeface="Noto Sans Mono CJK JP Bold"/>
              </a:rPr>
              <a:t>}</a:t>
            </a:r>
            <a:r>
              <a:rPr sz="1000" spc="5" dirty="0">
                <a:solidFill>
                  <a:srgbClr val="CC5454"/>
                </a:solidFill>
                <a:latin typeface="Noto Sans Mono CJK JP Bold"/>
                <a:cs typeface="Noto Sans Mono CJK JP Bold"/>
              </a:rPr>
              <a:t> </a:t>
            </a:r>
            <a:r>
              <a:rPr sz="1000" spc="-5" dirty="0">
                <a:solidFill>
                  <a:srgbClr val="CC5454"/>
                </a:solidFill>
                <a:latin typeface="Noto Sans Mono CJK JP Bold"/>
                <a:cs typeface="Noto Sans Mono CJK JP Bold"/>
              </a:rPr>
              <a:t>${</a:t>
            </a:r>
            <a:r>
              <a:rPr sz="1000" spc="-5" dirty="0">
                <a:solidFill>
                  <a:srgbClr val="00688C"/>
                </a:solidFill>
                <a:latin typeface="Noto Sans Mono CJK JP Bold"/>
                <a:cs typeface="Noto Sans Mono CJK JP Bold"/>
              </a:rPr>
              <a:t>PN</a:t>
            </a:r>
            <a:r>
              <a:rPr sz="1000" spc="-5" dirty="0">
                <a:solidFill>
                  <a:srgbClr val="CC5454"/>
                </a:solidFill>
                <a:latin typeface="Noto Sans Mono CJK JP Bold"/>
                <a:cs typeface="Noto Sans Mono CJK JP Bold"/>
              </a:rPr>
              <a:t>}"</a:t>
            </a:r>
            <a:endParaRPr sz="1000">
              <a:latin typeface="Noto Sans Mono CJK JP Bold"/>
              <a:cs typeface="Noto Sans Mono CJK JP Bold"/>
            </a:endParaRPr>
          </a:p>
          <a:p>
            <a:pPr marL="314960" marR="180340" indent="-315595">
              <a:lnSpc>
                <a:spcPct val="100000"/>
              </a:lnSpc>
              <a:spcBef>
                <a:spcPts val="765"/>
              </a:spcBef>
              <a:buClr>
                <a:srgbClr val="F47F19"/>
              </a:buClr>
              <a:buFont typeface="MathJax_AMS"/>
              <a:buChar char="▶"/>
              <a:tabLst>
                <a:tab pos="315595" algn="l"/>
              </a:tabLst>
            </a:pPr>
            <a:r>
              <a:rPr sz="1100" spc="-30" dirty="0">
                <a:latin typeface="LM Sans 10"/>
                <a:cs typeface="LM Sans 10"/>
              </a:rPr>
              <a:t>For </a:t>
            </a:r>
            <a:r>
              <a:rPr sz="1100" spc="-5" dirty="0">
                <a:latin typeface="LM Sans 10"/>
                <a:cs typeface="LM Sans 10"/>
              </a:rPr>
              <a:t>each of these packages a </a:t>
            </a:r>
            <a:r>
              <a:rPr sz="11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FILES </a:t>
            </a:r>
            <a:r>
              <a:rPr sz="1100" spc="-10" dirty="0">
                <a:latin typeface="LM Sans 10"/>
                <a:cs typeface="LM Sans 10"/>
              </a:rPr>
              <a:t>variable </a:t>
            </a:r>
            <a:r>
              <a:rPr sz="1100" spc="-5" dirty="0">
                <a:latin typeface="LM Sans 10"/>
                <a:cs typeface="LM Sans 10"/>
              </a:rPr>
              <a:t>is </a:t>
            </a:r>
            <a:r>
              <a:rPr sz="1100" spc="-10" dirty="0">
                <a:latin typeface="LM Sans 10"/>
                <a:cs typeface="LM Sans 10"/>
              </a:rPr>
              <a:t>defined</a:t>
            </a:r>
            <a:r>
              <a:rPr sz="1100" spc="-17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in</a:t>
            </a:r>
            <a:endParaRPr sz="1100">
              <a:latin typeface="LM Sans 10"/>
              <a:cs typeface="LM Sans 10"/>
            </a:endParaRPr>
          </a:p>
          <a:p>
            <a:pPr marL="314960">
              <a:lnSpc>
                <a:spcPct val="100000"/>
              </a:lnSpc>
              <a:spcBef>
                <a:spcPts val="35"/>
              </a:spcBef>
            </a:pPr>
            <a:r>
              <a:rPr sz="11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meta/conf/bitbake.conf</a:t>
            </a:r>
            <a:r>
              <a:rPr sz="1100" spc="-5" dirty="0">
                <a:latin typeface="LM Sans 10"/>
                <a:cs typeface="LM Sans 10"/>
              </a:rPr>
              <a:t>:</a:t>
            </a:r>
            <a:endParaRPr sz="1100">
              <a:latin typeface="LM Sans 10"/>
              <a:cs typeface="LM Sans 10"/>
            </a:endParaRPr>
          </a:p>
          <a:p>
            <a:pPr marL="38100">
              <a:lnSpc>
                <a:spcPts val="1200"/>
              </a:lnSpc>
              <a:spcBef>
                <a:spcPts val="835"/>
              </a:spcBef>
            </a:pPr>
            <a:r>
              <a:rPr sz="1000" spc="-5" dirty="0">
                <a:solidFill>
                  <a:srgbClr val="3F3F3F"/>
                </a:solidFill>
                <a:latin typeface="Noto Sans Mono CJK JP Bold"/>
                <a:cs typeface="Noto Sans Mono CJK JP Bold"/>
              </a:rPr>
              <a:t>FILES_</a:t>
            </a:r>
            <a:r>
              <a:rPr sz="1000" spc="-5" dirty="0">
                <a:solidFill>
                  <a:srgbClr val="CC5454"/>
                </a:solidFill>
                <a:latin typeface="Noto Sans Mono CJK JP Bold"/>
                <a:cs typeface="Noto Sans Mono CJK JP Bold"/>
              </a:rPr>
              <a:t>${</a:t>
            </a:r>
            <a:r>
              <a:rPr sz="1000" spc="-5" dirty="0">
                <a:solidFill>
                  <a:srgbClr val="00688C"/>
                </a:solidFill>
                <a:latin typeface="Noto Sans Mono CJK JP Bold"/>
                <a:cs typeface="Noto Sans Mono CJK JP Bold"/>
              </a:rPr>
              <a:t>PN</a:t>
            </a:r>
            <a:r>
              <a:rPr sz="1000" spc="-5" dirty="0">
                <a:solidFill>
                  <a:srgbClr val="CC5454"/>
                </a:solidFill>
                <a:latin typeface="Noto Sans Mono CJK JP Bold"/>
                <a:cs typeface="Noto Sans Mono CJK JP Bold"/>
              </a:rPr>
              <a:t>}</a:t>
            </a:r>
            <a:r>
              <a:rPr sz="1000" spc="-5" dirty="0">
                <a:solidFill>
                  <a:srgbClr val="3F3F3F"/>
                </a:solidFill>
                <a:latin typeface="Noto Sans Mono CJK JP Bold"/>
                <a:cs typeface="Noto Sans Mono CJK JP Bold"/>
              </a:rPr>
              <a:t>-dev =</a:t>
            </a:r>
            <a:r>
              <a:rPr sz="1000" spc="-10" dirty="0">
                <a:solidFill>
                  <a:srgbClr val="3F3F3F"/>
                </a:solidFill>
                <a:latin typeface="Noto Sans Mono CJK JP Bold"/>
                <a:cs typeface="Noto Sans Mono CJK JP Bold"/>
              </a:rPr>
              <a:t> </a:t>
            </a:r>
            <a:r>
              <a:rPr sz="1000" spc="-5" dirty="0">
                <a:solidFill>
                  <a:srgbClr val="CC5454"/>
                </a:solidFill>
                <a:latin typeface="Noto Sans Mono CJK JP Bold"/>
                <a:cs typeface="Noto Sans Mono CJK JP Bold"/>
              </a:rPr>
              <a:t>\</a:t>
            </a:r>
            <a:endParaRPr sz="1000">
              <a:latin typeface="Noto Sans Mono CJK JP Bold"/>
              <a:cs typeface="Noto Sans Mono CJK JP Bold"/>
            </a:endParaRPr>
          </a:p>
          <a:p>
            <a:pPr marL="290830">
              <a:lnSpc>
                <a:spcPts val="1195"/>
              </a:lnSpc>
            </a:pPr>
            <a:r>
              <a:rPr sz="1000" spc="-5" dirty="0">
                <a:solidFill>
                  <a:srgbClr val="CC5454"/>
                </a:solidFill>
                <a:latin typeface="Noto Sans Mono CJK JP Bold"/>
                <a:cs typeface="Noto Sans Mono CJK JP Bold"/>
              </a:rPr>
              <a:t>"${</a:t>
            </a:r>
            <a:r>
              <a:rPr sz="1000" spc="-5" dirty="0">
                <a:solidFill>
                  <a:srgbClr val="00688C"/>
                </a:solidFill>
                <a:latin typeface="Noto Sans Mono CJK JP Bold"/>
                <a:cs typeface="Noto Sans Mono CJK JP Bold"/>
              </a:rPr>
              <a:t>includedir</a:t>
            </a:r>
            <a:r>
              <a:rPr sz="1000" spc="-5" dirty="0">
                <a:solidFill>
                  <a:srgbClr val="CC5454"/>
                </a:solidFill>
                <a:latin typeface="Noto Sans Mono CJK JP Bold"/>
                <a:cs typeface="Noto Sans Mono CJK JP Bold"/>
              </a:rPr>
              <a:t>} ${</a:t>
            </a:r>
            <a:r>
              <a:rPr sz="1000" spc="-5" dirty="0">
                <a:solidFill>
                  <a:srgbClr val="00688C"/>
                </a:solidFill>
                <a:latin typeface="Noto Sans Mono CJK JP Bold"/>
                <a:cs typeface="Noto Sans Mono CJK JP Bold"/>
              </a:rPr>
              <a:t>FILES_SOLIBSDEV</a:t>
            </a:r>
            <a:r>
              <a:rPr sz="1000" spc="-5" dirty="0">
                <a:solidFill>
                  <a:srgbClr val="CC5454"/>
                </a:solidFill>
                <a:latin typeface="Noto Sans Mono CJK JP Bold"/>
                <a:cs typeface="Noto Sans Mono CJK JP Bold"/>
              </a:rPr>
              <a:t>} ${</a:t>
            </a:r>
            <a:r>
              <a:rPr sz="1000" spc="-5" dirty="0">
                <a:solidFill>
                  <a:srgbClr val="00688C"/>
                </a:solidFill>
                <a:latin typeface="Noto Sans Mono CJK JP Bold"/>
                <a:cs typeface="Noto Sans Mono CJK JP Bold"/>
              </a:rPr>
              <a:t>libdir</a:t>
            </a:r>
            <a:r>
              <a:rPr sz="1000" spc="-5" dirty="0">
                <a:solidFill>
                  <a:srgbClr val="CC5454"/>
                </a:solidFill>
                <a:latin typeface="Noto Sans Mono CJK JP Bold"/>
                <a:cs typeface="Noto Sans Mono CJK JP Bold"/>
              </a:rPr>
              <a:t>}/*.la</a:t>
            </a:r>
            <a:r>
              <a:rPr sz="1000" spc="5" dirty="0">
                <a:solidFill>
                  <a:srgbClr val="CC5454"/>
                </a:solidFill>
                <a:latin typeface="Noto Sans Mono CJK JP Bold"/>
                <a:cs typeface="Noto Sans Mono CJK JP Bold"/>
              </a:rPr>
              <a:t> </a:t>
            </a:r>
            <a:r>
              <a:rPr sz="1000" spc="-5" dirty="0">
                <a:solidFill>
                  <a:srgbClr val="CC5454"/>
                </a:solidFill>
                <a:latin typeface="Noto Sans Mono CJK JP Bold"/>
                <a:cs typeface="Noto Sans Mono CJK JP Bold"/>
              </a:rPr>
              <a:t>\</a:t>
            </a:r>
            <a:endParaRPr sz="1000">
              <a:latin typeface="Noto Sans Mono CJK JP Bold"/>
              <a:cs typeface="Noto Sans Mono CJK JP Bold"/>
            </a:endParaRPr>
          </a:p>
          <a:p>
            <a:pPr marL="354330">
              <a:lnSpc>
                <a:spcPts val="1195"/>
              </a:lnSpc>
            </a:pPr>
            <a:r>
              <a:rPr sz="1000" spc="-5" dirty="0">
                <a:solidFill>
                  <a:srgbClr val="CC5454"/>
                </a:solidFill>
                <a:latin typeface="Noto Sans Mono CJK JP Bold"/>
                <a:cs typeface="Noto Sans Mono CJK JP Bold"/>
              </a:rPr>
              <a:t>${</a:t>
            </a:r>
            <a:r>
              <a:rPr sz="1000" spc="-5" dirty="0">
                <a:solidFill>
                  <a:srgbClr val="00688C"/>
                </a:solidFill>
                <a:latin typeface="Noto Sans Mono CJK JP Bold"/>
                <a:cs typeface="Noto Sans Mono CJK JP Bold"/>
              </a:rPr>
              <a:t>libdir</a:t>
            </a:r>
            <a:r>
              <a:rPr sz="1000" spc="-5" dirty="0">
                <a:solidFill>
                  <a:srgbClr val="CC5454"/>
                </a:solidFill>
                <a:latin typeface="Noto Sans Mono CJK JP Bold"/>
                <a:cs typeface="Noto Sans Mono CJK JP Bold"/>
              </a:rPr>
              <a:t>}/*.o ${</a:t>
            </a:r>
            <a:r>
              <a:rPr sz="1000" spc="-5" dirty="0">
                <a:solidFill>
                  <a:srgbClr val="00688C"/>
                </a:solidFill>
                <a:latin typeface="Noto Sans Mono CJK JP Bold"/>
                <a:cs typeface="Noto Sans Mono CJK JP Bold"/>
              </a:rPr>
              <a:t>libdir</a:t>
            </a:r>
            <a:r>
              <a:rPr sz="1000" spc="-5" dirty="0">
                <a:solidFill>
                  <a:srgbClr val="CC5454"/>
                </a:solidFill>
                <a:latin typeface="Noto Sans Mono CJK JP Bold"/>
                <a:cs typeface="Noto Sans Mono CJK JP Bold"/>
              </a:rPr>
              <a:t>}/pkgconfig ${</a:t>
            </a:r>
            <a:r>
              <a:rPr sz="1000" spc="-5" dirty="0">
                <a:solidFill>
                  <a:srgbClr val="00688C"/>
                </a:solidFill>
                <a:latin typeface="Noto Sans Mono CJK JP Bold"/>
                <a:cs typeface="Noto Sans Mono CJK JP Bold"/>
              </a:rPr>
              <a:t>datadir</a:t>
            </a:r>
            <a:r>
              <a:rPr sz="1000" spc="-5" dirty="0">
                <a:solidFill>
                  <a:srgbClr val="CC5454"/>
                </a:solidFill>
                <a:latin typeface="Noto Sans Mono CJK JP Bold"/>
                <a:cs typeface="Noto Sans Mono CJK JP Bold"/>
              </a:rPr>
              <a:t>}/pkgconfig</a:t>
            </a:r>
            <a:r>
              <a:rPr sz="1000" spc="45" dirty="0">
                <a:solidFill>
                  <a:srgbClr val="CC5454"/>
                </a:solidFill>
                <a:latin typeface="Noto Sans Mono CJK JP Bold"/>
                <a:cs typeface="Noto Sans Mono CJK JP Bold"/>
              </a:rPr>
              <a:t> </a:t>
            </a:r>
            <a:r>
              <a:rPr sz="1000" spc="-5" dirty="0">
                <a:solidFill>
                  <a:srgbClr val="CC5454"/>
                </a:solidFill>
                <a:latin typeface="Noto Sans Mono CJK JP Bold"/>
                <a:cs typeface="Noto Sans Mono CJK JP Bold"/>
              </a:rPr>
              <a:t>\</a:t>
            </a:r>
            <a:endParaRPr sz="1000">
              <a:latin typeface="Noto Sans Mono CJK JP Bold"/>
              <a:cs typeface="Noto Sans Mono CJK JP Bold"/>
            </a:endParaRPr>
          </a:p>
          <a:p>
            <a:pPr marL="354330">
              <a:lnSpc>
                <a:spcPts val="1195"/>
              </a:lnSpc>
            </a:pPr>
            <a:r>
              <a:rPr sz="1000" spc="-5" dirty="0">
                <a:solidFill>
                  <a:srgbClr val="CC5454"/>
                </a:solidFill>
                <a:latin typeface="Noto Sans Mono CJK JP Bold"/>
                <a:cs typeface="Noto Sans Mono CJK JP Bold"/>
              </a:rPr>
              <a:t>${</a:t>
            </a:r>
            <a:r>
              <a:rPr sz="1000" spc="-5" dirty="0">
                <a:solidFill>
                  <a:srgbClr val="00688C"/>
                </a:solidFill>
                <a:latin typeface="Noto Sans Mono CJK JP Bold"/>
                <a:cs typeface="Noto Sans Mono CJK JP Bold"/>
              </a:rPr>
              <a:t>datadir</a:t>
            </a:r>
            <a:r>
              <a:rPr sz="1000" spc="-5" dirty="0">
                <a:solidFill>
                  <a:srgbClr val="CC5454"/>
                </a:solidFill>
                <a:latin typeface="Noto Sans Mono CJK JP Bold"/>
                <a:cs typeface="Noto Sans Mono CJK JP Bold"/>
              </a:rPr>
              <a:t>}/aclocal ${</a:t>
            </a:r>
            <a:r>
              <a:rPr sz="1000" spc="-5" dirty="0">
                <a:solidFill>
                  <a:srgbClr val="00688C"/>
                </a:solidFill>
                <a:latin typeface="Noto Sans Mono CJK JP Bold"/>
                <a:cs typeface="Noto Sans Mono CJK JP Bold"/>
              </a:rPr>
              <a:t>base_libdir</a:t>
            </a:r>
            <a:r>
              <a:rPr sz="1000" spc="-5" dirty="0">
                <a:solidFill>
                  <a:srgbClr val="CC5454"/>
                </a:solidFill>
                <a:latin typeface="Noto Sans Mono CJK JP Bold"/>
                <a:cs typeface="Noto Sans Mono CJK JP Bold"/>
              </a:rPr>
              <a:t>}/*.o \</a:t>
            </a:r>
            <a:endParaRPr sz="1000">
              <a:latin typeface="Noto Sans Mono CJK JP Bold"/>
              <a:cs typeface="Noto Sans Mono CJK JP Bold"/>
            </a:endParaRPr>
          </a:p>
          <a:p>
            <a:pPr marL="354330">
              <a:lnSpc>
                <a:spcPts val="1195"/>
              </a:lnSpc>
            </a:pPr>
            <a:r>
              <a:rPr sz="1000" spc="-5" dirty="0">
                <a:solidFill>
                  <a:srgbClr val="CC5454"/>
                </a:solidFill>
                <a:latin typeface="Noto Sans Mono CJK JP Bold"/>
                <a:cs typeface="Noto Sans Mono CJK JP Bold"/>
              </a:rPr>
              <a:t>${</a:t>
            </a:r>
            <a:r>
              <a:rPr sz="1000" spc="-5" dirty="0">
                <a:solidFill>
                  <a:srgbClr val="00688C"/>
                </a:solidFill>
                <a:latin typeface="Noto Sans Mono CJK JP Bold"/>
                <a:cs typeface="Noto Sans Mono CJK JP Bold"/>
              </a:rPr>
              <a:t>libdir</a:t>
            </a:r>
            <a:r>
              <a:rPr sz="1000" spc="-5" dirty="0">
                <a:solidFill>
                  <a:srgbClr val="CC5454"/>
                </a:solidFill>
                <a:latin typeface="Noto Sans Mono CJK JP Bold"/>
                <a:cs typeface="Noto Sans Mono CJK JP Bold"/>
              </a:rPr>
              <a:t>}/${</a:t>
            </a:r>
            <a:r>
              <a:rPr sz="1000" spc="-5" dirty="0">
                <a:solidFill>
                  <a:srgbClr val="00688C"/>
                </a:solidFill>
                <a:latin typeface="Noto Sans Mono CJK JP Bold"/>
                <a:cs typeface="Noto Sans Mono CJK JP Bold"/>
              </a:rPr>
              <a:t>BPN</a:t>
            </a:r>
            <a:r>
              <a:rPr sz="1000" spc="-5" dirty="0">
                <a:solidFill>
                  <a:srgbClr val="CC5454"/>
                </a:solidFill>
                <a:latin typeface="Noto Sans Mono CJK JP Bold"/>
                <a:cs typeface="Noto Sans Mono CJK JP Bold"/>
              </a:rPr>
              <a:t>}/*.la ${</a:t>
            </a:r>
            <a:r>
              <a:rPr sz="1000" spc="-5" dirty="0">
                <a:solidFill>
                  <a:srgbClr val="00688C"/>
                </a:solidFill>
                <a:latin typeface="Noto Sans Mono CJK JP Bold"/>
                <a:cs typeface="Noto Sans Mono CJK JP Bold"/>
              </a:rPr>
              <a:t>base_libdir</a:t>
            </a:r>
            <a:r>
              <a:rPr sz="1000" spc="-5" dirty="0">
                <a:solidFill>
                  <a:srgbClr val="CC5454"/>
                </a:solidFill>
                <a:latin typeface="Noto Sans Mono CJK JP Bold"/>
                <a:cs typeface="Noto Sans Mono CJK JP Bold"/>
              </a:rPr>
              <a:t>}/*.la \</a:t>
            </a:r>
            <a:endParaRPr sz="1000">
              <a:latin typeface="Noto Sans Mono CJK JP Bold"/>
              <a:cs typeface="Noto Sans Mono CJK JP Bold"/>
            </a:endParaRPr>
          </a:p>
          <a:p>
            <a:pPr marL="354330">
              <a:lnSpc>
                <a:spcPts val="1195"/>
              </a:lnSpc>
            </a:pPr>
            <a:r>
              <a:rPr sz="1000" spc="-5" dirty="0">
                <a:solidFill>
                  <a:srgbClr val="CC5454"/>
                </a:solidFill>
                <a:latin typeface="Noto Sans Mono CJK JP Bold"/>
                <a:cs typeface="Noto Sans Mono CJK JP Bold"/>
              </a:rPr>
              <a:t>${</a:t>
            </a:r>
            <a:r>
              <a:rPr sz="1000" spc="-5" dirty="0">
                <a:solidFill>
                  <a:srgbClr val="00688C"/>
                </a:solidFill>
                <a:latin typeface="Noto Sans Mono CJK JP Bold"/>
                <a:cs typeface="Noto Sans Mono CJK JP Bold"/>
              </a:rPr>
              <a:t>libdir</a:t>
            </a:r>
            <a:r>
              <a:rPr sz="1000" spc="-5" dirty="0">
                <a:solidFill>
                  <a:srgbClr val="CC5454"/>
                </a:solidFill>
                <a:latin typeface="Noto Sans Mono CJK JP Bold"/>
                <a:cs typeface="Noto Sans Mono CJK JP Bold"/>
              </a:rPr>
              <a:t>}/cmake ${</a:t>
            </a:r>
            <a:r>
              <a:rPr sz="1000" spc="-5" dirty="0">
                <a:solidFill>
                  <a:srgbClr val="00688C"/>
                </a:solidFill>
                <a:latin typeface="Noto Sans Mono CJK JP Bold"/>
                <a:cs typeface="Noto Sans Mono CJK JP Bold"/>
              </a:rPr>
              <a:t>datadir</a:t>
            </a:r>
            <a:r>
              <a:rPr sz="1000" spc="-5" dirty="0">
                <a:solidFill>
                  <a:srgbClr val="CC5454"/>
                </a:solidFill>
                <a:latin typeface="Noto Sans Mono CJK JP Bold"/>
                <a:cs typeface="Noto Sans Mono CJK JP Bold"/>
              </a:rPr>
              <a:t>}/cmake"</a:t>
            </a:r>
            <a:endParaRPr sz="1000">
              <a:latin typeface="Noto Sans Mono CJK JP Bold"/>
              <a:cs typeface="Noto Sans Mono CJK JP Bold"/>
            </a:endParaRPr>
          </a:p>
          <a:p>
            <a:pPr marL="38100">
              <a:lnSpc>
                <a:spcPts val="1195"/>
              </a:lnSpc>
            </a:pPr>
            <a:r>
              <a:rPr sz="1000" spc="-5" dirty="0">
                <a:solidFill>
                  <a:srgbClr val="3F3F3F"/>
                </a:solidFill>
                <a:latin typeface="Noto Sans Mono CJK JP Bold"/>
                <a:cs typeface="Noto Sans Mono CJK JP Bold"/>
              </a:rPr>
              <a:t>FILES_</a:t>
            </a:r>
            <a:r>
              <a:rPr sz="1000" spc="-5" dirty="0">
                <a:solidFill>
                  <a:srgbClr val="CC5454"/>
                </a:solidFill>
                <a:latin typeface="Noto Sans Mono CJK JP Bold"/>
                <a:cs typeface="Noto Sans Mono CJK JP Bold"/>
              </a:rPr>
              <a:t>${</a:t>
            </a:r>
            <a:r>
              <a:rPr sz="1000" spc="-5" dirty="0">
                <a:solidFill>
                  <a:srgbClr val="00688C"/>
                </a:solidFill>
                <a:latin typeface="Noto Sans Mono CJK JP Bold"/>
                <a:cs typeface="Noto Sans Mono CJK JP Bold"/>
              </a:rPr>
              <a:t>PN</a:t>
            </a:r>
            <a:r>
              <a:rPr sz="1000" spc="-5" dirty="0">
                <a:solidFill>
                  <a:srgbClr val="CC5454"/>
                </a:solidFill>
                <a:latin typeface="Noto Sans Mono CJK JP Bold"/>
                <a:cs typeface="Noto Sans Mono CJK JP Bold"/>
              </a:rPr>
              <a:t>}</a:t>
            </a:r>
            <a:r>
              <a:rPr sz="1000" spc="-5" dirty="0">
                <a:solidFill>
                  <a:srgbClr val="3F3F3F"/>
                </a:solidFill>
                <a:latin typeface="Noto Sans Mono CJK JP Bold"/>
                <a:cs typeface="Noto Sans Mono CJK JP Bold"/>
              </a:rPr>
              <a:t>-dbg =</a:t>
            </a:r>
            <a:r>
              <a:rPr sz="1000" spc="-10" dirty="0">
                <a:solidFill>
                  <a:srgbClr val="3F3F3F"/>
                </a:solidFill>
                <a:latin typeface="Noto Sans Mono CJK JP Bold"/>
                <a:cs typeface="Noto Sans Mono CJK JP Bold"/>
              </a:rPr>
              <a:t> </a:t>
            </a:r>
            <a:r>
              <a:rPr sz="1000" spc="-5" dirty="0">
                <a:solidFill>
                  <a:srgbClr val="CC5454"/>
                </a:solidFill>
                <a:latin typeface="Noto Sans Mono CJK JP Bold"/>
                <a:cs typeface="Noto Sans Mono CJK JP Bold"/>
              </a:rPr>
              <a:t>\</a:t>
            </a:r>
            <a:endParaRPr sz="1000">
              <a:latin typeface="Noto Sans Mono CJK JP Bold"/>
              <a:cs typeface="Noto Sans Mono CJK JP Bold"/>
            </a:endParaRPr>
          </a:p>
          <a:p>
            <a:pPr marL="290830">
              <a:lnSpc>
                <a:spcPts val="1195"/>
              </a:lnSpc>
            </a:pPr>
            <a:r>
              <a:rPr sz="1000" spc="-5" dirty="0">
                <a:solidFill>
                  <a:srgbClr val="CC5454"/>
                </a:solidFill>
                <a:latin typeface="Noto Sans Mono CJK JP Bold"/>
                <a:cs typeface="Noto Sans Mono CJK JP Bold"/>
              </a:rPr>
              <a:t>"/usr/lib/debug /usr/lib/debug-static \</a:t>
            </a:r>
            <a:endParaRPr sz="1000">
              <a:latin typeface="Noto Sans Mono CJK JP Bold"/>
              <a:cs typeface="Noto Sans Mono CJK JP Bold"/>
            </a:endParaRPr>
          </a:p>
          <a:p>
            <a:pPr marL="354330">
              <a:lnSpc>
                <a:spcPts val="1200"/>
              </a:lnSpc>
            </a:pPr>
            <a:r>
              <a:rPr sz="1000" spc="-5" dirty="0">
                <a:solidFill>
                  <a:srgbClr val="CC5454"/>
                </a:solidFill>
                <a:latin typeface="Noto Sans Mono CJK JP Bold"/>
                <a:cs typeface="Noto Sans Mono CJK JP Bold"/>
              </a:rPr>
              <a:t>/usr/src/debug"</a:t>
            </a:r>
            <a:endParaRPr sz="1000">
              <a:latin typeface="Noto Sans Mono CJK JP Bold"/>
              <a:cs typeface="Noto Sans Mono CJK JP Bold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5008979-AF64-CE16-7C2C-88B0B52B6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60"/>
              </a:spcBef>
            </a:pPr>
            <a:fld id="{81D60167-4931-47E6-BA6A-407CBD079E47}" type="slidenum">
              <a:rPr lang="en-US" spc="-5" smtClean="0"/>
              <a:t>225</a:t>
            </a:fld>
            <a:r>
              <a:rPr lang="en-US" spc="-5"/>
              <a:t>/300</a:t>
            </a:r>
            <a:endParaRPr lang="en-US" spc="-5" dirty="0"/>
          </a:p>
        </p:txBody>
      </p:sp>
    </p:spTree>
  </p:cSld>
  <p:clrMapOvr>
    <a:masterClrMapping/>
  </p:clrMapOvr>
  <p:transition>
    <p:cut/>
  </p:transition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962" y="28051"/>
            <a:ext cx="1900986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5" dirty="0"/>
              <a:t>Inspecting</a:t>
            </a:r>
            <a:r>
              <a:rPr sz="1400" spc="-55" dirty="0"/>
              <a:t> </a:t>
            </a:r>
            <a:r>
              <a:rPr sz="1400" spc="15" dirty="0"/>
              <a:t>packages</a:t>
            </a:r>
            <a:endParaRPr sz="1400"/>
          </a:p>
        </p:txBody>
      </p:sp>
      <p:sp>
        <p:nvSpPr>
          <p:cNvPr id="32" name="object 32"/>
          <p:cNvSpPr txBox="1">
            <a:spLocks noGrp="1"/>
          </p:cNvSpPr>
          <p:nvPr>
            <p:ph type="ftr" sz="quarter" idx="11"/>
          </p:nvPr>
        </p:nvSpPr>
        <p:spPr>
          <a:xfrm>
            <a:off x="273532" y="3143455"/>
            <a:ext cx="2518410" cy="82074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lang="en-US" spc="-5" dirty="0"/>
              <a:t>Remake by Mao Huynh</a:t>
            </a:r>
            <a:endParaRPr spc="-5" dirty="0">
              <a:latin typeface="Noto Sans Mono CJK JP Bold"/>
              <a:cs typeface="Noto Sans Mono CJK JP Bold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9181" y="804481"/>
            <a:ext cx="5142230" cy="320040"/>
          </a:xfrm>
          <a:custGeom>
            <a:avLst/>
            <a:gdLst/>
            <a:ahLst/>
            <a:cxnLst/>
            <a:rect l="l" t="t" r="r" b="b"/>
            <a:pathLst>
              <a:path w="5142230" h="320040">
                <a:moveTo>
                  <a:pt x="5141671" y="44424"/>
                </a:moveTo>
                <a:lnTo>
                  <a:pt x="5140376" y="44424"/>
                </a:lnTo>
                <a:lnTo>
                  <a:pt x="5137670" y="31076"/>
                </a:lnTo>
                <a:lnTo>
                  <a:pt x="5126748" y="14922"/>
                </a:lnTo>
                <a:lnTo>
                  <a:pt x="5110607" y="4013"/>
                </a:lnTo>
                <a:lnTo>
                  <a:pt x="5090871" y="0"/>
                </a:lnTo>
                <a:lnTo>
                  <a:pt x="50800" y="0"/>
                </a:lnTo>
                <a:lnTo>
                  <a:pt x="31076" y="4013"/>
                </a:lnTo>
                <a:lnTo>
                  <a:pt x="14922" y="14922"/>
                </a:lnTo>
                <a:lnTo>
                  <a:pt x="4013" y="31076"/>
                </a:lnTo>
                <a:lnTo>
                  <a:pt x="1295" y="44424"/>
                </a:lnTo>
                <a:lnTo>
                  <a:pt x="0" y="44424"/>
                </a:lnTo>
                <a:lnTo>
                  <a:pt x="0" y="50800"/>
                </a:lnTo>
                <a:lnTo>
                  <a:pt x="0" y="82384"/>
                </a:lnTo>
                <a:lnTo>
                  <a:pt x="0" y="268986"/>
                </a:lnTo>
                <a:lnTo>
                  <a:pt x="4013" y="288721"/>
                </a:lnTo>
                <a:lnTo>
                  <a:pt x="14922" y="304876"/>
                </a:lnTo>
                <a:lnTo>
                  <a:pt x="31076" y="315785"/>
                </a:lnTo>
                <a:lnTo>
                  <a:pt x="50800" y="319798"/>
                </a:lnTo>
                <a:lnTo>
                  <a:pt x="5090871" y="319798"/>
                </a:lnTo>
                <a:lnTo>
                  <a:pt x="5110607" y="315785"/>
                </a:lnTo>
                <a:lnTo>
                  <a:pt x="5126748" y="304876"/>
                </a:lnTo>
                <a:lnTo>
                  <a:pt x="5137670" y="288721"/>
                </a:lnTo>
                <a:lnTo>
                  <a:pt x="5141671" y="268986"/>
                </a:lnTo>
                <a:lnTo>
                  <a:pt x="5141671" y="82384"/>
                </a:lnTo>
                <a:lnTo>
                  <a:pt x="5141671" y="50800"/>
                </a:lnTo>
                <a:lnTo>
                  <a:pt x="5141671" y="44424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09181" y="1427492"/>
            <a:ext cx="5142230" cy="787400"/>
          </a:xfrm>
          <a:custGeom>
            <a:avLst/>
            <a:gdLst/>
            <a:ahLst/>
            <a:cxnLst/>
            <a:rect l="l" t="t" r="r" b="b"/>
            <a:pathLst>
              <a:path w="5142230" h="787400">
                <a:moveTo>
                  <a:pt x="5141671" y="44424"/>
                </a:moveTo>
                <a:lnTo>
                  <a:pt x="5140376" y="44424"/>
                </a:lnTo>
                <a:lnTo>
                  <a:pt x="5137670" y="31076"/>
                </a:lnTo>
                <a:lnTo>
                  <a:pt x="5126748" y="14922"/>
                </a:lnTo>
                <a:lnTo>
                  <a:pt x="5110607" y="4013"/>
                </a:lnTo>
                <a:lnTo>
                  <a:pt x="5090871" y="0"/>
                </a:lnTo>
                <a:lnTo>
                  <a:pt x="50800" y="0"/>
                </a:lnTo>
                <a:lnTo>
                  <a:pt x="31076" y="4013"/>
                </a:lnTo>
                <a:lnTo>
                  <a:pt x="14922" y="14922"/>
                </a:lnTo>
                <a:lnTo>
                  <a:pt x="4013" y="31076"/>
                </a:lnTo>
                <a:lnTo>
                  <a:pt x="1295" y="44424"/>
                </a:lnTo>
                <a:lnTo>
                  <a:pt x="0" y="44424"/>
                </a:lnTo>
                <a:lnTo>
                  <a:pt x="0" y="50800"/>
                </a:lnTo>
                <a:lnTo>
                  <a:pt x="0" y="82384"/>
                </a:lnTo>
                <a:lnTo>
                  <a:pt x="0" y="736523"/>
                </a:lnTo>
                <a:lnTo>
                  <a:pt x="4013" y="756259"/>
                </a:lnTo>
                <a:lnTo>
                  <a:pt x="14922" y="772414"/>
                </a:lnTo>
                <a:lnTo>
                  <a:pt x="31076" y="783323"/>
                </a:lnTo>
                <a:lnTo>
                  <a:pt x="50800" y="787336"/>
                </a:lnTo>
                <a:lnTo>
                  <a:pt x="5090871" y="787336"/>
                </a:lnTo>
                <a:lnTo>
                  <a:pt x="5110607" y="783323"/>
                </a:lnTo>
                <a:lnTo>
                  <a:pt x="5126748" y="772414"/>
                </a:lnTo>
                <a:lnTo>
                  <a:pt x="5137670" y="756259"/>
                </a:lnTo>
                <a:lnTo>
                  <a:pt x="5141671" y="736523"/>
                </a:lnTo>
                <a:lnTo>
                  <a:pt x="5141671" y="82384"/>
                </a:lnTo>
                <a:lnTo>
                  <a:pt x="5141671" y="50800"/>
                </a:lnTo>
                <a:lnTo>
                  <a:pt x="5141671" y="44424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09181" y="2518041"/>
            <a:ext cx="5142230" cy="543560"/>
          </a:xfrm>
          <a:custGeom>
            <a:avLst/>
            <a:gdLst/>
            <a:ahLst/>
            <a:cxnLst/>
            <a:rect l="l" t="t" r="r" b="b"/>
            <a:pathLst>
              <a:path w="5142230" h="543560">
                <a:moveTo>
                  <a:pt x="5141671" y="44424"/>
                </a:moveTo>
                <a:lnTo>
                  <a:pt x="5140376" y="44424"/>
                </a:lnTo>
                <a:lnTo>
                  <a:pt x="5137670" y="31076"/>
                </a:lnTo>
                <a:lnTo>
                  <a:pt x="5126748" y="14922"/>
                </a:lnTo>
                <a:lnTo>
                  <a:pt x="5110607" y="4013"/>
                </a:lnTo>
                <a:lnTo>
                  <a:pt x="5090871" y="0"/>
                </a:lnTo>
                <a:lnTo>
                  <a:pt x="50800" y="0"/>
                </a:lnTo>
                <a:lnTo>
                  <a:pt x="31076" y="4013"/>
                </a:lnTo>
                <a:lnTo>
                  <a:pt x="14922" y="14922"/>
                </a:lnTo>
                <a:lnTo>
                  <a:pt x="4013" y="31076"/>
                </a:lnTo>
                <a:lnTo>
                  <a:pt x="1295" y="44424"/>
                </a:lnTo>
                <a:lnTo>
                  <a:pt x="0" y="44424"/>
                </a:lnTo>
                <a:lnTo>
                  <a:pt x="0" y="50800"/>
                </a:lnTo>
                <a:lnTo>
                  <a:pt x="0" y="82384"/>
                </a:lnTo>
                <a:lnTo>
                  <a:pt x="0" y="492480"/>
                </a:lnTo>
                <a:lnTo>
                  <a:pt x="4013" y="512216"/>
                </a:lnTo>
                <a:lnTo>
                  <a:pt x="14922" y="528370"/>
                </a:lnTo>
                <a:lnTo>
                  <a:pt x="31076" y="539280"/>
                </a:lnTo>
                <a:lnTo>
                  <a:pt x="50800" y="543293"/>
                </a:lnTo>
                <a:lnTo>
                  <a:pt x="5090871" y="543293"/>
                </a:lnTo>
                <a:lnTo>
                  <a:pt x="5110607" y="539280"/>
                </a:lnTo>
                <a:lnTo>
                  <a:pt x="5126748" y="528370"/>
                </a:lnTo>
                <a:lnTo>
                  <a:pt x="5137670" y="512216"/>
                </a:lnTo>
                <a:lnTo>
                  <a:pt x="5141671" y="492480"/>
                </a:lnTo>
                <a:lnTo>
                  <a:pt x="5141671" y="82384"/>
                </a:lnTo>
                <a:lnTo>
                  <a:pt x="5141671" y="50800"/>
                </a:lnTo>
                <a:lnTo>
                  <a:pt x="5141671" y="44424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68300" y="379013"/>
            <a:ext cx="3688715" cy="2723515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75"/>
              </a:spcBef>
            </a:pPr>
            <a:r>
              <a:rPr sz="1100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oe-pkgdata-util </a:t>
            </a:r>
            <a:r>
              <a:rPr sz="1100" spc="-5" dirty="0">
                <a:latin typeface="LM Sans 10"/>
                <a:cs typeface="LM Sans 10"/>
              </a:rPr>
              <a:t>is a </a:t>
            </a:r>
            <a:r>
              <a:rPr sz="1100" dirty="0">
                <a:latin typeface="LM Sans 10"/>
                <a:cs typeface="LM Sans 10"/>
              </a:rPr>
              <a:t>tool </a:t>
            </a:r>
            <a:r>
              <a:rPr sz="1100" spc="-5" dirty="0">
                <a:latin typeface="LM Sans 10"/>
                <a:cs typeface="LM Sans 10"/>
              </a:rPr>
              <a:t>that can help inspecting</a:t>
            </a:r>
            <a:r>
              <a:rPr sz="1100" spc="-19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packages:</a:t>
            </a:r>
            <a:endParaRPr sz="1100" dirty="0">
              <a:latin typeface="LM Sans 10"/>
              <a:cs typeface="LM Sans 10"/>
            </a:endParaRPr>
          </a:p>
          <a:p>
            <a:pPr marL="314960" indent="-177800">
              <a:lnSpc>
                <a:spcPct val="100000"/>
              </a:lnSpc>
              <a:spcBef>
                <a:spcPts val="180"/>
              </a:spcBef>
              <a:buClr>
                <a:srgbClr val="F47F19"/>
              </a:buClr>
              <a:buFont typeface="MathJax_AMS"/>
              <a:buChar char="▶"/>
              <a:tabLst>
                <a:tab pos="315595" algn="l"/>
              </a:tabLst>
            </a:pPr>
            <a:r>
              <a:rPr sz="1100" spc="-5" dirty="0">
                <a:latin typeface="LM Sans 10"/>
                <a:cs typeface="LM Sans 10"/>
              </a:rPr>
              <a:t>Which package is shipping a</a:t>
            </a:r>
            <a:r>
              <a:rPr sz="1100" spc="-2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file:</a:t>
            </a:r>
            <a:endParaRPr sz="1100" dirty="0">
              <a:latin typeface="LM Sans 10"/>
              <a:cs typeface="LM Sans 10"/>
            </a:endParaRPr>
          </a:p>
          <a:p>
            <a:pPr marL="38100" marR="1617980">
              <a:lnSpc>
                <a:spcPts val="950"/>
              </a:lnSpc>
              <a:spcBef>
                <a:spcPts val="1000"/>
              </a:spcBef>
            </a:pPr>
            <a:r>
              <a:rPr sz="800" spc="-5" dirty="0">
                <a:solidFill>
                  <a:srgbClr val="3F3F3F"/>
                </a:solidFill>
                <a:latin typeface="Noto Sans Mono CJK JP Bold"/>
                <a:cs typeface="Noto Sans Mono CJK JP Bold"/>
              </a:rPr>
              <a:t>$ oe-pkgdata-util find-path /bin/busybox  busybox:</a:t>
            </a:r>
            <a:r>
              <a:rPr sz="800" spc="-10" dirty="0">
                <a:solidFill>
                  <a:srgbClr val="3F3F3F"/>
                </a:solidFill>
                <a:latin typeface="Noto Sans Mono CJK JP Bold"/>
                <a:cs typeface="Noto Sans Mono CJK JP Bold"/>
              </a:rPr>
              <a:t> </a:t>
            </a:r>
            <a:r>
              <a:rPr sz="800" spc="-5" dirty="0">
                <a:solidFill>
                  <a:srgbClr val="3F3F3F"/>
                </a:solidFill>
                <a:latin typeface="Noto Sans Mono CJK JP Bold"/>
                <a:cs typeface="Noto Sans Mono CJK JP Bold"/>
              </a:rPr>
              <a:t>/bin/busybox</a:t>
            </a:r>
            <a:endParaRPr sz="800" dirty="0">
              <a:latin typeface="Noto Sans Mono CJK JP Bold"/>
              <a:cs typeface="Noto Sans Mono CJK JP Bold"/>
            </a:endParaRPr>
          </a:p>
          <a:p>
            <a:pPr marL="314960" indent="-177800">
              <a:lnSpc>
                <a:spcPct val="100000"/>
              </a:lnSpc>
              <a:spcBef>
                <a:spcPts val="685"/>
              </a:spcBef>
              <a:buClr>
                <a:srgbClr val="F47F19"/>
              </a:buClr>
              <a:buFont typeface="MathJax_AMS"/>
              <a:buChar char="▶"/>
              <a:tabLst>
                <a:tab pos="315595" algn="l"/>
              </a:tabLst>
            </a:pPr>
            <a:r>
              <a:rPr sz="1100" spc="-5" dirty="0">
                <a:latin typeface="LM Sans 10"/>
                <a:cs typeface="LM Sans 10"/>
              </a:rPr>
              <a:t>Which files </a:t>
            </a:r>
            <a:r>
              <a:rPr sz="1100" spc="-15" dirty="0">
                <a:latin typeface="LM Sans 10"/>
                <a:cs typeface="LM Sans 10"/>
              </a:rPr>
              <a:t>are </a:t>
            </a:r>
            <a:r>
              <a:rPr sz="1100" dirty="0">
                <a:latin typeface="LM Sans 10"/>
                <a:cs typeface="LM Sans 10"/>
              </a:rPr>
              <a:t>shipped </a:t>
            </a:r>
            <a:r>
              <a:rPr sz="1100" spc="-20" dirty="0">
                <a:latin typeface="LM Sans 10"/>
                <a:cs typeface="LM Sans 10"/>
              </a:rPr>
              <a:t>by </a:t>
            </a:r>
            <a:r>
              <a:rPr sz="1100" spc="-5" dirty="0">
                <a:latin typeface="LM Sans 10"/>
                <a:cs typeface="LM Sans 10"/>
              </a:rPr>
              <a:t>a package:</a:t>
            </a:r>
            <a:endParaRPr sz="1100" dirty="0">
              <a:latin typeface="LM Sans 10"/>
              <a:cs typeface="LM Sans 10"/>
            </a:endParaRPr>
          </a:p>
          <a:p>
            <a:pPr marL="38100" marR="1617980">
              <a:lnSpc>
                <a:spcPts val="950"/>
              </a:lnSpc>
              <a:spcBef>
                <a:spcPts val="1000"/>
              </a:spcBef>
            </a:pPr>
            <a:r>
              <a:rPr sz="800" spc="-5" dirty="0">
                <a:solidFill>
                  <a:srgbClr val="3F3F3F"/>
                </a:solidFill>
                <a:latin typeface="Noto Sans Mono CJK JP Bold"/>
                <a:cs typeface="Noto Sans Mono CJK JP Bold"/>
              </a:rPr>
              <a:t>$ oe-pkgdata-util list-pkg-files busybox  busybox:</a:t>
            </a:r>
            <a:endParaRPr sz="800" dirty="0">
              <a:latin typeface="Noto Sans Mono CJK JP Bold"/>
              <a:cs typeface="Noto Sans Mono CJK JP Bold"/>
            </a:endParaRPr>
          </a:p>
          <a:p>
            <a:pPr marL="240029">
              <a:lnSpc>
                <a:spcPts val="905"/>
              </a:lnSpc>
            </a:pPr>
            <a:r>
              <a:rPr sz="800" spc="-5" dirty="0">
                <a:solidFill>
                  <a:srgbClr val="3F3F3F"/>
                </a:solidFill>
                <a:latin typeface="Noto Sans Mono CJK JP Bold"/>
                <a:cs typeface="Noto Sans Mono CJK JP Bold"/>
              </a:rPr>
              <a:t>/bin/busybox</a:t>
            </a:r>
            <a:endParaRPr sz="800" dirty="0">
              <a:latin typeface="Noto Sans Mono CJK JP Bold"/>
              <a:cs typeface="Noto Sans Mono CJK JP Bold"/>
            </a:endParaRPr>
          </a:p>
          <a:p>
            <a:pPr marL="240029">
              <a:lnSpc>
                <a:spcPts val="944"/>
              </a:lnSpc>
            </a:pPr>
            <a:r>
              <a:rPr sz="800" spc="-5" dirty="0">
                <a:solidFill>
                  <a:srgbClr val="3F3F3F"/>
                </a:solidFill>
                <a:latin typeface="Noto Sans Mono CJK JP Bold"/>
                <a:cs typeface="Noto Sans Mono CJK JP Bold"/>
              </a:rPr>
              <a:t>/bin/busybox.nosuid</a:t>
            </a:r>
            <a:endParaRPr sz="800" dirty="0">
              <a:latin typeface="Noto Sans Mono CJK JP Bold"/>
              <a:cs typeface="Noto Sans Mono CJK JP Bold"/>
            </a:endParaRPr>
          </a:p>
          <a:p>
            <a:pPr marL="240029">
              <a:lnSpc>
                <a:spcPts val="944"/>
              </a:lnSpc>
            </a:pPr>
            <a:r>
              <a:rPr sz="800" spc="-5" dirty="0">
                <a:solidFill>
                  <a:srgbClr val="3F3F3F"/>
                </a:solidFill>
                <a:latin typeface="Noto Sans Mono CJK JP Bold"/>
                <a:cs typeface="Noto Sans Mono CJK JP Bold"/>
              </a:rPr>
              <a:t>/bin/busybox.suid</a:t>
            </a:r>
            <a:endParaRPr sz="800" dirty="0">
              <a:latin typeface="Noto Sans Mono CJK JP Bold"/>
              <a:cs typeface="Noto Sans Mono CJK JP Bold"/>
            </a:endParaRPr>
          </a:p>
          <a:p>
            <a:pPr marL="240029">
              <a:lnSpc>
                <a:spcPts val="955"/>
              </a:lnSpc>
            </a:pPr>
            <a:r>
              <a:rPr sz="800" spc="-5" dirty="0">
                <a:solidFill>
                  <a:srgbClr val="3F3F3F"/>
                </a:solidFill>
                <a:latin typeface="Noto Sans Mono CJK JP Bold"/>
                <a:cs typeface="Noto Sans Mono CJK JP Bold"/>
              </a:rPr>
              <a:t>/bin/sh</a:t>
            </a:r>
            <a:endParaRPr sz="800" dirty="0">
              <a:latin typeface="Noto Sans Mono CJK JP Bold"/>
              <a:cs typeface="Noto Sans Mono CJK JP Bold"/>
            </a:endParaRPr>
          </a:p>
          <a:p>
            <a:pPr marL="137795">
              <a:lnSpc>
                <a:spcPct val="100000"/>
              </a:lnSpc>
              <a:spcBef>
                <a:spcPts val="615"/>
              </a:spcBef>
            </a:pPr>
            <a:r>
              <a:rPr sz="1650" spc="-15" baseline="5050" dirty="0">
                <a:solidFill>
                  <a:srgbClr val="F47F19"/>
                </a:solidFill>
                <a:latin typeface="MathJax_AMS"/>
                <a:cs typeface="MathJax_AMS"/>
              </a:rPr>
              <a:t>▶ </a:t>
            </a:r>
            <a:r>
              <a:rPr sz="1100" spc="-5" dirty="0">
                <a:latin typeface="LM Sans 10"/>
                <a:cs typeface="LM Sans 10"/>
              </a:rPr>
              <a:t>Which </a:t>
            </a:r>
            <a:r>
              <a:rPr sz="1100" dirty="0">
                <a:latin typeface="LM Sans 10"/>
                <a:cs typeface="LM Sans 10"/>
              </a:rPr>
              <a:t>recipe </a:t>
            </a:r>
            <a:r>
              <a:rPr sz="1100" spc="-5" dirty="0">
                <a:latin typeface="LM Sans 10"/>
                <a:cs typeface="LM Sans 10"/>
              </a:rPr>
              <a:t>is creating a</a:t>
            </a:r>
            <a:r>
              <a:rPr sz="1100" spc="-1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package:</a:t>
            </a:r>
            <a:endParaRPr sz="1100" dirty="0">
              <a:latin typeface="LM Sans 10"/>
              <a:cs typeface="LM Sans 10"/>
            </a:endParaRPr>
          </a:p>
          <a:p>
            <a:pPr marL="38100" marR="1769745">
              <a:lnSpc>
                <a:spcPts val="950"/>
              </a:lnSpc>
              <a:spcBef>
                <a:spcPts val="994"/>
              </a:spcBef>
            </a:pPr>
            <a:r>
              <a:rPr sz="800" spc="-5" dirty="0">
                <a:solidFill>
                  <a:srgbClr val="3F3F3F"/>
                </a:solidFill>
                <a:latin typeface="Noto Sans Mono CJK JP Bold"/>
                <a:cs typeface="Noto Sans Mono CJK JP Bold"/>
              </a:rPr>
              <a:t>$ oe-pkgdata-util lookup-recipe kdump  kexec-tools</a:t>
            </a:r>
            <a:endParaRPr sz="800" dirty="0">
              <a:latin typeface="Noto Sans Mono CJK JP Bold"/>
              <a:cs typeface="Noto Sans Mono CJK JP Bold"/>
            </a:endParaRPr>
          </a:p>
          <a:p>
            <a:pPr marL="38100">
              <a:lnSpc>
                <a:spcPts val="905"/>
              </a:lnSpc>
            </a:pPr>
            <a:r>
              <a:rPr sz="800" spc="-5" dirty="0">
                <a:solidFill>
                  <a:srgbClr val="3F3F3F"/>
                </a:solidFill>
                <a:latin typeface="Noto Sans Mono CJK JP Bold"/>
                <a:cs typeface="Noto Sans Mono CJK JP Bold"/>
              </a:rPr>
              <a:t>$ oe-pkgdata-util lookup-recipe libtinfo5</a:t>
            </a:r>
            <a:endParaRPr sz="800" dirty="0">
              <a:latin typeface="Noto Sans Mono CJK JP Bold"/>
              <a:cs typeface="Noto Sans Mono CJK JP Bold"/>
            </a:endParaRPr>
          </a:p>
          <a:p>
            <a:pPr marL="38100">
              <a:lnSpc>
                <a:spcPts val="955"/>
              </a:lnSpc>
            </a:pPr>
            <a:r>
              <a:rPr sz="800" spc="-5" dirty="0">
                <a:solidFill>
                  <a:srgbClr val="3F3F3F"/>
                </a:solidFill>
                <a:latin typeface="Noto Sans Mono CJK JP Bold"/>
                <a:cs typeface="Noto Sans Mono CJK JP Bold"/>
              </a:rPr>
              <a:t>ncurses</a:t>
            </a:r>
            <a:endParaRPr sz="800" dirty="0">
              <a:latin typeface="Noto Sans Mono CJK JP Bold"/>
              <a:cs typeface="Noto Sans Mono CJK JP Bold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33BB9C4-BF57-0F34-4D29-B5A31F42E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60"/>
              </a:spcBef>
            </a:pPr>
            <a:fld id="{81D60167-4931-47E6-BA6A-407CBD079E47}" type="slidenum">
              <a:rPr lang="en-US" spc="-5" smtClean="0"/>
              <a:t>226</a:t>
            </a:fld>
            <a:r>
              <a:rPr lang="en-US" spc="-5"/>
              <a:t>/300</a:t>
            </a:r>
            <a:endParaRPr lang="en-US" spc="-5" dirty="0"/>
          </a:p>
        </p:txBody>
      </p:sp>
    </p:spTree>
  </p:cSld>
  <p:clrMapOvr>
    <a:masterClrMapping/>
  </p:clrMapOvr>
  <p:transition>
    <p:cut/>
  </p:transition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962" y="28051"/>
            <a:ext cx="2922066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0" dirty="0">
                <a:hlinkClick r:id="rId2" action="ppaction://hlinksldjump"/>
              </a:rPr>
              <a:t>Application </a:t>
            </a:r>
            <a:r>
              <a:rPr sz="1400" spc="15" dirty="0">
                <a:hlinkClick r:id="rId2" action="ppaction://hlinksldjump"/>
              </a:rPr>
              <a:t>development</a:t>
            </a:r>
            <a:r>
              <a:rPr sz="1400" spc="-10" dirty="0">
                <a:hlinkClick r:id="rId2" action="ppaction://hlinksldjump"/>
              </a:rPr>
              <a:t> </a:t>
            </a:r>
            <a:r>
              <a:rPr sz="1400" spc="-5" dirty="0">
                <a:hlinkClick r:id="rId2" action="ppaction://hlinksldjump"/>
              </a:rPr>
              <a:t>workflow</a:t>
            </a:r>
            <a:endParaRPr sz="1400" dirty="0"/>
          </a:p>
        </p:txBody>
      </p:sp>
      <p:sp>
        <p:nvSpPr>
          <p:cNvPr id="51" name="object 51"/>
          <p:cNvSpPr txBox="1">
            <a:spLocks noGrp="1"/>
          </p:cNvSpPr>
          <p:nvPr>
            <p:ph type="ftr" sz="quarter" idx="11"/>
          </p:nvPr>
        </p:nvSpPr>
        <p:spPr>
          <a:xfrm>
            <a:off x="273532" y="3143455"/>
            <a:ext cx="2518410" cy="82074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lang="en-US" spc="-5" dirty="0"/>
              <a:t>Remake by Mao Huynh</a:t>
            </a:r>
            <a:endParaRPr spc="-5" dirty="0">
              <a:latin typeface="Noto Sans Mono CJK JP Bold"/>
              <a:cs typeface="Noto Sans Mono CJK JP Bold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27304" y="908589"/>
            <a:ext cx="2655596" cy="65722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1200"/>
              </a:lnSpc>
              <a:spcBef>
                <a:spcPts val="85"/>
              </a:spcBef>
            </a:pPr>
            <a:r>
              <a:rPr sz="2050" spc="5" dirty="0">
                <a:latin typeface="LM Sans 17"/>
                <a:cs typeface="LM Sans 17"/>
                <a:hlinkClick r:id="rId2" action="ppaction://hlinksldjump"/>
              </a:rPr>
              <a:t>Application </a:t>
            </a:r>
            <a:r>
              <a:rPr sz="2050" spc="5" dirty="0">
                <a:latin typeface="LM Sans 17"/>
                <a:cs typeface="LM Sans 17"/>
              </a:rPr>
              <a:t> </a:t>
            </a:r>
            <a:r>
              <a:rPr sz="2050" spc="5" dirty="0">
                <a:latin typeface="LM Sans 17"/>
                <a:cs typeface="LM Sans 17"/>
                <a:hlinkClick r:id="rId2" action="ppaction://hlinksldjump"/>
              </a:rPr>
              <a:t>development</a:t>
            </a:r>
            <a:r>
              <a:rPr sz="2050" spc="-40" dirty="0">
                <a:latin typeface="LM Sans 17"/>
                <a:cs typeface="LM Sans 17"/>
                <a:hlinkClick r:id="rId2" action="ppaction://hlinksldjump"/>
              </a:rPr>
              <a:t> </a:t>
            </a:r>
            <a:r>
              <a:rPr sz="2050" spc="-20" dirty="0">
                <a:latin typeface="LM Sans 17"/>
                <a:cs typeface="LM Sans 17"/>
                <a:hlinkClick r:id="rId2" action="ppaction://hlinksldjump"/>
              </a:rPr>
              <a:t>workflow</a:t>
            </a:r>
            <a:endParaRPr sz="2050" dirty="0">
              <a:latin typeface="LM Sans 17"/>
              <a:cs typeface="LM Sans 17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27304" y="2421039"/>
            <a:ext cx="1573530" cy="2533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692150">
              <a:lnSpc>
                <a:spcPct val="124500"/>
              </a:lnSpc>
              <a:spcBef>
                <a:spcPts val="100"/>
              </a:spcBef>
            </a:pPr>
            <a:r>
              <a:rPr sz="400" spc="-5" dirty="0">
                <a:latin typeface="LM Sans 8"/>
                <a:cs typeface="LM Sans 8"/>
              </a:rPr>
              <a:t>© Copyright 2004-2022, </a:t>
            </a:r>
            <a:r>
              <a:rPr sz="400" dirty="0">
                <a:latin typeface="LM Sans 8"/>
                <a:cs typeface="LM Sans 8"/>
              </a:rPr>
              <a:t>Bootlin.  </a:t>
            </a:r>
            <a:r>
              <a:rPr sz="400" spc="-5" dirty="0">
                <a:latin typeface="LM Sans 8"/>
                <a:cs typeface="LM Sans 8"/>
              </a:rPr>
              <a:t>Creative Commons BY-SA 3.0</a:t>
            </a:r>
            <a:r>
              <a:rPr sz="400" spc="2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</a:rPr>
              <a:t>license.</a:t>
            </a:r>
            <a:endParaRPr sz="400">
              <a:latin typeface="LM Sans 8"/>
              <a:cs typeface="LM Sans 8"/>
            </a:endParaRPr>
          </a:p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400" spc="-5" dirty="0">
                <a:latin typeface="LM Sans 8"/>
                <a:cs typeface="LM Sans 8"/>
              </a:rPr>
              <a:t>Corrections, suggestions, contributions and translations </a:t>
            </a:r>
            <a:r>
              <a:rPr sz="400" spc="-10" dirty="0">
                <a:latin typeface="LM Sans 8"/>
                <a:cs typeface="LM Sans 8"/>
              </a:rPr>
              <a:t>are</a:t>
            </a:r>
            <a:r>
              <a:rPr sz="400" spc="114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</a:rPr>
              <a:t>welcome!</a:t>
            </a:r>
            <a:endParaRPr sz="400">
              <a:latin typeface="LM Sans 8"/>
              <a:cs typeface="LM Sans 8"/>
            </a:endParaRPr>
          </a:p>
        </p:txBody>
      </p:sp>
      <p:pic>
        <p:nvPicPr>
          <p:cNvPr id="9218" name="Picture 2" descr="Xem ảnh nguồn">
            <a:extLst>
              <a:ext uri="{FF2B5EF4-FFF2-40B4-BE49-F238E27FC236}">
                <a16:creationId xmlns:a16="http://schemas.microsoft.com/office/drawing/2014/main" id="{5825136C-678D-E0DA-C6D7-DDA5736E22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5300" y="351216"/>
            <a:ext cx="2438400" cy="2185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93ED599-2E55-2E8B-EC64-2AFAE2692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60"/>
              </a:spcBef>
            </a:pPr>
            <a:fld id="{81D60167-4931-47E6-BA6A-407CBD079E47}" type="slidenum">
              <a:rPr lang="en-US" spc="-5" smtClean="0"/>
              <a:t>227</a:t>
            </a:fld>
            <a:r>
              <a:rPr lang="en-US" spc="-5"/>
              <a:t>/300</a:t>
            </a:r>
            <a:endParaRPr lang="en-US" spc="-5" dirty="0"/>
          </a:p>
        </p:txBody>
      </p:sp>
    </p:spTree>
  </p:cSld>
  <p:clrMapOvr>
    <a:masterClrMapping/>
  </p:clrMapOvr>
  <p:transition>
    <p:cut/>
  </p:transition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961" y="28051"/>
            <a:ext cx="2265475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5" dirty="0"/>
              <a:t>Recommended</a:t>
            </a:r>
            <a:r>
              <a:rPr sz="1400" spc="-45" dirty="0"/>
              <a:t> </a:t>
            </a:r>
            <a:r>
              <a:rPr sz="1400" dirty="0"/>
              <a:t>workflows</a:t>
            </a:r>
          </a:p>
        </p:txBody>
      </p:sp>
      <p:sp>
        <p:nvSpPr>
          <p:cNvPr id="29" name="object 29"/>
          <p:cNvSpPr txBox="1">
            <a:spLocks noGrp="1"/>
          </p:cNvSpPr>
          <p:nvPr>
            <p:ph type="ftr" sz="quarter" idx="11"/>
          </p:nvPr>
        </p:nvSpPr>
        <p:spPr>
          <a:xfrm>
            <a:off x="273532" y="3143455"/>
            <a:ext cx="2518410" cy="82074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lang="en-US" spc="-5" dirty="0"/>
              <a:t>Remake by Mao Huynh</a:t>
            </a:r>
            <a:endParaRPr spc="-5" dirty="0">
              <a:latin typeface="Noto Sans Mono CJK JP Bold"/>
              <a:cs typeface="Noto Sans Mono CJK JP Bold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71157" y="1072870"/>
            <a:ext cx="4480560" cy="908050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265430" indent="-177165">
              <a:lnSpc>
                <a:spcPct val="100000"/>
              </a:lnSpc>
              <a:spcBef>
                <a:spcPts val="285"/>
              </a:spcBef>
              <a:buClr>
                <a:srgbClr val="F47F19"/>
              </a:buClr>
              <a:buFont typeface="MathJax_AMS"/>
              <a:buChar char="▶"/>
              <a:tabLst>
                <a:tab pos="266065" algn="l"/>
              </a:tabLst>
            </a:pPr>
            <a:r>
              <a:rPr sz="1100" spc="-10" dirty="0">
                <a:latin typeface="LM Sans 10"/>
                <a:cs typeface="LM Sans 10"/>
              </a:rPr>
              <a:t>Different </a:t>
            </a:r>
            <a:r>
              <a:rPr sz="1100" spc="-5" dirty="0">
                <a:latin typeface="LM Sans 10"/>
                <a:cs typeface="LM Sans 10"/>
              </a:rPr>
              <a:t>development </a:t>
            </a:r>
            <a:r>
              <a:rPr sz="1100" spc="-20" dirty="0">
                <a:latin typeface="LM Sans 10"/>
                <a:cs typeface="LM Sans 10"/>
              </a:rPr>
              <a:t>workflows </a:t>
            </a:r>
            <a:r>
              <a:rPr sz="1100" spc="-15" dirty="0">
                <a:latin typeface="LM Sans 10"/>
                <a:cs typeface="LM Sans 10"/>
              </a:rPr>
              <a:t>are </a:t>
            </a:r>
            <a:r>
              <a:rPr sz="1100" dirty="0">
                <a:latin typeface="LM Sans 10"/>
                <a:cs typeface="LM Sans 10"/>
              </a:rPr>
              <a:t>possible </a:t>
            </a:r>
            <a:r>
              <a:rPr sz="1100" spc="-5" dirty="0">
                <a:latin typeface="LM Sans 10"/>
                <a:cs typeface="LM Sans 10"/>
              </a:rPr>
              <a:t>given the</a:t>
            </a:r>
            <a:r>
              <a:rPr sz="1100" spc="1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needs:</a:t>
            </a:r>
            <a:endParaRPr sz="1100">
              <a:latin typeface="LM Sans 10"/>
              <a:cs typeface="LM Sans 10"/>
            </a:endParaRPr>
          </a:p>
          <a:p>
            <a:pPr marL="542925" lvl="1" indent="-133350">
              <a:lnSpc>
                <a:spcPts val="1200"/>
              </a:lnSpc>
              <a:spcBef>
                <a:spcPts val="175"/>
              </a:spcBef>
              <a:buClr>
                <a:srgbClr val="F47F19"/>
              </a:buClr>
              <a:buFont typeface="Times New Roman"/>
              <a:buChar char="•"/>
              <a:tabLst>
                <a:tab pos="543560" algn="l"/>
              </a:tabLst>
            </a:pPr>
            <a:r>
              <a:rPr sz="1000" spc="-5" dirty="0">
                <a:latin typeface="LM Sans 10"/>
                <a:cs typeface="LM Sans 10"/>
              </a:rPr>
              <a:t>Low-level application development </a:t>
            </a:r>
            <a:r>
              <a:rPr sz="1000" dirty="0">
                <a:latin typeface="LM Sans 10"/>
                <a:cs typeface="LM Sans 10"/>
              </a:rPr>
              <a:t>(bootloader, </a:t>
            </a:r>
            <a:r>
              <a:rPr sz="1000" spc="-10" dirty="0">
                <a:latin typeface="LM Sans 10"/>
                <a:cs typeface="LM Sans 10"/>
              </a:rPr>
              <a:t>kernel).</a:t>
            </a:r>
            <a:endParaRPr sz="1000">
              <a:latin typeface="LM Sans 10"/>
              <a:cs typeface="LM Sans 10"/>
            </a:endParaRPr>
          </a:p>
          <a:p>
            <a:pPr marL="542925" lvl="1" indent="-133350">
              <a:lnSpc>
                <a:spcPts val="1195"/>
              </a:lnSpc>
              <a:buClr>
                <a:srgbClr val="F47F19"/>
              </a:buClr>
              <a:buFont typeface="Times New Roman"/>
              <a:buChar char="•"/>
              <a:tabLst>
                <a:tab pos="543560" algn="l"/>
              </a:tabLst>
            </a:pPr>
            <a:r>
              <a:rPr sz="1000" spc="-5" dirty="0">
                <a:latin typeface="LM Sans 10"/>
                <a:cs typeface="LM Sans 10"/>
              </a:rPr>
              <a:t>Application</a:t>
            </a:r>
            <a:r>
              <a:rPr sz="1000" spc="-10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development.</a:t>
            </a:r>
            <a:endParaRPr sz="1000">
              <a:latin typeface="LM Sans 10"/>
              <a:cs typeface="LM Sans 10"/>
            </a:endParaRPr>
          </a:p>
          <a:p>
            <a:pPr marL="542925" lvl="1" indent="-133350">
              <a:lnSpc>
                <a:spcPts val="1200"/>
              </a:lnSpc>
              <a:buClr>
                <a:srgbClr val="F47F19"/>
              </a:buClr>
              <a:buFont typeface="Times New Roman"/>
              <a:buChar char="•"/>
              <a:tabLst>
                <a:tab pos="543560" algn="l"/>
              </a:tabLst>
            </a:pPr>
            <a:r>
              <a:rPr sz="1000" spc="-20" dirty="0">
                <a:latin typeface="LM Sans 10"/>
                <a:cs typeface="LM Sans 10"/>
              </a:rPr>
              <a:t>Temporary </a:t>
            </a:r>
            <a:r>
              <a:rPr sz="1000" spc="-5" dirty="0">
                <a:latin typeface="LM Sans 10"/>
                <a:cs typeface="LM Sans 10"/>
              </a:rPr>
              <a:t>modifications on an external </a:t>
            </a:r>
            <a:r>
              <a:rPr sz="1000" spc="-10" dirty="0">
                <a:latin typeface="LM Sans 10"/>
                <a:cs typeface="LM Sans 10"/>
              </a:rPr>
              <a:t>project </a:t>
            </a:r>
            <a:r>
              <a:rPr sz="1000" spc="-5" dirty="0">
                <a:latin typeface="LM Sans 10"/>
                <a:cs typeface="LM Sans 10"/>
              </a:rPr>
              <a:t>(bug fixes, </a:t>
            </a:r>
            <a:r>
              <a:rPr sz="1000" spc="-10" dirty="0">
                <a:latin typeface="LM Sans 10"/>
                <a:cs typeface="LM Sans 10"/>
              </a:rPr>
              <a:t>security</a:t>
            </a:r>
            <a:r>
              <a:rPr sz="1000" spc="150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fixes).</a:t>
            </a:r>
            <a:endParaRPr sz="1000">
              <a:latin typeface="LM Sans 10"/>
              <a:cs typeface="LM Sans 10"/>
            </a:endParaRPr>
          </a:p>
          <a:p>
            <a:pPr marL="265430" indent="-177165">
              <a:lnSpc>
                <a:spcPct val="100000"/>
              </a:lnSpc>
              <a:spcBef>
                <a:spcPts val="355"/>
              </a:spcBef>
              <a:buClr>
                <a:srgbClr val="F47F19"/>
              </a:buClr>
              <a:buFont typeface="MathJax_AMS"/>
              <a:buChar char="▶"/>
              <a:tabLst>
                <a:tab pos="266065" algn="l"/>
              </a:tabLst>
            </a:pPr>
            <a:r>
              <a:rPr sz="1100" spc="-5" dirty="0">
                <a:latin typeface="LM Sans 10"/>
                <a:cs typeface="LM Sans 10"/>
              </a:rPr>
              <a:t>Three </a:t>
            </a:r>
            <a:r>
              <a:rPr sz="1100" spc="-20" dirty="0">
                <a:latin typeface="LM Sans 10"/>
                <a:cs typeface="LM Sans 10"/>
              </a:rPr>
              <a:t>workflows </a:t>
            </a:r>
            <a:r>
              <a:rPr sz="1100" spc="-5" dirty="0">
                <a:latin typeface="LM Sans 10"/>
                <a:cs typeface="LM Sans 10"/>
              </a:rPr>
              <a:t>exists </a:t>
            </a:r>
            <a:r>
              <a:rPr sz="1100" spc="-15" dirty="0">
                <a:latin typeface="LM Sans 10"/>
                <a:cs typeface="LM Sans 10"/>
              </a:rPr>
              <a:t>for </a:t>
            </a:r>
            <a:r>
              <a:rPr sz="1100" spc="-5" dirty="0">
                <a:latin typeface="LM Sans 10"/>
                <a:cs typeface="LM Sans 10"/>
              </a:rPr>
              <a:t>theses needs: the </a:t>
            </a:r>
            <a:r>
              <a:rPr sz="1100" spc="-10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SDK</a:t>
            </a:r>
            <a:r>
              <a:rPr sz="1100" spc="-10" dirty="0">
                <a:latin typeface="LM Sans 10"/>
                <a:cs typeface="LM Sans 10"/>
              </a:rPr>
              <a:t>, </a:t>
            </a:r>
            <a:r>
              <a:rPr sz="11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devtool </a:t>
            </a:r>
            <a:r>
              <a:rPr sz="1100" spc="-5" dirty="0">
                <a:latin typeface="LM Sans 10"/>
                <a:cs typeface="LM Sans 10"/>
              </a:rPr>
              <a:t>and</a:t>
            </a:r>
            <a:r>
              <a:rPr sz="1100" spc="-50" dirty="0">
                <a:latin typeface="LM Sans 10"/>
                <a:cs typeface="LM Sans 10"/>
              </a:rPr>
              <a:t> </a:t>
            </a:r>
            <a:r>
              <a:rPr sz="11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quilt</a:t>
            </a:r>
            <a:r>
              <a:rPr sz="1100" spc="-5" dirty="0">
                <a:latin typeface="LM Sans 10"/>
                <a:cs typeface="LM Sans 10"/>
              </a:rPr>
              <a:t>.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BD80724-32D4-89F0-D4FC-9A25D234B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60"/>
              </a:spcBef>
            </a:pPr>
            <a:fld id="{81D60167-4931-47E6-BA6A-407CBD079E47}" type="slidenum">
              <a:rPr lang="en-US" spc="-5" smtClean="0"/>
              <a:t>228</a:t>
            </a:fld>
            <a:r>
              <a:rPr lang="en-US" spc="-5"/>
              <a:t>/300</a:t>
            </a:r>
            <a:endParaRPr lang="en-US" spc="-5" dirty="0"/>
          </a:p>
        </p:txBody>
      </p:sp>
    </p:spTree>
  </p:cSld>
  <p:clrMapOvr>
    <a:masterClrMapping/>
  </p:clrMapOvr>
  <p:transition>
    <p:cut/>
  </p:transition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7962" y="28051"/>
            <a:ext cx="2922066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0" dirty="0">
                <a:latin typeface="LM Sans 17"/>
                <a:cs typeface="LM Sans 17"/>
                <a:hlinkClick r:id="rId2" action="ppaction://hlinksldjump"/>
              </a:rPr>
              <a:t>Application </a:t>
            </a:r>
            <a:r>
              <a:rPr sz="1400" spc="15" dirty="0">
                <a:latin typeface="LM Sans 17"/>
                <a:cs typeface="LM Sans 17"/>
                <a:hlinkClick r:id="rId2" action="ppaction://hlinksldjump"/>
              </a:rPr>
              <a:t>development</a:t>
            </a:r>
            <a:r>
              <a:rPr sz="1400" spc="-10" dirty="0">
                <a:latin typeface="LM Sans 17"/>
                <a:cs typeface="LM Sans 17"/>
                <a:hlinkClick r:id="rId2" action="ppaction://hlinksldjump"/>
              </a:rPr>
              <a:t> </a:t>
            </a:r>
            <a:r>
              <a:rPr sz="1400" spc="-5" dirty="0">
                <a:latin typeface="LM Sans 17"/>
                <a:cs typeface="LM Sans 17"/>
                <a:hlinkClick r:id="rId2" action="ppaction://hlinksldjump"/>
              </a:rPr>
              <a:t>workflow</a:t>
            </a:r>
            <a:endParaRPr sz="1400" dirty="0">
              <a:latin typeface="LM Sans 17"/>
              <a:cs typeface="LM Sans 17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title"/>
          </p:nvPr>
        </p:nvSpPr>
        <p:spPr>
          <a:xfrm>
            <a:off x="1631467" y="1352238"/>
            <a:ext cx="2496820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spc="5" dirty="0">
                <a:hlinkClick r:id="rId3" action="ppaction://hlinksldjump"/>
              </a:rPr>
              <a:t>The </a:t>
            </a:r>
            <a:r>
              <a:rPr sz="2050" spc="-15" dirty="0">
                <a:hlinkClick r:id="rId3" action="ppaction://hlinksldjump"/>
              </a:rPr>
              <a:t>Yocto </a:t>
            </a:r>
            <a:r>
              <a:rPr sz="2050" spc="5" dirty="0">
                <a:hlinkClick r:id="rId3" action="ppaction://hlinksldjump"/>
              </a:rPr>
              <a:t>Project</a:t>
            </a:r>
            <a:r>
              <a:rPr sz="2050" spc="-55" dirty="0">
                <a:hlinkClick r:id="rId3" action="ppaction://hlinksldjump"/>
              </a:rPr>
              <a:t> </a:t>
            </a:r>
            <a:r>
              <a:rPr sz="2050" spc="10" dirty="0">
                <a:hlinkClick r:id="rId3" action="ppaction://hlinksldjump"/>
              </a:rPr>
              <a:t>SDK</a:t>
            </a:r>
            <a:endParaRPr sz="2050"/>
          </a:p>
        </p:txBody>
      </p:sp>
      <p:sp>
        <p:nvSpPr>
          <p:cNvPr id="29" name="object 29"/>
          <p:cNvSpPr txBox="1">
            <a:spLocks noGrp="1"/>
          </p:cNvSpPr>
          <p:nvPr>
            <p:ph type="ftr" sz="quarter" idx="11"/>
          </p:nvPr>
        </p:nvSpPr>
        <p:spPr>
          <a:xfrm>
            <a:off x="273532" y="3143455"/>
            <a:ext cx="2518410" cy="82074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lang="en-US" spc="-5" dirty="0"/>
              <a:t>Remake by Mao Huynh</a:t>
            </a:r>
            <a:endParaRPr spc="-5" dirty="0">
              <a:latin typeface="Noto Sans Mono CJK JP Bold"/>
              <a:cs typeface="Noto Sans Mono CJK JP Bold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2333ABB-8ED0-B81E-9E54-2CE7AC54A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60"/>
              </a:spcBef>
            </a:pPr>
            <a:fld id="{81D60167-4931-47E6-BA6A-407CBD079E47}" type="slidenum">
              <a:rPr lang="en-US" spc="-5" smtClean="0"/>
              <a:t>229</a:t>
            </a:fld>
            <a:r>
              <a:rPr lang="en-US" spc="-5"/>
              <a:t>/300</a:t>
            </a:r>
            <a:endParaRPr lang="en-US" spc="-5" dirty="0"/>
          </a:p>
        </p:txBody>
      </p:sp>
    </p:spTree>
  </p:cSld>
  <p:clrMapOvr>
    <a:masterClrMapping/>
  </p:clrMapOvr>
  <p:transition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28051"/>
            <a:ext cx="2547277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5" dirty="0">
                <a:latin typeface="LM Sans 17"/>
                <a:cs typeface="LM Sans 17"/>
                <a:hlinkClick r:id="rId2" action="ppaction://hlinksldjump"/>
              </a:rPr>
              <a:t>Using </a:t>
            </a:r>
            <a:r>
              <a:rPr sz="1400" dirty="0">
                <a:latin typeface="LM Sans 17"/>
                <a:cs typeface="LM Sans 17"/>
                <a:hlinkClick r:id="rId2" action="ppaction://hlinksldjump"/>
              </a:rPr>
              <a:t>Yocto </a:t>
            </a:r>
            <a:r>
              <a:rPr sz="1400" spc="10" dirty="0">
                <a:latin typeface="LM Sans 17"/>
                <a:cs typeface="LM Sans 17"/>
                <a:hlinkClick r:id="rId2" action="ppaction://hlinksldjump"/>
              </a:rPr>
              <a:t>Project -</a:t>
            </a:r>
            <a:r>
              <a:rPr sz="1400" spc="-35" dirty="0">
                <a:latin typeface="LM Sans 17"/>
                <a:cs typeface="LM Sans 17"/>
                <a:hlinkClick r:id="rId2" action="ppaction://hlinksldjump"/>
              </a:rPr>
              <a:t> </a:t>
            </a:r>
            <a:r>
              <a:rPr sz="1400" spc="10" dirty="0">
                <a:latin typeface="LM Sans 17"/>
                <a:cs typeface="LM Sans 17"/>
                <a:hlinkClick r:id="rId2" action="ppaction://hlinksldjump"/>
              </a:rPr>
              <a:t>basics</a:t>
            </a:r>
            <a:endParaRPr sz="1400" dirty="0">
              <a:latin typeface="LM Sans 17"/>
              <a:cs typeface="LM Sans 17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title"/>
          </p:nvPr>
        </p:nvSpPr>
        <p:spPr>
          <a:xfrm>
            <a:off x="494322" y="631824"/>
            <a:ext cx="3760178" cy="9611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lang="en-US" sz="2050" spc="5" dirty="0">
                <a:hlinkClick r:id="rId3" action="ppaction://hlinksldjump"/>
              </a:rPr>
              <a:t>Environment</a:t>
            </a:r>
            <a:r>
              <a:rPr lang="en-US" sz="2050" spc="-60" dirty="0">
                <a:hlinkClick r:id="rId3" action="ppaction://hlinksldjump"/>
              </a:rPr>
              <a:t> </a:t>
            </a:r>
            <a:r>
              <a:rPr lang="en-US" sz="2050" spc="5" dirty="0">
                <a:hlinkClick r:id="rId3" action="ppaction://hlinksldjump"/>
              </a:rPr>
              <a:t>setup</a:t>
            </a:r>
            <a:r>
              <a:rPr lang="en-US" sz="2050" spc="5" dirty="0"/>
              <a:t/>
            </a:r>
            <a:br>
              <a:rPr lang="en-US" sz="2050" spc="5" dirty="0"/>
            </a:br>
            <a:r>
              <a:rPr lang="en-US" sz="2050" spc="5" dirty="0"/>
              <a:t/>
            </a:r>
            <a:br>
              <a:rPr lang="en-US" sz="2050" spc="5" dirty="0"/>
            </a:br>
            <a:r>
              <a:rPr lang="en-US" sz="2050" spc="5" dirty="0"/>
              <a:t>	</a:t>
            </a:r>
            <a:r>
              <a:rPr lang="en-US" sz="1600" dirty="0" err="1">
                <a:hlinkClick r:id="rId4"/>
              </a:rPr>
              <a:t>Yocto</a:t>
            </a:r>
            <a:r>
              <a:rPr lang="en-US" sz="1600" dirty="0">
                <a:hlinkClick r:id="rId4"/>
              </a:rPr>
              <a:t> Project Quick Start</a:t>
            </a:r>
            <a:endParaRPr lang="en-US" sz="2050" dirty="0"/>
          </a:p>
        </p:txBody>
      </p:sp>
      <p:sp>
        <p:nvSpPr>
          <p:cNvPr id="29" name="object 29"/>
          <p:cNvSpPr txBox="1">
            <a:spLocks noGrp="1"/>
          </p:cNvSpPr>
          <p:nvPr>
            <p:ph type="ftr" sz="quarter" idx="11"/>
          </p:nvPr>
        </p:nvSpPr>
        <p:spPr>
          <a:xfrm>
            <a:off x="273532" y="3143455"/>
            <a:ext cx="2518410" cy="82074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lang="en-US" spc="-5" dirty="0"/>
              <a:t>Remake by Mao Huynh</a:t>
            </a:r>
            <a:endParaRPr spc="-5" dirty="0">
              <a:latin typeface="Noto Sans Mono CJK JP Bold"/>
              <a:cs typeface="Noto Sans Mono CJK JP Bold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AA84CA-D4E3-0585-CF8E-CE625E95E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60"/>
              </a:spcBef>
            </a:pPr>
            <a:fld id="{81D60167-4931-47E6-BA6A-407CBD079E47}" type="slidenum">
              <a:rPr lang="en-US" spc="-5" smtClean="0"/>
              <a:t>23</a:t>
            </a:fld>
            <a:r>
              <a:rPr lang="en-US" spc="-5"/>
              <a:t>/300</a:t>
            </a:r>
            <a:endParaRPr lang="en-US" spc="-5" dirty="0"/>
          </a:p>
        </p:txBody>
      </p:sp>
    </p:spTree>
  </p:cSld>
  <p:clrMapOvr>
    <a:masterClrMapping/>
  </p:clrMapOvr>
  <p:transition>
    <p:cut/>
  </p:transition>
</p:sld>
</file>

<file path=ppt/slides/slide2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962" y="28051"/>
            <a:ext cx="1133906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5" dirty="0"/>
              <a:t>Overview</a:t>
            </a:r>
            <a:endParaRPr sz="1400" dirty="0"/>
          </a:p>
        </p:txBody>
      </p:sp>
      <p:sp>
        <p:nvSpPr>
          <p:cNvPr id="29" name="object 29"/>
          <p:cNvSpPr txBox="1">
            <a:spLocks noGrp="1"/>
          </p:cNvSpPr>
          <p:nvPr>
            <p:ph type="ftr" sz="quarter" idx="11"/>
          </p:nvPr>
        </p:nvSpPr>
        <p:spPr>
          <a:xfrm>
            <a:off x="273532" y="3143455"/>
            <a:ext cx="2518410" cy="82074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lang="en-US" spc="-5" dirty="0"/>
              <a:t>Remake by Mao Huynh</a:t>
            </a:r>
            <a:endParaRPr spc="-5" dirty="0">
              <a:latin typeface="Noto Sans Mono CJK JP Bold"/>
              <a:cs typeface="Noto Sans Mono CJK JP Bold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58457" y="936610"/>
            <a:ext cx="5143500" cy="133604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78130" marR="93980" indent="-177165">
              <a:lnSpc>
                <a:spcPct val="102600"/>
              </a:lnSpc>
              <a:spcBef>
                <a:spcPts val="55"/>
              </a:spcBef>
              <a:buClr>
                <a:srgbClr val="F47F19"/>
              </a:buClr>
              <a:buFont typeface="MathJax_AMS"/>
              <a:buChar char="▶"/>
              <a:tabLst>
                <a:tab pos="278765" algn="l"/>
              </a:tabLst>
            </a:pPr>
            <a:r>
              <a:rPr sz="1100" spc="-10" dirty="0">
                <a:latin typeface="LM Sans 10"/>
                <a:cs typeface="LM Sans 10"/>
              </a:rPr>
              <a:t>An SDK </a:t>
            </a:r>
            <a:r>
              <a:rPr sz="1100" spc="-20" dirty="0">
                <a:latin typeface="LM Sans 10"/>
                <a:cs typeface="LM Sans 10"/>
              </a:rPr>
              <a:t>(Software </a:t>
            </a:r>
            <a:r>
              <a:rPr sz="1100" spc="-5" dirty="0">
                <a:latin typeface="LM Sans 10"/>
                <a:cs typeface="LM Sans 10"/>
              </a:rPr>
              <a:t>Development Kit) is a set of </a:t>
            </a:r>
            <a:r>
              <a:rPr sz="1100" dirty="0">
                <a:latin typeface="LM Sans 10"/>
                <a:cs typeface="LM Sans 10"/>
              </a:rPr>
              <a:t>tools </a:t>
            </a:r>
            <a:r>
              <a:rPr sz="1100" spc="-10" dirty="0">
                <a:latin typeface="LM Sans 10"/>
                <a:cs typeface="LM Sans 10"/>
              </a:rPr>
              <a:t>allowing </a:t>
            </a:r>
            <a:r>
              <a:rPr sz="1100" spc="-5" dirty="0">
                <a:latin typeface="LM Sans 10"/>
                <a:cs typeface="LM Sans 10"/>
              </a:rPr>
              <a:t>the development of  applications </a:t>
            </a:r>
            <a:r>
              <a:rPr sz="1100" spc="-15" dirty="0">
                <a:latin typeface="LM Sans 10"/>
                <a:cs typeface="LM Sans 10"/>
              </a:rPr>
              <a:t>for </a:t>
            </a:r>
            <a:r>
              <a:rPr sz="1100" spc="-5" dirty="0">
                <a:latin typeface="LM Sans 10"/>
                <a:cs typeface="LM Sans 10"/>
              </a:rPr>
              <a:t>a given </a:t>
            </a:r>
            <a:r>
              <a:rPr sz="1100" spc="-10" dirty="0">
                <a:latin typeface="LM Sans 10"/>
                <a:cs typeface="LM Sans 10"/>
              </a:rPr>
              <a:t>target </a:t>
            </a:r>
            <a:r>
              <a:rPr sz="1100" spc="-5" dirty="0">
                <a:latin typeface="LM Sans 10"/>
                <a:cs typeface="LM Sans 10"/>
              </a:rPr>
              <a:t>(operating system, </a:t>
            </a:r>
            <a:r>
              <a:rPr sz="1100" spc="-10" dirty="0">
                <a:latin typeface="LM Sans 10"/>
                <a:cs typeface="LM Sans 10"/>
              </a:rPr>
              <a:t>platform,</a:t>
            </a:r>
            <a:r>
              <a:rPr sz="1100" spc="1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environment…).</a:t>
            </a:r>
            <a:endParaRPr sz="1100">
              <a:latin typeface="LM Sans 10"/>
              <a:cs typeface="LM Sans 10"/>
            </a:endParaRPr>
          </a:p>
          <a:p>
            <a:pPr marL="278130" indent="-177165">
              <a:lnSpc>
                <a:spcPct val="100000"/>
              </a:lnSpc>
              <a:spcBef>
                <a:spcPts val="175"/>
              </a:spcBef>
              <a:buClr>
                <a:srgbClr val="F47F19"/>
              </a:buClr>
              <a:buFont typeface="MathJax_AMS"/>
              <a:buChar char="▶"/>
              <a:tabLst>
                <a:tab pos="278765" algn="l"/>
              </a:tabLst>
            </a:pPr>
            <a:r>
              <a:rPr sz="1100" spc="-5" dirty="0">
                <a:latin typeface="LM Sans 10"/>
                <a:cs typeface="LM Sans 10"/>
              </a:rPr>
              <a:t>It generally </a:t>
            </a:r>
            <a:r>
              <a:rPr sz="1100" spc="-10" dirty="0">
                <a:latin typeface="LM Sans 10"/>
                <a:cs typeface="LM Sans 10"/>
              </a:rPr>
              <a:t>provides </a:t>
            </a:r>
            <a:r>
              <a:rPr sz="1100" spc="-5" dirty="0">
                <a:latin typeface="LM Sans 10"/>
                <a:cs typeface="LM Sans 10"/>
              </a:rPr>
              <a:t>a set of </a:t>
            </a:r>
            <a:r>
              <a:rPr sz="1100" dirty="0">
                <a:latin typeface="LM Sans 10"/>
                <a:cs typeface="LM Sans 10"/>
              </a:rPr>
              <a:t>tools</a:t>
            </a:r>
            <a:r>
              <a:rPr sz="1100" spc="-5" dirty="0">
                <a:latin typeface="LM Sans 10"/>
                <a:cs typeface="LM Sans 10"/>
              </a:rPr>
              <a:t> including:</a:t>
            </a:r>
            <a:endParaRPr sz="1100">
              <a:latin typeface="LM Sans 10"/>
              <a:cs typeface="LM Sans 10"/>
            </a:endParaRPr>
          </a:p>
          <a:p>
            <a:pPr marL="555625" lvl="1" indent="-133350">
              <a:lnSpc>
                <a:spcPts val="1200"/>
              </a:lnSpc>
              <a:spcBef>
                <a:spcPts val="175"/>
              </a:spcBef>
              <a:buClr>
                <a:srgbClr val="F47F19"/>
              </a:buClr>
              <a:buFont typeface="Times New Roman"/>
              <a:buChar char="•"/>
              <a:tabLst>
                <a:tab pos="556260" algn="l"/>
              </a:tabLst>
            </a:pPr>
            <a:r>
              <a:rPr sz="1000" spc="-5" dirty="0">
                <a:latin typeface="LM Sans 10"/>
                <a:cs typeface="LM Sans 10"/>
              </a:rPr>
              <a:t>Compilers </a:t>
            </a:r>
            <a:r>
              <a:rPr sz="1000" spc="-20" dirty="0">
                <a:latin typeface="LM Sans 10"/>
                <a:cs typeface="LM Sans 10"/>
              </a:rPr>
              <a:t>or</a:t>
            </a:r>
            <a:r>
              <a:rPr sz="1000" spc="-10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cross-compilers.</a:t>
            </a:r>
            <a:endParaRPr sz="1000">
              <a:latin typeface="LM Sans 10"/>
              <a:cs typeface="LM Sans 10"/>
            </a:endParaRPr>
          </a:p>
          <a:p>
            <a:pPr marL="555625" lvl="1" indent="-133350">
              <a:lnSpc>
                <a:spcPts val="1195"/>
              </a:lnSpc>
              <a:buClr>
                <a:srgbClr val="F47F19"/>
              </a:buClr>
              <a:buFont typeface="Times New Roman"/>
              <a:buChar char="•"/>
              <a:tabLst>
                <a:tab pos="556260" algn="l"/>
              </a:tabLst>
            </a:pPr>
            <a:r>
              <a:rPr sz="1000" spc="-10" dirty="0">
                <a:latin typeface="LM Sans 10"/>
                <a:cs typeface="LM Sans 10"/>
              </a:rPr>
              <a:t>Linkers.</a:t>
            </a:r>
            <a:endParaRPr sz="1000">
              <a:latin typeface="LM Sans 10"/>
              <a:cs typeface="LM Sans 10"/>
            </a:endParaRPr>
          </a:p>
          <a:p>
            <a:pPr marL="555625" lvl="1" indent="-133350">
              <a:lnSpc>
                <a:spcPts val="1195"/>
              </a:lnSpc>
              <a:buClr>
                <a:srgbClr val="F47F19"/>
              </a:buClr>
              <a:buFont typeface="Times New Roman"/>
              <a:buChar char="•"/>
              <a:tabLst>
                <a:tab pos="556260" algn="l"/>
              </a:tabLst>
            </a:pPr>
            <a:r>
              <a:rPr sz="1000" spc="-15" dirty="0">
                <a:latin typeface="LM Sans 10"/>
                <a:cs typeface="LM Sans 10"/>
              </a:rPr>
              <a:t>Library</a:t>
            </a:r>
            <a:r>
              <a:rPr sz="1000" spc="-10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headers.</a:t>
            </a:r>
            <a:endParaRPr sz="1000">
              <a:latin typeface="LM Sans 10"/>
              <a:cs typeface="LM Sans 10"/>
            </a:endParaRPr>
          </a:p>
          <a:p>
            <a:pPr marL="555625" lvl="1" indent="-133350">
              <a:lnSpc>
                <a:spcPts val="1195"/>
              </a:lnSpc>
              <a:buClr>
                <a:srgbClr val="F47F19"/>
              </a:buClr>
              <a:buFont typeface="Times New Roman"/>
              <a:buChar char="•"/>
              <a:tabLst>
                <a:tab pos="556260" algn="l"/>
              </a:tabLst>
            </a:pPr>
            <a:r>
              <a:rPr sz="1000" spc="-5" dirty="0">
                <a:latin typeface="LM Sans 10"/>
                <a:cs typeface="LM Sans 10"/>
              </a:rPr>
              <a:t>Debuggers.</a:t>
            </a:r>
            <a:endParaRPr sz="1000">
              <a:latin typeface="LM Sans 10"/>
              <a:cs typeface="LM Sans 10"/>
            </a:endParaRPr>
          </a:p>
          <a:p>
            <a:pPr marL="555625" lvl="1" indent="-133350">
              <a:lnSpc>
                <a:spcPts val="1200"/>
              </a:lnSpc>
              <a:buClr>
                <a:srgbClr val="F47F19"/>
              </a:buClr>
              <a:buFont typeface="Times New Roman"/>
              <a:buChar char="•"/>
              <a:tabLst>
                <a:tab pos="556260" algn="l"/>
              </a:tabLst>
            </a:pPr>
            <a:r>
              <a:rPr sz="1000" spc="-5" dirty="0">
                <a:latin typeface="LM Sans 10"/>
                <a:cs typeface="LM Sans 10"/>
              </a:rPr>
              <a:t>Custom</a:t>
            </a:r>
            <a:r>
              <a:rPr sz="1000" spc="-10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utilities.</a:t>
            </a:r>
            <a:endParaRPr sz="1000">
              <a:latin typeface="LM Sans 10"/>
              <a:cs typeface="LM Sans 1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5AC2A4F-A851-AD45-5D3E-1EE9F533A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60"/>
              </a:spcBef>
            </a:pPr>
            <a:fld id="{81D60167-4931-47E6-BA6A-407CBD079E47}" type="slidenum">
              <a:rPr lang="en-US" spc="-5" smtClean="0"/>
              <a:t>230</a:t>
            </a:fld>
            <a:r>
              <a:rPr lang="en-US" spc="-5"/>
              <a:t>/300</a:t>
            </a:r>
            <a:endParaRPr lang="en-US" spc="-5" dirty="0"/>
          </a:p>
        </p:txBody>
      </p:sp>
    </p:spTree>
  </p:cSld>
  <p:clrMapOvr>
    <a:masterClrMapping/>
  </p:clrMapOvr>
  <p:transition>
    <p:cut/>
  </p:transition>
</p:sld>
</file>

<file path=ppt/slides/slide2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500" y="28051"/>
            <a:ext cx="2172627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5" dirty="0"/>
              <a:t>The </a:t>
            </a:r>
            <a:r>
              <a:rPr sz="1400" dirty="0"/>
              <a:t>Yocto </a:t>
            </a:r>
            <a:r>
              <a:rPr sz="1400" spc="10" dirty="0"/>
              <a:t>Project</a:t>
            </a:r>
            <a:r>
              <a:rPr sz="1400" spc="-45" dirty="0"/>
              <a:t> </a:t>
            </a:r>
            <a:r>
              <a:rPr sz="1400" spc="20" dirty="0"/>
              <a:t>SDK</a:t>
            </a:r>
            <a:endParaRPr sz="1400"/>
          </a:p>
        </p:txBody>
      </p:sp>
      <p:sp>
        <p:nvSpPr>
          <p:cNvPr id="29" name="object 29"/>
          <p:cNvSpPr txBox="1">
            <a:spLocks noGrp="1"/>
          </p:cNvSpPr>
          <p:nvPr>
            <p:ph type="ftr" sz="quarter" idx="11"/>
          </p:nvPr>
        </p:nvSpPr>
        <p:spPr>
          <a:xfrm>
            <a:off x="273532" y="3143455"/>
            <a:ext cx="2518410" cy="82074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lang="en-US" spc="-5" dirty="0"/>
              <a:t>Remake by Mao Huynh</a:t>
            </a:r>
            <a:endParaRPr spc="-5" dirty="0">
              <a:latin typeface="Noto Sans Mono CJK JP Bold"/>
              <a:cs typeface="Noto Sans Mono CJK JP Bold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96557" y="790167"/>
            <a:ext cx="5054600" cy="1647189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240029" marR="593725" indent="-177165">
              <a:lnSpc>
                <a:spcPts val="1200"/>
              </a:lnSpc>
              <a:spcBef>
                <a:spcPts val="229"/>
              </a:spcBef>
              <a:buClr>
                <a:srgbClr val="F47F19"/>
              </a:buClr>
              <a:buFont typeface="MathJax_AMS"/>
              <a:buChar char="▶"/>
              <a:tabLst>
                <a:tab pos="240665" algn="l"/>
              </a:tabLst>
            </a:pPr>
            <a:r>
              <a:rPr sz="1100" spc="-5" dirty="0">
                <a:latin typeface="LM Sans 10"/>
                <a:cs typeface="LM Sans 10"/>
              </a:rPr>
              <a:t>The </a:t>
            </a:r>
            <a:r>
              <a:rPr sz="1100" spc="-15" dirty="0">
                <a:latin typeface="LM Sans 10"/>
                <a:cs typeface="LM Sans 10"/>
              </a:rPr>
              <a:t>Poky </a:t>
            </a:r>
            <a:r>
              <a:rPr sz="1100" spc="-5" dirty="0">
                <a:latin typeface="LM Sans 10"/>
                <a:cs typeface="LM Sans 10"/>
              </a:rPr>
              <a:t>reference system is used to generate images, </a:t>
            </a:r>
            <a:r>
              <a:rPr sz="1100" spc="-20" dirty="0">
                <a:latin typeface="LM Sans 10"/>
                <a:cs typeface="LM Sans 10"/>
              </a:rPr>
              <a:t>by </a:t>
            </a:r>
            <a:r>
              <a:rPr sz="1100" spc="-5" dirty="0">
                <a:latin typeface="LM Sans 10"/>
                <a:cs typeface="LM Sans 10"/>
              </a:rPr>
              <a:t>building </a:t>
            </a:r>
            <a:r>
              <a:rPr sz="1100" spc="-10" dirty="0">
                <a:latin typeface="LM Sans 10"/>
                <a:cs typeface="LM Sans 10"/>
              </a:rPr>
              <a:t>many  </a:t>
            </a:r>
            <a:r>
              <a:rPr sz="1100" spc="-5" dirty="0">
                <a:latin typeface="LM Sans 10"/>
                <a:cs typeface="LM Sans 10"/>
              </a:rPr>
              <a:t>applications and doing a lot of configuration</a:t>
            </a:r>
            <a:r>
              <a:rPr sz="1100" spc="-20" dirty="0">
                <a:latin typeface="LM Sans 10"/>
                <a:cs typeface="LM Sans 10"/>
              </a:rPr>
              <a:t> work.</a:t>
            </a:r>
            <a:endParaRPr sz="1100">
              <a:latin typeface="LM Sans 10"/>
              <a:cs typeface="LM Sans 10"/>
            </a:endParaRPr>
          </a:p>
          <a:p>
            <a:pPr marL="517525" lvl="1" indent="-133350">
              <a:lnSpc>
                <a:spcPts val="1200"/>
              </a:lnSpc>
              <a:spcBef>
                <a:spcPts val="150"/>
              </a:spcBef>
              <a:buClr>
                <a:srgbClr val="F47F19"/>
              </a:buClr>
              <a:buFont typeface="Times New Roman"/>
              <a:buChar char="•"/>
              <a:tabLst>
                <a:tab pos="518159" algn="l"/>
              </a:tabLst>
            </a:pPr>
            <a:r>
              <a:rPr sz="1000" spc="-5" dirty="0">
                <a:latin typeface="LM Sans 10"/>
                <a:cs typeface="LM Sans 10"/>
              </a:rPr>
              <a:t>When developing an application, </a:t>
            </a:r>
            <a:r>
              <a:rPr sz="1000" spc="-20" dirty="0">
                <a:latin typeface="LM Sans 10"/>
                <a:cs typeface="LM Sans 10"/>
              </a:rPr>
              <a:t>we </a:t>
            </a:r>
            <a:r>
              <a:rPr sz="1000" spc="-5" dirty="0">
                <a:latin typeface="LM Sans 10"/>
                <a:cs typeface="LM Sans 10"/>
              </a:rPr>
              <a:t>only </a:t>
            </a:r>
            <a:r>
              <a:rPr sz="1000" spc="-10" dirty="0">
                <a:latin typeface="LM Sans 10"/>
                <a:cs typeface="LM Sans 10"/>
              </a:rPr>
              <a:t>care </a:t>
            </a:r>
            <a:r>
              <a:rPr sz="1000" dirty="0">
                <a:latin typeface="LM Sans 10"/>
                <a:cs typeface="LM Sans 10"/>
              </a:rPr>
              <a:t>about </a:t>
            </a:r>
            <a:r>
              <a:rPr sz="1000" spc="-5" dirty="0">
                <a:latin typeface="LM Sans 10"/>
                <a:cs typeface="LM Sans 10"/>
              </a:rPr>
              <a:t>the application</a:t>
            </a:r>
            <a:r>
              <a:rPr sz="1000" spc="50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itself.</a:t>
            </a:r>
            <a:endParaRPr sz="1000">
              <a:latin typeface="LM Sans 10"/>
              <a:cs typeface="LM Sans 10"/>
            </a:endParaRPr>
          </a:p>
          <a:p>
            <a:pPr marL="517525" lvl="1" indent="-133350">
              <a:lnSpc>
                <a:spcPts val="1200"/>
              </a:lnSpc>
              <a:buClr>
                <a:srgbClr val="F47F19"/>
              </a:buClr>
              <a:buFont typeface="Times New Roman"/>
              <a:buChar char="•"/>
              <a:tabLst>
                <a:tab pos="518159" algn="l"/>
              </a:tabLst>
            </a:pPr>
            <a:r>
              <a:rPr sz="1000" spc="-20" dirty="0">
                <a:latin typeface="LM Sans 10"/>
                <a:cs typeface="LM Sans 10"/>
              </a:rPr>
              <a:t>We </a:t>
            </a:r>
            <a:r>
              <a:rPr sz="1000" spc="-10" dirty="0">
                <a:latin typeface="LM Sans 10"/>
                <a:cs typeface="LM Sans 10"/>
              </a:rPr>
              <a:t>want </a:t>
            </a:r>
            <a:r>
              <a:rPr sz="1000" spc="-5" dirty="0">
                <a:latin typeface="LM Sans 10"/>
                <a:cs typeface="LM Sans 10"/>
              </a:rPr>
              <a:t>to </a:t>
            </a:r>
            <a:r>
              <a:rPr sz="1000" spc="10" dirty="0">
                <a:latin typeface="LM Sans 10"/>
                <a:cs typeface="LM Sans 10"/>
              </a:rPr>
              <a:t>be </a:t>
            </a:r>
            <a:r>
              <a:rPr sz="1000" spc="-5" dirty="0">
                <a:latin typeface="LM Sans 10"/>
                <a:cs typeface="LM Sans 10"/>
              </a:rPr>
              <a:t>able to develop, test and debug</a:t>
            </a:r>
            <a:r>
              <a:rPr sz="1000" dirty="0">
                <a:latin typeface="LM Sans 10"/>
                <a:cs typeface="LM Sans 10"/>
              </a:rPr>
              <a:t> </a:t>
            </a:r>
            <a:r>
              <a:rPr sz="1000" spc="-15" dirty="0">
                <a:latin typeface="LM Sans 10"/>
                <a:cs typeface="LM Sans 10"/>
              </a:rPr>
              <a:t>easily.</a:t>
            </a:r>
            <a:endParaRPr sz="1000">
              <a:latin typeface="LM Sans 10"/>
              <a:cs typeface="LM Sans 10"/>
            </a:endParaRPr>
          </a:p>
          <a:p>
            <a:pPr marL="240029" marR="487680" indent="-177165">
              <a:lnSpc>
                <a:spcPct val="102600"/>
              </a:lnSpc>
              <a:spcBef>
                <a:spcPts val="320"/>
              </a:spcBef>
              <a:buClr>
                <a:srgbClr val="F47F19"/>
              </a:buClr>
              <a:buFont typeface="MathJax_AMS"/>
              <a:buChar char="▶"/>
              <a:tabLst>
                <a:tab pos="240665" algn="l"/>
              </a:tabLst>
            </a:pPr>
            <a:r>
              <a:rPr sz="1100" spc="-5" dirty="0">
                <a:latin typeface="LM Sans 10"/>
                <a:cs typeface="LM Sans 10"/>
              </a:rPr>
              <a:t>The </a:t>
            </a:r>
            <a:r>
              <a:rPr sz="1100" spc="-20" dirty="0">
                <a:latin typeface="LM Sans 10"/>
                <a:cs typeface="LM Sans 10"/>
              </a:rPr>
              <a:t>Yocto </a:t>
            </a:r>
            <a:r>
              <a:rPr sz="1100" spc="-5" dirty="0">
                <a:latin typeface="LM Sans 10"/>
                <a:cs typeface="LM Sans 10"/>
              </a:rPr>
              <a:t>Project </a:t>
            </a:r>
            <a:r>
              <a:rPr sz="1100" spc="-10" dirty="0">
                <a:latin typeface="LM Sans 10"/>
                <a:cs typeface="LM Sans 10"/>
              </a:rPr>
              <a:t>SDK </a:t>
            </a:r>
            <a:r>
              <a:rPr sz="1100" spc="-5" dirty="0">
                <a:latin typeface="LM Sans 10"/>
                <a:cs typeface="LM Sans 10"/>
              </a:rPr>
              <a:t>is an application development </a:t>
            </a:r>
            <a:r>
              <a:rPr sz="1100" spc="-10" dirty="0">
                <a:latin typeface="LM Sans 10"/>
                <a:cs typeface="LM Sans 10"/>
              </a:rPr>
              <a:t>SDK, </a:t>
            </a:r>
            <a:r>
              <a:rPr sz="1100" spc="-5" dirty="0">
                <a:latin typeface="LM Sans 10"/>
                <a:cs typeface="LM Sans 10"/>
              </a:rPr>
              <a:t>which can </a:t>
            </a:r>
            <a:r>
              <a:rPr sz="1100" spc="10" dirty="0">
                <a:latin typeface="LM Sans 10"/>
                <a:cs typeface="LM Sans 10"/>
              </a:rPr>
              <a:t>be  </a:t>
            </a:r>
            <a:r>
              <a:rPr sz="1100" spc="-5" dirty="0">
                <a:latin typeface="LM Sans 10"/>
                <a:cs typeface="LM Sans 10"/>
              </a:rPr>
              <a:t>generated to </a:t>
            </a:r>
            <a:r>
              <a:rPr sz="1100" spc="-10" dirty="0">
                <a:latin typeface="LM Sans 10"/>
                <a:cs typeface="LM Sans 10"/>
              </a:rPr>
              <a:t>provide </a:t>
            </a:r>
            <a:r>
              <a:rPr sz="1100" spc="-5" dirty="0">
                <a:latin typeface="LM Sans 10"/>
                <a:cs typeface="LM Sans 10"/>
              </a:rPr>
              <a:t>a full environment compatible with the</a:t>
            </a:r>
            <a:r>
              <a:rPr sz="1100" spc="-15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target.</a:t>
            </a:r>
            <a:endParaRPr sz="1100">
              <a:latin typeface="LM Sans 10"/>
              <a:cs typeface="LM Sans 10"/>
            </a:endParaRPr>
          </a:p>
          <a:p>
            <a:pPr marL="240029" indent="-177165">
              <a:lnSpc>
                <a:spcPct val="100000"/>
              </a:lnSpc>
              <a:spcBef>
                <a:spcPts val="334"/>
              </a:spcBef>
              <a:buClr>
                <a:srgbClr val="F47F19"/>
              </a:buClr>
              <a:buFont typeface="MathJax_AMS"/>
              <a:buChar char="▶"/>
              <a:tabLst>
                <a:tab pos="240665" algn="l"/>
              </a:tabLst>
            </a:pPr>
            <a:r>
              <a:rPr sz="1100" spc="-5" dirty="0">
                <a:latin typeface="LM Sans 10"/>
                <a:cs typeface="LM Sans 10"/>
              </a:rPr>
              <a:t>It includes a toolchain, </a:t>
            </a:r>
            <a:r>
              <a:rPr sz="1100" spc="-15" dirty="0">
                <a:latin typeface="LM Sans 10"/>
                <a:cs typeface="LM Sans 10"/>
              </a:rPr>
              <a:t>libraries </a:t>
            </a:r>
            <a:r>
              <a:rPr sz="1100" spc="-5" dirty="0">
                <a:latin typeface="LM Sans 10"/>
                <a:cs typeface="LM Sans 10"/>
              </a:rPr>
              <a:t>headers and all the needed</a:t>
            </a:r>
            <a:r>
              <a:rPr sz="1100" spc="10" dirty="0">
                <a:latin typeface="LM Sans 10"/>
                <a:cs typeface="LM Sans 10"/>
              </a:rPr>
              <a:t> </a:t>
            </a:r>
            <a:r>
              <a:rPr sz="1100" dirty="0">
                <a:latin typeface="LM Sans 10"/>
                <a:cs typeface="LM Sans 10"/>
              </a:rPr>
              <a:t>tools.</a:t>
            </a:r>
            <a:endParaRPr sz="1100">
              <a:latin typeface="LM Sans 10"/>
              <a:cs typeface="LM Sans 10"/>
            </a:endParaRPr>
          </a:p>
          <a:p>
            <a:pPr marL="240029" marR="43180" indent="-177165">
              <a:lnSpc>
                <a:spcPct val="102600"/>
              </a:lnSpc>
              <a:spcBef>
                <a:spcPts val="295"/>
              </a:spcBef>
              <a:buClr>
                <a:srgbClr val="F47F19"/>
              </a:buClr>
              <a:buFont typeface="MathJax_AMS"/>
              <a:buChar char="▶"/>
              <a:tabLst>
                <a:tab pos="240665" algn="l"/>
              </a:tabLst>
            </a:pPr>
            <a:r>
              <a:rPr sz="1100" spc="-5" dirty="0">
                <a:latin typeface="LM Sans 10"/>
                <a:cs typeface="LM Sans 10"/>
              </a:rPr>
              <a:t>This </a:t>
            </a:r>
            <a:r>
              <a:rPr sz="1100" spc="-10" dirty="0">
                <a:latin typeface="LM Sans 10"/>
                <a:cs typeface="LM Sans 10"/>
              </a:rPr>
              <a:t>SDK </a:t>
            </a:r>
            <a:r>
              <a:rPr sz="1100" spc="-5" dirty="0">
                <a:latin typeface="LM Sans 10"/>
                <a:cs typeface="LM Sans 10"/>
              </a:rPr>
              <a:t>can </a:t>
            </a:r>
            <a:r>
              <a:rPr sz="1100" spc="10" dirty="0">
                <a:latin typeface="LM Sans 10"/>
                <a:cs typeface="LM Sans 10"/>
              </a:rPr>
              <a:t>be </a:t>
            </a:r>
            <a:r>
              <a:rPr sz="1100" spc="-5" dirty="0">
                <a:latin typeface="LM Sans 10"/>
                <a:cs typeface="LM Sans 10"/>
              </a:rPr>
              <a:t>installed on any computer and is self-contained. The </a:t>
            </a:r>
            <a:r>
              <a:rPr sz="1100" spc="-10" dirty="0">
                <a:latin typeface="LM Sans 10"/>
                <a:cs typeface="LM Sans 10"/>
              </a:rPr>
              <a:t>presence</a:t>
            </a:r>
            <a:r>
              <a:rPr sz="1100" spc="-15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of  </a:t>
            </a:r>
            <a:r>
              <a:rPr sz="1100" spc="-15" dirty="0">
                <a:latin typeface="LM Sans 10"/>
                <a:cs typeface="LM Sans 10"/>
              </a:rPr>
              <a:t>Poky </a:t>
            </a:r>
            <a:r>
              <a:rPr sz="1100" spc="-5" dirty="0">
                <a:latin typeface="LM Sans 10"/>
                <a:cs typeface="LM Sans 10"/>
              </a:rPr>
              <a:t>is not required </a:t>
            </a:r>
            <a:r>
              <a:rPr sz="1100" spc="-15" dirty="0">
                <a:latin typeface="LM Sans 10"/>
                <a:cs typeface="LM Sans 10"/>
              </a:rPr>
              <a:t>for </a:t>
            </a:r>
            <a:r>
              <a:rPr sz="1100" spc="-5" dirty="0">
                <a:latin typeface="LM Sans 10"/>
                <a:cs typeface="LM Sans 10"/>
              </a:rPr>
              <a:t>the </a:t>
            </a:r>
            <a:r>
              <a:rPr sz="1100" spc="-10" dirty="0">
                <a:latin typeface="LM Sans 10"/>
                <a:cs typeface="LM Sans 10"/>
              </a:rPr>
              <a:t>SDK </a:t>
            </a:r>
            <a:r>
              <a:rPr sz="1100" spc="-5" dirty="0">
                <a:latin typeface="LM Sans 10"/>
                <a:cs typeface="LM Sans 10"/>
              </a:rPr>
              <a:t>to fully</a:t>
            </a:r>
            <a:r>
              <a:rPr sz="1100" spc="10" dirty="0">
                <a:latin typeface="LM Sans 10"/>
                <a:cs typeface="LM Sans 10"/>
              </a:rPr>
              <a:t> </a:t>
            </a:r>
            <a:r>
              <a:rPr sz="1100" spc="-20" dirty="0">
                <a:latin typeface="LM Sans 10"/>
                <a:cs typeface="LM Sans 10"/>
              </a:rPr>
              <a:t>work.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FAE03CC-B150-9221-37ED-C3A4A554D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60"/>
              </a:spcBef>
            </a:pPr>
            <a:fld id="{81D60167-4931-47E6-BA6A-407CBD079E47}" type="slidenum">
              <a:rPr lang="en-US" spc="-5" smtClean="0"/>
              <a:t>231</a:t>
            </a:fld>
            <a:r>
              <a:rPr lang="en-US" spc="-5"/>
              <a:t>/300</a:t>
            </a:r>
            <a:endParaRPr lang="en-US" spc="-5" dirty="0"/>
          </a:p>
        </p:txBody>
      </p:sp>
    </p:spTree>
  </p:cSld>
  <p:clrMapOvr>
    <a:masterClrMapping/>
  </p:clrMapOvr>
  <p:transition>
    <p:cut/>
  </p:transition>
</p:sld>
</file>

<file path=ppt/slides/slide2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961" y="28051"/>
            <a:ext cx="1580311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5" dirty="0"/>
              <a:t>Available</a:t>
            </a:r>
            <a:r>
              <a:rPr sz="1400" spc="-35" dirty="0"/>
              <a:t> </a:t>
            </a:r>
            <a:r>
              <a:rPr sz="1400" spc="15" dirty="0"/>
              <a:t>SDKs</a:t>
            </a:r>
            <a:endParaRPr sz="1400" dirty="0"/>
          </a:p>
        </p:txBody>
      </p:sp>
      <p:sp>
        <p:nvSpPr>
          <p:cNvPr id="35" name="object 35"/>
          <p:cNvSpPr txBox="1">
            <a:spLocks noGrp="1"/>
          </p:cNvSpPr>
          <p:nvPr>
            <p:ph type="ftr" sz="quarter" idx="11"/>
          </p:nvPr>
        </p:nvSpPr>
        <p:spPr>
          <a:xfrm>
            <a:off x="273532" y="3143455"/>
            <a:ext cx="2518410" cy="82074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lang="en-US" spc="-5" dirty="0"/>
              <a:t>Remake by Mao Huynh</a:t>
            </a:r>
            <a:endParaRPr spc="-5" dirty="0">
              <a:latin typeface="Noto Sans Mono CJK JP Bold"/>
              <a:cs typeface="Noto Sans Mono CJK JP Bold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1093914" y="1142276"/>
            <a:ext cx="0" cy="56515"/>
          </a:xfrm>
          <a:custGeom>
            <a:avLst/>
            <a:gdLst/>
            <a:ahLst/>
            <a:cxnLst/>
            <a:rect l="l" t="t" r="r" b="b"/>
            <a:pathLst>
              <a:path h="56515">
                <a:moveTo>
                  <a:pt x="0" y="56184"/>
                </a:moveTo>
                <a:lnTo>
                  <a:pt x="0" y="0"/>
                </a:lnTo>
              </a:path>
            </a:pathLst>
          </a:custGeom>
          <a:ln w="56177">
            <a:solidFill>
              <a:srgbClr val="F47F1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093914" y="1281455"/>
            <a:ext cx="0" cy="56515"/>
          </a:xfrm>
          <a:custGeom>
            <a:avLst/>
            <a:gdLst/>
            <a:ahLst/>
            <a:cxnLst/>
            <a:rect l="l" t="t" r="r" b="b"/>
            <a:pathLst>
              <a:path h="56515">
                <a:moveTo>
                  <a:pt x="0" y="56172"/>
                </a:moveTo>
                <a:lnTo>
                  <a:pt x="0" y="0"/>
                </a:lnTo>
              </a:path>
            </a:pathLst>
          </a:custGeom>
          <a:ln w="56177">
            <a:solidFill>
              <a:srgbClr val="F47F1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093914" y="1420634"/>
            <a:ext cx="0" cy="56515"/>
          </a:xfrm>
          <a:custGeom>
            <a:avLst/>
            <a:gdLst/>
            <a:ahLst/>
            <a:cxnLst/>
            <a:rect l="l" t="t" r="r" b="b"/>
            <a:pathLst>
              <a:path h="56515">
                <a:moveTo>
                  <a:pt x="0" y="56172"/>
                </a:moveTo>
                <a:lnTo>
                  <a:pt x="0" y="0"/>
                </a:lnTo>
              </a:path>
            </a:pathLst>
          </a:custGeom>
          <a:ln w="56177">
            <a:solidFill>
              <a:srgbClr val="F47F1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093914" y="1749602"/>
            <a:ext cx="0" cy="56515"/>
          </a:xfrm>
          <a:custGeom>
            <a:avLst/>
            <a:gdLst/>
            <a:ahLst/>
            <a:cxnLst/>
            <a:rect l="l" t="t" r="r" b="b"/>
            <a:pathLst>
              <a:path h="56514">
                <a:moveTo>
                  <a:pt x="0" y="56172"/>
                </a:moveTo>
                <a:lnTo>
                  <a:pt x="0" y="0"/>
                </a:lnTo>
              </a:path>
            </a:pathLst>
          </a:custGeom>
          <a:ln w="56177">
            <a:solidFill>
              <a:srgbClr val="F47F1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093914" y="1888781"/>
            <a:ext cx="0" cy="56515"/>
          </a:xfrm>
          <a:custGeom>
            <a:avLst/>
            <a:gdLst/>
            <a:ahLst/>
            <a:cxnLst/>
            <a:rect l="l" t="t" r="r" b="b"/>
            <a:pathLst>
              <a:path h="56514">
                <a:moveTo>
                  <a:pt x="0" y="56172"/>
                </a:moveTo>
                <a:lnTo>
                  <a:pt x="0" y="0"/>
                </a:lnTo>
              </a:path>
            </a:pathLst>
          </a:custGeom>
          <a:ln w="56177">
            <a:solidFill>
              <a:srgbClr val="F47F1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093914" y="2027961"/>
            <a:ext cx="0" cy="56515"/>
          </a:xfrm>
          <a:custGeom>
            <a:avLst/>
            <a:gdLst/>
            <a:ahLst/>
            <a:cxnLst/>
            <a:rect l="l" t="t" r="r" b="b"/>
            <a:pathLst>
              <a:path h="56514">
                <a:moveTo>
                  <a:pt x="0" y="56172"/>
                </a:moveTo>
                <a:lnTo>
                  <a:pt x="0" y="0"/>
                </a:lnTo>
              </a:path>
            </a:pathLst>
          </a:custGeom>
          <a:ln w="56177">
            <a:solidFill>
              <a:srgbClr val="F47F1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371157" y="707030"/>
            <a:ext cx="4692015" cy="1837689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265430" indent="-177165">
              <a:lnSpc>
                <a:spcPct val="100000"/>
              </a:lnSpc>
              <a:spcBef>
                <a:spcPts val="180"/>
              </a:spcBef>
              <a:buClr>
                <a:srgbClr val="F47F19"/>
              </a:buClr>
              <a:buFont typeface="MathJax_AMS"/>
              <a:buChar char="▶"/>
              <a:tabLst>
                <a:tab pos="266065" algn="l"/>
              </a:tabLst>
            </a:pPr>
            <a:r>
              <a:rPr sz="1100" spc="-50" dirty="0">
                <a:latin typeface="LM Sans 10"/>
                <a:cs typeface="LM Sans 10"/>
              </a:rPr>
              <a:t>Two </a:t>
            </a:r>
            <a:r>
              <a:rPr sz="1100" spc="-10" dirty="0">
                <a:latin typeface="LM Sans 10"/>
                <a:cs typeface="LM Sans 10"/>
              </a:rPr>
              <a:t>different SDKs </a:t>
            </a:r>
            <a:r>
              <a:rPr sz="1100" spc="-5" dirty="0">
                <a:latin typeface="LM Sans 10"/>
                <a:cs typeface="LM Sans 10"/>
              </a:rPr>
              <a:t>can </a:t>
            </a:r>
            <a:r>
              <a:rPr sz="1100" spc="10" dirty="0">
                <a:latin typeface="LM Sans 10"/>
                <a:cs typeface="LM Sans 10"/>
              </a:rPr>
              <a:t>be</a:t>
            </a:r>
            <a:r>
              <a:rPr sz="1100" spc="4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generated:</a:t>
            </a:r>
            <a:endParaRPr sz="1100">
              <a:latin typeface="LM Sans 10"/>
              <a:cs typeface="LM Sans 10"/>
            </a:endParaRPr>
          </a:p>
          <a:p>
            <a:pPr marL="542925" lvl="1" indent="-133350">
              <a:lnSpc>
                <a:spcPct val="100000"/>
              </a:lnSpc>
              <a:spcBef>
                <a:spcPts val="75"/>
              </a:spcBef>
              <a:buClr>
                <a:srgbClr val="F47F19"/>
              </a:buClr>
              <a:buFont typeface="Times New Roman"/>
              <a:buChar char="•"/>
              <a:tabLst>
                <a:tab pos="543560" algn="l"/>
              </a:tabLst>
            </a:pPr>
            <a:r>
              <a:rPr sz="1000" spc="-5" dirty="0">
                <a:latin typeface="LM Sans 10"/>
                <a:cs typeface="LM Sans 10"/>
              </a:rPr>
              <a:t>A generic SDK,</a:t>
            </a:r>
            <a:r>
              <a:rPr sz="1000" spc="-10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including:</a:t>
            </a:r>
            <a:endParaRPr sz="1000">
              <a:latin typeface="LM Sans 10"/>
              <a:cs typeface="LM Sans 10"/>
            </a:endParaRPr>
          </a:p>
          <a:p>
            <a:pPr marL="819785" marR="3118485">
              <a:lnSpc>
                <a:spcPct val="101499"/>
              </a:lnSpc>
              <a:spcBef>
                <a:spcPts val="175"/>
              </a:spcBef>
            </a:pPr>
            <a:r>
              <a:rPr sz="900" spc="-5" dirty="0">
                <a:latin typeface="LM Sans 9"/>
                <a:cs typeface="LM Sans 9"/>
              </a:rPr>
              <a:t>A </a:t>
            </a:r>
            <a:r>
              <a:rPr sz="900" dirty="0">
                <a:latin typeface="LM Sans 9"/>
                <a:cs typeface="LM Sans 9"/>
              </a:rPr>
              <a:t>toolchain.  </a:t>
            </a:r>
            <a:r>
              <a:rPr sz="900" spc="-5" dirty="0">
                <a:latin typeface="LM Sans 9"/>
                <a:cs typeface="LM Sans 9"/>
              </a:rPr>
              <a:t>Common</a:t>
            </a:r>
            <a:r>
              <a:rPr sz="900" spc="-70" dirty="0">
                <a:latin typeface="LM Sans 9"/>
                <a:cs typeface="LM Sans 9"/>
              </a:rPr>
              <a:t> </a:t>
            </a:r>
            <a:r>
              <a:rPr sz="900" dirty="0">
                <a:latin typeface="LM Sans 9"/>
                <a:cs typeface="LM Sans 9"/>
              </a:rPr>
              <a:t>tools.</a:t>
            </a:r>
            <a:endParaRPr sz="900">
              <a:latin typeface="LM Sans 9"/>
              <a:cs typeface="LM Sans 9"/>
            </a:endParaRPr>
          </a:p>
          <a:p>
            <a:pPr marL="819785">
              <a:lnSpc>
                <a:spcPct val="100000"/>
              </a:lnSpc>
              <a:spcBef>
                <a:spcPts val="20"/>
              </a:spcBef>
            </a:pPr>
            <a:r>
              <a:rPr sz="900" spc="-5" dirty="0">
                <a:latin typeface="LM Sans 9"/>
                <a:cs typeface="LM Sans 9"/>
              </a:rPr>
              <a:t>A collection of basic</a:t>
            </a:r>
            <a:r>
              <a:rPr sz="900" spc="-10" dirty="0">
                <a:latin typeface="LM Sans 9"/>
                <a:cs typeface="LM Sans 9"/>
              </a:rPr>
              <a:t> libraries.</a:t>
            </a:r>
            <a:endParaRPr sz="900">
              <a:latin typeface="LM Sans 9"/>
              <a:cs typeface="LM Sans 9"/>
            </a:endParaRPr>
          </a:p>
          <a:p>
            <a:pPr marL="542925" lvl="1" indent="-133350">
              <a:lnSpc>
                <a:spcPct val="100000"/>
              </a:lnSpc>
              <a:spcBef>
                <a:spcPts val="115"/>
              </a:spcBef>
              <a:buClr>
                <a:srgbClr val="F47F19"/>
              </a:buClr>
              <a:buFont typeface="Times New Roman"/>
              <a:buChar char="•"/>
              <a:tabLst>
                <a:tab pos="543560" algn="l"/>
              </a:tabLst>
            </a:pPr>
            <a:r>
              <a:rPr sz="1000" spc="-5" dirty="0">
                <a:latin typeface="LM Sans 10"/>
                <a:cs typeface="LM Sans 10"/>
              </a:rPr>
              <a:t>An image-based SDK,</a:t>
            </a:r>
            <a:r>
              <a:rPr sz="1000" spc="-10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including:</a:t>
            </a:r>
            <a:endParaRPr sz="1000">
              <a:latin typeface="LM Sans 10"/>
              <a:cs typeface="LM Sans 10"/>
            </a:endParaRPr>
          </a:p>
          <a:p>
            <a:pPr marL="819785">
              <a:lnSpc>
                <a:spcPct val="100000"/>
              </a:lnSpc>
              <a:spcBef>
                <a:spcPts val="195"/>
              </a:spcBef>
            </a:pPr>
            <a:r>
              <a:rPr sz="900" spc="-5" dirty="0">
                <a:latin typeface="LM Sans 9"/>
                <a:cs typeface="LM Sans 9"/>
              </a:rPr>
              <a:t>The generic</a:t>
            </a:r>
            <a:r>
              <a:rPr sz="900" spc="-10" dirty="0">
                <a:latin typeface="LM Sans 9"/>
                <a:cs typeface="LM Sans 9"/>
              </a:rPr>
              <a:t> </a:t>
            </a:r>
            <a:r>
              <a:rPr sz="900" spc="-5" dirty="0">
                <a:latin typeface="LM Sans 9"/>
                <a:cs typeface="LM Sans 9"/>
              </a:rPr>
              <a:t>SDK.</a:t>
            </a:r>
            <a:endParaRPr sz="900">
              <a:latin typeface="LM Sans 9"/>
              <a:cs typeface="LM Sans 9"/>
            </a:endParaRPr>
          </a:p>
          <a:p>
            <a:pPr marL="819785">
              <a:lnSpc>
                <a:spcPct val="100000"/>
              </a:lnSpc>
              <a:spcBef>
                <a:spcPts val="15"/>
              </a:spcBef>
            </a:pPr>
            <a:r>
              <a:rPr sz="900" spc="-5" dirty="0">
                <a:latin typeface="LM Sans 9"/>
                <a:cs typeface="LM Sans 9"/>
              </a:rPr>
              <a:t>The </a:t>
            </a:r>
            <a:r>
              <a:rPr sz="900" dirty="0">
                <a:latin typeface="LM Sans 9"/>
                <a:cs typeface="LM Sans 9"/>
              </a:rPr>
              <a:t>sysroot </a:t>
            </a:r>
            <a:r>
              <a:rPr sz="900" spc="-5" dirty="0">
                <a:latin typeface="LM Sans 9"/>
                <a:cs typeface="LM Sans 9"/>
              </a:rPr>
              <a:t>matching the </a:t>
            </a:r>
            <a:r>
              <a:rPr sz="900" spc="-10" dirty="0">
                <a:latin typeface="LM Sans 9"/>
                <a:cs typeface="LM Sans 9"/>
              </a:rPr>
              <a:t>target </a:t>
            </a:r>
            <a:r>
              <a:rPr sz="900" dirty="0">
                <a:latin typeface="LM Sans 9"/>
                <a:cs typeface="LM Sans 9"/>
              </a:rPr>
              <a:t>root</a:t>
            </a:r>
            <a:r>
              <a:rPr sz="900" spc="-5" dirty="0">
                <a:latin typeface="LM Sans 9"/>
                <a:cs typeface="LM Sans 9"/>
              </a:rPr>
              <a:t> filesystem.</a:t>
            </a:r>
            <a:endParaRPr sz="900">
              <a:latin typeface="LM Sans 9"/>
              <a:cs typeface="LM Sans 9"/>
            </a:endParaRPr>
          </a:p>
          <a:p>
            <a:pPr marL="819785">
              <a:lnSpc>
                <a:spcPct val="100000"/>
              </a:lnSpc>
              <a:spcBef>
                <a:spcPts val="15"/>
              </a:spcBef>
            </a:pPr>
            <a:r>
              <a:rPr sz="900" spc="-5" dirty="0">
                <a:latin typeface="LM Sans 9"/>
                <a:cs typeface="LM Sans 9"/>
              </a:rPr>
              <a:t>Its </a:t>
            </a:r>
            <a:r>
              <a:rPr sz="900" dirty="0">
                <a:latin typeface="LM Sans 9"/>
                <a:cs typeface="LM Sans 9"/>
              </a:rPr>
              <a:t>toolchain </a:t>
            </a:r>
            <a:r>
              <a:rPr sz="900" spc="-5" dirty="0">
                <a:latin typeface="LM Sans 9"/>
                <a:cs typeface="LM Sans 9"/>
              </a:rPr>
              <a:t>is self-contained </a:t>
            </a:r>
            <a:r>
              <a:rPr sz="900" spc="-10" dirty="0">
                <a:latin typeface="LM Sans 9"/>
                <a:cs typeface="LM Sans 9"/>
              </a:rPr>
              <a:t>(linked </a:t>
            </a:r>
            <a:r>
              <a:rPr sz="900" spc="-5" dirty="0">
                <a:latin typeface="LM Sans 9"/>
                <a:cs typeface="LM Sans 9"/>
              </a:rPr>
              <a:t>to an SDK </a:t>
            </a:r>
            <a:r>
              <a:rPr sz="900" dirty="0">
                <a:latin typeface="LM Sans 9"/>
                <a:cs typeface="LM Sans 9"/>
              </a:rPr>
              <a:t>embedded</a:t>
            </a:r>
            <a:r>
              <a:rPr sz="900" spc="15" dirty="0">
                <a:latin typeface="LM Sans 9"/>
                <a:cs typeface="LM Sans 9"/>
              </a:rPr>
              <a:t> </a:t>
            </a:r>
            <a:r>
              <a:rPr sz="900" dirty="0">
                <a:latin typeface="LM Sans 9"/>
                <a:cs typeface="LM Sans 9"/>
              </a:rPr>
              <a:t>libc).</a:t>
            </a:r>
            <a:endParaRPr sz="900">
              <a:latin typeface="LM Sans 9"/>
              <a:cs typeface="LM Sans 9"/>
            </a:endParaRPr>
          </a:p>
          <a:p>
            <a:pPr marL="265430" indent="-177165">
              <a:lnSpc>
                <a:spcPct val="100000"/>
              </a:lnSpc>
              <a:spcBef>
                <a:spcPts val="375"/>
              </a:spcBef>
              <a:buClr>
                <a:srgbClr val="F47F19"/>
              </a:buClr>
              <a:buFont typeface="MathJax_AMS"/>
              <a:buChar char="▶"/>
              <a:tabLst>
                <a:tab pos="266065" algn="l"/>
              </a:tabLst>
            </a:pPr>
            <a:r>
              <a:rPr sz="1100" spc="-5" dirty="0">
                <a:latin typeface="LM Sans 10"/>
                <a:cs typeface="LM Sans 10"/>
              </a:rPr>
              <a:t>The </a:t>
            </a:r>
            <a:r>
              <a:rPr sz="1100" spc="-10" dirty="0">
                <a:latin typeface="LM Sans 10"/>
                <a:cs typeface="LM Sans 10"/>
              </a:rPr>
              <a:t>SDKs </a:t>
            </a:r>
            <a:r>
              <a:rPr sz="1100" spc="-5" dirty="0">
                <a:latin typeface="LM Sans 10"/>
                <a:cs typeface="LM Sans 10"/>
              </a:rPr>
              <a:t>generated with </a:t>
            </a:r>
            <a:r>
              <a:rPr sz="1100" spc="-15" dirty="0">
                <a:latin typeface="LM Sans 10"/>
                <a:cs typeface="LM Sans 10"/>
              </a:rPr>
              <a:t>Poky are </a:t>
            </a:r>
            <a:r>
              <a:rPr sz="1100" spc="-5" dirty="0">
                <a:latin typeface="LM Sans 10"/>
                <a:cs typeface="LM Sans 10"/>
              </a:rPr>
              <a:t>distributed in the </a:t>
            </a:r>
            <a:r>
              <a:rPr sz="1100" spc="-15" dirty="0">
                <a:latin typeface="LM Sans 10"/>
                <a:cs typeface="LM Sans 10"/>
              </a:rPr>
              <a:t>form </a:t>
            </a:r>
            <a:r>
              <a:rPr sz="1100" spc="-5" dirty="0">
                <a:latin typeface="LM Sans 10"/>
                <a:cs typeface="LM Sans 10"/>
              </a:rPr>
              <a:t>of a shell</a:t>
            </a:r>
            <a:r>
              <a:rPr sz="1100" spc="3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script.</a:t>
            </a:r>
            <a:endParaRPr sz="1100">
              <a:latin typeface="LM Sans 10"/>
              <a:cs typeface="LM Sans 10"/>
            </a:endParaRPr>
          </a:p>
          <a:p>
            <a:pPr marL="265430" indent="-177165">
              <a:lnSpc>
                <a:spcPct val="100000"/>
              </a:lnSpc>
              <a:spcBef>
                <a:spcPts val="330"/>
              </a:spcBef>
              <a:buClr>
                <a:srgbClr val="F47F19"/>
              </a:buClr>
              <a:buFont typeface="MathJax_AMS"/>
              <a:buChar char="▶"/>
              <a:tabLst>
                <a:tab pos="266065" algn="l"/>
              </a:tabLst>
            </a:pPr>
            <a:r>
              <a:rPr sz="1100" spc="-5" dirty="0">
                <a:latin typeface="LM Sans 10"/>
                <a:cs typeface="LM Sans 10"/>
              </a:rPr>
              <a:t>Executing this script extracts the </a:t>
            </a:r>
            <a:r>
              <a:rPr sz="1100" dirty="0">
                <a:latin typeface="LM Sans 10"/>
                <a:cs typeface="LM Sans 10"/>
              </a:rPr>
              <a:t>tools </a:t>
            </a:r>
            <a:r>
              <a:rPr sz="1100" spc="-5" dirty="0">
                <a:latin typeface="LM Sans 10"/>
                <a:cs typeface="LM Sans 10"/>
              </a:rPr>
              <a:t>and sets up the</a:t>
            </a:r>
            <a:r>
              <a:rPr sz="1100" spc="-2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environment.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3316001-965D-8DE1-FA51-2E0DB0BCA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60"/>
              </a:spcBef>
            </a:pPr>
            <a:fld id="{81D60167-4931-47E6-BA6A-407CBD079E47}" type="slidenum">
              <a:rPr lang="en-US" spc="-5" smtClean="0"/>
              <a:t>232</a:t>
            </a:fld>
            <a:r>
              <a:rPr lang="en-US" spc="-5"/>
              <a:t>/300</a:t>
            </a:r>
            <a:endParaRPr lang="en-US" spc="-5" dirty="0"/>
          </a:p>
        </p:txBody>
      </p:sp>
    </p:spTree>
  </p:cSld>
  <p:clrMapOvr>
    <a:masterClrMapping/>
  </p:clrMapOvr>
  <p:transition>
    <p:cut/>
  </p:transition>
</p:sld>
</file>

<file path=ppt/slides/slide2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962" y="28051"/>
            <a:ext cx="1715566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5" dirty="0"/>
              <a:t>The </a:t>
            </a:r>
            <a:r>
              <a:rPr sz="1400" spc="10" dirty="0"/>
              <a:t>generic</a:t>
            </a:r>
            <a:r>
              <a:rPr sz="1400" spc="-55" dirty="0"/>
              <a:t> </a:t>
            </a:r>
            <a:r>
              <a:rPr sz="1400" spc="20" dirty="0"/>
              <a:t>SDK</a:t>
            </a:r>
            <a:endParaRPr sz="1400"/>
          </a:p>
        </p:txBody>
      </p:sp>
      <p:sp>
        <p:nvSpPr>
          <p:cNvPr id="34" name="object 34"/>
          <p:cNvSpPr txBox="1">
            <a:spLocks noGrp="1"/>
          </p:cNvSpPr>
          <p:nvPr>
            <p:ph type="ftr" sz="quarter" idx="11"/>
          </p:nvPr>
        </p:nvSpPr>
        <p:spPr>
          <a:xfrm>
            <a:off x="273532" y="3143455"/>
            <a:ext cx="2518410" cy="82074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lang="en-US" spc="-5" dirty="0"/>
              <a:t>Remake by Mao Huynh</a:t>
            </a:r>
            <a:endParaRPr spc="-5" dirty="0">
              <a:latin typeface="Noto Sans Mono CJK JP Bold"/>
              <a:cs typeface="Noto Sans Mono CJK JP Bold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96557" y="716444"/>
            <a:ext cx="4636770" cy="543560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240029" indent="-177165">
              <a:lnSpc>
                <a:spcPct val="100000"/>
              </a:lnSpc>
              <a:spcBef>
                <a:spcPts val="285"/>
              </a:spcBef>
              <a:buClr>
                <a:srgbClr val="F47F19"/>
              </a:buClr>
              <a:buFont typeface="MathJax_AMS"/>
              <a:buChar char="▶"/>
              <a:tabLst>
                <a:tab pos="240665" algn="l"/>
              </a:tabLst>
            </a:pPr>
            <a:r>
              <a:rPr sz="1100" spc="-5" dirty="0">
                <a:latin typeface="LM Sans 10"/>
                <a:cs typeface="LM Sans 10"/>
              </a:rPr>
              <a:t>Mainly used </a:t>
            </a:r>
            <a:r>
              <a:rPr sz="1100" spc="-15" dirty="0">
                <a:latin typeface="LM Sans 10"/>
                <a:cs typeface="LM Sans 10"/>
              </a:rPr>
              <a:t>for </a:t>
            </a:r>
            <a:r>
              <a:rPr sz="1100" spc="-10" dirty="0">
                <a:latin typeface="LM Sans 10"/>
                <a:cs typeface="LM Sans 10"/>
              </a:rPr>
              <a:t>low-level </a:t>
            </a:r>
            <a:r>
              <a:rPr sz="1100" spc="-5" dirty="0">
                <a:latin typeface="LM Sans 10"/>
                <a:cs typeface="LM Sans 10"/>
              </a:rPr>
              <a:t>development, where only the toolchain is</a:t>
            </a:r>
            <a:r>
              <a:rPr sz="1100" spc="1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needed:</a:t>
            </a:r>
            <a:endParaRPr sz="1100">
              <a:latin typeface="LM Sans 10"/>
              <a:cs typeface="LM Sans 10"/>
            </a:endParaRPr>
          </a:p>
          <a:p>
            <a:pPr marL="517525" lvl="1" indent="-133350">
              <a:lnSpc>
                <a:spcPts val="1200"/>
              </a:lnSpc>
              <a:spcBef>
                <a:spcPts val="175"/>
              </a:spcBef>
              <a:buClr>
                <a:srgbClr val="F47F19"/>
              </a:buClr>
              <a:buFont typeface="Times New Roman"/>
              <a:buChar char="•"/>
              <a:tabLst>
                <a:tab pos="518159" algn="l"/>
              </a:tabLst>
            </a:pPr>
            <a:r>
              <a:rPr sz="1000" dirty="0">
                <a:latin typeface="LM Sans 10"/>
                <a:cs typeface="LM Sans 10"/>
              </a:rPr>
              <a:t>Bootloader</a:t>
            </a:r>
            <a:r>
              <a:rPr sz="1000" spc="-10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development.</a:t>
            </a:r>
            <a:endParaRPr sz="1000">
              <a:latin typeface="LM Sans 10"/>
              <a:cs typeface="LM Sans 10"/>
            </a:endParaRPr>
          </a:p>
          <a:p>
            <a:pPr marL="517525" lvl="1" indent="-133350">
              <a:lnSpc>
                <a:spcPts val="1200"/>
              </a:lnSpc>
              <a:buClr>
                <a:srgbClr val="F47F19"/>
              </a:buClr>
              <a:buFont typeface="Times New Roman"/>
              <a:buChar char="•"/>
              <a:tabLst>
                <a:tab pos="518159" algn="l"/>
              </a:tabLst>
            </a:pPr>
            <a:r>
              <a:rPr sz="1000" spc="-5" dirty="0">
                <a:latin typeface="LM Sans 10"/>
                <a:cs typeface="LM Sans 10"/>
              </a:rPr>
              <a:t>Kernel</a:t>
            </a:r>
            <a:r>
              <a:rPr sz="1000" spc="-10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development.</a:t>
            </a:r>
            <a:endParaRPr sz="1000">
              <a:latin typeface="LM Sans 10"/>
              <a:cs typeface="LM Sans 10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68946" y="1449430"/>
            <a:ext cx="155638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4780" indent="-132715">
              <a:lnSpc>
                <a:spcPct val="100000"/>
              </a:lnSpc>
              <a:spcBef>
                <a:spcPts val="95"/>
              </a:spcBef>
              <a:buClr>
                <a:srgbClr val="F47F19"/>
              </a:buClr>
              <a:buFont typeface="Times New Roman"/>
              <a:buChar char="•"/>
              <a:tabLst>
                <a:tab pos="145415" algn="l"/>
              </a:tabLst>
            </a:pPr>
            <a:r>
              <a:rPr sz="10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bitbake</a:t>
            </a:r>
            <a:r>
              <a:rPr sz="1000" spc="-5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 </a:t>
            </a:r>
            <a:r>
              <a:rPr sz="1000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meta-toolchain</a:t>
            </a:r>
            <a:endParaRPr sz="1000">
              <a:latin typeface="Noto Sans Mono CJK JP Bold"/>
              <a:cs typeface="Noto Sans Mono CJK JP Bold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21957" y="1260283"/>
            <a:ext cx="4001770" cy="5588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14629" indent="-177165">
              <a:lnSpc>
                <a:spcPct val="100000"/>
              </a:lnSpc>
              <a:spcBef>
                <a:spcPts val="90"/>
              </a:spcBef>
              <a:buClr>
                <a:srgbClr val="F47F19"/>
              </a:buClr>
              <a:buFont typeface="MathJax_AMS"/>
              <a:buChar char="▶"/>
              <a:tabLst>
                <a:tab pos="215265" algn="l"/>
              </a:tabLst>
            </a:pPr>
            <a:r>
              <a:rPr sz="1100" spc="-5" dirty="0">
                <a:latin typeface="LM Sans 10"/>
                <a:cs typeface="LM Sans 10"/>
              </a:rPr>
              <a:t>The </a:t>
            </a:r>
            <a:r>
              <a:rPr sz="1100" dirty="0">
                <a:latin typeface="LM Sans 10"/>
                <a:cs typeface="LM Sans 10"/>
              </a:rPr>
              <a:t>recipe </a:t>
            </a:r>
            <a:r>
              <a:rPr sz="11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meta-toolchain </a:t>
            </a:r>
            <a:r>
              <a:rPr sz="1100" spc="-5" dirty="0">
                <a:latin typeface="LM Sans 10"/>
                <a:cs typeface="LM Sans 10"/>
              </a:rPr>
              <a:t>generates this</a:t>
            </a:r>
            <a:r>
              <a:rPr sz="1100" spc="-200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SDK:</a:t>
            </a:r>
            <a:endParaRPr sz="1100">
              <a:latin typeface="LM Sans 10"/>
              <a:cs typeface="LM Sans 10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F47F19"/>
              </a:buClr>
              <a:buFont typeface="MathJax_AMS"/>
              <a:buChar char="▶"/>
            </a:pPr>
            <a:endParaRPr sz="1050">
              <a:latin typeface="LM Sans 10"/>
              <a:cs typeface="LM Sans 10"/>
            </a:endParaRPr>
          </a:p>
          <a:p>
            <a:pPr marL="214629" indent="-177165">
              <a:lnSpc>
                <a:spcPct val="100000"/>
              </a:lnSpc>
              <a:buClr>
                <a:srgbClr val="F47F19"/>
              </a:buClr>
              <a:buFont typeface="MathJax_AMS"/>
              <a:buChar char="▶"/>
              <a:tabLst>
                <a:tab pos="215265" algn="l"/>
              </a:tabLst>
            </a:pPr>
            <a:r>
              <a:rPr sz="1100" spc="-5" dirty="0">
                <a:latin typeface="LM Sans 10"/>
                <a:cs typeface="LM Sans 10"/>
              </a:rPr>
              <a:t>The generated script, containing all the </a:t>
            </a:r>
            <a:r>
              <a:rPr sz="1100" dirty="0">
                <a:latin typeface="LM Sans 10"/>
                <a:cs typeface="LM Sans 10"/>
              </a:rPr>
              <a:t>tools </a:t>
            </a:r>
            <a:r>
              <a:rPr sz="1100" spc="-15" dirty="0">
                <a:latin typeface="LM Sans 10"/>
                <a:cs typeface="LM Sans 10"/>
              </a:rPr>
              <a:t>for </a:t>
            </a:r>
            <a:r>
              <a:rPr sz="1100" spc="-5" dirty="0">
                <a:latin typeface="LM Sans 10"/>
                <a:cs typeface="LM Sans 10"/>
              </a:rPr>
              <a:t>this </a:t>
            </a:r>
            <a:r>
              <a:rPr sz="1100" spc="-10" dirty="0">
                <a:latin typeface="LM Sans 10"/>
                <a:cs typeface="LM Sans 10"/>
              </a:rPr>
              <a:t>SDK, </a:t>
            </a:r>
            <a:r>
              <a:rPr sz="1100" spc="-5" dirty="0">
                <a:latin typeface="LM Sans 10"/>
                <a:cs typeface="LM Sans 10"/>
              </a:rPr>
              <a:t>is in: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43546" y="1816359"/>
            <a:ext cx="4358640" cy="4813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70180" indent="-132715">
              <a:lnSpc>
                <a:spcPts val="1200"/>
              </a:lnSpc>
              <a:spcBef>
                <a:spcPts val="95"/>
              </a:spcBef>
              <a:buClr>
                <a:srgbClr val="F47F19"/>
              </a:buClr>
              <a:buFont typeface="Times New Roman"/>
              <a:buChar char="•"/>
              <a:tabLst>
                <a:tab pos="170815" algn="l"/>
              </a:tabLst>
            </a:pPr>
            <a:r>
              <a:rPr sz="10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$BUILDDIR/tmp/deploy/sdk</a:t>
            </a:r>
            <a:endParaRPr sz="1000">
              <a:latin typeface="Noto Sans Mono CJK JP Bold"/>
              <a:cs typeface="Noto Sans Mono CJK JP Bold"/>
            </a:endParaRPr>
          </a:p>
          <a:p>
            <a:pPr marL="170180" indent="-132715">
              <a:lnSpc>
                <a:spcPts val="1195"/>
              </a:lnSpc>
              <a:buClr>
                <a:srgbClr val="F47F19"/>
              </a:buClr>
              <a:buFont typeface="Times New Roman"/>
              <a:buChar char="•"/>
              <a:tabLst>
                <a:tab pos="170815" algn="l"/>
              </a:tabLst>
            </a:pPr>
            <a:r>
              <a:rPr sz="1000" spc="-5" dirty="0">
                <a:latin typeface="LM Sans 10"/>
                <a:cs typeface="LM Sans 10"/>
              </a:rPr>
              <a:t>Example:</a:t>
            </a:r>
            <a:endParaRPr sz="1000">
              <a:latin typeface="LM Sans 10"/>
              <a:cs typeface="LM Sans 10"/>
            </a:endParaRPr>
          </a:p>
          <a:p>
            <a:pPr marL="170180">
              <a:lnSpc>
                <a:spcPts val="1200"/>
              </a:lnSpc>
            </a:pPr>
            <a:r>
              <a:rPr sz="1000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poky-glibc-x86_64-meta-toolchain-cortexa8hf-neon-toolchain-2.5.sh</a:t>
            </a:r>
            <a:endParaRPr sz="1000">
              <a:latin typeface="Noto Sans Mono CJK JP Bold"/>
              <a:cs typeface="Noto Sans Mono CJK JP Bold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47357" y="2427823"/>
            <a:ext cx="133350" cy="228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00" spc="-10" dirty="0">
                <a:solidFill>
                  <a:srgbClr val="F47F19"/>
                </a:solidFill>
                <a:latin typeface="MathJax_AMS"/>
                <a:cs typeface="MathJax_AMS"/>
              </a:rPr>
              <a:t>▶</a:t>
            </a:r>
            <a:endParaRPr sz="1100">
              <a:latin typeface="MathJax_AMS"/>
              <a:cs typeface="MathJax_AMS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624395" y="2422714"/>
            <a:ext cx="4295775" cy="228600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sz="1100" spc="-5" dirty="0">
                <a:latin typeface="LM Sans 10"/>
                <a:cs typeface="LM Sans 10"/>
              </a:rPr>
              <a:t>The </a:t>
            </a:r>
            <a:r>
              <a:rPr sz="1100" spc="-10" dirty="0">
                <a:latin typeface="LM Sans 10"/>
                <a:cs typeface="LM Sans 10"/>
              </a:rPr>
              <a:t>SDK </a:t>
            </a:r>
            <a:r>
              <a:rPr sz="1100" spc="-5" dirty="0">
                <a:latin typeface="LM Sans 10"/>
                <a:cs typeface="LM Sans 10"/>
              </a:rPr>
              <a:t>will </a:t>
            </a:r>
            <a:r>
              <a:rPr sz="1100" spc="10" dirty="0">
                <a:latin typeface="LM Sans 10"/>
                <a:cs typeface="LM Sans 10"/>
              </a:rPr>
              <a:t>be </a:t>
            </a:r>
            <a:r>
              <a:rPr sz="1100" spc="-5" dirty="0">
                <a:latin typeface="LM Sans 10"/>
                <a:cs typeface="LM Sans 10"/>
              </a:rPr>
              <a:t>configured to </a:t>
            </a:r>
            <a:r>
              <a:rPr sz="1100" spc="10" dirty="0">
                <a:latin typeface="LM Sans 10"/>
                <a:cs typeface="LM Sans 10"/>
              </a:rPr>
              <a:t>be </a:t>
            </a:r>
            <a:r>
              <a:rPr sz="1100" spc="-5" dirty="0">
                <a:latin typeface="LM Sans 10"/>
                <a:cs typeface="LM Sans 10"/>
              </a:rPr>
              <a:t>compatible with the specified</a:t>
            </a:r>
            <a:r>
              <a:rPr sz="1100" spc="-55" dirty="0">
                <a:latin typeface="LM Sans 10"/>
                <a:cs typeface="LM Sans 10"/>
              </a:rPr>
              <a:t> </a:t>
            </a:r>
            <a:r>
              <a:rPr sz="11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MACHINE</a:t>
            </a:r>
            <a:r>
              <a:rPr sz="1100" spc="-5" dirty="0">
                <a:latin typeface="LM Sans 10"/>
                <a:cs typeface="LM Sans 10"/>
              </a:rPr>
              <a:t>.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755FF10-B628-59C7-32C4-08C49E65E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60"/>
              </a:spcBef>
            </a:pPr>
            <a:fld id="{81D60167-4931-47E6-BA6A-407CBD079E47}" type="slidenum">
              <a:rPr lang="en-US" spc="-5" smtClean="0"/>
              <a:t>233</a:t>
            </a:fld>
            <a:r>
              <a:rPr lang="en-US" spc="-5"/>
              <a:t>/300</a:t>
            </a:r>
            <a:endParaRPr lang="en-US" spc="-5" dirty="0"/>
          </a:p>
        </p:txBody>
      </p:sp>
    </p:spTree>
  </p:cSld>
  <p:clrMapOvr>
    <a:masterClrMapping/>
  </p:clrMapOvr>
  <p:transition>
    <p:cut/>
  </p:transition>
</p:sld>
</file>

<file path=ppt/slides/slide2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500" y="28051"/>
            <a:ext cx="2066582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5" dirty="0"/>
              <a:t>The image-based</a:t>
            </a:r>
            <a:r>
              <a:rPr sz="1400" spc="-75" dirty="0"/>
              <a:t> </a:t>
            </a:r>
            <a:r>
              <a:rPr sz="1400" spc="20" dirty="0"/>
              <a:t>SDK</a:t>
            </a:r>
            <a:endParaRPr sz="1400" dirty="0"/>
          </a:p>
        </p:txBody>
      </p:sp>
      <p:sp>
        <p:nvSpPr>
          <p:cNvPr id="33" name="object 33"/>
          <p:cNvSpPr txBox="1">
            <a:spLocks noGrp="1"/>
          </p:cNvSpPr>
          <p:nvPr>
            <p:ph type="ftr" sz="quarter" idx="11"/>
          </p:nvPr>
        </p:nvSpPr>
        <p:spPr>
          <a:xfrm>
            <a:off x="273532" y="3143455"/>
            <a:ext cx="2518410" cy="82074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lang="en-US" spc="-5" dirty="0"/>
              <a:t>Remake by Mao Huynh</a:t>
            </a:r>
            <a:endParaRPr spc="-5" dirty="0">
              <a:latin typeface="Noto Sans Mono CJK JP Bold"/>
              <a:cs typeface="Noto Sans Mono CJK JP Bold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68946" y="1208524"/>
            <a:ext cx="91757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4780" indent="-132715">
              <a:lnSpc>
                <a:spcPct val="100000"/>
              </a:lnSpc>
              <a:spcBef>
                <a:spcPts val="95"/>
              </a:spcBef>
              <a:buClr>
                <a:srgbClr val="F47F19"/>
              </a:buClr>
              <a:buFont typeface="Times New Roman"/>
              <a:buChar char="•"/>
              <a:tabLst>
                <a:tab pos="145415" algn="l"/>
              </a:tabLst>
            </a:pPr>
            <a:r>
              <a:rPr sz="10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populate_sdk</a:t>
            </a:r>
            <a:endParaRPr sz="1000">
              <a:latin typeface="Noto Sans Mono CJK JP Bold"/>
              <a:cs typeface="Noto Sans Mono CJK JP Bold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31477" y="497553"/>
            <a:ext cx="4774565" cy="1089401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214629" indent="-177165">
              <a:lnSpc>
                <a:spcPct val="100000"/>
              </a:lnSpc>
              <a:spcBef>
                <a:spcPts val="275"/>
              </a:spcBef>
              <a:buClr>
                <a:srgbClr val="F47F19"/>
              </a:buClr>
              <a:buFont typeface="MathJax_AMS"/>
              <a:buChar char="▶"/>
              <a:tabLst>
                <a:tab pos="215265" algn="l"/>
              </a:tabLst>
            </a:pPr>
            <a:r>
              <a:rPr sz="1100" spc="-5" dirty="0">
                <a:latin typeface="LM Sans 10"/>
                <a:cs typeface="LM Sans 10"/>
              </a:rPr>
              <a:t>Used to develop applications running on the</a:t>
            </a:r>
            <a:r>
              <a:rPr sz="1100" spc="-15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target.</a:t>
            </a:r>
            <a:endParaRPr lang="en-US" sz="1100" spc="-10" dirty="0">
              <a:latin typeface="LM Sans 10"/>
              <a:cs typeface="LM Sans 10"/>
            </a:endParaRPr>
          </a:p>
          <a:p>
            <a:pPr marL="214629" indent="-177165">
              <a:lnSpc>
                <a:spcPct val="100000"/>
              </a:lnSpc>
              <a:spcBef>
                <a:spcPts val="275"/>
              </a:spcBef>
              <a:buClr>
                <a:srgbClr val="F47F19"/>
              </a:buClr>
              <a:buFont typeface="MathJax_AMS"/>
              <a:buChar char="▶"/>
              <a:tabLst>
                <a:tab pos="215265" algn="l"/>
              </a:tabLst>
            </a:pPr>
            <a:r>
              <a:rPr lang="en-US" sz="1100" spc="-10" dirty="0">
                <a:latin typeface="LM Sans 10"/>
                <a:cs typeface="LM Sans 10"/>
              </a:rPr>
              <a:t>Pref : </a:t>
            </a:r>
            <a:r>
              <a:rPr lang="en-US" sz="1100" dirty="0">
                <a:hlinkClick r:id="rId2"/>
              </a:rPr>
              <a:t>10 Images — The </a:t>
            </a:r>
            <a:r>
              <a:rPr lang="en-US" sz="1100" dirty="0" err="1">
                <a:hlinkClick r:id="rId2"/>
              </a:rPr>
              <a:t>Yocto</a:t>
            </a:r>
            <a:r>
              <a:rPr lang="en-US" sz="1100" dirty="0">
                <a:hlinkClick r:id="rId2"/>
              </a:rPr>
              <a:t> Project ® 4.0.1 documentation</a:t>
            </a:r>
            <a:endParaRPr sz="1100" dirty="0">
              <a:latin typeface="LM Sans 10"/>
              <a:cs typeface="LM Sans 10"/>
            </a:endParaRPr>
          </a:p>
          <a:p>
            <a:pPr marL="214629" marR="30480" indent="-177165">
              <a:lnSpc>
                <a:spcPts val="1200"/>
              </a:lnSpc>
              <a:spcBef>
                <a:spcPts val="315"/>
              </a:spcBef>
              <a:buClr>
                <a:srgbClr val="F47F19"/>
              </a:buClr>
              <a:buFont typeface="MathJax_AMS"/>
              <a:buChar char="▶"/>
              <a:tabLst>
                <a:tab pos="215265" algn="l"/>
              </a:tabLst>
            </a:pPr>
            <a:r>
              <a:rPr sz="1100" spc="-10" dirty="0">
                <a:latin typeface="LM Sans 10"/>
                <a:cs typeface="LM Sans 10"/>
              </a:rPr>
              <a:t>One </a:t>
            </a:r>
            <a:r>
              <a:rPr sz="1100" spc="-5" dirty="0">
                <a:latin typeface="LM Sans 10"/>
                <a:cs typeface="LM Sans 10"/>
              </a:rPr>
              <a:t>task is dedicated to the process. The task behavior can </a:t>
            </a:r>
            <a:r>
              <a:rPr sz="1100" spc="-15" dirty="0">
                <a:latin typeface="LM Sans 10"/>
                <a:cs typeface="LM Sans 10"/>
              </a:rPr>
              <a:t>vary </a:t>
            </a:r>
            <a:r>
              <a:rPr sz="1100" spc="-10" dirty="0">
                <a:latin typeface="LM Sans 10"/>
                <a:cs typeface="LM Sans 10"/>
              </a:rPr>
              <a:t>between </a:t>
            </a:r>
            <a:r>
              <a:rPr sz="1100" spc="-5" dirty="0">
                <a:latin typeface="LM Sans 10"/>
                <a:cs typeface="LM Sans 10"/>
              </a:rPr>
              <a:t>the  images.</a:t>
            </a:r>
            <a:endParaRPr sz="1100" dirty="0">
              <a:latin typeface="LM Sans 10"/>
              <a:cs typeface="LM Sans 10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F47F19"/>
              </a:buClr>
              <a:buFont typeface="MathJax_AMS"/>
              <a:buChar char="▶"/>
            </a:pPr>
            <a:endParaRPr sz="1050" dirty="0">
              <a:latin typeface="LM Sans 10"/>
              <a:cs typeface="LM Sans 10"/>
            </a:endParaRPr>
          </a:p>
          <a:p>
            <a:pPr marL="214629" indent="-177165">
              <a:lnSpc>
                <a:spcPct val="100000"/>
              </a:lnSpc>
              <a:spcBef>
                <a:spcPts val="5"/>
              </a:spcBef>
              <a:buClr>
                <a:srgbClr val="F47F19"/>
              </a:buClr>
              <a:buFont typeface="MathJax_AMS"/>
              <a:buChar char="▶"/>
              <a:tabLst>
                <a:tab pos="215265" algn="l"/>
              </a:tabLst>
            </a:pPr>
            <a:r>
              <a:rPr sz="1100" spc="-55" dirty="0">
                <a:latin typeface="LM Sans 10"/>
                <a:cs typeface="LM Sans 10"/>
              </a:rPr>
              <a:t>To </a:t>
            </a:r>
            <a:r>
              <a:rPr sz="1100" spc="-5" dirty="0">
                <a:latin typeface="LM Sans 10"/>
                <a:cs typeface="LM Sans 10"/>
              </a:rPr>
              <a:t>generate an </a:t>
            </a:r>
            <a:r>
              <a:rPr sz="1100" spc="-10" dirty="0">
                <a:latin typeface="LM Sans 10"/>
                <a:cs typeface="LM Sans 10"/>
              </a:rPr>
              <a:t>SDK </a:t>
            </a:r>
            <a:r>
              <a:rPr sz="1100" spc="-15" dirty="0">
                <a:latin typeface="LM Sans 10"/>
                <a:cs typeface="LM Sans 10"/>
              </a:rPr>
              <a:t>for</a:t>
            </a:r>
            <a:r>
              <a:rPr sz="1100" spc="40" dirty="0">
                <a:latin typeface="LM Sans 10"/>
                <a:cs typeface="LM Sans 10"/>
              </a:rPr>
              <a:t> </a:t>
            </a:r>
            <a:r>
              <a:rPr sz="1100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core-image-minimal</a:t>
            </a:r>
            <a:r>
              <a:rPr sz="1100" dirty="0">
                <a:latin typeface="LM Sans 10"/>
                <a:cs typeface="LM Sans 10"/>
              </a:rPr>
              <a:t>:</a:t>
            </a:r>
          </a:p>
        </p:txBody>
      </p:sp>
      <p:sp>
        <p:nvSpPr>
          <p:cNvPr id="27" name="object 27"/>
          <p:cNvSpPr txBox="1"/>
          <p:nvPr/>
        </p:nvSpPr>
        <p:spPr>
          <a:xfrm>
            <a:off x="353378" y="1667476"/>
            <a:ext cx="4990465" cy="87185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542925" indent="-133350">
              <a:lnSpc>
                <a:spcPct val="100000"/>
              </a:lnSpc>
              <a:spcBef>
                <a:spcPts val="280"/>
              </a:spcBef>
              <a:buClr>
                <a:srgbClr val="F47F19"/>
              </a:buClr>
              <a:buFont typeface="Times New Roman"/>
              <a:buChar char="•"/>
              <a:tabLst>
                <a:tab pos="543560" algn="l"/>
              </a:tabLst>
            </a:pPr>
            <a:r>
              <a:rPr sz="10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bitbake </a:t>
            </a:r>
            <a:r>
              <a:rPr sz="1000" spc="20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-c </a:t>
            </a:r>
            <a:r>
              <a:rPr sz="10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populate_sdk</a:t>
            </a:r>
            <a:r>
              <a:rPr sz="1000" spc="-30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 </a:t>
            </a:r>
            <a:r>
              <a:rPr sz="1000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core-image-minimal</a:t>
            </a:r>
            <a:endParaRPr sz="1000" dirty="0">
              <a:latin typeface="Noto Sans Mono CJK JP Bold"/>
              <a:cs typeface="Noto Sans Mono CJK JP Bold"/>
            </a:endParaRPr>
          </a:p>
          <a:p>
            <a:pPr marL="265430" indent="-177165">
              <a:lnSpc>
                <a:spcPct val="100000"/>
              </a:lnSpc>
              <a:spcBef>
                <a:spcPts val="195"/>
              </a:spcBef>
              <a:buClr>
                <a:srgbClr val="F47F19"/>
              </a:buClr>
              <a:buFont typeface="MathJax_AMS"/>
              <a:buChar char="▶"/>
              <a:tabLst>
                <a:tab pos="266065" algn="l"/>
              </a:tabLst>
            </a:pPr>
            <a:r>
              <a:rPr sz="1100" spc="-5" dirty="0">
                <a:latin typeface="LM Sans 10"/>
                <a:cs typeface="LM Sans 10"/>
              </a:rPr>
              <a:t>The generated script, containing all the </a:t>
            </a:r>
            <a:r>
              <a:rPr sz="1100" dirty="0">
                <a:latin typeface="LM Sans 10"/>
                <a:cs typeface="LM Sans 10"/>
              </a:rPr>
              <a:t>tools </a:t>
            </a:r>
            <a:r>
              <a:rPr sz="1100" spc="-15" dirty="0">
                <a:latin typeface="LM Sans 10"/>
                <a:cs typeface="LM Sans 10"/>
              </a:rPr>
              <a:t>for </a:t>
            </a:r>
            <a:r>
              <a:rPr sz="1100" spc="-5" dirty="0">
                <a:latin typeface="LM Sans 10"/>
                <a:cs typeface="LM Sans 10"/>
              </a:rPr>
              <a:t>this </a:t>
            </a:r>
            <a:r>
              <a:rPr sz="1100" spc="-10" dirty="0">
                <a:latin typeface="LM Sans 10"/>
                <a:cs typeface="LM Sans 10"/>
              </a:rPr>
              <a:t>SDK, </a:t>
            </a:r>
            <a:r>
              <a:rPr sz="1100" spc="-5" dirty="0">
                <a:latin typeface="LM Sans 10"/>
                <a:cs typeface="LM Sans 10"/>
              </a:rPr>
              <a:t>is</a:t>
            </a:r>
            <a:r>
              <a:rPr sz="110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in:</a:t>
            </a:r>
            <a:endParaRPr sz="1100" dirty="0">
              <a:latin typeface="LM Sans 10"/>
              <a:cs typeface="LM Sans 10"/>
            </a:endParaRPr>
          </a:p>
          <a:p>
            <a:pPr marL="542925" lvl="1" indent="-133350">
              <a:lnSpc>
                <a:spcPts val="1200"/>
              </a:lnSpc>
              <a:spcBef>
                <a:spcPts val="175"/>
              </a:spcBef>
              <a:buClr>
                <a:srgbClr val="F47F19"/>
              </a:buClr>
              <a:buFont typeface="Times New Roman"/>
              <a:buChar char="•"/>
              <a:tabLst>
                <a:tab pos="543560" algn="l"/>
              </a:tabLst>
            </a:pPr>
            <a:r>
              <a:rPr sz="10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$BUILDDIR/tmp/deploy/sdk</a:t>
            </a:r>
            <a:endParaRPr sz="1000" dirty="0">
              <a:latin typeface="Noto Sans Mono CJK JP Bold"/>
              <a:cs typeface="Noto Sans Mono CJK JP Bold"/>
            </a:endParaRPr>
          </a:p>
          <a:p>
            <a:pPr marL="542925" lvl="1" indent="-133350">
              <a:lnSpc>
                <a:spcPts val="1195"/>
              </a:lnSpc>
              <a:buClr>
                <a:srgbClr val="F47F19"/>
              </a:buClr>
              <a:buFont typeface="Times New Roman"/>
              <a:buChar char="•"/>
              <a:tabLst>
                <a:tab pos="543560" algn="l"/>
              </a:tabLst>
            </a:pPr>
            <a:r>
              <a:rPr sz="1000" spc="-5" dirty="0">
                <a:latin typeface="LM Sans 10"/>
                <a:cs typeface="LM Sans 10"/>
              </a:rPr>
              <a:t>Example:</a:t>
            </a:r>
            <a:endParaRPr sz="1000" dirty="0">
              <a:latin typeface="LM Sans 10"/>
              <a:cs typeface="LM Sans 10"/>
            </a:endParaRPr>
          </a:p>
          <a:p>
            <a:pPr marL="542925">
              <a:lnSpc>
                <a:spcPts val="1200"/>
              </a:lnSpc>
            </a:pPr>
            <a:r>
              <a:rPr sz="1000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poky-glibc-x86_64-core-image-minimal-cortexa8hf-neon-toolchain-2.5.sh</a:t>
            </a:r>
            <a:endParaRPr sz="1000" dirty="0">
              <a:latin typeface="Noto Sans Mono CJK JP Bold"/>
              <a:cs typeface="Noto Sans Mono CJK JP Bold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31477" y="2498493"/>
            <a:ext cx="133350" cy="228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00" spc="-10" dirty="0">
                <a:solidFill>
                  <a:srgbClr val="F47F19"/>
                </a:solidFill>
                <a:latin typeface="MathJax_AMS"/>
                <a:cs typeface="MathJax_AMS"/>
              </a:rPr>
              <a:t>▶</a:t>
            </a:r>
            <a:endParaRPr sz="1100" dirty="0">
              <a:latin typeface="MathJax_AMS"/>
              <a:cs typeface="MathJax_AMS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96900" y="2483577"/>
            <a:ext cx="4295775" cy="228600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sz="1100" spc="-5" dirty="0">
                <a:latin typeface="LM Sans 10"/>
                <a:cs typeface="LM Sans 10"/>
              </a:rPr>
              <a:t>The </a:t>
            </a:r>
            <a:r>
              <a:rPr sz="1100" spc="-10" dirty="0">
                <a:latin typeface="LM Sans 10"/>
                <a:cs typeface="LM Sans 10"/>
              </a:rPr>
              <a:t>SDK </a:t>
            </a:r>
            <a:r>
              <a:rPr sz="1100" spc="-5" dirty="0">
                <a:latin typeface="LM Sans 10"/>
                <a:cs typeface="LM Sans 10"/>
              </a:rPr>
              <a:t>will </a:t>
            </a:r>
            <a:r>
              <a:rPr sz="1100" spc="10" dirty="0">
                <a:latin typeface="LM Sans 10"/>
                <a:cs typeface="LM Sans 10"/>
              </a:rPr>
              <a:t>be </a:t>
            </a:r>
            <a:r>
              <a:rPr sz="1100" spc="-5" dirty="0">
                <a:latin typeface="LM Sans 10"/>
                <a:cs typeface="LM Sans 10"/>
              </a:rPr>
              <a:t>configured to </a:t>
            </a:r>
            <a:r>
              <a:rPr sz="1100" spc="10" dirty="0">
                <a:latin typeface="LM Sans 10"/>
                <a:cs typeface="LM Sans 10"/>
              </a:rPr>
              <a:t>be </a:t>
            </a:r>
            <a:r>
              <a:rPr sz="1100" spc="-5" dirty="0">
                <a:latin typeface="LM Sans 10"/>
                <a:cs typeface="LM Sans 10"/>
              </a:rPr>
              <a:t>compatible with the specified</a:t>
            </a:r>
            <a:r>
              <a:rPr sz="1100" spc="-55" dirty="0">
                <a:latin typeface="LM Sans 10"/>
                <a:cs typeface="LM Sans 10"/>
              </a:rPr>
              <a:t> </a:t>
            </a:r>
            <a:r>
              <a:rPr sz="11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MACHINE</a:t>
            </a:r>
            <a:r>
              <a:rPr sz="1100" spc="-5" dirty="0">
                <a:latin typeface="LM Sans 10"/>
                <a:cs typeface="LM Sans 10"/>
              </a:rPr>
              <a:t>.</a:t>
            </a:r>
            <a:endParaRPr sz="1100" dirty="0">
              <a:latin typeface="LM Sans 10"/>
              <a:cs typeface="LM Sans 1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67DDB16-CFAF-D030-D7B4-7E7A605E9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60"/>
              </a:spcBef>
            </a:pPr>
            <a:fld id="{81D60167-4931-47E6-BA6A-407CBD079E47}" type="slidenum">
              <a:rPr lang="en-US" spc="-5" smtClean="0"/>
              <a:t>234</a:t>
            </a:fld>
            <a:r>
              <a:rPr lang="en-US" spc="-5"/>
              <a:t>/300</a:t>
            </a:r>
            <a:endParaRPr lang="en-US" spc="-5" dirty="0"/>
          </a:p>
        </p:txBody>
      </p:sp>
    </p:spTree>
  </p:cSld>
  <p:clrMapOvr>
    <a:masterClrMapping/>
  </p:clrMapOvr>
  <p:transition>
    <p:cut/>
  </p:transition>
</p:sld>
</file>

<file path=ppt/slides/slide2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28051"/>
            <a:ext cx="1385862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20" dirty="0"/>
              <a:t>SDK</a:t>
            </a:r>
            <a:r>
              <a:rPr sz="1400" spc="-55" dirty="0"/>
              <a:t> </a:t>
            </a:r>
            <a:r>
              <a:rPr sz="1400" spc="5" dirty="0"/>
              <a:t>format</a:t>
            </a:r>
            <a:endParaRPr sz="1400"/>
          </a:p>
        </p:txBody>
      </p:sp>
      <p:sp>
        <p:nvSpPr>
          <p:cNvPr id="30" name="object 30"/>
          <p:cNvSpPr txBox="1">
            <a:spLocks noGrp="1"/>
          </p:cNvSpPr>
          <p:nvPr>
            <p:ph type="ftr" sz="quarter" idx="11"/>
          </p:nvPr>
        </p:nvSpPr>
        <p:spPr>
          <a:xfrm>
            <a:off x="273532" y="3143455"/>
            <a:ext cx="2518410" cy="82074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lang="en-US" spc="-5" dirty="0"/>
              <a:t>Remake by Mao Huynh</a:t>
            </a:r>
            <a:endParaRPr spc="-5" dirty="0">
              <a:latin typeface="Noto Sans Mono CJK JP Bold"/>
              <a:cs typeface="Noto Sans Mono CJK JP Bold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9181" y="1607388"/>
            <a:ext cx="5142230" cy="1402080"/>
          </a:xfrm>
          <a:custGeom>
            <a:avLst/>
            <a:gdLst/>
            <a:ahLst/>
            <a:cxnLst/>
            <a:rect l="l" t="t" r="r" b="b"/>
            <a:pathLst>
              <a:path w="5142230" h="1402080">
                <a:moveTo>
                  <a:pt x="5141671" y="44411"/>
                </a:moveTo>
                <a:lnTo>
                  <a:pt x="5140363" y="44411"/>
                </a:lnTo>
                <a:lnTo>
                  <a:pt x="5137670" y="31076"/>
                </a:lnTo>
                <a:lnTo>
                  <a:pt x="5126748" y="14922"/>
                </a:lnTo>
                <a:lnTo>
                  <a:pt x="5110607" y="4013"/>
                </a:lnTo>
                <a:lnTo>
                  <a:pt x="5090871" y="0"/>
                </a:lnTo>
                <a:lnTo>
                  <a:pt x="50800" y="0"/>
                </a:lnTo>
                <a:lnTo>
                  <a:pt x="31076" y="4013"/>
                </a:lnTo>
                <a:lnTo>
                  <a:pt x="14922" y="14922"/>
                </a:lnTo>
                <a:lnTo>
                  <a:pt x="4013" y="31076"/>
                </a:lnTo>
                <a:lnTo>
                  <a:pt x="1295" y="44411"/>
                </a:lnTo>
                <a:lnTo>
                  <a:pt x="0" y="44411"/>
                </a:lnTo>
                <a:lnTo>
                  <a:pt x="0" y="50800"/>
                </a:lnTo>
                <a:lnTo>
                  <a:pt x="0" y="82384"/>
                </a:lnTo>
                <a:lnTo>
                  <a:pt x="0" y="1350784"/>
                </a:lnTo>
                <a:lnTo>
                  <a:pt x="4013" y="1370520"/>
                </a:lnTo>
                <a:lnTo>
                  <a:pt x="14922" y="1386674"/>
                </a:lnTo>
                <a:lnTo>
                  <a:pt x="31076" y="1397584"/>
                </a:lnTo>
                <a:lnTo>
                  <a:pt x="50800" y="1401597"/>
                </a:lnTo>
                <a:lnTo>
                  <a:pt x="5090871" y="1401597"/>
                </a:lnTo>
                <a:lnTo>
                  <a:pt x="5110607" y="1397584"/>
                </a:lnTo>
                <a:lnTo>
                  <a:pt x="5126748" y="1386674"/>
                </a:lnTo>
                <a:lnTo>
                  <a:pt x="5137670" y="1370520"/>
                </a:lnTo>
                <a:lnTo>
                  <a:pt x="5141671" y="1350784"/>
                </a:lnTo>
                <a:lnTo>
                  <a:pt x="5141671" y="82384"/>
                </a:lnTo>
                <a:lnTo>
                  <a:pt x="5141671" y="50800"/>
                </a:lnTo>
                <a:lnTo>
                  <a:pt x="5141671" y="44411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34594" y="385683"/>
            <a:ext cx="4930140" cy="259461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302260" indent="-177800">
              <a:lnSpc>
                <a:spcPct val="100000"/>
              </a:lnSpc>
              <a:spcBef>
                <a:spcPts val="434"/>
              </a:spcBef>
              <a:buClr>
                <a:srgbClr val="F47F19"/>
              </a:buClr>
              <a:buFont typeface="MathJax_AMS"/>
              <a:buChar char="▶"/>
              <a:tabLst>
                <a:tab pos="302895" algn="l"/>
              </a:tabLst>
            </a:pPr>
            <a:r>
              <a:rPr sz="1100" spc="-5" dirty="0">
                <a:latin typeface="LM Sans 10"/>
                <a:cs typeface="LM Sans 10"/>
              </a:rPr>
              <a:t>Both </a:t>
            </a:r>
            <a:r>
              <a:rPr sz="1100" spc="-10" dirty="0">
                <a:latin typeface="LM Sans 10"/>
                <a:cs typeface="LM Sans 10"/>
              </a:rPr>
              <a:t>SDKs </a:t>
            </a:r>
            <a:r>
              <a:rPr sz="1100" spc="-15" dirty="0">
                <a:latin typeface="LM Sans 10"/>
                <a:cs typeface="LM Sans 10"/>
              </a:rPr>
              <a:t>are </a:t>
            </a:r>
            <a:r>
              <a:rPr sz="1100" spc="-5" dirty="0">
                <a:latin typeface="LM Sans 10"/>
                <a:cs typeface="LM Sans 10"/>
              </a:rPr>
              <a:t>distributed as bash</a:t>
            </a:r>
            <a:r>
              <a:rPr sz="1100" spc="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scripts.</a:t>
            </a:r>
            <a:endParaRPr sz="1100" dirty="0">
              <a:latin typeface="LM Sans 10"/>
              <a:cs typeface="LM Sans 10"/>
            </a:endParaRPr>
          </a:p>
          <a:p>
            <a:pPr marL="302260" marR="55880" indent="-177165">
              <a:lnSpc>
                <a:spcPct val="102699"/>
              </a:lnSpc>
              <a:spcBef>
                <a:spcPts val="295"/>
              </a:spcBef>
              <a:buClr>
                <a:srgbClr val="F47F19"/>
              </a:buClr>
              <a:buFont typeface="MathJax_AMS"/>
              <a:buChar char="▶"/>
              <a:tabLst>
                <a:tab pos="302895" algn="l"/>
              </a:tabLst>
            </a:pPr>
            <a:r>
              <a:rPr sz="1100" spc="-5" dirty="0">
                <a:latin typeface="LM Sans 10"/>
                <a:cs typeface="LM Sans 10"/>
              </a:rPr>
              <a:t>These scripts self extract themselves to install the toolchains and the files they  </a:t>
            </a:r>
            <a:r>
              <a:rPr sz="1100" spc="-10" dirty="0">
                <a:latin typeface="LM Sans 10"/>
                <a:cs typeface="LM Sans 10"/>
              </a:rPr>
              <a:t>provide.</a:t>
            </a:r>
            <a:endParaRPr sz="1100" dirty="0">
              <a:latin typeface="LM Sans 10"/>
              <a:cs typeface="LM Sans 10"/>
            </a:endParaRPr>
          </a:p>
          <a:p>
            <a:pPr marL="302260" indent="-177800">
              <a:lnSpc>
                <a:spcPct val="100000"/>
              </a:lnSpc>
              <a:spcBef>
                <a:spcPts val="175"/>
              </a:spcBef>
              <a:buClr>
                <a:srgbClr val="F47F19"/>
              </a:buClr>
              <a:buFont typeface="MathJax_AMS"/>
              <a:buChar char="▶"/>
              <a:tabLst>
                <a:tab pos="302895" algn="l"/>
              </a:tabLst>
            </a:pPr>
            <a:r>
              <a:rPr sz="1100" spc="-55" dirty="0">
                <a:latin typeface="LM Sans 10"/>
                <a:cs typeface="LM Sans 10"/>
              </a:rPr>
              <a:t>To </a:t>
            </a:r>
            <a:r>
              <a:rPr sz="1100" spc="-5" dirty="0">
                <a:latin typeface="LM Sans 10"/>
                <a:cs typeface="LM Sans 10"/>
              </a:rPr>
              <a:t>install an </a:t>
            </a:r>
            <a:r>
              <a:rPr sz="1100" spc="-10" dirty="0">
                <a:latin typeface="LM Sans 10"/>
                <a:cs typeface="LM Sans 10"/>
              </a:rPr>
              <a:t>SDK, </a:t>
            </a:r>
            <a:r>
              <a:rPr sz="1100" spc="-5" dirty="0">
                <a:latin typeface="LM Sans 10"/>
                <a:cs typeface="LM Sans 10"/>
              </a:rPr>
              <a:t>retrieve the generated script and execute</a:t>
            </a:r>
            <a:r>
              <a:rPr sz="1100" spc="4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it.</a:t>
            </a:r>
            <a:endParaRPr sz="1100" dirty="0">
              <a:latin typeface="LM Sans 10"/>
              <a:cs typeface="LM Sans 10"/>
            </a:endParaRPr>
          </a:p>
          <a:p>
            <a:pPr marL="579120" lvl="1" indent="-132715">
              <a:lnSpc>
                <a:spcPts val="1200"/>
              </a:lnSpc>
              <a:spcBef>
                <a:spcPts val="175"/>
              </a:spcBef>
              <a:buClr>
                <a:srgbClr val="F47F19"/>
              </a:buClr>
              <a:buFont typeface="Times New Roman"/>
              <a:buChar char="•"/>
              <a:tabLst>
                <a:tab pos="579755" algn="l"/>
              </a:tabLst>
            </a:pPr>
            <a:r>
              <a:rPr sz="1000" spc="-5" dirty="0">
                <a:latin typeface="LM Sans 10"/>
                <a:cs typeface="LM Sans 10"/>
              </a:rPr>
              <a:t>The script asks where to install the SDK. Defaults to</a:t>
            </a:r>
            <a:r>
              <a:rPr sz="1000" spc="25" dirty="0">
                <a:latin typeface="LM Sans 10"/>
                <a:cs typeface="LM Sans 10"/>
              </a:rPr>
              <a:t> </a:t>
            </a:r>
            <a:r>
              <a:rPr sz="1000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/opt/poky/&lt;version&gt;</a:t>
            </a:r>
            <a:endParaRPr sz="1000" dirty="0">
              <a:latin typeface="Noto Sans Mono CJK JP Bold"/>
              <a:cs typeface="Noto Sans Mono CJK JP Bold"/>
            </a:endParaRPr>
          </a:p>
          <a:p>
            <a:pPr marL="579120" lvl="1" indent="-132715">
              <a:lnSpc>
                <a:spcPts val="1200"/>
              </a:lnSpc>
              <a:buClr>
                <a:srgbClr val="F47F19"/>
              </a:buClr>
              <a:buFont typeface="Times New Roman"/>
              <a:buChar char="•"/>
              <a:tabLst>
                <a:tab pos="579755" algn="l"/>
              </a:tabLst>
            </a:pPr>
            <a:r>
              <a:rPr sz="1000" spc="-5" dirty="0">
                <a:latin typeface="LM Sans 10"/>
                <a:cs typeface="LM Sans 10"/>
              </a:rPr>
              <a:t>Example:</a:t>
            </a:r>
            <a:r>
              <a:rPr sz="1000" spc="100" dirty="0">
                <a:latin typeface="LM Sans 10"/>
                <a:cs typeface="LM Sans 10"/>
              </a:rPr>
              <a:t> </a:t>
            </a:r>
            <a:r>
              <a:rPr sz="10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/opt/poky/2.5</a:t>
            </a:r>
            <a:endParaRPr sz="1000" dirty="0">
              <a:latin typeface="Noto Sans Mono CJK JP Bold"/>
              <a:cs typeface="Noto Sans Mono CJK JP Bold"/>
            </a:endParaRPr>
          </a:p>
          <a:p>
            <a:pPr marL="25400" marR="1404620">
              <a:lnSpc>
                <a:spcPts val="950"/>
              </a:lnSpc>
              <a:spcBef>
                <a:spcPts val="1115"/>
              </a:spcBef>
            </a:pPr>
            <a:r>
              <a:rPr sz="800" spc="-5" dirty="0">
                <a:solidFill>
                  <a:srgbClr val="545454"/>
                </a:solidFill>
                <a:latin typeface="Noto Sans Mono CJK JP Bold"/>
                <a:cs typeface="Noto Sans Mono CJK JP Bold"/>
              </a:rPr>
              <a:t>$ </a:t>
            </a:r>
            <a:r>
              <a:rPr sz="800" spc="-5" dirty="0">
                <a:solidFill>
                  <a:srgbClr val="3F3F3F"/>
                </a:solidFill>
                <a:latin typeface="Noto Sans Mono CJK JP Bold"/>
                <a:cs typeface="Noto Sans Mono CJK JP Bold"/>
              </a:rPr>
              <a:t>./poky-glibc-x86_64-meta-toolchain-cortexa8hf-neon-toolchain-2.5.sh  </a:t>
            </a:r>
            <a:r>
              <a:rPr sz="800" spc="-5" dirty="0">
                <a:solidFill>
                  <a:srgbClr val="878787"/>
                </a:solidFill>
                <a:latin typeface="Noto Sans Mono CJK JP Bold"/>
                <a:cs typeface="Noto Sans Mono CJK JP Bold"/>
              </a:rPr>
              <a:t>Poky (Yocto Project Reference Distro) SDK installer version</a:t>
            </a:r>
            <a:r>
              <a:rPr sz="800" spc="45" dirty="0">
                <a:solidFill>
                  <a:srgbClr val="878787"/>
                </a:solidFill>
                <a:latin typeface="Noto Sans Mono CJK JP Bold"/>
                <a:cs typeface="Noto Sans Mono CJK JP Bold"/>
              </a:rPr>
              <a:t> </a:t>
            </a:r>
            <a:r>
              <a:rPr sz="800" spc="-5" dirty="0">
                <a:solidFill>
                  <a:srgbClr val="878787"/>
                </a:solidFill>
                <a:latin typeface="Noto Sans Mono CJK JP Bold"/>
                <a:cs typeface="Noto Sans Mono CJK JP Bold"/>
              </a:rPr>
              <a:t>2.5</a:t>
            </a:r>
            <a:endParaRPr sz="800" dirty="0">
              <a:latin typeface="Noto Sans Mono CJK JP Bold"/>
              <a:cs typeface="Noto Sans Mono CJK JP Bold"/>
            </a:endParaRPr>
          </a:p>
          <a:p>
            <a:pPr marL="25400">
              <a:lnSpc>
                <a:spcPts val="905"/>
              </a:lnSpc>
            </a:pPr>
            <a:r>
              <a:rPr sz="800" spc="-5" dirty="0">
                <a:solidFill>
                  <a:srgbClr val="878787"/>
                </a:solidFill>
                <a:latin typeface="Noto Sans Mono CJK JP Bold"/>
                <a:cs typeface="Noto Sans Mono CJK JP Bold"/>
              </a:rPr>
              <a:t>===============================================================</a:t>
            </a:r>
            <a:endParaRPr sz="800" dirty="0">
              <a:latin typeface="Noto Sans Mono CJK JP Bold"/>
              <a:cs typeface="Noto Sans Mono CJK JP Bold"/>
            </a:endParaRPr>
          </a:p>
          <a:p>
            <a:pPr marL="25400">
              <a:lnSpc>
                <a:spcPts val="944"/>
              </a:lnSpc>
            </a:pPr>
            <a:r>
              <a:rPr sz="800" spc="-5" dirty="0">
                <a:solidFill>
                  <a:srgbClr val="878787"/>
                </a:solidFill>
                <a:latin typeface="Noto Sans Mono CJK JP Bold"/>
                <a:cs typeface="Noto Sans Mono CJK JP Bold"/>
              </a:rPr>
              <a:t>Enter target directory for SDK (default:</a:t>
            </a:r>
            <a:r>
              <a:rPr sz="800" dirty="0">
                <a:solidFill>
                  <a:srgbClr val="878787"/>
                </a:solidFill>
                <a:latin typeface="Noto Sans Mono CJK JP Bold"/>
                <a:cs typeface="Noto Sans Mono CJK JP Bold"/>
              </a:rPr>
              <a:t> </a:t>
            </a:r>
            <a:r>
              <a:rPr sz="800" spc="-5" dirty="0">
                <a:solidFill>
                  <a:srgbClr val="878787"/>
                </a:solidFill>
                <a:latin typeface="Noto Sans Mono CJK JP Bold"/>
                <a:cs typeface="Noto Sans Mono CJK JP Bold"/>
              </a:rPr>
              <a:t>/opt/poky/2.5):</a:t>
            </a:r>
            <a:endParaRPr sz="800" dirty="0">
              <a:latin typeface="Noto Sans Mono CJK JP Bold"/>
              <a:cs typeface="Noto Sans Mono CJK JP Bold"/>
            </a:endParaRPr>
          </a:p>
          <a:p>
            <a:pPr marL="25400" marR="1556385">
              <a:lnSpc>
                <a:spcPts val="950"/>
              </a:lnSpc>
              <a:spcBef>
                <a:spcPts val="35"/>
              </a:spcBef>
            </a:pPr>
            <a:r>
              <a:rPr sz="800" spc="-5" dirty="0">
                <a:solidFill>
                  <a:srgbClr val="878787"/>
                </a:solidFill>
                <a:latin typeface="Noto Sans Mono CJK JP Bold"/>
                <a:cs typeface="Noto Sans Mono CJK JP Bold"/>
              </a:rPr>
              <a:t>You are about to install the SDK to "/opt/poky/2.5". Proceed[Y/n]?  Extracting SDK.................done</a:t>
            </a:r>
            <a:endParaRPr sz="800" dirty="0">
              <a:latin typeface="Noto Sans Mono CJK JP Bold"/>
              <a:cs typeface="Noto Sans Mono CJK JP Bold"/>
            </a:endParaRPr>
          </a:p>
          <a:p>
            <a:pPr marL="25400">
              <a:lnSpc>
                <a:spcPts val="905"/>
              </a:lnSpc>
            </a:pPr>
            <a:r>
              <a:rPr sz="800" spc="-5" dirty="0">
                <a:solidFill>
                  <a:srgbClr val="878787"/>
                </a:solidFill>
                <a:latin typeface="Noto Sans Mono CJK JP Bold"/>
                <a:cs typeface="Noto Sans Mono CJK JP Bold"/>
              </a:rPr>
              <a:t>Setting it</a:t>
            </a:r>
            <a:r>
              <a:rPr sz="800" spc="-10" dirty="0">
                <a:solidFill>
                  <a:srgbClr val="878787"/>
                </a:solidFill>
                <a:latin typeface="Noto Sans Mono CJK JP Bold"/>
                <a:cs typeface="Noto Sans Mono CJK JP Bold"/>
              </a:rPr>
              <a:t> </a:t>
            </a:r>
            <a:r>
              <a:rPr sz="800" spc="-5" dirty="0">
                <a:solidFill>
                  <a:srgbClr val="878787"/>
                </a:solidFill>
                <a:latin typeface="Noto Sans Mono CJK JP Bold"/>
                <a:cs typeface="Noto Sans Mono CJK JP Bold"/>
              </a:rPr>
              <a:t>up...done</a:t>
            </a:r>
            <a:endParaRPr sz="800" dirty="0">
              <a:latin typeface="Noto Sans Mono CJK JP Bold"/>
              <a:cs typeface="Noto Sans Mono CJK JP Bold"/>
            </a:endParaRPr>
          </a:p>
          <a:p>
            <a:pPr marL="25400">
              <a:lnSpc>
                <a:spcPts val="944"/>
              </a:lnSpc>
            </a:pPr>
            <a:r>
              <a:rPr sz="800" spc="-5" dirty="0">
                <a:solidFill>
                  <a:srgbClr val="878787"/>
                </a:solidFill>
                <a:latin typeface="Noto Sans Mono CJK JP Bold"/>
                <a:cs typeface="Noto Sans Mono CJK JP Bold"/>
              </a:rPr>
              <a:t>SDK has been successfully set up and is ready to be</a:t>
            </a:r>
            <a:r>
              <a:rPr sz="800" spc="5" dirty="0">
                <a:solidFill>
                  <a:srgbClr val="878787"/>
                </a:solidFill>
                <a:latin typeface="Noto Sans Mono CJK JP Bold"/>
                <a:cs typeface="Noto Sans Mono CJK JP Bold"/>
              </a:rPr>
              <a:t> </a:t>
            </a:r>
            <a:r>
              <a:rPr sz="800" spc="-5" dirty="0">
                <a:solidFill>
                  <a:srgbClr val="878787"/>
                </a:solidFill>
                <a:latin typeface="Noto Sans Mono CJK JP Bold"/>
                <a:cs typeface="Noto Sans Mono CJK JP Bold"/>
              </a:rPr>
              <a:t>used.</a:t>
            </a:r>
            <a:endParaRPr sz="800" dirty="0">
              <a:latin typeface="Noto Sans Mono CJK JP Bold"/>
              <a:cs typeface="Noto Sans Mono CJK JP Bold"/>
            </a:endParaRPr>
          </a:p>
          <a:p>
            <a:pPr marL="25400" marR="1050290">
              <a:lnSpc>
                <a:spcPts val="950"/>
              </a:lnSpc>
              <a:spcBef>
                <a:spcPts val="30"/>
              </a:spcBef>
            </a:pPr>
            <a:r>
              <a:rPr sz="800" spc="-5" dirty="0">
                <a:solidFill>
                  <a:srgbClr val="878787"/>
                </a:solidFill>
                <a:latin typeface="Noto Sans Mono CJK JP Bold"/>
                <a:cs typeface="Noto Sans Mono CJK JP Bold"/>
              </a:rPr>
              <a:t>Each time you wish to use the SDK in a new shell session, you need to source  the environment setup script e.g.</a:t>
            </a:r>
            <a:endParaRPr sz="800" dirty="0">
              <a:latin typeface="Noto Sans Mono CJK JP Bold"/>
              <a:cs typeface="Noto Sans Mono CJK JP Bold"/>
            </a:endParaRPr>
          </a:p>
          <a:p>
            <a:pPr marL="75565">
              <a:lnSpc>
                <a:spcPts val="915"/>
              </a:lnSpc>
            </a:pPr>
            <a:r>
              <a:rPr sz="800" spc="-5" dirty="0">
                <a:solidFill>
                  <a:srgbClr val="545454"/>
                </a:solidFill>
                <a:latin typeface="Noto Sans Mono CJK JP Bold"/>
                <a:cs typeface="Noto Sans Mono CJK JP Bold"/>
              </a:rPr>
              <a:t>$ </a:t>
            </a:r>
            <a:r>
              <a:rPr sz="800" spc="-5" dirty="0">
                <a:solidFill>
                  <a:srgbClr val="3F3F3F"/>
                </a:solidFill>
                <a:latin typeface="Noto Sans Mono CJK JP Bold"/>
                <a:cs typeface="Noto Sans Mono CJK JP Bold"/>
              </a:rPr>
              <a:t>.</a:t>
            </a:r>
            <a:r>
              <a:rPr sz="800" dirty="0">
                <a:solidFill>
                  <a:srgbClr val="3F3F3F"/>
                </a:solidFill>
                <a:latin typeface="Noto Sans Mono CJK JP Bold"/>
                <a:cs typeface="Noto Sans Mono CJK JP Bold"/>
              </a:rPr>
              <a:t> </a:t>
            </a:r>
            <a:r>
              <a:rPr sz="800" spc="-5" dirty="0">
                <a:solidFill>
                  <a:srgbClr val="3F3F3F"/>
                </a:solidFill>
                <a:latin typeface="Noto Sans Mono CJK JP Bold"/>
                <a:cs typeface="Noto Sans Mono CJK JP Bold"/>
              </a:rPr>
              <a:t>/opt/poky/2.5/environment-setup-cortexa8hf-neon-poky-linux-gnueabi</a:t>
            </a:r>
            <a:endParaRPr sz="800" dirty="0">
              <a:latin typeface="Noto Sans Mono CJK JP Bold"/>
              <a:cs typeface="Noto Sans Mono CJK JP Bold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46548BD-6261-F8B3-931B-7F49E179F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60"/>
              </a:spcBef>
            </a:pPr>
            <a:fld id="{81D60167-4931-47E6-BA6A-407CBD079E47}" type="slidenum">
              <a:rPr lang="en-US" spc="-5" smtClean="0"/>
              <a:t>235</a:t>
            </a:fld>
            <a:r>
              <a:rPr lang="en-US" spc="-5"/>
              <a:t>/300</a:t>
            </a:r>
            <a:endParaRPr lang="en-US" spc="-5" dirty="0"/>
          </a:p>
        </p:txBody>
      </p:sp>
    </p:spTree>
  </p:cSld>
  <p:clrMapOvr>
    <a:masterClrMapping/>
  </p:clrMapOvr>
  <p:transition>
    <p:cut/>
  </p:transition>
</p:sld>
</file>

<file path=ppt/slides/slide2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961" y="28051"/>
            <a:ext cx="1419021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5" dirty="0"/>
              <a:t>Use </a:t>
            </a:r>
            <a:r>
              <a:rPr sz="1400" spc="10" dirty="0"/>
              <a:t>the</a:t>
            </a:r>
            <a:r>
              <a:rPr sz="1400" spc="-70" dirty="0"/>
              <a:t> </a:t>
            </a:r>
            <a:r>
              <a:rPr sz="1400" spc="20" dirty="0"/>
              <a:t>SDK</a:t>
            </a:r>
            <a:endParaRPr sz="1400" dirty="0"/>
          </a:p>
        </p:txBody>
      </p:sp>
      <p:sp>
        <p:nvSpPr>
          <p:cNvPr id="30" name="object 30"/>
          <p:cNvSpPr txBox="1">
            <a:spLocks noGrp="1"/>
          </p:cNvSpPr>
          <p:nvPr>
            <p:ph type="ftr" sz="quarter" idx="11"/>
          </p:nvPr>
        </p:nvSpPr>
        <p:spPr>
          <a:xfrm>
            <a:off x="273532" y="3143455"/>
            <a:ext cx="2518410" cy="82074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lang="en-US" spc="-5" dirty="0"/>
              <a:t>Remake by Mao Huynh</a:t>
            </a:r>
            <a:endParaRPr spc="-5" dirty="0">
              <a:latin typeface="Noto Sans Mono CJK JP Bold"/>
              <a:cs typeface="Noto Sans Mono CJK JP Bold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444500" y="1319563"/>
            <a:ext cx="4935919" cy="319405"/>
          </a:xfrm>
          <a:custGeom>
            <a:avLst/>
            <a:gdLst/>
            <a:ahLst/>
            <a:cxnLst/>
            <a:rect l="l" t="t" r="r" b="b"/>
            <a:pathLst>
              <a:path w="5142230" h="319405">
                <a:moveTo>
                  <a:pt x="5141671" y="44424"/>
                </a:moveTo>
                <a:lnTo>
                  <a:pt x="5140376" y="44424"/>
                </a:lnTo>
                <a:lnTo>
                  <a:pt x="5137670" y="31076"/>
                </a:lnTo>
                <a:lnTo>
                  <a:pt x="5126748" y="14922"/>
                </a:lnTo>
                <a:lnTo>
                  <a:pt x="5110607" y="4013"/>
                </a:lnTo>
                <a:lnTo>
                  <a:pt x="5090871" y="0"/>
                </a:lnTo>
                <a:lnTo>
                  <a:pt x="50800" y="0"/>
                </a:lnTo>
                <a:lnTo>
                  <a:pt x="31076" y="4013"/>
                </a:lnTo>
                <a:lnTo>
                  <a:pt x="14922" y="14922"/>
                </a:lnTo>
                <a:lnTo>
                  <a:pt x="4013" y="31076"/>
                </a:lnTo>
                <a:lnTo>
                  <a:pt x="1295" y="44424"/>
                </a:lnTo>
                <a:lnTo>
                  <a:pt x="0" y="44424"/>
                </a:lnTo>
                <a:lnTo>
                  <a:pt x="0" y="50800"/>
                </a:lnTo>
                <a:lnTo>
                  <a:pt x="0" y="82384"/>
                </a:lnTo>
                <a:lnTo>
                  <a:pt x="0" y="268478"/>
                </a:lnTo>
                <a:lnTo>
                  <a:pt x="4013" y="288213"/>
                </a:lnTo>
                <a:lnTo>
                  <a:pt x="14922" y="304368"/>
                </a:lnTo>
                <a:lnTo>
                  <a:pt x="31076" y="315277"/>
                </a:lnTo>
                <a:lnTo>
                  <a:pt x="50800" y="319290"/>
                </a:lnTo>
                <a:lnTo>
                  <a:pt x="5090871" y="319290"/>
                </a:lnTo>
                <a:lnTo>
                  <a:pt x="5110607" y="315277"/>
                </a:lnTo>
                <a:lnTo>
                  <a:pt x="5126748" y="304368"/>
                </a:lnTo>
                <a:lnTo>
                  <a:pt x="5137670" y="288213"/>
                </a:lnTo>
                <a:lnTo>
                  <a:pt x="5141671" y="268478"/>
                </a:lnTo>
                <a:lnTo>
                  <a:pt x="5141671" y="82384"/>
                </a:lnTo>
                <a:lnTo>
                  <a:pt x="5141671" y="50800"/>
                </a:lnTo>
                <a:lnTo>
                  <a:pt x="5141671" y="44424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321894" y="1042363"/>
            <a:ext cx="5116195" cy="104648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14960" indent="-177800">
              <a:lnSpc>
                <a:spcPct val="100000"/>
              </a:lnSpc>
              <a:spcBef>
                <a:spcPts val="90"/>
              </a:spcBef>
              <a:buClr>
                <a:srgbClr val="F47F19"/>
              </a:buClr>
              <a:buFont typeface="MathJax_AMS"/>
              <a:buChar char="▶"/>
              <a:tabLst>
                <a:tab pos="315595" algn="l"/>
              </a:tabLst>
            </a:pPr>
            <a:r>
              <a:rPr sz="1100" spc="-55" dirty="0">
                <a:latin typeface="LM Sans 10"/>
                <a:cs typeface="LM Sans 10"/>
              </a:rPr>
              <a:t>To </a:t>
            </a:r>
            <a:r>
              <a:rPr sz="1100" spc="-5" dirty="0">
                <a:latin typeface="LM Sans 10"/>
                <a:cs typeface="LM Sans 10"/>
              </a:rPr>
              <a:t>use the </a:t>
            </a:r>
            <a:r>
              <a:rPr sz="1100" spc="-10" dirty="0">
                <a:latin typeface="LM Sans 10"/>
                <a:cs typeface="LM Sans 10"/>
              </a:rPr>
              <a:t>SDK, </a:t>
            </a:r>
            <a:r>
              <a:rPr sz="1100" spc="-5" dirty="0">
                <a:latin typeface="LM Sans 10"/>
                <a:cs typeface="LM Sans 10"/>
              </a:rPr>
              <a:t>a script is available to set up the</a:t>
            </a:r>
            <a:r>
              <a:rPr sz="1100" spc="4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environment:</a:t>
            </a:r>
            <a:endParaRPr sz="1100" dirty="0">
              <a:latin typeface="LM Sans 10"/>
              <a:cs typeface="LM Sans 10"/>
            </a:endParaRPr>
          </a:p>
          <a:p>
            <a:pPr marL="38100">
              <a:lnSpc>
                <a:spcPts val="955"/>
              </a:lnSpc>
              <a:spcBef>
                <a:spcPts val="1065"/>
              </a:spcBef>
            </a:pPr>
            <a:r>
              <a:rPr lang="en-US" sz="800" spc="-5" dirty="0">
                <a:solidFill>
                  <a:srgbClr val="545454"/>
                </a:solidFill>
                <a:latin typeface="Noto Sans Mono CJK JP Bold"/>
                <a:cs typeface="Noto Sans Mono CJK JP Bold"/>
              </a:rPr>
              <a:t>	</a:t>
            </a:r>
            <a:r>
              <a:rPr sz="800" spc="-5" dirty="0">
                <a:solidFill>
                  <a:srgbClr val="545454"/>
                </a:solidFill>
                <a:latin typeface="Noto Sans Mono CJK JP Bold"/>
                <a:cs typeface="Noto Sans Mono CJK JP Bold"/>
              </a:rPr>
              <a:t>$ </a:t>
            </a:r>
            <a:r>
              <a:rPr sz="800" spc="-5" dirty="0">
                <a:solidFill>
                  <a:srgbClr val="668C00"/>
                </a:solidFill>
                <a:latin typeface="Noto Sans Mono CJK JP Bold"/>
                <a:cs typeface="Noto Sans Mono CJK JP Bold"/>
              </a:rPr>
              <a:t>cd</a:t>
            </a:r>
            <a:r>
              <a:rPr sz="800" spc="-10" dirty="0">
                <a:solidFill>
                  <a:srgbClr val="668C00"/>
                </a:solidFill>
                <a:latin typeface="Noto Sans Mono CJK JP Bold"/>
                <a:cs typeface="Noto Sans Mono CJK JP Bold"/>
              </a:rPr>
              <a:t> </a:t>
            </a:r>
            <a:r>
              <a:rPr sz="800" spc="-5" dirty="0">
                <a:solidFill>
                  <a:srgbClr val="3F3F3F"/>
                </a:solidFill>
                <a:latin typeface="Noto Sans Mono CJK JP Bold"/>
                <a:cs typeface="Noto Sans Mono CJK JP Bold"/>
              </a:rPr>
              <a:t>/opt/poky/2.5</a:t>
            </a:r>
            <a:endParaRPr sz="800" dirty="0">
              <a:latin typeface="Noto Sans Mono CJK JP Bold"/>
              <a:cs typeface="Noto Sans Mono CJK JP Bold"/>
            </a:endParaRPr>
          </a:p>
          <a:p>
            <a:pPr marL="38100">
              <a:lnSpc>
                <a:spcPts val="955"/>
              </a:lnSpc>
            </a:pPr>
            <a:r>
              <a:rPr lang="en-US" sz="800" spc="-5" dirty="0">
                <a:solidFill>
                  <a:srgbClr val="545454"/>
                </a:solidFill>
                <a:latin typeface="Noto Sans Mono CJK JP Bold"/>
                <a:cs typeface="Noto Sans Mono CJK JP Bold"/>
              </a:rPr>
              <a:t>	</a:t>
            </a:r>
            <a:r>
              <a:rPr sz="800" spc="-5" dirty="0">
                <a:solidFill>
                  <a:srgbClr val="545454"/>
                </a:solidFill>
                <a:latin typeface="Noto Sans Mono CJK JP Bold"/>
                <a:cs typeface="Noto Sans Mono CJK JP Bold"/>
              </a:rPr>
              <a:t>$ </a:t>
            </a:r>
            <a:r>
              <a:rPr sz="800" spc="-5" dirty="0">
                <a:solidFill>
                  <a:srgbClr val="668C00"/>
                </a:solidFill>
                <a:latin typeface="Noto Sans Mono CJK JP Bold"/>
                <a:cs typeface="Noto Sans Mono CJK JP Bold"/>
              </a:rPr>
              <a:t>source</a:t>
            </a:r>
            <a:r>
              <a:rPr sz="800" dirty="0">
                <a:solidFill>
                  <a:srgbClr val="668C00"/>
                </a:solidFill>
                <a:latin typeface="Noto Sans Mono CJK JP Bold"/>
                <a:cs typeface="Noto Sans Mono CJK JP Bold"/>
              </a:rPr>
              <a:t> </a:t>
            </a:r>
            <a:r>
              <a:rPr sz="800" spc="-5" dirty="0">
                <a:solidFill>
                  <a:srgbClr val="3F3F3F"/>
                </a:solidFill>
                <a:latin typeface="Noto Sans Mono CJK JP Bold"/>
                <a:cs typeface="Noto Sans Mono CJK JP Bold"/>
              </a:rPr>
              <a:t>./environment-setup-cortexa8hf-neon-poky-linux-gnueabi</a:t>
            </a:r>
            <a:endParaRPr sz="800" dirty="0">
              <a:latin typeface="Noto Sans Mono CJK JP Bold"/>
              <a:cs typeface="Noto Sans Mono CJK JP Bold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50" dirty="0">
              <a:latin typeface="Noto Sans Mono CJK JP Bold"/>
              <a:cs typeface="Noto Sans Mono CJK JP Bold"/>
            </a:endParaRPr>
          </a:p>
          <a:p>
            <a:pPr marL="314960" indent="-177800">
              <a:lnSpc>
                <a:spcPct val="100000"/>
              </a:lnSpc>
              <a:spcBef>
                <a:spcPts val="5"/>
              </a:spcBef>
              <a:buClr>
                <a:srgbClr val="F47F19"/>
              </a:buClr>
              <a:buFont typeface="MathJax_AMS"/>
              <a:buChar char="▶"/>
              <a:tabLst>
                <a:tab pos="315595" algn="l"/>
              </a:tabLst>
            </a:pPr>
            <a:r>
              <a:rPr sz="1100" spc="-5" dirty="0">
                <a:latin typeface="LM Sans 10"/>
                <a:cs typeface="LM Sans 10"/>
              </a:rPr>
              <a:t>The</a:t>
            </a:r>
            <a:r>
              <a:rPr sz="1100" spc="-35" dirty="0">
                <a:latin typeface="LM Sans 10"/>
                <a:cs typeface="LM Sans 10"/>
              </a:rPr>
              <a:t> </a:t>
            </a:r>
            <a:r>
              <a:rPr sz="11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PATH</a:t>
            </a:r>
            <a:r>
              <a:rPr sz="1100" spc="-21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 </a:t>
            </a:r>
            <a:r>
              <a:rPr sz="1100" spc="-5" dirty="0">
                <a:latin typeface="LM Sans 10"/>
                <a:cs typeface="LM Sans 10"/>
              </a:rPr>
              <a:t>is</a:t>
            </a:r>
            <a:r>
              <a:rPr sz="1100" spc="-3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updated</a:t>
            </a:r>
            <a:r>
              <a:rPr sz="1100" spc="-3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to</a:t>
            </a:r>
            <a:r>
              <a:rPr sz="1100" spc="-35" dirty="0">
                <a:latin typeface="LM Sans 10"/>
                <a:cs typeface="LM Sans 10"/>
              </a:rPr>
              <a:t> </a:t>
            </a:r>
            <a:r>
              <a:rPr sz="1100" spc="-15" dirty="0">
                <a:latin typeface="LM Sans 10"/>
                <a:cs typeface="LM Sans 10"/>
              </a:rPr>
              <a:t>take</a:t>
            </a:r>
            <a:r>
              <a:rPr sz="1100" spc="-3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into</a:t>
            </a:r>
            <a:r>
              <a:rPr sz="1100" spc="-3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account</a:t>
            </a:r>
            <a:r>
              <a:rPr sz="1100" spc="-3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the</a:t>
            </a:r>
            <a:r>
              <a:rPr sz="1100" spc="-35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binaries</a:t>
            </a:r>
            <a:r>
              <a:rPr sz="1100" spc="-3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installed</a:t>
            </a:r>
            <a:r>
              <a:rPr sz="1100" spc="-3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alongside</a:t>
            </a:r>
            <a:r>
              <a:rPr sz="1100" spc="-3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the</a:t>
            </a:r>
            <a:r>
              <a:rPr sz="1100" spc="-30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SDK.</a:t>
            </a:r>
            <a:endParaRPr sz="1100" dirty="0">
              <a:latin typeface="LM Sans 10"/>
              <a:cs typeface="LM Sans 10"/>
            </a:endParaRPr>
          </a:p>
          <a:p>
            <a:pPr marL="314960" indent="-177800">
              <a:lnSpc>
                <a:spcPct val="100000"/>
              </a:lnSpc>
              <a:spcBef>
                <a:spcPts val="330"/>
              </a:spcBef>
              <a:buClr>
                <a:srgbClr val="F47F19"/>
              </a:buClr>
              <a:buFont typeface="MathJax_AMS"/>
              <a:buChar char="▶"/>
              <a:tabLst>
                <a:tab pos="315595" algn="l"/>
              </a:tabLst>
            </a:pPr>
            <a:r>
              <a:rPr sz="1100" spc="-5" dirty="0">
                <a:latin typeface="LM Sans 10"/>
                <a:cs typeface="LM Sans 10"/>
              </a:rPr>
              <a:t>Environment </a:t>
            </a:r>
            <a:r>
              <a:rPr sz="1100" spc="-10" dirty="0">
                <a:latin typeface="LM Sans 10"/>
                <a:cs typeface="LM Sans 10"/>
              </a:rPr>
              <a:t>variables </a:t>
            </a:r>
            <a:r>
              <a:rPr sz="1100" spc="-15" dirty="0">
                <a:latin typeface="LM Sans 10"/>
                <a:cs typeface="LM Sans 10"/>
              </a:rPr>
              <a:t>are </a:t>
            </a:r>
            <a:r>
              <a:rPr sz="1100" spc="-5" dirty="0">
                <a:latin typeface="LM Sans 10"/>
                <a:cs typeface="LM Sans 10"/>
              </a:rPr>
              <a:t>exported to help using the</a:t>
            </a:r>
            <a:r>
              <a:rPr sz="1100" dirty="0">
                <a:latin typeface="LM Sans 10"/>
                <a:cs typeface="LM Sans 10"/>
              </a:rPr>
              <a:t> tools.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CBB8362-F83D-463F-6CCF-A623AEF20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60"/>
              </a:spcBef>
            </a:pPr>
            <a:fld id="{81D60167-4931-47E6-BA6A-407CBD079E47}" type="slidenum">
              <a:rPr lang="en-US" spc="-5" smtClean="0"/>
              <a:t>236</a:t>
            </a:fld>
            <a:r>
              <a:rPr lang="en-US" spc="-5"/>
              <a:t>/300</a:t>
            </a:r>
            <a:endParaRPr lang="en-US" spc="-5" dirty="0"/>
          </a:p>
        </p:txBody>
      </p:sp>
    </p:spTree>
  </p:cSld>
  <p:clrMapOvr>
    <a:masterClrMapping/>
  </p:clrMapOvr>
  <p:transition>
    <p:cut/>
  </p:transition>
</p:sld>
</file>

<file path=ppt/slides/slide2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962" y="28051"/>
            <a:ext cx="1654606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20" dirty="0"/>
              <a:t>SDK</a:t>
            </a:r>
            <a:r>
              <a:rPr sz="1400" spc="-50" dirty="0"/>
              <a:t> </a:t>
            </a:r>
            <a:r>
              <a:rPr sz="1400" spc="10" dirty="0"/>
              <a:t>installation</a:t>
            </a:r>
            <a:endParaRPr sz="1400"/>
          </a:p>
        </p:txBody>
      </p:sp>
      <p:sp>
        <p:nvSpPr>
          <p:cNvPr id="29" name="object 29"/>
          <p:cNvSpPr txBox="1">
            <a:spLocks noGrp="1"/>
          </p:cNvSpPr>
          <p:nvPr>
            <p:ph type="ftr" sz="quarter" idx="11"/>
          </p:nvPr>
        </p:nvSpPr>
        <p:spPr>
          <a:xfrm>
            <a:off x="273532" y="3143455"/>
            <a:ext cx="2518410" cy="82074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lang="en-US" spc="-5" dirty="0"/>
              <a:t>Remake by Mao Huynh</a:t>
            </a:r>
            <a:endParaRPr spc="-5" dirty="0">
              <a:latin typeface="Noto Sans Mono CJK JP Bold"/>
              <a:cs typeface="Noto Sans Mono CJK JP Bold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47294" y="950796"/>
            <a:ext cx="5033645" cy="1209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299"/>
              </a:lnSpc>
              <a:spcBef>
                <a:spcPts val="100"/>
              </a:spcBef>
            </a:pPr>
            <a:r>
              <a:rPr sz="1100" spc="-5" dirty="0">
                <a:solidFill>
                  <a:srgbClr val="3333B2"/>
                </a:solidFill>
                <a:latin typeface="LM Sans 10"/>
                <a:cs typeface="LM Sans 10"/>
              </a:rPr>
              <a:t>environment-setup-cortexa8hf-neon-poky-linux-gnueabi </a:t>
            </a:r>
            <a:r>
              <a:rPr sz="1100" spc="-5" dirty="0">
                <a:latin typeface="LM Sans 10"/>
                <a:cs typeface="LM Sans 10"/>
              </a:rPr>
              <a:t>Exports environment </a:t>
            </a:r>
            <a:r>
              <a:rPr sz="1100" spc="-10" dirty="0">
                <a:latin typeface="LM Sans 10"/>
                <a:cs typeface="LM Sans 10"/>
              </a:rPr>
              <a:t>variables.  </a:t>
            </a:r>
            <a:r>
              <a:rPr sz="1100" spc="-5" dirty="0">
                <a:solidFill>
                  <a:srgbClr val="3333B2"/>
                </a:solidFill>
                <a:latin typeface="LM Sans 10"/>
                <a:cs typeface="LM Sans 10"/>
              </a:rPr>
              <a:t>site-config-cortexa8hf-neon-poky-linux-gnueabi </a:t>
            </a:r>
            <a:r>
              <a:rPr sz="1100" spc="-15" dirty="0">
                <a:latin typeface="LM Sans 10"/>
                <a:cs typeface="LM Sans 10"/>
              </a:rPr>
              <a:t>Variables </a:t>
            </a:r>
            <a:r>
              <a:rPr sz="1100" spc="-5" dirty="0">
                <a:latin typeface="LM Sans 10"/>
                <a:cs typeface="LM Sans 10"/>
              </a:rPr>
              <a:t>used during the</a:t>
            </a:r>
            <a:r>
              <a:rPr sz="1100" spc="-16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toolchain</a:t>
            </a:r>
            <a:endParaRPr sz="1100">
              <a:latin typeface="LM Sans 10"/>
              <a:cs typeface="LM Sans 10"/>
            </a:endParaRPr>
          </a:p>
          <a:p>
            <a:pPr marL="801370">
              <a:lnSpc>
                <a:spcPct val="100000"/>
              </a:lnSpc>
              <a:spcBef>
                <a:spcPts val="35"/>
              </a:spcBef>
            </a:pPr>
            <a:r>
              <a:rPr sz="1100" spc="-5" dirty="0">
                <a:latin typeface="LM Sans 10"/>
                <a:cs typeface="LM Sans 10"/>
              </a:rPr>
              <a:t>creation</a:t>
            </a:r>
            <a:endParaRPr sz="1100">
              <a:latin typeface="LM Sans 10"/>
              <a:cs typeface="LM Sans 10"/>
            </a:endParaRPr>
          </a:p>
          <a:p>
            <a:pPr marL="801370" marR="89535" indent="-532765">
              <a:lnSpc>
                <a:spcPct val="102600"/>
              </a:lnSpc>
              <a:spcBef>
                <a:spcPts val="300"/>
              </a:spcBef>
            </a:pPr>
            <a:r>
              <a:rPr sz="1100" dirty="0">
                <a:solidFill>
                  <a:srgbClr val="3333B2"/>
                </a:solidFill>
                <a:latin typeface="LM Sans 10"/>
                <a:cs typeface="LM Sans 10"/>
              </a:rPr>
              <a:t>sysroots </a:t>
            </a:r>
            <a:r>
              <a:rPr sz="1100" spc="-10" dirty="0">
                <a:latin typeface="LM Sans 10"/>
                <a:cs typeface="LM Sans 10"/>
              </a:rPr>
              <a:t>SDK binaries, </a:t>
            </a:r>
            <a:r>
              <a:rPr sz="1100" spc="-5" dirty="0">
                <a:latin typeface="LM Sans 10"/>
                <a:cs typeface="LM Sans 10"/>
              </a:rPr>
              <a:t>headers and </a:t>
            </a:r>
            <a:r>
              <a:rPr sz="1100" spc="-10" dirty="0">
                <a:latin typeface="LM Sans 10"/>
                <a:cs typeface="LM Sans 10"/>
              </a:rPr>
              <a:t>libraries. </a:t>
            </a:r>
            <a:r>
              <a:rPr sz="1100" spc="-5" dirty="0">
                <a:latin typeface="LM Sans 10"/>
                <a:cs typeface="LM Sans 10"/>
              </a:rPr>
              <a:t>Contains one </a:t>
            </a:r>
            <a:r>
              <a:rPr sz="1100" spc="-10" dirty="0">
                <a:latin typeface="LM Sans 10"/>
                <a:cs typeface="LM Sans 10"/>
              </a:rPr>
              <a:t>directory </a:t>
            </a:r>
            <a:r>
              <a:rPr sz="1100" spc="-15" dirty="0">
                <a:latin typeface="LM Sans 10"/>
                <a:cs typeface="LM Sans 10"/>
              </a:rPr>
              <a:t>for </a:t>
            </a:r>
            <a:r>
              <a:rPr sz="1100" spc="-5" dirty="0">
                <a:latin typeface="LM Sans 10"/>
                <a:cs typeface="LM Sans 10"/>
              </a:rPr>
              <a:t>the host  and one </a:t>
            </a:r>
            <a:r>
              <a:rPr sz="1100" spc="-15" dirty="0">
                <a:latin typeface="LM Sans 10"/>
                <a:cs typeface="LM Sans 10"/>
              </a:rPr>
              <a:t>for </a:t>
            </a:r>
            <a:r>
              <a:rPr sz="1100" spc="-5" dirty="0">
                <a:latin typeface="LM Sans 10"/>
                <a:cs typeface="LM Sans 10"/>
              </a:rPr>
              <a:t>the</a:t>
            </a:r>
            <a:r>
              <a:rPr sz="1100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target.</a:t>
            </a:r>
            <a:endParaRPr sz="1100">
              <a:latin typeface="LM Sans 10"/>
              <a:cs typeface="LM Sans 10"/>
            </a:endParaRPr>
          </a:p>
          <a:p>
            <a:pPr marL="12700">
              <a:lnSpc>
                <a:spcPct val="100000"/>
              </a:lnSpc>
              <a:spcBef>
                <a:spcPts val="334"/>
              </a:spcBef>
            </a:pPr>
            <a:r>
              <a:rPr sz="1100" spc="-5" dirty="0">
                <a:solidFill>
                  <a:srgbClr val="3333B2"/>
                </a:solidFill>
                <a:latin typeface="LM Sans 10"/>
                <a:cs typeface="LM Sans 10"/>
              </a:rPr>
              <a:t>version-cortexa8hf-neon-poky-linux-gnueabi </a:t>
            </a:r>
            <a:r>
              <a:rPr sz="1100" spc="-10" dirty="0">
                <a:latin typeface="LM Sans 10"/>
                <a:cs typeface="LM Sans 10"/>
              </a:rPr>
              <a:t>Version</a:t>
            </a:r>
            <a:r>
              <a:rPr sz="1100" spc="-190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information.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535889F-528A-88D7-2876-8F58FB704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60"/>
              </a:spcBef>
            </a:pPr>
            <a:fld id="{81D60167-4931-47E6-BA6A-407CBD079E47}" type="slidenum">
              <a:rPr lang="en-US" spc="-5" smtClean="0"/>
              <a:t>237</a:t>
            </a:fld>
            <a:r>
              <a:rPr lang="en-US" spc="-5"/>
              <a:t>/300</a:t>
            </a:r>
            <a:endParaRPr lang="en-US" spc="-5" dirty="0"/>
          </a:p>
        </p:txBody>
      </p:sp>
    </p:spTree>
  </p:cSld>
  <p:clrMapOvr>
    <a:masterClrMapping/>
  </p:clrMapOvr>
  <p:transition>
    <p:cut/>
  </p:transition>
</p:sld>
</file>

<file path=ppt/slides/slide2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28051"/>
            <a:ext cx="2457107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20" dirty="0"/>
              <a:t>SDK </a:t>
            </a:r>
            <a:r>
              <a:rPr sz="1400" spc="15" dirty="0"/>
              <a:t>environment</a:t>
            </a:r>
            <a:r>
              <a:rPr sz="1400" spc="-60" dirty="0"/>
              <a:t> </a:t>
            </a:r>
            <a:r>
              <a:rPr sz="1400" spc="5" dirty="0"/>
              <a:t>variables</a:t>
            </a:r>
            <a:endParaRPr sz="1400"/>
          </a:p>
        </p:txBody>
      </p:sp>
      <p:sp>
        <p:nvSpPr>
          <p:cNvPr id="29" name="object 29"/>
          <p:cNvSpPr txBox="1">
            <a:spLocks noGrp="1"/>
          </p:cNvSpPr>
          <p:nvPr>
            <p:ph type="ftr" sz="quarter" idx="11"/>
          </p:nvPr>
        </p:nvSpPr>
        <p:spPr>
          <a:xfrm>
            <a:off x="273532" y="3143455"/>
            <a:ext cx="2518410" cy="82074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lang="en-US" spc="-5" dirty="0"/>
              <a:t>Remake by Mao Huynh</a:t>
            </a:r>
            <a:endParaRPr spc="-5" dirty="0">
              <a:latin typeface="Noto Sans Mono CJK JP Bold"/>
              <a:cs typeface="Noto Sans Mono CJK JP Bold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21894" y="455483"/>
            <a:ext cx="3149600" cy="244983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581025">
              <a:lnSpc>
                <a:spcPct val="100000"/>
              </a:lnSpc>
              <a:spcBef>
                <a:spcPts val="434"/>
              </a:spcBef>
            </a:pPr>
            <a:r>
              <a:rPr sz="1100" spc="-10" dirty="0">
                <a:solidFill>
                  <a:srgbClr val="3333B2"/>
                </a:solidFill>
                <a:latin typeface="LM Sans 10"/>
                <a:cs typeface="LM Sans 10"/>
              </a:rPr>
              <a:t>CC </a:t>
            </a:r>
            <a:r>
              <a:rPr sz="1100" spc="-15" dirty="0">
                <a:latin typeface="LM Sans 10"/>
                <a:cs typeface="LM Sans 10"/>
              </a:rPr>
              <a:t>Full </a:t>
            </a:r>
            <a:r>
              <a:rPr sz="1100" spc="-5" dirty="0">
                <a:latin typeface="LM Sans 10"/>
                <a:cs typeface="LM Sans 10"/>
              </a:rPr>
              <a:t>path to the </a:t>
            </a:r>
            <a:r>
              <a:rPr sz="1100" spc="-10" dirty="0">
                <a:latin typeface="LM Sans 10"/>
                <a:cs typeface="LM Sans 10"/>
              </a:rPr>
              <a:t>C </a:t>
            </a:r>
            <a:r>
              <a:rPr sz="1100" spc="-5" dirty="0">
                <a:latin typeface="LM Sans 10"/>
                <a:cs typeface="LM Sans 10"/>
              </a:rPr>
              <a:t>compiler</a:t>
            </a:r>
            <a:r>
              <a:rPr sz="1100" spc="-185" dirty="0">
                <a:latin typeface="LM Sans 10"/>
                <a:cs typeface="LM Sans 10"/>
              </a:rPr>
              <a:t> </a:t>
            </a:r>
            <a:r>
              <a:rPr sz="1100" spc="-25" dirty="0">
                <a:latin typeface="LM Sans 10"/>
                <a:cs typeface="LM Sans 10"/>
              </a:rPr>
              <a:t>binary.</a:t>
            </a:r>
            <a:endParaRPr sz="1100">
              <a:latin typeface="LM Sans 10"/>
              <a:cs typeface="LM Sans 10"/>
            </a:endParaRPr>
          </a:p>
          <a:p>
            <a:pPr marL="257175">
              <a:lnSpc>
                <a:spcPct val="100000"/>
              </a:lnSpc>
              <a:spcBef>
                <a:spcPts val="334"/>
              </a:spcBef>
            </a:pPr>
            <a:r>
              <a:rPr sz="1100" spc="-15" dirty="0">
                <a:solidFill>
                  <a:srgbClr val="3333B2"/>
                </a:solidFill>
                <a:latin typeface="LM Sans 10"/>
                <a:cs typeface="LM Sans 10"/>
              </a:rPr>
              <a:t>CFLAGS </a:t>
            </a:r>
            <a:r>
              <a:rPr sz="1100" spc="-10" dirty="0">
                <a:latin typeface="LM Sans 10"/>
                <a:cs typeface="LM Sans 10"/>
              </a:rPr>
              <a:t>C </a:t>
            </a:r>
            <a:r>
              <a:rPr sz="1100" spc="-5" dirty="0">
                <a:latin typeface="LM Sans 10"/>
                <a:cs typeface="LM Sans 10"/>
              </a:rPr>
              <a:t>flags, used </a:t>
            </a:r>
            <a:r>
              <a:rPr sz="1100" spc="-20" dirty="0">
                <a:latin typeface="LM Sans 10"/>
                <a:cs typeface="LM Sans 10"/>
              </a:rPr>
              <a:t>by </a:t>
            </a:r>
            <a:r>
              <a:rPr sz="1100" spc="-5" dirty="0">
                <a:latin typeface="LM Sans 10"/>
                <a:cs typeface="LM Sans 10"/>
              </a:rPr>
              <a:t>the </a:t>
            </a:r>
            <a:r>
              <a:rPr sz="1100" spc="-10" dirty="0">
                <a:latin typeface="LM Sans 10"/>
                <a:cs typeface="LM Sans 10"/>
              </a:rPr>
              <a:t>C</a:t>
            </a:r>
            <a:r>
              <a:rPr sz="1100" spc="-17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compiler.</a:t>
            </a:r>
            <a:endParaRPr sz="1100">
              <a:latin typeface="LM Sans 10"/>
              <a:cs typeface="LM Sans 10"/>
            </a:endParaRPr>
          </a:p>
          <a:p>
            <a:pPr marL="484505">
              <a:lnSpc>
                <a:spcPct val="100000"/>
              </a:lnSpc>
              <a:spcBef>
                <a:spcPts val="330"/>
              </a:spcBef>
            </a:pPr>
            <a:r>
              <a:rPr sz="1100" spc="-10" dirty="0">
                <a:solidFill>
                  <a:srgbClr val="3333B2"/>
                </a:solidFill>
                <a:latin typeface="LM Sans 10"/>
                <a:cs typeface="LM Sans 10"/>
              </a:rPr>
              <a:t>CXX </a:t>
            </a:r>
            <a:r>
              <a:rPr sz="1100" spc="-10" dirty="0">
                <a:latin typeface="LM Sans 10"/>
                <a:cs typeface="LM Sans 10"/>
              </a:rPr>
              <a:t>C++</a:t>
            </a:r>
            <a:r>
              <a:rPr sz="1100" spc="-18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compiler.</a:t>
            </a:r>
            <a:endParaRPr sz="1100">
              <a:latin typeface="LM Sans 10"/>
              <a:cs typeface="LM Sans 10"/>
            </a:endParaRPr>
          </a:p>
          <a:p>
            <a:pPr marL="72390">
              <a:lnSpc>
                <a:spcPct val="100000"/>
              </a:lnSpc>
              <a:spcBef>
                <a:spcPts val="335"/>
              </a:spcBef>
            </a:pPr>
            <a:r>
              <a:rPr sz="1100" spc="-10" dirty="0">
                <a:solidFill>
                  <a:srgbClr val="3333B2"/>
                </a:solidFill>
                <a:latin typeface="LM Sans 10"/>
                <a:cs typeface="LM Sans 10"/>
              </a:rPr>
              <a:t>CXXFLAGS </a:t>
            </a:r>
            <a:r>
              <a:rPr sz="1100" spc="-10" dirty="0">
                <a:latin typeface="LM Sans 10"/>
                <a:cs typeface="LM Sans 10"/>
              </a:rPr>
              <a:t>C++ </a:t>
            </a:r>
            <a:r>
              <a:rPr sz="1100" spc="-5" dirty="0">
                <a:latin typeface="LM Sans 10"/>
                <a:cs typeface="LM Sans 10"/>
              </a:rPr>
              <a:t>flags, used </a:t>
            </a:r>
            <a:r>
              <a:rPr sz="1100" spc="-20" dirty="0">
                <a:latin typeface="LM Sans 10"/>
                <a:cs typeface="LM Sans 10"/>
              </a:rPr>
              <a:t>by</a:t>
            </a:r>
            <a:r>
              <a:rPr sz="1100" spc="-190" dirty="0">
                <a:latin typeface="LM Sans 10"/>
                <a:cs typeface="LM Sans 10"/>
              </a:rPr>
              <a:t> </a:t>
            </a:r>
            <a:r>
              <a:rPr sz="11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CPP</a:t>
            </a:r>
            <a:endParaRPr sz="1100">
              <a:latin typeface="Noto Sans Mono CJK JP Bold"/>
              <a:cs typeface="Noto Sans Mono CJK JP Bold"/>
            </a:endParaRPr>
          </a:p>
          <a:p>
            <a:pPr marR="1339850" algn="ctr">
              <a:lnSpc>
                <a:spcPct val="100000"/>
              </a:lnSpc>
              <a:spcBef>
                <a:spcPts val="335"/>
              </a:spcBef>
            </a:pPr>
            <a:r>
              <a:rPr sz="1100" spc="-10" dirty="0">
                <a:solidFill>
                  <a:srgbClr val="3333B2"/>
                </a:solidFill>
                <a:latin typeface="LM Sans 10"/>
                <a:cs typeface="LM Sans 10"/>
              </a:rPr>
              <a:t>LD</a:t>
            </a:r>
            <a:r>
              <a:rPr sz="1100" spc="165" dirty="0">
                <a:solidFill>
                  <a:srgbClr val="3333B2"/>
                </a:solidFill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Linker.</a:t>
            </a:r>
            <a:endParaRPr sz="1100">
              <a:latin typeface="LM Sans 10"/>
              <a:cs typeface="LM Sans 10"/>
            </a:endParaRPr>
          </a:p>
          <a:p>
            <a:pPr marL="170815">
              <a:lnSpc>
                <a:spcPct val="100000"/>
              </a:lnSpc>
              <a:spcBef>
                <a:spcPts val="334"/>
              </a:spcBef>
            </a:pPr>
            <a:r>
              <a:rPr sz="1100" spc="-15" dirty="0">
                <a:solidFill>
                  <a:srgbClr val="3333B2"/>
                </a:solidFill>
                <a:latin typeface="LM Sans 10"/>
                <a:cs typeface="LM Sans 10"/>
              </a:rPr>
              <a:t>LDFLAGS </a:t>
            </a:r>
            <a:r>
              <a:rPr sz="1100" spc="-5" dirty="0">
                <a:latin typeface="LM Sans 10"/>
                <a:cs typeface="LM Sans 10"/>
              </a:rPr>
              <a:t>Link flags, used </a:t>
            </a:r>
            <a:r>
              <a:rPr sz="1100" spc="-20" dirty="0">
                <a:latin typeface="LM Sans 10"/>
                <a:cs typeface="LM Sans 10"/>
              </a:rPr>
              <a:t>by </a:t>
            </a:r>
            <a:r>
              <a:rPr sz="1100" spc="-5" dirty="0">
                <a:latin typeface="LM Sans 10"/>
                <a:cs typeface="LM Sans 10"/>
              </a:rPr>
              <a:t>the</a:t>
            </a:r>
            <a:r>
              <a:rPr sz="1100" spc="-165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linker.</a:t>
            </a:r>
            <a:endParaRPr sz="1100">
              <a:latin typeface="LM Sans 10"/>
              <a:cs typeface="LM Sans 10"/>
            </a:endParaRPr>
          </a:p>
          <a:p>
            <a:pPr marR="597535" algn="ctr">
              <a:lnSpc>
                <a:spcPct val="100000"/>
              </a:lnSpc>
              <a:spcBef>
                <a:spcPts val="330"/>
              </a:spcBef>
            </a:pPr>
            <a:r>
              <a:rPr sz="1100" spc="-10" dirty="0">
                <a:solidFill>
                  <a:srgbClr val="3333B2"/>
                </a:solidFill>
                <a:latin typeface="LM Sans 10"/>
                <a:cs typeface="LM Sans 10"/>
              </a:rPr>
              <a:t>ARCH </a:t>
            </a:r>
            <a:r>
              <a:rPr sz="1100" spc="-30" dirty="0">
                <a:latin typeface="LM Sans 10"/>
                <a:cs typeface="LM Sans 10"/>
              </a:rPr>
              <a:t>For </a:t>
            </a:r>
            <a:r>
              <a:rPr sz="1100" spc="-10" dirty="0">
                <a:latin typeface="LM Sans 10"/>
                <a:cs typeface="LM Sans 10"/>
              </a:rPr>
              <a:t>kernel</a:t>
            </a:r>
            <a:r>
              <a:rPr sz="1100" spc="-17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compilation.</a:t>
            </a:r>
            <a:endParaRPr sz="1100">
              <a:latin typeface="LM Sans 10"/>
              <a:cs typeface="LM Sans 10"/>
            </a:endParaRPr>
          </a:p>
          <a:p>
            <a:pPr marR="546100" algn="ctr">
              <a:lnSpc>
                <a:spcPct val="100000"/>
              </a:lnSpc>
              <a:spcBef>
                <a:spcPts val="335"/>
              </a:spcBef>
            </a:pPr>
            <a:r>
              <a:rPr sz="1100" spc="-10" dirty="0">
                <a:solidFill>
                  <a:srgbClr val="3333B2"/>
                </a:solidFill>
                <a:latin typeface="LM Sans 10"/>
                <a:cs typeface="LM Sans 10"/>
              </a:rPr>
              <a:t>CROSS_COMPILE </a:t>
            </a:r>
            <a:r>
              <a:rPr sz="1100" spc="-30" dirty="0">
                <a:latin typeface="LM Sans 10"/>
                <a:cs typeface="LM Sans 10"/>
              </a:rPr>
              <a:t>For </a:t>
            </a:r>
            <a:r>
              <a:rPr sz="1100" spc="-10" dirty="0">
                <a:latin typeface="LM Sans 10"/>
                <a:cs typeface="LM Sans 10"/>
              </a:rPr>
              <a:t>kernel</a:t>
            </a:r>
            <a:r>
              <a:rPr sz="1100" spc="-16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compilation.</a:t>
            </a:r>
            <a:endParaRPr sz="1100">
              <a:latin typeface="LM Sans 10"/>
              <a:cs typeface="LM Sans 10"/>
            </a:endParaRPr>
          </a:p>
          <a:p>
            <a:pPr marR="598805" algn="ctr">
              <a:lnSpc>
                <a:spcPct val="100000"/>
              </a:lnSpc>
              <a:spcBef>
                <a:spcPts val="335"/>
              </a:spcBef>
            </a:pPr>
            <a:r>
              <a:rPr sz="1100" spc="-10" dirty="0">
                <a:solidFill>
                  <a:srgbClr val="3333B2"/>
                </a:solidFill>
                <a:latin typeface="LM Sans 10"/>
                <a:cs typeface="LM Sans 10"/>
              </a:rPr>
              <a:t>GDB </a:t>
            </a:r>
            <a:r>
              <a:rPr sz="1100" spc="-10" dirty="0">
                <a:latin typeface="LM Sans 10"/>
                <a:cs typeface="LM Sans 10"/>
              </a:rPr>
              <a:t>SDK GNU</a:t>
            </a:r>
            <a:r>
              <a:rPr sz="1100" spc="-19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Debugger.</a:t>
            </a:r>
            <a:endParaRPr sz="1100">
              <a:latin typeface="LM Sans 10"/>
              <a:cs typeface="LM Sans 10"/>
            </a:endParaRPr>
          </a:p>
          <a:p>
            <a:pPr marR="1360805" algn="ctr">
              <a:lnSpc>
                <a:spcPct val="100000"/>
              </a:lnSpc>
              <a:spcBef>
                <a:spcPts val="334"/>
              </a:spcBef>
            </a:pPr>
            <a:r>
              <a:rPr sz="1100" spc="-10" dirty="0">
                <a:solidFill>
                  <a:srgbClr val="3333B2"/>
                </a:solidFill>
                <a:latin typeface="LM Sans 10"/>
                <a:cs typeface="LM Sans 10"/>
              </a:rPr>
              <a:t>OBJDUMP </a:t>
            </a:r>
            <a:r>
              <a:rPr sz="1100" spc="-10" dirty="0">
                <a:latin typeface="LM Sans 10"/>
                <a:cs typeface="LM Sans 10"/>
              </a:rPr>
              <a:t>SDK</a:t>
            </a:r>
            <a:r>
              <a:rPr sz="1100" spc="-21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objdump.</a:t>
            </a:r>
            <a:endParaRPr sz="1100">
              <a:latin typeface="LM Sans 10"/>
              <a:cs typeface="LM Sans 10"/>
            </a:endParaRPr>
          </a:p>
          <a:p>
            <a:pPr marL="137795">
              <a:lnSpc>
                <a:spcPct val="100000"/>
              </a:lnSpc>
              <a:spcBef>
                <a:spcPts val="1230"/>
              </a:spcBef>
            </a:pPr>
            <a:r>
              <a:rPr sz="1650" spc="-15" baseline="5050" dirty="0">
                <a:solidFill>
                  <a:srgbClr val="F47F19"/>
                </a:solidFill>
                <a:latin typeface="MathJax_AMS"/>
                <a:cs typeface="MathJax_AMS"/>
              </a:rPr>
              <a:t>▶ </a:t>
            </a:r>
            <a:r>
              <a:rPr sz="1100" spc="-55" dirty="0">
                <a:latin typeface="LM Sans 10"/>
                <a:cs typeface="LM Sans 10"/>
              </a:rPr>
              <a:t>To </a:t>
            </a:r>
            <a:r>
              <a:rPr sz="1100" spc="-5" dirty="0">
                <a:latin typeface="LM Sans 10"/>
                <a:cs typeface="LM Sans 10"/>
              </a:rPr>
              <a:t>see the full list, </a:t>
            </a:r>
            <a:r>
              <a:rPr sz="1100" dirty="0">
                <a:latin typeface="LM Sans 10"/>
                <a:cs typeface="LM Sans 10"/>
              </a:rPr>
              <a:t>open </a:t>
            </a:r>
            <a:r>
              <a:rPr sz="1100" spc="-5" dirty="0">
                <a:latin typeface="LM Sans 10"/>
                <a:cs typeface="LM Sans 10"/>
              </a:rPr>
              <a:t>the environment</a:t>
            </a:r>
            <a:r>
              <a:rPr sz="1100" spc="2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script.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9F7FFE5-5709-2A58-CE22-C15534A22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60"/>
              </a:spcBef>
            </a:pPr>
            <a:fld id="{81D60167-4931-47E6-BA6A-407CBD079E47}" type="slidenum">
              <a:rPr lang="en-US" spc="-5" smtClean="0"/>
              <a:t>238</a:t>
            </a:fld>
            <a:r>
              <a:rPr lang="en-US" spc="-5"/>
              <a:t>/300</a:t>
            </a:r>
            <a:endParaRPr lang="en-US" spc="-5" dirty="0"/>
          </a:p>
        </p:txBody>
      </p:sp>
    </p:spTree>
  </p:cSld>
  <p:clrMapOvr>
    <a:masterClrMapping/>
  </p:clrMapOvr>
  <p:transition>
    <p:cut/>
  </p:transition>
</p:sld>
</file>

<file path=ppt/slides/slide2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962" y="28051"/>
            <a:ext cx="1151686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5" dirty="0"/>
              <a:t>Examples</a:t>
            </a:r>
            <a:endParaRPr sz="1400"/>
          </a:p>
        </p:txBody>
      </p:sp>
      <p:sp>
        <p:nvSpPr>
          <p:cNvPr id="31" name="object 31"/>
          <p:cNvSpPr txBox="1">
            <a:spLocks noGrp="1"/>
          </p:cNvSpPr>
          <p:nvPr>
            <p:ph type="ftr" sz="quarter" idx="11"/>
          </p:nvPr>
        </p:nvSpPr>
        <p:spPr>
          <a:xfrm>
            <a:off x="273532" y="3143455"/>
            <a:ext cx="2518410" cy="82074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lang="en-US" spc="-5" dirty="0"/>
              <a:t>Remake by Mao Huynh</a:t>
            </a:r>
            <a:endParaRPr spc="-5" dirty="0">
              <a:latin typeface="Noto Sans Mono CJK JP Bold"/>
              <a:cs typeface="Noto Sans Mono CJK JP Bold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309181" y="1143164"/>
            <a:ext cx="5142230" cy="229870"/>
          </a:xfrm>
          <a:custGeom>
            <a:avLst/>
            <a:gdLst/>
            <a:ahLst/>
            <a:cxnLst/>
            <a:rect l="l" t="t" r="r" b="b"/>
            <a:pathLst>
              <a:path w="5142230" h="229869">
                <a:moveTo>
                  <a:pt x="5141671" y="44424"/>
                </a:moveTo>
                <a:lnTo>
                  <a:pt x="5140376" y="44424"/>
                </a:lnTo>
                <a:lnTo>
                  <a:pt x="5137670" y="31076"/>
                </a:lnTo>
                <a:lnTo>
                  <a:pt x="5126748" y="14922"/>
                </a:lnTo>
                <a:lnTo>
                  <a:pt x="5110607" y="4013"/>
                </a:lnTo>
                <a:lnTo>
                  <a:pt x="5090871" y="0"/>
                </a:lnTo>
                <a:lnTo>
                  <a:pt x="50800" y="0"/>
                </a:lnTo>
                <a:lnTo>
                  <a:pt x="31076" y="4013"/>
                </a:lnTo>
                <a:lnTo>
                  <a:pt x="14922" y="14922"/>
                </a:lnTo>
                <a:lnTo>
                  <a:pt x="4013" y="31076"/>
                </a:lnTo>
                <a:lnTo>
                  <a:pt x="1295" y="44424"/>
                </a:lnTo>
                <a:lnTo>
                  <a:pt x="0" y="44424"/>
                </a:lnTo>
                <a:lnTo>
                  <a:pt x="0" y="50800"/>
                </a:lnTo>
                <a:lnTo>
                  <a:pt x="0" y="82384"/>
                </a:lnTo>
                <a:lnTo>
                  <a:pt x="0" y="178485"/>
                </a:lnTo>
                <a:lnTo>
                  <a:pt x="4013" y="198221"/>
                </a:lnTo>
                <a:lnTo>
                  <a:pt x="14922" y="214376"/>
                </a:lnTo>
                <a:lnTo>
                  <a:pt x="31076" y="225285"/>
                </a:lnTo>
                <a:lnTo>
                  <a:pt x="50800" y="229298"/>
                </a:lnTo>
                <a:lnTo>
                  <a:pt x="5090871" y="229298"/>
                </a:lnTo>
                <a:lnTo>
                  <a:pt x="5110607" y="225285"/>
                </a:lnTo>
                <a:lnTo>
                  <a:pt x="5126748" y="214376"/>
                </a:lnTo>
                <a:lnTo>
                  <a:pt x="5137670" y="198221"/>
                </a:lnTo>
                <a:lnTo>
                  <a:pt x="5141671" y="178485"/>
                </a:lnTo>
                <a:lnTo>
                  <a:pt x="5141671" y="82384"/>
                </a:lnTo>
                <a:lnTo>
                  <a:pt x="5141671" y="50800"/>
                </a:lnTo>
                <a:lnTo>
                  <a:pt x="5141671" y="44424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09181" y="1854009"/>
            <a:ext cx="5142230" cy="506095"/>
          </a:xfrm>
          <a:custGeom>
            <a:avLst/>
            <a:gdLst/>
            <a:ahLst/>
            <a:cxnLst/>
            <a:rect l="l" t="t" r="r" b="b"/>
            <a:pathLst>
              <a:path w="5142230" h="506094">
                <a:moveTo>
                  <a:pt x="5141671" y="44424"/>
                </a:moveTo>
                <a:lnTo>
                  <a:pt x="5140376" y="44424"/>
                </a:lnTo>
                <a:lnTo>
                  <a:pt x="5137670" y="31076"/>
                </a:lnTo>
                <a:lnTo>
                  <a:pt x="5126748" y="14922"/>
                </a:lnTo>
                <a:lnTo>
                  <a:pt x="5110607" y="4013"/>
                </a:lnTo>
                <a:lnTo>
                  <a:pt x="5090871" y="0"/>
                </a:lnTo>
                <a:lnTo>
                  <a:pt x="50800" y="0"/>
                </a:lnTo>
                <a:lnTo>
                  <a:pt x="31076" y="4013"/>
                </a:lnTo>
                <a:lnTo>
                  <a:pt x="14922" y="14922"/>
                </a:lnTo>
                <a:lnTo>
                  <a:pt x="4013" y="31076"/>
                </a:lnTo>
                <a:lnTo>
                  <a:pt x="1295" y="44424"/>
                </a:lnTo>
                <a:lnTo>
                  <a:pt x="0" y="44424"/>
                </a:lnTo>
                <a:lnTo>
                  <a:pt x="0" y="50800"/>
                </a:lnTo>
                <a:lnTo>
                  <a:pt x="0" y="82384"/>
                </a:lnTo>
                <a:lnTo>
                  <a:pt x="0" y="455206"/>
                </a:lnTo>
                <a:lnTo>
                  <a:pt x="4013" y="474941"/>
                </a:lnTo>
                <a:lnTo>
                  <a:pt x="14922" y="491096"/>
                </a:lnTo>
                <a:lnTo>
                  <a:pt x="31076" y="502005"/>
                </a:lnTo>
                <a:lnTo>
                  <a:pt x="50800" y="506018"/>
                </a:lnTo>
                <a:lnTo>
                  <a:pt x="5090871" y="506018"/>
                </a:lnTo>
                <a:lnTo>
                  <a:pt x="5110607" y="502005"/>
                </a:lnTo>
                <a:lnTo>
                  <a:pt x="5126748" y="491096"/>
                </a:lnTo>
                <a:lnTo>
                  <a:pt x="5137670" y="474941"/>
                </a:lnTo>
                <a:lnTo>
                  <a:pt x="5141671" y="455206"/>
                </a:lnTo>
                <a:lnTo>
                  <a:pt x="5141671" y="82384"/>
                </a:lnTo>
                <a:lnTo>
                  <a:pt x="5141671" y="50800"/>
                </a:lnTo>
                <a:lnTo>
                  <a:pt x="5141671" y="44424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321894" y="862100"/>
            <a:ext cx="4240530" cy="14859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14960" indent="-177800">
              <a:lnSpc>
                <a:spcPct val="100000"/>
              </a:lnSpc>
              <a:spcBef>
                <a:spcPts val="90"/>
              </a:spcBef>
              <a:buClr>
                <a:srgbClr val="F47F19"/>
              </a:buClr>
              <a:buFont typeface="MathJax_AMS"/>
              <a:buChar char="▶"/>
              <a:tabLst>
                <a:tab pos="315595" algn="l"/>
              </a:tabLst>
            </a:pPr>
            <a:r>
              <a:rPr sz="1100" spc="-55" dirty="0">
                <a:latin typeface="LM Sans 10"/>
                <a:cs typeface="LM Sans 10"/>
              </a:rPr>
              <a:t>To </a:t>
            </a:r>
            <a:r>
              <a:rPr sz="1100" spc="-5" dirty="0">
                <a:latin typeface="LM Sans 10"/>
                <a:cs typeface="LM Sans 10"/>
              </a:rPr>
              <a:t>build an application </a:t>
            </a:r>
            <a:r>
              <a:rPr sz="1100" spc="-15" dirty="0">
                <a:latin typeface="LM Sans 10"/>
                <a:cs typeface="LM Sans 10"/>
              </a:rPr>
              <a:t>for </a:t>
            </a:r>
            <a:r>
              <a:rPr sz="1100" spc="-5" dirty="0">
                <a:latin typeface="LM Sans 10"/>
                <a:cs typeface="LM Sans 10"/>
              </a:rPr>
              <a:t>the</a:t>
            </a:r>
            <a:r>
              <a:rPr sz="1100" spc="45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target:</a:t>
            </a:r>
            <a:endParaRPr sz="1100">
              <a:latin typeface="LM Sans 10"/>
              <a:cs typeface="LM Sans 10"/>
            </a:endParaRPr>
          </a:p>
          <a:p>
            <a:pPr marL="38100">
              <a:lnSpc>
                <a:spcPct val="100000"/>
              </a:lnSpc>
              <a:spcBef>
                <a:spcPts val="975"/>
              </a:spcBef>
            </a:pPr>
            <a:r>
              <a:rPr sz="1100" spc="-5" dirty="0">
                <a:solidFill>
                  <a:srgbClr val="545454"/>
                </a:solidFill>
                <a:latin typeface="Noto Sans Mono CJK JP Bold"/>
                <a:cs typeface="Noto Sans Mono CJK JP Bold"/>
              </a:rPr>
              <a:t>$ </a:t>
            </a:r>
            <a:r>
              <a:rPr sz="1100" spc="-5" dirty="0">
                <a:solidFill>
                  <a:srgbClr val="00688C"/>
                </a:solidFill>
                <a:latin typeface="Noto Sans Mono CJK JP Bold"/>
                <a:cs typeface="Noto Sans Mono CJK JP Bold"/>
              </a:rPr>
              <a:t>$CC </a:t>
            </a:r>
            <a:r>
              <a:rPr sz="1100" spc="-5" dirty="0">
                <a:solidFill>
                  <a:srgbClr val="3F3F3F"/>
                </a:solidFill>
                <a:latin typeface="Noto Sans Mono CJK JP Bold"/>
                <a:cs typeface="Noto Sans Mono CJK JP Bold"/>
              </a:rPr>
              <a:t>-o example</a:t>
            </a:r>
            <a:r>
              <a:rPr sz="1100" spc="-20" dirty="0">
                <a:solidFill>
                  <a:srgbClr val="3F3F3F"/>
                </a:solidFill>
                <a:latin typeface="Noto Sans Mono CJK JP Bold"/>
                <a:cs typeface="Noto Sans Mono CJK JP Bold"/>
              </a:rPr>
              <a:t> </a:t>
            </a:r>
            <a:r>
              <a:rPr sz="1100" spc="-5" dirty="0">
                <a:solidFill>
                  <a:srgbClr val="3F3F3F"/>
                </a:solidFill>
                <a:latin typeface="Noto Sans Mono CJK JP Bold"/>
                <a:cs typeface="Noto Sans Mono CJK JP Bold"/>
              </a:rPr>
              <a:t>example.c</a:t>
            </a:r>
            <a:endParaRPr sz="1100">
              <a:latin typeface="Noto Sans Mono CJK JP Bold"/>
              <a:cs typeface="Noto Sans Mono CJK JP Bold"/>
            </a:endParaRPr>
          </a:p>
          <a:p>
            <a:pPr marL="314960" indent="-177800">
              <a:lnSpc>
                <a:spcPct val="100000"/>
              </a:lnSpc>
              <a:spcBef>
                <a:spcPts val="605"/>
              </a:spcBef>
              <a:buClr>
                <a:srgbClr val="F47F19"/>
              </a:buClr>
              <a:buFont typeface="MathJax_AMS"/>
              <a:buChar char="▶"/>
              <a:tabLst>
                <a:tab pos="315595" algn="l"/>
              </a:tabLst>
            </a:pPr>
            <a:r>
              <a:rPr sz="1100" spc="-5" dirty="0">
                <a:latin typeface="LM Sans 10"/>
                <a:cs typeface="LM Sans 10"/>
              </a:rPr>
              <a:t>The </a:t>
            </a:r>
            <a:r>
              <a:rPr sz="11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LDFLAGS </a:t>
            </a:r>
            <a:r>
              <a:rPr sz="1100" spc="-10" dirty="0">
                <a:latin typeface="LM Sans 10"/>
                <a:cs typeface="LM Sans 10"/>
              </a:rPr>
              <a:t>variables </a:t>
            </a:r>
            <a:r>
              <a:rPr sz="1100" spc="-5" dirty="0">
                <a:latin typeface="LM Sans 10"/>
                <a:cs typeface="LM Sans 10"/>
              </a:rPr>
              <a:t>is set to </a:t>
            </a:r>
            <a:r>
              <a:rPr sz="1100" spc="10" dirty="0">
                <a:latin typeface="LM Sans 10"/>
                <a:cs typeface="LM Sans 10"/>
              </a:rPr>
              <a:t>be </a:t>
            </a:r>
            <a:r>
              <a:rPr sz="1100" spc="-5" dirty="0">
                <a:latin typeface="LM Sans 10"/>
                <a:cs typeface="LM Sans 10"/>
              </a:rPr>
              <a:t>used with the </a:t>
            </a:r>
            <a:r>
              <a:rPr sz="1100" spc="-10" dirty="0">
                <a:latin typeface="LM Sans 10"/>
                <a:cs typeface="LM Sans 10"/>
              </a:rPr>
              <a:t>C </a:t>
            </a:r>
            <a:r>
              <a:rPr sz="1100" spc="-5" dirty="0">
                <a:latin typeface="LM Sans 10"/>
                <a:cs typeface="LM Sans 10"/>
              </a:rPr>
              <a:t>compiler</a:t>
            </a:r>
            <a:r>
              <a:rPr sz="1100" spc="-229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(</a:t>
            </a:r>
            <a:r>
              <a:rPr sz="11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gcc</a:t>
            </a:r>
            <a:r>
              <a:rPr sz="1100" spc="-5" dirty="0">
                <a:latin typeface="LM Sans 10"/>
                <a:cs typeface="LM Sans 10"/>
              </a:rPr>
              <a:t>).</a:t>
            </a:r>
            <a:endParaRPr sz="1100">
              <a:latin typeface="LM Sans 10"/>
              <a:cs typeface="LM Sans 10"/>
            </a:endParaRPr>
          </a:p>
          <a:p>
            <a:pPr marL="591820" lvl="1" indent="-132715">
              <a:lnSpc>
                <a:spcPct val="100000"/>
              </a:lnSpc>
              <a:spcBef>
                <a:spcPts val="175"/>
              </a:spcBef>
              <a:buClr>
                <a:srgbClr val="F47F19"/>
              </a:buClr>
              <a:buFont typeface="Times New Roman"/>
              <a:buChar char="•"/>
              <a:tabLst>
                <a:tab pos="592455" algn="l"/>
              </a:tabLst>
            </a:pPr>
            <a:r>
              <a:rPr sz="1000" spc="-5" dirty="0">
                <a:latin typeface="LM Sans 10"/>
                <a:cs typeface="LM Sans 10"/>
              </a:rPr>
              <a:t>When building the Linux </a:t>
            </a:r>
            <a:r>
              <a:rPr sz="1000" spc="-10" dirty="0">
                <a:latin typeface="LM Sans 10"/>
                <a:cs typeface="LM Sans 10"/>
              </a:rPr>
              <a:t>kernel, </a:t>
            </a:r>
            <a:r>
              <a:rPr sz="1000" spc="-5" dirty="0">
                <a:latin typeface="LM Sans 10"/>
                <a:cs typeface="LM Sans 10"/>
              </a:rPr>
              <a:t>unset this</a:t>
            </a:r>
            <a:r>
              <a:rPr sz="1000" spc="5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variable.</a:t>
            </a:r>
            <a:endParaRPr sz="1000">
              <a:latin typeface="LM Sans 10"/>
              <a:cs typeface="LM Sans 10"/>
            </a:endParaRPr>
          </a:p>
          <a:p>
            <a:pPr marL="38100">
              <a:lnSpc>
                <a:spcPts val="1200"/>
              </a:lnSpc>
              <a:spcBef>
                <a:spcPts val="1000"/>
              </a:spcBef>
            </a:pPr>
            <a:r>
              <a:rPr sz="1000" spc="-5" dirty="0">
                <a:solidFill>
                  <a:srgbClr val="545454"/>
                </a:solidFill>
                <a:latin typeface="Noto Sans Mono CJK JP Bold"/>
                <a:cs typeface="Noto Sans Mono CJK JP Bold"/>
              </a:rPr>
              <a:t>$ </a:t>
            </a:r>
            <a:r>
              <a:rPr sz="1000" spc="-5" dirty="0">
                <a:solidFill>
                  <a:srgbClr val="668C00"/>
                </a:solidFill>
                <a:latin typeface="Noto Sans Mono CJK JP Bold"/>
                <a:cs typeface="Noto Sans Mono CJK JP Bold"/>
              </a:rPr>
              <a:t>unset</a:t>
            </a:r>
            <a:r>
              <a:rPr sz="1000" spc="-10" dirty="0">
                <a:solidFill>
                  <a:srgbClr val="668C00"/>
                </a:solidFill>
                <a:latin typeface="Noto Sans Mono CJK JP Bold"/>
                <a:cs typeface="Noto Sans Mono CJK JP Bold"/>
              </a:rPr>
              <a:t> </a:t>
            </a:r>
            <a:r>
              <a:rPr sz="1000" spc="-5" dirty="0">
                <a:solidFill>
                  <a:srgbClr val="3F3F3F"/>
                </a:solidFill>
                <a:latin typeface="Noto Sans Mono CJK JP Bold"/>
                <a:cs typeface="Noto Sans Mono CJK JP Bold"/>
              </a:rPr>
              <a:t>LDFLAGS</a:t>
            </a:r>
            <a:endParaRPr sz="1000">
              <a:latin typeface="Noto Sans Mono CJK JP Bold"/>
              <a:cs typeface="Noto Sans Mono CJK JP Bold"/>
            </a:endParaRPr>
          </a:p>
          <a:p>
            <a:pPr marL="38100">
              <a:lnSpc>
                <a:spcPts val="1195"/>
              </a:lnSpc>
            </a:pPr>
            <a:r>
              <a:rPr sz="1000" spc="-5" dirty="0">
                <a:solidFill>
                  <a:srgbClr val="545454"/>
                </a:solidFill>
                <a:latin typeface="Noto Sans Mono CJK JP Bold"/>
                <a:cs typeface="Noto Sans Mono CJK JP Bold"/>
              </a:rPr>
              <a:t>$ </a:t>
            </a:r>
            <a:r>
              <a:rPr sz="1000" spc="-5" dirty="0">
                <a:solidFill>
                  <a:srgbClr val="3F3F3F"/>
                </a:solidFill>
                <a:latin typeface="Noto Sans Mono CJK JP Bold"/>
                <a:cs typeface="Noto Sans Mono CJK JP Bold"/>
              </a:rPr>
              <a:t>make</a:t>
            </a:r>
            <a:r>
              <a:rPr sz="1000" spc="-10" dirty="0">
                <a:solidFill>
                  <a:srgbClr val="3F3F3F"/>
                </a:solidFill>
                <a:latin typeface="Noto Sans Mono CJK JP Bold"/>
                <a:cs typeface="Noto Sans Mono CJK JP Bold"/>
              </a:rPr>
              <a:t> </a:t>
            </a:r>
            <a:r>
              <a:rPr sz="1000" spc="-5" dirty="0">
                <a:solidFill>
                  <a:srgbClr val="3F3F3F"/>
                </a:solidFill>
                <a:latin typeface="Noto Sans Mono CJK JP Bold"/>
                <a:cs typeface="Noto Sans Mono CJK JP Bold"/>
              </a:rPr>
              <a:t>menuconfig</a:t>
            </a:r>
            <a:endParaRPr sz="1000">
              <a:latin typeface="Noto Sans Mono CJK JP Bold"/>
              <a:cs typeface="Noto Sans Mono CJK JP Bold"/>
            </a:endParaRPr>
          </a:p>
          <a:p>
            <a:pPr marL="38100">
              <a:lnSpc>
                <a:spcPts val="1200"/>
              </a:lnSpc>
            </a:pPr>
            <a:r>
              <a:rPr sz="1000" spc="-5" dirty="0">
                <a:solidFill>
                  <a:srgbClr val="545454"/>
                </a:solidFill>
                <a:latin typeface="Noto Sans Mono CJK JP Bold"/>
                <a:cs typeface="Noto Sans Mono CJK JP Bold"/>
              </a:rPr>
              <a:t>$</a:t>
            </a:r>
            <a:r>
              <a:rPr sz="1000" spc="-10" dirty="0">
                <a:solidFill>
                  <a:srgbClr val="545454"/>
                </a:solidFill>
                <a:latin typeface="Noto Sans Mono CJK JP Bold"/>
                <a:cs typeface="Noto Sans Mono CJK JP Bold"/>
              </a:rPr>
              <a:t> </a:t>
            </a:r>
            <a:r>
              <a:rPr sz="1000" spc="-5" dirty="0">
                <a:solidFill>
                  <a:srgbClr val="3F3F3F"/>
                </a:solidFill>
                <a:latin typeface="Noto Sans Mono CJK JP Bold"/>
                <a:cs typeface="Noto Sans Mono CJK JP Bold"/>
              </a:rPr>
              <a:t>make</a:t>
            </a:r>
            <a:endParaRPr sz="1000">
              <a:latin typeface="Noto Sans Mono CJK JP Bold"/>
              <a:cs typeface="Noto Sans Mono CJK JP Bold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629B981-FD96-0690-A7FC-2FFCD7F80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60"/>
              </a:spcBef>
            </a:pPr>
            <a:fld id="{81D60167-4931-47E6-BA6A-407CBD079E47}" type="slidenum">
              <a:rPr lang="en-US" spc="-5" smtClean="0"/>
              <a:t>239</a:t>
            </a:fld>
            <a:r>
              <a:rPr lang="en-US" spc="-5"/>
              <a:t>/300</a:t>
            </a:r>
            <a:endParaRPr lang="en-US" spc="-5" dirty="0"/>
          </a:p>
        </p:txBody>
      </p:sp>
    </p:spTree>
  </p:cSld>
  <p:clrMapOvr>
    <a:masterClrMapping/>
  </p:clrMapOvr>
  <p:transition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500" y="28051"/>
            <a:ext cx="1797342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sz="1400" b="1" spc="15" dirty="0"/>
              <a:t>Environment</a:t>
            </a:r>
            <a:r>
              <a:rPr lang="en-US" sz="1400" b="1" spc="-50" dirty="0"/>
              <a:t> </a:t>
            </a:r>
            <a:r>
              <a:rPr lang="en-US" sz="1400" b="1" spc="10" dirty="0"/>
              <a:t>setup</a:t>
            </a:r>
            <a:endParaRPr lang="en-US" sz="1400" b="1" dirty="0"/>
          </a:p>
        </p:txBody>
      </p:sp>
      <p:sp>
        <p:nvSpPr>
          <p:cNvPr id="29" name="object 29"/>
          <p:cNvSpPr txBox="1">
            <a:spLocks noGrp="1"/>
          </p:cNvSpPr>
          <p:nvPr>
            <p:ph type="ftr" sz="quarter" idx="11"/>
          </p:nvPr>
        </p:nvSpPr>
        <p:spPr>
          <a:xfrm>
            <a:off x="273532" y="3143455"/>
            <a:ext cx="2518410" cy="82074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lang="en-US" spc="-5" dirty="0"/>
              <a:t>Remake by Mao Huynh</a:t>
            </a:r>
            <a:endParaRPr spc="-5" dirty="0">
              <a:latin typeface="Noto Sans Mono CJK JP Bold"/>
              <a:cs typeface="Noto Sans Mono CJK JP Bold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21957" y="963546"/>
            <a:ext cx="4848860" cy="117221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214629" indent="-177165">
              <a:lnSpc>
                <a:spcPct val="100000"/>
              </a:lnSpc>
              <a:spcBef>
                <a:spcPts val="434"/>
              </a:spcBef>
              <a:buClr>
                <a:srgbClr val="F47F19"/>
              </a:buClr>
              <a:buFont typeface="MathJax_AMS"/>
              <a:buChar char="▶"/>
              <a:tabLst>
                <a:tab pos="215265" algn="l"/>
              </a:tabLst>
            </a:pPr>
            <a:r>
              <a:rPr sz="1100" spc="-5" dirty="0">
                <a:latin typeface="LM Sans 10"/>
                <a:cs typeface="LM Sans 10"/>
              </a:rPr>
              <a:t>All </a:t>
            </a:r>
            <a:r>
              <a:rPr sz="1100" spc="-15" dirty="0">
                <a:latin typeface="LM Sans 10"/>
                <a:cs typeface="LM Sans 10"/>
              </a:rPr>
              <a:t>Poky </a:t>
            </a:r>
            <a:r>
              <a:rPr sz="1100" spc="-5" dirty="0">
                <a:latin typeface="LM Sans 10"/>
                <a:cs typeface="LM Sans 10"/>
              </a:rPr>
              <a:t>files </a:t>
            </a:r>
            <a:r>
              <a:rPr sz="1100" spc="-15" dirty="0">
                <a:latin typeface="LM Sans 10"/>
                <a:cs typeface="LM Sans 10"/>
              </a:rPr>
              <a:t>are </a:t>
            </a:r>
            <a:r>
              <a:rPr sz="1100" spc="-5" dirty="0">
                <a:latin typeface="LM Sans 10"/>
                <a:cs typeface="LM Sans 10"/>
              </a:rPr>
              <a:t>left unchanged when building a custom image.</a:t>
            </a:r>
            <a:endParaRPr sz="1100">
              <a:latin typeface="LM Sans 10"/>
              <a:cs typeface="LM Sans 10"/>
            </a:endParaRPr>
          </a:p>
          <a:p>
            <a:pPr marL="214629" marR="106680" indent="-177165">
              <a:lnSpc>
                <a:spcPct val="102600"/>
              </a:lnSpc>
              <a:spcBef>
                <a:spcPts val="300"/>
              </a:spcBef>
              <a:buClr>
                <a:srgbClr val="F47F19"/>
              </a:buClr>
              <a:buFont typeface="MathJax_AMS"/>
              <a:buChar char="▶"/>
              <a:tabLst>
                <a:tab pos="215265" algn="l"/>
              </a:tabLst>
            </a:pPr>
            <a:r>
              <a:rPr sz="1100" spc="-5" dirty="0">
                <a:latin typeface="LM Sans 10"/>
                <a:cs typeface="LM Sans 10"/>
              </a:rPr>
              <a:t>Specific configuration files and build repositories </a:t>
            </a:r>
            <a:r>
              <a:rPr sz="1100" spc="-15" dirty="0">
                <a:latin typeface="LM Sans 10"/>
                <a:cs typeface="LM Sans 10"/>
              </a:rPr>
              <a:t>are </a:t>
            </a:r>
            <a:r>
              <a:rPr sz="1100" spc="-10" dirty="0">
                <a:latin typeface="LM Sans 10"/>
                <a:cs typeface="LM Sans 10"/>
              </a:rPr>
              <a:t>stored </a:t>
            </a:r>
            <a:r>
              <a:rPr sz="1100" spc="-5" dirty="0">
                <a:latin typeface="LM Sans 10"/>
                <a:cs typeface="LM Sans 10"/>
              </a:rPr>
              <a:t>in a </a:t>
            </a:r>
            <a:r>
              <a:rPr sz="1100" spc="-10" dirty="0">
                <a:latin typeface="LM Sans 10"/>
                <a:cs typeface="LM Sans 10"/>
              </a:rPr>
              <a:t>separate </a:t>
            </a:r>
            <a:r>
              <a:rPr sz="1100" spc="-5" dirty="0">
                <a:latin typeface="LM Sans 10"/>
                <a:cs typeface="LM Sans 10"/>
              </a:rPr>
              <a:t>build  </a:t>
            </a:r>
            <a:r>
              <a:rPr sz="1100" spc="-20" dirty="0">
                <a:latin typeface="LM Sans 10"/>
                <a:cs typeface="LM Sans 10"/>
              </a:rPr>
              <a:t>directory.</a:t>
            </a:r>
            <a:endParaRPr sz="1100">
              <a:latin typeface="LM Sans 10"/>
              <a:cs typeface="LM Sans 10"/>
            </a:endParaRPr>
          </a:p>
          <a:p>
            <a:pPr marL="214629" marR="30480" indent="-177165">
              <a:lnSpc>
                <a:spcPct val="102600"/>
              </a:lnSpc>
              <a:spcBef>
                <a:spcPts val="300"/>
              </a:spcBef>
              <a:buClr>
                <a:srgbClr val="F47F19"/>
              </a:buClr>
              <a:buFont typeface="MathJax_AMS"/>
              <a:buChar char="▶"/>
              <a:tabLst>
                <a:tab pos="215265" algn="l"/>
              </a:tabLst>
            </a:pPr>
            <a:r>
              <a:rPr sz="1100" spc="-10" dirty="0">
                <a:latin typeface="LM Sans 10"/>
                <a:cs typeface="LM Sans 10"/>
              </a:rPr>
              <a:t>A </a:t>
            </a:r>
            <a:r>
              <a:rPr sz="1100" spc="-5" dirty="0">
                <a:latin typeface="LM Sans 10"/>
                <a:cs typeface="LM Sans 10"/>
              </a:rPr>
              <a:t>script, </a:t>
            </a:r>
            <a:r>
              <a:rPr sz="1100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oe-init-build-env</a:t>
            </a:r>
            <a:r>
              <a:rPr sz="1100" dirty="0">
                <a:latin typeface="LM Sans 10"/>
                <a:cs typeface="LM Sans 10"/>
              </a:rPr>
              <a:t>, </a:t>
            </a:r>
            <a:r>
              <a:rPr sz="1100" spc="-5" dirty="0">
                <a:latin typeface="LM Sans 10"/>
                <a:cs typeface="LM Sans 10"/>
              </a:rPr>
              <a:t>is </a:t>
            </a:r>
            <a:r>
              <a:rPr sz="1100" spc="-10" dirty="0">
                <a:latin typeface="LM Sans 10"/>
                <a:cs typeface="LM Sans 10"/>
              </a:rPr>
              <a:t>provided </a:t>
            </a:r>
            <a:r>
              <a:rPr sz="1100" spc="-5" dirty="0">
                <a:latin typeface="LM Sans 10"/>
                <a:cs typeface="LM Sans 10"/>
              </a:rPr>
              <a:t>to set up the build </a:t>
            </a:r>
            <a:r>
              <a:rPr sz="1100" spc="-10" dirty="0">
                <a:latin typeface="LM Sans 10"/>
                <a:cs typeface="LM Sans 10"/>
              </a:rPr>
              <a:t>directory </a:t>
            </a:r>
            <a:r>
              <a:rPr sz="1100" spc="-5" dirty="0">
                <a:latin typeface="LM Sans 10"/>
                <a:cs typeface="LM Sans 10"/>
              </a:rPr>
              <a:t>and the  environment </a:t>
            </a:r>
            <a:r>
              <a:rPr sz="1100" spc="-10" dirty="0">
                <a:latin typeface="LM Sans 10"/>
                <a:cs typeface="LM Sans 10"/>
              </a:rPr>
              <a:t>variables </a:t>
            </a:r>
            <a:r>
              <a:rPr sz="1100" spc="-5" dirty="0">
                <a:latin typeface="LM Sans 10"/>
                <a:cs typeface="LM Sans 10"/>
              </a:rPr>
              <a:t>(needed to </a:t>
            </a:r>
            <a:r>
              <a:rPr sz="1100" spc="10" dirty="0">
                <a:latin typeface="LM Sans 10"/>
                <a:cs typeface="LM Sans 10"/>
              </a:rPr>
              <a:t>be </a:t>
            </a:r>
            <a:r>
              <a:rPr sz="1100" spc="-5" dirty="0">
                <a:latin typeface="LM Sans 10"/>
                <a:cs typeface="LM Sans 10"/>
              </a:rPr>
              <a:t>able to use the </a:t>
            </a:r>
            <a:r>
              <a:rPr sz="11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bitbake </a:t>
            </a:r>
            <a:r>
              <a:rPr sz="1100" spc="-10" dirty="0">
                <a:latin typeface="LM Sans 10"/>
                <a:cs typeface="LM Sans 10"/>
              </a:rPr>
              <a:t>command </a:t>
            </a:r>
            <a:r>
              <a:rPr sz="1100" spc="-15" dirty="0">
                <a:latin typeface="LM Sans 10"/>
                <a:cs typeface="LM Sans 10"/>
              </a:rPr>
              <a:t>for  </a:t>
            </a:r>
            <a:r>
              <a:rPr sz="1100" spc="-5" dirty="0">
                <a:latin typeface="LM Sans 10"/>
                <a:cs typeface="LM Sans 10"/>
              </a:rPr>
              <a:t>example).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4EC319-B431-8A74-5DF0-B4E4ACB79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60"/>
              </a:spcBef>
            </a:pPr>
            <a:fld id="{81D60167-4931-47E6-BA6A-407CBD079E47}" type="slidenum">
              <a:rPr lang="en-US" spc="-5" smtClean="0"/>
              <a:t>24</a:t>
            </a:fld>
            <a:r>
              <a:rPr lang="en-US" spc="-5"/>
              <a:t>/300</a:t>
            </a:r>
            <a:endParaRPr lang="en-US" spc="-5" dirty="0"/>
          </a:p>
        </p:txBody>
      </p:sp>
    </p:spTree>
  </p:cSld>
  <p:clrMapOvr>
    <a:masterClrMapping/>
  </p:clrMapOvr>
  <p:transition>
    <p:cut/>
  </p:transition>
</p:sld>
</file>

<file path=ppt/slides/slide2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500" y="28051"/>
            <a:ext cx="2896527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0" dirty="0">
                <a:latin typeface="LM Sans 17"/>
                <a:cs typeface="LM Sans 17"/>
                <a:hlinkClick r:id="rId2" action="ppaction://hlinksldjump"/>
              </a:rPr>
              <a:t>Application </a:t>
            </a:r>
            <a:r>
              <a:rPr sz="1400" spc="15" dirty="0">
                <a:latin typeface="LM Sans 17"/>
                <a:cs typeface="LM Sans 17"/>
                <a:hlinkClick r:id="rId2" action="ppaction://hlinksldjump"/>
              </a:rPr>
              <a:t>development</a:t>
            </a:r>
            <a:r>
              <a:rPr sz="1400" spc="-10" dirty="0">
                <a:latin typeface="LM Sans 17"/>
                <a:cs typeface="LM Sans 17"/>
                <a:hlinkClick r:id="rId2" action="ppaction://hlinksldjump"/>
              </a:rPr>
              <a:t> </a:t>
            </a:r>
            <a:r>
              <a:rPr sz="1400" spc="-5" dirty="0">
                <a:latin typeface="LM Sans 17"/>
                <a:cs typeface="LM Sans 17"/>
                <a:hlinkClick r:id="rId2" action="ppaction://hlinksldjump"/>
              </a:rPr>
              <a:t>workflow</a:t>
            </a:r>
            <a:endParaRPr sz="1400" dirty="0">
              <a:latin typeface="LM Sans 17"/>
              <a:cs typeface="LM Sans 17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title"/>
          </p:nvPr>
        </p:nvSpPr>
        <p:spPr>
          <a:xfrm>
            <a:off x="2120900" y="1372711"/>
            <a:ext cx="1173340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spc="10" dirty="0">
                <a:hlinkClick r:id="rId3" action="ppaction://hlinksldjump"/>
              </a:rPr>
              <a:t>Devtool</a:t>
            </a:r>
            <a:endParaRPr sz="2050" dirty="0"/>
          </a:p>
        </p:txBody>
      </p:sp>
      <p:sp>
        <p:nvSpPr>
          <p:cNvPr id="29" name="object 29"/>
          <p:cNvSpPr txBox="1">
            <a:spLocks noGrp="1"/>
          </p:cNvSpPr>
          <p:nvPr>
            <p:ph type="ftr" sz="quarter" idx="11"/>
          </p:nvPr>
        </p:nvSpPr>
        <p:spPr>
          <a:xfrm>
            <a:off x="273532" y="3143455"/>
            <a:ext cx="2518410" cy="82074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lang="en-US" spc="-5" dirty="0"/>
              <a:t>Remake by Mao Huynh</a:t>
            </a:r>
            <a:endParaRPr spc="-5" dirty="0">
              <a:latin typeface="Noto Sans Mono CJK JP Bold"/>
              <a:cs typeface="Noto Sans Mono CJK JP Bold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66B5144-5A89-E888-EAD6-FE656447B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60"/>
              </a:spcBef>
            </a:pPr>
            <a:fld id="{81D60167-4931-47E6-BA6A-407CBD079E47}" type="slidenum">
              <a:rPr lang="en-US" spc="-5" smtClean="0"/>
              <a:t>240</a:t>
            </a:fld>
            <a:r>
              <a:rPr lang="en-US" spc="-5"/>
              <a:t>/300</a:t>
            </a:r>
            <a:endParaRPr lang="en-US" spc="-5" dirty="0"/>
          </a:p>
        </p:txBody>
      </p:sp>
    </p:spTree>
  </p:cSld>
  <p:clrMapOvr>
    <a:masterClrMapping/>
  </p:clrMapOvr>
  <p:transition>
    <p:cut/>
  </p:transition>
</p:sld>
</file>

<file path=ppt/slides/slide2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962" y="28051"/>
            <a:ext cx="1133906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5" dirty="0"/>
              <a:t>Overview</a:t>
            </a:r>
            <a:endParaRPr sz="1400" dirty="0"/>
          </a:p>
        </p:txBody>
      </p:sp>
      <p:sp>
        <p:nvSpPr>
          <p:cNvPr id="29" name="object 29"/>
          <p:cNvSpPr txBox="1">
            <a:spLocks noGrp="1"/>
          </p:cNvSpPr>
          <p:nvPr>
            <p:ph type="ftr" sz="quarter" idx="11"/>
          </p:nvPr>
        </p:nvSpPr>
        <p:spPr>
          <a:xfrm>
            <a:off x="273532" y="3143455"/>
            <a:ext cx="2518410" cy="82074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lang="en-US" spc="-5" dirty="0"/>
              <a:t>Remake by Mao Huynh</a:t>
            </a:r>
            <a:endParaRPr spc="-5" dirty="0">
              <a:latin typeface="Noto Sans Mono CJK JP Bold"/>
              <a:cs typeface="Noto Sans Mono CJK JP Bold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45757" y="696009"/>
            <a:ext cx="4972685" cy="191262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90830" marR="341630" indent="-177165">
              <a:lnSpc>
                <a:spcPct val="102600"/>
              </a:lnSpc>
              <a:spcBef>
                <a:spcPts val="55"/>
              </a:spcBef>
              <a:buClr>
                <a:srgbClr val="F47F19"/>
              </a:buClr>
              <a:buFont typeface="MathJax_AMS"/>
              <a:buChar char="▶"/>
              <a:tabLst>
                <a:tab pos="291465" algn="l"/>
              </a:tabLst>
            </a:pPr>
            <a:r>
              <a:rPr sz="11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Devtool </a:t>
            </a:r>
            <a:r>
              <a:rPr sz="1100" spc="-5" dirty="0">
                <a:latin typeface="LM Sans 10"/>
                <a:cs typeface="LM Sans 10"/>
              </a:rPr>
              <a:t>is a set of utilities to ease the integration and the development</a:t>
            </a:r>
            <a:r>
              <a:rPr sz="1100" spc="-22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of  OpenEmbedded</a:t>
            </a:r>
            <a:r>
              <a:rPr sz="1100" spc="-10" dirty="0">
                <a:latin typeface="LM Sans 10"/>
                <a:cs typeface="LM Sans 10"/>
              </a:rPr>
              <a:t> </a:t>
            </a:r>
            <a:r>
              <a:rPr sz="1100" dirty="0">
                <a:latin typeface="LM Sans 10"/>
                <a:cs typeface="LM Sans 10"/>
              </a:rPr>
              <a:t>recipes.</a:t>
            </a:r>
            <a:endParaRPr sz="1100">
              <a:latin typeface="LM Sans 10"/>
              <a:cs typeface="LM Sans 10"/>
            </a:endParaRPr>
          </a:p>
          <a:p>
            <a:pPr marL="290830" indent="-177165">
              <a:lnSpc>
                <a:spcPct val="100000"/>
              </a:lnSpc>
              <a:spcBef>
                <a:spcPts val="175"/>
              </a:spcBef>
              <a:buClr>
                <a:srgbClr val="F47F19"/>
              </a:buClr>
              <a:buFont typeface="MathJax_AMS"/>
              <a:buChar char="▶"/>
              <a:tabLst>
                <a:tab pos="291465" algn="l"/>
              </a:tabLst>
            </a:pPr>
            <a:r>
              <a:rPr sz="1100" spc="-5" dirty="0">
                <a:latin typeface="LM Sans 10"/>
                <a:cs typeface="LM Sans 10"/>
              </a:rPr>
              <a:t>It can </a:t>
            </a:r>
            <a:r>
              <a:rPr sz="1100" spc="10" dirty="0">
                <a:latin typeface="LM Sans 10"/>
                <a:cs typeface="LM Sans 10"/>
              </a:rPr>
              <a:t>be </a:t>
            </a:r>
            <a:r>
              <a:rPr sz="1100" spc="-5" dirty="0">
                <a:latin typeface="LM Sans 10"/>
                <a:cs typeface="LM Sans 10"/>
              </a:rPr>
              <a:t>used</a:t>
            </a:r>
            <a:r>
              <a:rPr sz="1100" spc="-2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to:</a:t>
            </a:r>
            <a:endParaRPr sz="1100">
              <a:latin typeface="LM Sans 10"/>
              <a:cs typeface="LM Sans 10"/>
            </a:endParaRPr>
          </a:p>
          <a:p>
            <a:pPr marL="568325" lvl="1" indent="-133350">
              <a:lnSpc>
                <a:spcPts val="1200"/>
              </a:lnSpc>
              <a:spcBef>
                <a:spcPts val="175"/>
              </a:spcBef>
              <a:buClr>
                <a:srgbClr val="F47F19"/>
              </a:buClr>
              <a:buFont typeface="Times New Roman"/>
              <a:buChar char="•"/>
              <a:tabLst>
                <a:tab pos="568960" algn="l"/>
              </a:tabLst>
            </a:pPr>
            <a:r>
              <a:rPr sz="1000" spc="-5" dirty="0">
                <a:latin typeface="LM Sans 10"/>
                <a:cs typeface="LM Sans 10"/>
              </a:rPr>
              <a:t>Generate a </a:t>
            </a:r>
            <a:r>
              <a:rPr sz="1000" dirty="0">
                <a:latin typeface="LM Sans 10"/>
                <a:cs typeface="LM Sans 10"/>
              </a:rPr>
              <a:t>recipe </a:t>
            </a:r>
            <a:r>
              <a:rPr sz="1000" spc="-15" dirty="0">
                <a:latin typeface="LM Sans 10"/>
                <a:cs typeface="LM Sans 10"/>
              </a:rPr>
              <a:t>for </a:t>
            </a:r>
            <a:r>
              <a:rPr sz="1000" spc="-5" dirty="0">
                <a:latin typeface="LM Sans 10"/>
                <a:cs typeface="LM Sans 10"/>
              </a:rPr>
              <a:t>a given upstream</a:t>
            </a:r>
            <a:r>
              <a:rPr sz="1000" spc="5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application.</a:t>
            </a:r>
            <a:endParaRPr sz="1000">
              <a:latin typeface="LM Sans 10"/>
              <a:cs typeface="LM Sans 10"/>
            </a:endParaRPr>
          </a:p>
          <a:p>
            <a:pPr marL="568325" lvl="1" indent="-133350">
              <a:lnSpc>
                <a:spcPts val="1195"/>
              </a:lnSpc>
              <a:buClr>
                <a:srgbClr val="F47F19"/>
              </a:buClr>
              <a:buFont typeface="Times New Roman"/>
              <a:buChar char="•"/>
              <a:tabLst>
                <a:tab pos="568960" algn="l"/>
              </a:tabLst>
            </a:pPr>
            <a:r>
              <a:rPr sz="1000" dirty="0">
                <a:latin typeface="LM Sans 10"/>
                <a:cs typeface="LM Sans 10"/>
              </a:rPr>
              <a:t>Modify </a:t>
            </a:r>
            <a:r>
              <a:rPr sz="1000" spc="-5" dirty="0">
                <a:latin typeface="LM Sans 10"/>
                <a:cs typeface="LM Sans 10"/>
              </a:rPr>
              <a:t>an existing </a:t>
            </a:r>
            <a:r>
              <a:rPr sz="1000" dirty="0">
                <a:latin typeface="LM Sans 10"/>
                <a:cs typeface="LM Sans 10"/>
              </a:rPr>
              <a:t>recipe </a:t>
            </a:r>
            <a:r>
              <a:rPr sz="1000" spc="-5" dirty="0">
                <a:latin typeface="LM Sans 10"/>
                <a:cs typeface="LM Sans 10"/>
              </a:rPr>
              <a:t>and its </a:t>
            </a:r>
            <a:r>
              <a:rPr sz="1000" dirty="0">
                <a:latin typeface="LM Sans 10"/>
                <a:cs typeface="LM Sans 10"/>
              </a:rPr>
              <a:t>associated</a:t>
            </a:r>
            <a:r>
              <a:rPr sz="1000" spc="-15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sources.</a:t>
            </a:r>
            <a:endParaRPr sz="1000">
              <a:latin typeface="LM Sans 10"/>
              <a:cs typeface="LM Sans 10"/>
            </a:endParaRPr>
          </a:p>
          <a:p>
            <a:pPr marL="568325" lvl="1" indent="-133350">
              <a:lnSpc>
                <a:spcPts val="1200"/>
              </a:lnSpc>
              <a:buClr>
                <a:srgbClr val="F47F19"/>
              </a:buClr>
              <a:buFont typeface="Times New Roman"/>
              <a:buChar char="•"/>
              <a:tabLst>
                <a:tab pos="568960" algn="l"/>
              </a:tabLst>
            </a:pPr>
            <a:r>
              <a:rPr sz="1000" spc="-5" dirty="0">
                <a:latin typeface="LM Sans 10"/>
                <a:cs typeface="LM Sans 10"/>
              </a:rPr>
              <a:t>Upgrade an existing </a:t>
            </a:r>
            <a:r>
              <a:rPr sz="1000" dirty="0">
                <a:latin typeface="LM Sans 10"/>
                <a:cs typeface="LM Sans 10"/>
              </a:rPr>
              <a:t>recipe </a:t>
            </a:r>
            <a:r>
              <a:rPr sz="1000" spc="-5" dirty="0">
                <a:latin typeface="LM Sans 10"/>
                <a:cs typeface="LM Sans 10"/>
              </a:rPr>
              <a:t>to use a </a:t>
            </a:r>
            <a:r>
              <a:rPr sz="1000" spc="-10" dirty="0">
                <a:latin typeface="LM Sans 10"/>
                <a:cs typeface="LM Sans 10"/>
              </a:rPr>
              <a:t>newer </a:t>
            </a:r>
            <a:r>
              <a:rPr sz="1000" spc="-5" dirty="0">
                <a:latin typeface="LM Sans 10"/>
                <a:cs typeface="LM Sans 10"/>
              </a:rPr>
              <a:t>upstream</a:t>
            </a:r>
            <a:r>
              <a:rPr sz="1000" spc="10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application.</a:t>
            </a:r>
            <a:endParaRPr sz="1000">
              <a:latin typeface="LM Sans 10"/>
              <a:cs typeface="LM Sans 10"/>
            </a:endParaRPr>
          </a:p>
          <a:p>
            <a:pPr marL="290830" indent="-177165">
              <a:lnSpc>
                <a:spcPct val="100000"/>
              </a:lnSpc>
              <a:spcBef>
                <a:spcPts val="355"/>
              </a:spcBef>
              <a:buClr>
                <a:srgbClr val="F47F19"/>
              </a:buClr>
              <a:buFont typeface="MathJax_AMS"/>
              <a:buChar char="▶"/>
              <a:tabLst>
                <a:tab pos="291465" algn="l"/>
              </a:tabLst>
            </a:pPr>
            <a:r>
              <a:rPr sz="11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Devtool </a:t>
            </a:r>
            <a:r>
              <a:rPr sz="1100" spc="-5" dirty="0">
                <a:latin typeface="LM Sans 10"/>
                <a:cs typeface="LM Sans 10"/>
              </a:rPr>
              <a:t>adds a new </a:t>
            </a:r>
            <a:r>
              <a:rPr sz="1100" spc="-15" dirty="0">
                <a:latin typeface="LM Sans 10"/>
                <a:cs typeface="LM Sans 10"/>
              </a:rPr>
              <a:t>layer, </a:t>
            </a:r>
            <a:r>
              <a:rPr sz="1100" spc="-5" dirty="0">
                <a:latin typeface="LM Sans 10"/>
                <a:cs typeface="LM Sans 10"/>
              </a:rPr>
              <a:t>automatically managed, in</a:t>
            </a:r>
            <a:r>
              <a:rPr sz="1100" spc="-225" dirty="0">
                <a:latin typeface="LM Sans 10"/>
                <a:cs typeface="LM Sans 10"/>
              </a:rPr>
              <a:t> </a:t>
            </a:r>
            <a:r>
              <a:rPr sz="11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$BUILDDIR/workspace/</a:t>
            </a:r>
            <a:r>
              <a:rPr sz="1100" spc="-5" dirty="0">
                <a:latin typeface="LM Sans 10"/>
                <a:cs typeface="LM Sans 10"/>
              </a:rPr>
              <a:t>.</a:t>
            </a:r>
            <a:endParaRPr sz="1100">
              <a:latin typeface="LM Sans 10"/>
              <a:cs typeface="LM Sans 10"/>
            </a:endParaRPr>
          </a:p>
          <a:p>
            <a:pPr marL="290830" marR="68580" indent="-177165">
              <a:lnSpc>
                <a:spcPts val="1200"/>
              </a:lnSpc>
              <a:spcBef>
                <a:spcPts val="310"/>
              </a:spcBef>
              <a:buClr>
                <a:srgbClr val="F47F19"/>
              </a:buClr>
              <a:buFont typeface="MathJax_AMS"/>
              <a:buChar char="▶"/>
              <a:tabLst>
                <a:tab pos="291465" algn="l"/>
              </a:tabLst>
            </a:pPr>
            <a:r>
              <a:rPr sz="1100" spc="-5" dirty="0">
                <a:latin typeface="LM Sans 10"/>
                <a:cs typeface="LM Sans 10"/>
              </a:rPr>
              <a:t>It then adds </a:t>
            </a:r>
            <a:r>
              <a:rPr sz="1100" spc="-20" dirty="0">
                <a:latin typeface="LM Sans 10"/>
                <a:cs typeface="LM Sans 10"/>
              </a:rPr>
              <a:t>or </a:t>
            </a:r>
            <a:r>
              <a:rPr sz="1100" spc="-5" dirty="0">
                <a:latin typeface="LM Sans 10"/>
                <a:cs typeface="LM Sans 10"/>
              </a:rPr>
              <a:t>appends </a:t>
            </a:r>
            <a:r>
              <a:rPr sz="1100" dirty="0">
                <a:latin typeface="LM Sans 10"/>
                <a:cs typeface="LM Sans 10"/>
              </a:rPr>
              <a:t>recipes </a:t>
            </a:r>
            <a:r>
              <a:rPr sz="1100" spc="-5" dirty="0">
                <a:latin typeface="LM Sans 10"/>
                <a:cs typeface="LM Sans 10"/>
              </a:rPr>
              <a:t>to this </a:t>
            </a:r>
            <a:r>
              <a:rPr sz="1100" spc="-20" dirty="0">
                <a:latin typeface="LM Sans 10"/>
                <a:cs typeface="LM Sans 10"/>
              </a:rPr>
              <a:t>layer </a:t>
            </a:r>
            <a:r>
              <a:rPr sz="1100" spc="-5" dirty="0">
                <a:latin typeface="LM Sans 10"/>
                <a:cs typeface="LM Sans 10"/>
              </a:rPr>
              <a:t>so that the </a:t>
            </a:r>
            <a:r>
              <a:rPr sz="1100" dirty="0">
                <a:latin typeface="LM Sans 10"/>
                <a:cs typeface="LM Sans 10"/>
              </a:rPr>
              <a:t>recipes point </a:t>
            </a:r>
            <a:r>
              <a:rPr sz="1100" spc="-5" dirty="0">
                <a:latin typeface="LM Sans 10"/>
                <a:cs typeface="LM Sans 10"/>
              </a:rPr>
              <a:t>to a </a:t>
            </a:r>
            <a:r>
              <a:rPr sz="1100" dirty="0">
                <a:latin typeface="LM Sans 10"/>
                <a:cs typeface="LM Sans 10"/>
              </a:rPr>
              <a:t>local  </a:t>
            </a:r>
            <a:r>
              <a:rPr sz="1100" spc="-5" dirty="0">
                <a:latin typeface="LM Sans 10"/>
                <a:cs typeface="LM Sans 10"/>
              </a:rPr>
              <a:t>path </a:t>
            </a:r>
            <a:r>
              <a:rPr sz="1100" spc="-15" dirty="0">
                <a:latin typeface="LM Sans 10"/>
                <a:cs typeface="LM Sans 10"/>
              </a:rPr>
              <a:t>for </a:t>
            </a:r>
            <a:r>
              <a:rPr sz="1100" spc="-5" dirty="0">
                <a:latin typeface="LM Sans 10"/>
                <a:cs typeface="LM Sans 10"/>
              </a:rPr>
              <a:t>their sources. In</a:t>
            </a:r>
            <a:r>
              <a:rPr sz="1100" spc="114" dirty="0">
                <a:latin typeface="LM Sans 10"/>
                <a:cs typeface="LM Sans 10"/>
              </a:rPr>
              <a:t> </a:t>
            </a:r>
            <a:r>
              <a:rPr sz="11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$BUILDDIR/workspace/sources/</a:t>
            </a:r>
            <a:r>
              <a:rPr sz="1100" spc="-5" dirty="0">
                <a:latin typeface="LM Sans 10"/>
                <a:cs typeface="LM Sans 10"/>
              </a:rPr>
              <a:t>.</a:t>
            </a:r>
            <a:endParaRPr sz="1100">
              <a:latin typeface="LM Sans 10"/>
              <a:cs typeface="LM Sans 10"/>
            </a:endParaRPr>
          </a:p>
          <a:p>
            <a:pPr marL="568325" lvl="1" indent="-133350">
              <a:lnSpc>
                <a:spcPts val="1200"/>
              </a:lnSpc>
              <a:spcBef>
                <a:spcPts val="155"/>
              </a:spcBef>
              <a:buClr>
                <a:srgbClr val="F47F19"/>
              </a:buClr>
              <a:buFont typeface="Times New Roman"/>
              <a:buChar char="•"/>
              <a:tabLst>
                <a:tab pos="568960" algn="l"/>
              </a:tabLst>
            </a:pPr>
            <a:r>
              <a:rPr sz="1000" dirty="0">
                <a:latin typeface="LM Sans 10"/>
                <a:cs typeface="LM Sans 10"/>
              </a:rPr>
              <a:t>Local </a:t>
            </a:r>
            <a:r>
              <a:rPr sz="1000" spc="-5" dirty="0">
                <a:latin typeface="LM Sans 10"/>
                <a:cs typeface="LM Sans 10"/>
              </a:rPr>
              <a:t>sources </a:t>
            </a:r>
            <a:r>
              <a:rPr sz="1000" spc="-15" dirty="0">
                <a:latin typeface="LM Sans 10"/>
                <a:cs typeface="LM Sans 10"/>
              </a:rPr>
              <a:t>are </a:t>
            </a:r>
            <a:r>
              <a:rPr sz="1000" spc="-5" dirty="0">
                <a:latin typeface="LM Sans 10"/>
                <a:cs typeface="LM Sans 10"/>
              </a:rPr>
              <a:t>managed </a:t>
            </a:r>
            <a:r>
              <a:rPr sz="1000" spc="-20" dirty="0">
                <a:latin typeface="LM Sans 10"/>
                <a:cs typeface="LM Sans 10"/>
              </a:rPr>
              <a:t>by</a:t>
            </a:r>
            <a:r>
              <a:rPr sz="1000" spc="-5" dirty="0">
                <a:latin typeface="LM Sans 10"/>
                <a:cs typeface="LM Sans 10"/>
              </a:rPr>
              <a:t> </a:t>
            </a:r>
            <a:r>
              <a:rPr sz="10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git</a:t>
            </a:r>
            <a:r>
              <a:rPr sz="1000" spc="-5" dirty="0">
                <a:latin typeface="LM Sans 10"/>
                <a:cs typeface="LM Sans 10"/>
              </a:rPr>
              <a:t>.</a:t>
            </a:r>
            <a:endParaRPr sz="1000">
              <a:latin typeface="LM Sans 10"/>
              <a:cs typeface="LM Sans 10"/>
            </a:endParaRPr>
          </a:p>
          <a:p>
            <a:pPr marL="568325" lvl="1" indent="-133350">
              <a:lnSpc>
                <a:spcPts val="1200"/>
              </a:lnSpc>
              <a:buClr>
                <a:srgbClr val="F47F19"/>
              </a:buClr>
              <a:buFont typeface="Times New Roman"/>
              <a:buChar char="•"/>
              <a:tabLst>
                <a:tab pos="568960" algn="l"/>
              </a:tabLst>
            </a:pPr>
            <a:r>
              <a:rPr sz="1000" spc="-5" dirty="0">
                <a:latin typeface="LM Sans 10"/>
                <a:cs typeface="LM Sans 10"/>
              </a:rPr>
              <a:t>All modifications made </a:t>
            </a:r>
            <a:r>
              <a:rPr sz="1000" dirty="0">
                <a:latin typeface="LM Sans 10"/>
                <a:cs typeface="LM Sans 10"/>
              </a:rPr>
              <a:t>locally </a:t>
            </a:r>
            <a:r>
              <a:rPr sz="1000" spc="-5" dirty="0">
                <a:latin typeface="LM Sans 10"/>
                <a:cs typeface="LM Sans 10"/>
              </a:rPr>
              <a:t>should </a:t>
            </a:r>
            <a:r>
              <a:rPr sz="1000" spc="10" dirty="0">
                <a:latin typeface="LM Sans 10"/>
                <a:cs typeface="LM Sans 10"/>
              </a:rPr>
              <a:t>be</a:t>
            </a:r>
            <a:r>
              <a:rPr sz="1000" spc="-5" dirty="0">
                <a:latin typeface="LM Sans 10"/>
                <a:cs typeface="LM Sans 10"/>
              </a:rPr>
              <a:t> commited.</a:t>
            </a:r>
            <a:endParaRPr sz="1000">
              <a:latin typeface="LM Sans 10"/>
              <a:cs typeface="LM Sans 1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5593DBE-5D9E-4660-4FA0-1ED37B8A3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60"/>
              </a:spcBef>
            </a:pPr>
            <a:fld id="{81D60167-4931-47E6-BA6A-407CBD079E47}" type="slidenum">
              <a:rPr lang="en-US" spc="-5" smtClean="0"/>
              <a:t>241</a:t>
            </a:fld>
            <a:r>
              <a:rPr lang="en-US" spc="-5"/>
              <a:t>/300</a:t>
            </a:r>
            <a:endParaRPr lang="en-US" spc="-5" dirty="0"/>
          </a:p>
        </p:txBody>
      </p:sp>
    </p:spTree>
  </p:cSld>
  <p:clrMapOvr>
    <a:masterClrMapping/>
  </p:clrMapOvr>
  <p:transition>
    <p:cut/>
  </p:transition>
</p:sld>
</file>

<file path=ppt/slides/slide2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879" y="29844"/>
            <a:ext cx="790622" cy="44820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sz="1400" spc="15" dirty="0" err="1">
                <a:solidFill>
                  <a:srgbClr val="7F7F7F"/>
                </a:solidFill>
                <a:latin typeface="Noto Sans Mono CJK JP Bold"/>
                <a:cs typeface="Noto Sans Mono CJK JP Bold"/>
              </a:rPr>
              <a:t>D</a:t>
            </a:r>
            <a:r>
              <a:rPr sz="1400" spc="15" dirty="0" err="1">
                <a:solidFill>
                  <a:srgbClr val="7F7F7F"/>
                </a:solidFill>
                <a:latin typeface="Noto Sans Mono CJK JP Bold"/>
                <a:cs typeface="Noto Sans Mono CJK JP Bold"/>
              </a:rPr>
              <a:t>evtool</a:t>
            </a:r>
            <a:r>
              <a:rPr sz="1400" spc="-33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 </a:t>
            </a:r>
            <a:r>
              <a:rPr lang="en-US" sz="1400" spc="-33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       </a:t>
            </a:r>
            <a:r>
              <a:rPr sz="1400" spc="15" dirty="0"/>
              <a:t>usage 1/3</a:t>
            </a:r>
            <a:endParaRPr sz="1400" dirty="0">
              <a:latin typeface="Noto Sans Mono CJK JP Bold"/>
              <a:cs typeface="Noto Sans Mono CJK JP Bold"/>
            </a:endParaRPr>
          </a:p>
        </p:txBody>
      </p:sp>
      <p:sp>
        <p:nvSpPr>
          <p:cNvPr id="29" name="object 29"/>
          <p:cNvSpPr txBox="1">
            <a:spLocks noGrp="1"/>
          </p:cNvSpPr>
          <p:nvPr>
            <p:ph type="ftr" sz="quarter" idx="11"/>
          </p:nvPr>
        </p:nvSpPr>
        <p:spPr>
          <a:xfrm>
            <a:off x="273532" y="3143455"/>
            <a:ext cx="2518410" cy="82074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lang="en-US" spc="-5" dirty="0"/>
              <a:t>Remake by Mao Huynh</a:t>
            </a:r>
            <a:endParaRPr spc="-5" dirty="0">
              <a:latin typeface="Noto Sans Mono CJK JP Bold"/>
              <a:cs typeface="Noto Sans Mono CJK JP Bold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83794" y="893684"/>
            <a:ext cx="4595495" cy="1308735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76200">
              <a:lnSpc>
                <a:spcPct val="100000"/>
              </a:lnSpc>
              <a:spcBef>
                <a:spcPts val="275"/>
              </a:spcBef>
            </a:pPr>
            <a:r>
              <a:rPr sz="1100" spc="-5" dirty="0">
                <a:latin typeface="LM Sans 10"/>
                <a:cs typeface="LM Sans 10"/>
              </a:rPr>
              <a:t>There </a:t>
            </a:r>
            <a:r>
              <a:rPr sz="1100" spc="-15" dirty="0">
                <a:latin typeface="LM Sans 10"/>
                <a:cs typeface="LM Sans 10"/>
              </a:rPr>
              <a:t>are </a:t>
            </a:r>
            <a:r>
              <a:rPr sz="1100" spc="-5" dirty="0">
                <a:latin typeface="LM Sans 10"/>
                <a:cs typeface="LM Sans 10"/>
              </a:rPr>
              <a:t>three </a:t>
            </a:r>
            <a:r>
              <a:rPr sz="1100" spc="-25" dirty="0">
                <a:latin typeface="LM Sans 10"/>
                <a:cs typeface="LM Sans 10"/>
              </a:rPr>
              <a:t>ways </a:t>
            </a:r>
            <a:r>
              <a:rPr sz="1100" spc="-5" dirty="0">
                <a:latin typeface="LM Sans 10"/>
                <a:cs typeface="LM Sans 10"/>
              </a:rPr>
              <a:t>of creating a new </a:t>
            </a:r>
            <a:r>
              <a:rPr sz="11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devtool</a:t>
            </a:r>
            <a:r>
              <a:rPr sz="1100" spc="-170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project:</a:t>
            </a:r>
            <a:endParaRPr sz="1100">
              <a:latin typeface="LM Sans 10"/>
              <a:cs typeface="LM Sans 10"/>
            </a:endParaRPr>
          </a:p>
          <a:p>
            <a:pPr marL="353060" indent="-177800">
              <a:lnSpc>
                <a:spcPct val="100000"/>
              </a:lnSpc>
              <a:spcBef>
                <a:spcPts val="175"/>
              </a:spcBef>
              <a:buClr>
                <a:srgbClr val="F47F19"/>
              </a:buClr>
              <a:buFont typeface="MathJax_AMS"/>
              <a:buChar char="▶"/>
              <a:tabLst>
                <a:tab pos="353695" algn="l"/>
              </a:tabLst>
            </a:pPr>
            <a:r>
              <a:rPr sz="1100" spc="-55" dirty="0">
                <a:latin typeface="LM Sans 10"/>
                <a:cs typeface="LM Sans 10"/>
              </a:rPr>
              <a:t>To </a:t>
            </a:r>
            <a:r>
              <a:rPr sz="1100" spc="-5" dirty="0">
                <a:latin typeface="LM Sans 10"/>
                <a:cs typeface="LM Sans 10"/>
              </a:rPr>
              <a:t>create a new </a:t>
            </a:r>
            <a:r>
              <a:rPr sz="1100" dirty="0">
                <a:latin typeface="LM Sans 10"/>
                <a:cs typeface="LM Sans 10"/>
              </a:rPr>
              <a:t>recipe: </a:t>
            </a:r>
            <a:r>
              <a:rPr sz="11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devtool add </a:t>
            </a:r>
            <a:r>
              <a:rPr sz="1100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&lt;recipe&gt;</a:t>
            </a:r>
            <a:r>
              <a:rPr sz="1100" spc="17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 </a:t>
            </a:r>
            <a:r>
              <a:rPr sz="1100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&lt;fetchuri&gt;</a:t>
            </a:r>
            <a:endParaRPr sz="1100">
              <a:latin typeface="Noto Sans Mono CJK JP Bold"/>
              <a:cs typeface="Noto Sans Mono CJK JP Bold"/>
            </a:endParaRPr>
          </a:p>
          <a:p>
            <a:pPr marL="629920" lvl="1" indent="-132715">
              <a:lnSpc>
                <a:spcPts val="1200"/>
              </a:lnSpc>
              <a:spcBef>
                <a:spcPts val="175"/>
              </a:spcBef>
              <a:buClr>
                <a:srgbClr val="F47F19"/>
              </a:buClr>
              <a:buFont typeface="Times New Roman"/>
              <a:buChar char="•"/>
              <a:tabLst>
                <a:tab pos="630555" algn="l"/>
              </a:tabLst>
            </a:pPr>
            <a:r>
              <a:rPr sz="1000" spc="-5" dirty="0">
                <a:latin typeface="LM Sans 10"/>
                <a:cs typeface="LM Sans 10"/>
              </a:rPr>
              <a:t>Where </a:t>
            </a:r>
            <a:r>
              <a:rPr sz="10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recipe </a:t>
            </a:r>
            <a:r>
              <a:rPr sz="1000" spc="-5" dirty="0">
                <a:latin typeface="LM Sans 10"/>
                <a:cs typeface="LM Sans 10"/>
              </a:rPr>
              <a:t>is the </a:t>
            </a:r>
            <a:r>
              <a:rPr sz="1000" dirty="0">
                <a:latin typeface="LM Sans 10"/>
                <a:cs typeface="LM Sans 10"/>
              </a:rPr>
              <a:t>recipe’s</a:t>
            </a:r>
            <a:r>
              <a:rPr sz="1000" spc="-175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name.</a:t>
            </a:r>
            <a:endParaRPr sz="1000">
              <a:latin typeface="LM Sans 10"/>
              <a:cs typeface="LM Sans 10"/>
            </a:endParaRPr>
          </a:p>
          <a:p>
            <a:pPr marL="629920" lvl="1" indent="-132715">
              <a:lnSpc>
                <a:spcPts val="1200"/>
              </a:lnSpc>
              <a:buClr>
                <a:srgbClr val="F47F19"/>
              </a:buClr>
              <a:buFont typeface="Times New Roman"/>
              <a:buChar char="•"/>
              <a:tabLst>
                <a:tab pos="630555" algn="l"/>
              </a:tabLst>
            </a:pPr>
            <a:r>
              <a:rPr sz="10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fetchuri </a:t>
            </a:r>
            <a:r>
              <a:rPr sz="1000" spc="-5" dirty="0">
                <a:latin typeface="LM Sans 10"/>
                <a:cs typeface="LM Sans 10"/>
              </a:rPr>
              <a:t>can </a:t>
            </a:r>
            <a:r>
              <a:rPr sz="1000" spc="10" dirty="0">
                <a:latin typeface="LM Sans 10"/>
                <a:cs typeface="LM Sans 10"/>
              </a:rPr>
              <a:t>be </a:t>
            </a:r>
            <a:r>
              <a:rPr sz="1000" spc="-5" dirty="0">
                <a:latin typeface="LM Sans 10"/>
                <a:cs typeface="LM Sans 10"/>
              </a:rPr>
              <a:t>a </a:t>
            </a:r>
            <a:r>
              <a:rPr sz="1000" dirty="0">
                <a:latin typeface="LM Sans 10"/>
                <a:cs typeface="LM Sans 10"/>
              </a:rPr>
              <a:t>local </a:t>
            </a:r>
            <a:r>
              <a:rPr sz="1000" spc="-5" dirty="0">
                <a:latin typeface="LM Sans 10"/>
                <a:cs typeface="LM Sans 10"/>
              </a:rPr>
              <a:t>path </a:t>
            </a:r>
            <a:r>
              <a:rPr sz="1000" spc="-20" dirty="0">
                <a:latin typeface="LM Sans 10"/>
                <a:cs typeface="LM Sans 10"/>
              </a:rPr>
              <a:t>or </a:t>
            </a:r>
            <a:r>
              <a:rPr sz="1000" spc="-5" dirty="0">
                <a:latin typeface="LM Sans 10"/>
                <a:cs typeface="LM Sans 10"/>
              </a:rPr>
              <a:t>a remote</a:t>
            </a:r>
            <a:r>
              <a:rPr sz="1000" spc="-175" dirty="0">
                <a:latin typeface="LM Sans 10"/>
                <a:cs typeface="LM Sans 10"/>
              </a:rPr>
              <a:t> </a:t>
            </a:r>
            <a:r>
              <a:rPr sz="1000" i="1" spc="-5" dirty="0">
                <a:latin typeface="LM Sans 10"/>
                <a:cs typeface="LM Sans 10"/>
              </a:rPr>
              <a:t>uri</a:t>
            </a:r>
            <a:r>
              <a:rPr sz="1000" spc="-5" dirty="0">
                <a:latin typeface="LM Sans 10"/>
                <a:cs typeface="LM Sans 10"/>
              </a:rPr>
              <a:t>.</a:t>
            </a:r>
            <a:endParaRPr sz="1000">
              <a:latin typeface="LM Sans 10"/>
              <a:cs typeface="LM Sans 10"/>
            </a:endParaRPr>
          </a:p>
          <a:p>
            <a:pPr marL="353060" indent="-177800">
              <a:lnSpc>
                <a:spcPct val="100000"/>
              </a:lnSpc>
              <a:spcBef>
                <a:spcPts val="355"/>
              </a:spcBef>
              <a:buClr>
                <a:srgbClr val="F47F19"/>
              </a:buClr>
              <a:buFont typeface="MathJax_AMS"/>
              <a:buChar char="▶"/>
              <a:tabLst>
                <a:tab pos="353695" algn="l"/>
              </a:tabLst>
            </a:pPr>
            <a:r>
              <a:rPr sz="1100" spc="-55" dirty="0">
                <a:latin typeface="LM Sans 10"/>
                <a:cs typeface="LM Sans 10"/>
              </a:rPr>
              <a:t>To </a:t>
            </a:r>
            <a:r>
              <a:rPr sz="1100" dirty="0">
                <a:latin typeface="LM Sans 10"/>
                <a:cs typeface="LM Sans 10"/>
              </a:rPr>
              <a:t>modify </a:t>
            </a:r>
            <a:r>
              <a:rPr sz="1100" spc="-5" dirty="0">
                <a:latin typeface="LM Sans 10"/>
                <a:cs typeface="LM Sans 10"/>
              </a:rPr>
              <a:t>the source </a:t>
            </a:r>
            <a:r>
              <a:rPr sz="1100" spc="-15" dirty="0">
                <a:latin typeface="LM Sans 10"/>
                <a:cs typeface="LM Sans 10"/>
              </a:rPr>
              <a:t>for </a:t>
            </a:r>
            <a:r>
              <a:rPr sz="1100" spc="-5" dirty="0">
                <a:latin typeface="LM Sans 10"/>
                <a:cs typeface="LM Sans 10"/>
              </a:rPr>
              <a:t>an existing </a:t>
            </a:r>
            <a:r>
              <a:rPr sz="1100" dirty="0">
                <a:latin typeface="LM Sans 10"/>
                <a:cs typeface="LM Sans 10"/>
              </a:rPr>
              <a:t>recipe: </a:t>
            </a:r>
            <a:r>
              <a:rPr sz="11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devtool modify</a:t>
            </a:r>
            <a:r>
              <a:rPr sz="1100" spc="114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 </a:t>
            </a:r>
            <a:r>
              <a:rPr sz="1100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&lt;recipe&gt;</a:t>
            </a:r>
            <a:endParaRPr sz="1100">
              <a:latin typeface="Noto Sans Mono CJK JP Bold"/>
              <a:cs typeface="Noto Sans Mono CJK JP Bold"/>
            </a:endParaRPr>
          </a:p>
          <a:p>
            <a:pPr marL="353060" indent="-177800">
              <a:lnSpc>
                <a:spcPct val="100000"/>
              </a:lnSpc>
              <a:spcBef>
                <a:spcPts val="170"/>
              </a:spcBef>
              <a:buClr>
                <a:srgbClr val="F47F19"/>
              </a:buClr>
              <a:buFont typeface="MathJax_AMS"/>
              <a:buChar char="▶"/>
              <a:tabLst>
                <a:tab pos="353695" algn="l"/>
              </a:tabLst>
            </a:pPr>
            <a:r>
              <a:rPr sz="1100" spc="-55" dirty="0">
                <a:latin typeface="LM Sans 10"/>
                <a:cs typeface="LM Sans 10"/>
              </a:rPr>
              <a:t>To </a:t>
            </a:r>
            <a:r>
              <a:rPr sz="1100" spc="-5" dirty="0">
                <a:latin typeface="LM Sans 10"/>
                <a:cs typeface="LM Sans 10"/>
              </a:rPr>
              <a:t>upgrade a given </a:t>
            </a:r>
            <a:r>
              <a:rPr sz="1100" dirty="0">
                <a:latin typeface="LM Sans 10"/>
                <a:cs typeface="LM Sans 10"/>
              </a:rPr>
              <a:t>recipe: </a:t>
            </a:r>
            <a:r>
              <a:rPr sz="11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devtool upgrade </a:t>
            </a:r>
            <a:r>
              <a:rPr sz="1100" spc="1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-V </a:t>
            </a:r>
            <a:r>
              <a:rPr sz="1100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&lt;version&gt;</a:t>
            </a:r>
            <a:r>
              <a:rPr sz="1100" spc="13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 </a:t>
            </a:r>
            <a:r>
              <a:rPr sz="1100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&lt;recipe&gt;</a:t>
            </a:r>
            <a:endParaRPr sz="1100">
              <a:latin typeface="Noto Sans Mono CJK JP Bold"/>
              <a:cs typeface="Noto Sans Mono CJK JP Bold"/>
            </a:endParaRPr>
          </a:p>
          <a:p>
            <a:pPr marL="629920" lvl="1" indent="-132715">
              <a:lnSpc>
                <a:spcPct val="100000"/>
              </a:lnSpc>
              <a:spcBef>
                <a:spcPts val="175"/>
              </a:spcBef>
              <a:buClr>
                <a:srgbClr val="F47F19"/>
              </a:buClr>
              <a:buFont typeface="Times New Roman"/>
              <a:buChar char="•"/>
              <a:tabLst>
                <a:tab pos="630555" algn="l"/>
              </a:tabLst>
            </a:pPr>
            <a:r>
              <a:rPr sz="1000" spc="-5" dirty="0">
                <a:latin typeface="LM Sans 10"/>
                <a:cs typeface="LM Sans 10"/>
              </a:rPr>
              <a:t>Where </a:t>
            </a:r>
            <a:r>
              <a:rPr sz="10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version </a:t>
            </a:r>
            <a:r>
              <a:rPr sz="1000" spc="-5" dirty="0">
                <a:latin typeface="LM Sans 10"/>
                <a:cs typeface="LM Sans 10"/>
              </a:rPr>
              <a:t>is the new version of the upstream</a:t>
            </a:r>
            <a:r>
              <a:rPr sz="1000" spc="-145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application.</a:t>
            </a:r>
            <a:endParaRPr sz="1000">
              <a:latin typeface="LM Sans 10"/>
              <a:cs typeface="LM Sans 1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9B9BFFC-87A4-D172-CD76-C519DA764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60"/>
              </a:spcBef>
            </a:pPr>
            <a:fld id="{81D60167-4931-47E6-BA6A-407CBD079E47}" type="slidenum">
              <a:rPr lang="en-US" spc="-5" smtClean="0"/>
              <a:t>242</a:t>
            </a:fld>
            <a:r>
              <a:rPr lang="en-US" spc="-5"/>
              <a:t>/300</a:t>
            </a:r>
            <a:endParaRPr lang="en-US" spc="-5" dirty="0"/>
          </a:p>
        </p:txBody>
      </p:sp>
    </p:spTree>
  </p:cSld>
  <p:clrMapOvr>
    <a:masterClrMapping/>
  </p:clrMapOvr>
  <p:transition>
    <p:cut/>
  </p:transition>
</p:sld>
</file>

<file path=ppt/slides/slide2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28051"/>
            <a:ext cx="1926247" cy="44820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sz="1400" spc="15" dirty="0" err="1">
                <a:solidFill>
                  <a:srgbClr val="7F7F7F"/>
                </a:solidFill>
                <a:latin typeface="Noto Sans Mono CJK JP Bold"/>
                <a:cs typeface="Noto Sans Mono CJK JP Bold"/>
              </a:rPr>
              <a:t>D</a:t>
            </a:r>
            <a:r>
              <a:rPr sz="1400" spc="15" dirty="0" err="1">
                <a:solidFill>
                  <a:srgbClr val="7F7F7F"/>
                </a:solidFill>
                <a:latin typeface="Noto Sans Mono CJK JP Bold"/>
                <a:cs typeface="Noto Sans Mono CJK JP Bold"/>
              </a:rPr>
              <a:t>evtool</a:t>
            </a:r>
            <a:r>
              <a:rPr lang="en-US" sz="1400" spc="1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/>
            </a:r>
            <a:br>
              <a:rPr lang="en-US" sz="1400" spc="1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</a:br>
            <a:r>
              <a:rPr sz="1400" spc="-33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 </a:t>
            </a:r>
            <a:r>
              <a:rPr sz="1400" spc="15" dirty="0"/>
              <a:t>usage 2/3</a:t>
            </a:r>
            <a:endParaRPr sz="1400" dirty="0">
              <a:latin typeface="Noto Sans Mono CJK JP Bold"/>
              <a:cs typeface="Noto Sans Mono CJK JP Bold"/>
            </a:endParaRPr>
          </a:p>
        </p:txBody>
      </p:sp>
      <p:sp>
        <p:nvSpPr>
          <p:cNvPr id="29" name="object 29"/>
          <p:cNvSpPr txBox="1">
            <a:spLocks noGrp="1"/>
          </p:cNvSpPr>
          <p:nvPr>
            <p:ph type="ftr" sz="quarter" idx="11"/>
          </p:nvPr>
        </p:nvSpPr>
        <p:spPr>
          <a:xfrm>
            <a:off x="273532" y="3143455"/>
            <a:ext cx="2518410" cy="82074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lang="en-US" spc="-5" dirty="0"/>
              <a:t>Remake by Mao Huynh</a:t>
            </a:r>
            <a:endParaRPr spc="-5" dirty="0">
              <a:latin typeface="Noto Sans Mono CJK JP Bold"/>
              <a:cs typeface="Noto Sans Mono CJK JP Bold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21894" y="920430"/>
            <a:ext cx="5085715" cy="120967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34"/>
              </a:spcBef>
            </a:pPr>
            <a:r>
              <a:rPr sz="1100" spc="-5" dirty="0">
                <a:latin typeface="LM Sans 10"/>
                <a:cs typeface="LM Sans 10"/>
              </a:rPr>
              <a:t>Once a </a:t>
            </a:r>
            <a:r>
              <a:rPr sz="11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devtool </a:t>
            </a:r>
            <a:r>
              <a:rPr sz="1100" spc="-10" dirty="0">
                <a:latin typeface="LM Sans 10"/>
                <a:cs typeface="LM Sans 10"/>
              </a:rPr>
              <a:t>project </a:t>
            </a:r>
            <a:r>
              <a:rPr sz="1100" spc="-5" dirty="0">
                <a:latin typeface="LM Sans 10"/>
                <a:cs typeface="LM Sans 10"/>
              </a:rPr>
              <a:t>is </a:t>
            </a:r>
            <a:r>
              <a:rPr sz="1100" spc="-10" dirty="0">
                <a:latin typeface="LM Sans 10"/>
                <a:cs typeface="LM Sans 10"/>
              </a:rPr>
              <a:t>started, </a:t>
            </a:r>
            <a:r>
              <a:rPr sz="1100" spc="-5" dirty="0">
                <a:latin typeface="LM Sans 10"/>
                <a:cs typeface="LM Sans 10"/>
              </a:rPr>
              <a:t>commands can </a:t>
            </a:r>
            <a:r>
              <a:rPr sz="1100" spc="10" dirty="0">
                <a:latin typeface="LM Sans 10"/>
                <a:cs typeface="LM Sans 10"/>
              </a:rPr>
              <a:t>be</a:t>
            </a:r>
            <a:r>
              <a:rPr sz="1100" spc="-19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issued:</a:t>
            </a:r>
            <a:endParaRPr sz="1100">
              <a:latin typeface="LM Sans 10"/>
              <a:cs typeface="LM Sans 10"/>
            </a:endParaRPr>
          </a:p>
          <a:p>
            <a:pPr marL="314960" indent="-177800">
              <a:lnSpc>
                <a:spcPct val="100000"/>
              </a:lnSpc>
              <a:spcBef>
                <a:spcPts val="334"/>
              </a:spcBef>
              <a:buClr>
                <a:srgbClr val="F47F19"/>
              </a:buClr>
              <a:buFont typeface="MathJax_AMS"/>
              <a:buChar char="▶"/>
              <a:tabLst>
                <a:tab pos="315595" algn="l"/>
              </a:tabLst>
            </a:pPr>
            <a:r>
              <a:rPr sz="11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devtool </a:t>
            </a:r>
            <a:r>
              <a:rPr sz="1100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edit-recipe </a:t>
            </a:r>
            <a:r>
              <a:rPr sz="1100" spc="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&lt;recipe&gt;</a:t>
            </a:r>
            <a:r>
              <a:rPr sz="1100" spc="5" dirty="0">
                <a:latin typeface="LM Sans 10"/>
                <a:cs typeface="LM Sans 10"/>
              </a:rPr>
              <a:t>: </a:t>
            </a:r>
            <a:r>
              <a:rPr sz="1100" spc="-5" dirty="0">
                <a:latin typeface="LM Sans 10"/>
                <a:cs typeface="LM Sans 10"/>
              </a:rPr>
              <a:t>edit </a:t>
            </a:r>
            <a:r>
              <a:rPr sz="11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recipe </a:t>
            </a:r>
            <a:r>
              <a:rPr sz="1100" spc="-5" dirty="0">
                <a:latin typeface="LM Sans 10"/>
                <a:cs typeface="LM Sans 10"/>
              </a:rPr>
              <a:t>in a text </a:t>
            </a:r>
            <a:r>
              <a:rPr sz="1100" spc="-10" dirty="0">
                <a:latin typeface="LM Sans 10"/>
                <a:cs typeface="LM Sans 10"/>
              </a:rPr>
              <a:t>editor </a:t>
            </a:r>
            <a:r>
              <a:rPr sz="1100" spc="-5" dirty="0">
                <a:latin typeface="LM Sans 10"/>
                <a:cs typeface="LM Sans 10"/>
              </a:rPr>
              <a:t>(as </a:t>
            </a:r>
            <a:r>
              <a:rPr sz="1100" spc="-10" dirty="0">
                <a:latin typeface="LM Sans 10"/>
                <a:cs typeface="LM Sans 10"/>
              </a:rPr>
              <a:t>defined </a:t>
            </a:r>
            <a:r>
              <a:rPr sz="1100" spc="-20" dirty="0">
                <a:latin typeface="LM Sans 10"/>
                <a:cs typeface="LM Sans 10"/>
              </a:rPr>
              <a:t>by</a:t>
            </a:r>
            <a:r>
              <a:rPr sz="1100" spc="-9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the</a:t>
            </a:r>
            <a:endParaRPr sz="1100">
              <a:latin typeface="LM Sans 10"/>
              <a:cs typeface="LM Sans 10"/>
            </a:endParaRPr>
          </a:p>
          <a:p>
            <a:pPr marL="314960">
              <a:lnSpc>
                <a:spcPct val="100000"/>
              </a:lnSpc>
              <a:spcBef>
                <a:spcPts val="35"/>
              </a:spcBef>
            </a:pPr>
            <a:r>
              <a:rPr sz="11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EDITOR </a:t>
            </a:r>
            <a:r>
              <a:rPr sz="1100" spc="-5" dirty="0">
                <a:latin typeface="LM Sans 10"/>
                <a:cs typeface="LM Sans 10"/>
              </a:rPr>
              <a:t>environment</a:t>
            </a:r>
            <a:r>
              <a:rPr sz="1100" spc="-195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variable).</a:t>
            </a:r>
            <a:endParaRPr sz="1100">
              <a:latin typeface="LM Sans 10"/>
              <a:cs typeface="LM Sans 10"/>
            </a:endParaRPr>
          </a:p>
          <a:p>
            <a:pPr marL="314960" indent="-177800">
              <a:lnSpc>
                <a:spcPct val="100000"/>
              </a:lnSpc>
              <a:spcBef>
                <a:spcPts val="330"/>
              </a:spcBef>
              <a:buClr>
                <a:srgbClr val="F47F19"/>
              </a:buClr>
              <a:buFont typeface="MathJax_AMS"/>
              <a:buChar char="▶"/>
              <a:tabLst>
                <a:tab pos="315595" algn="l"/>
              </a:tabLst>
            </a:pPr>
            <a:r>
              <a:rPr sz="11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devtool build </a:t>
            </a:r>
            <a:r>
              <a:rPr sz="1100" spc="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&lt;recipe&gt;</a:t>
            </a:r>
            <a:r>
              <a:rPr sz="1100" spc="5" dirty="0">
                <a:latin typeface="LM Sans 10"/>
                <a:cs typeface="LM Sans 10"/>
              </a:rPr>
              <a:t>: </a:t>
            </a:r>
            <a:r>
              <a:rPr sz="1100" spc="-5" dirty="0">
                <a:latin typeface="LM Sans 10"/>
                <a:cs typeface="LM Sans 10"/>
              </a:rPr>
              <a:t>build the given</a:t>
            </a:r>
            <a:r>
              <a:rPr sz="1100" spc="90" dirty="0">
                <a:latin typeface="LM Sans 10"/>
                <a:cs typeface="LM Sans 10"/>
              </a:rPr>
              <a:t> </a:t>
            </a:r>
            <a:r>
              <a:rPr sz="11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recipe</a:t>
            </a:r>
            <a:r>
              <a:rPr sz="1100" spc="-5" dirty="0">
                <a:latin typeface="LM Sans 10"/>
                <a:cs typeface="LM Sans 10"/>
              </a:rPr>
              <a:t>.</a:t>
            </a:r>
            <a:endParaRPr sz="1100">
              <a:latin typeface="LM Sans 10"/>
              <a:cs typeface="LM Sans 10"/>
            </a:endParaRPr>
          </a:p>
          <a:p>
            <a:pPr marL="314960" indent="-177800">
              <a:lnSpc>
                <a:spcPct val="100000"/>
              </a:lnSpc>
              <a:spcBef>
                <a:spcPts val="335"/>
              </a:spcBef>
              <a:buClr>
                <a:srgbClr val="F47F19"/>
              </a:buClr>
              <a:buFont typeface="MathJax_AMS"/>
              <a:buChar char="▶"/>
              <a:tabLst>
                <a:tab pos="315595" algn="l"/>
              </a:tabLst>
            </a:pPr>
            <a:r>
              <a:rPr sz="11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devtool </a:t>
            </a:r>
            <a:r>
              <a:rPr sz="1100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build-image </a:t>
            </a:r>
            <a:r>
              <a:rPr sz="1100" spc="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&lt;image&gt;</a:t>
            </a:r>
            <a:r>
              <a:rPr sz="1100" spc="5" dirty="0">
                <a:latin typeface="LM Sans 10"/>
                <a:cs typeface="LM Sans 10"/>
              </a:rPr>
              <a:t>: </a:t>
            </a:r>
            <a:r>
              <a:rPr sz="1100" spc="-5" dirty="0">
                <a:latin typeface="LM Sans 10"/>
                <a:cs typeface="LM Sans 10"/>
              </a:rPr>
              <a:t>build </a:t>
            </a:r>
            <a:r>
              <a:rPr sz="11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image </a:t>
            </a:r>
            <a:r>
              <a:rPr sz="1100" spc="-5" dirty="0">
                <a:latin typeface="LM Sans 10"/>
                <a:cs typeface="LM Sans 10"/>
              </a:rPr>
              <a:t>with the additional</a:t>
            </a:r>
            <a:r>
              <a:rPr sz="1100" spc="-110" dirty="0">
                <a:latin typeface="LM Sans 10"/>
                <a:cs typeface="LM Sans 10"/>
              </a:rPr>
              <a:t> </a:t>
            </a:r>
            <a:r>
              <a:rPr sz="11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devtool</a:t>
            </a:r>
            <a:endParaRPr sz="1100">
              <a:latin typeface="Noto Sans Mono CJK JP Bold"/>
              <a:cs typeface="Noto Sans Mono CJK JP Bold"/>
            </a:endParaRPr>
          </a:p>
          <a:p>
            <a:pPr marL="314960">
              <a:lnSpc>
                <a:spcPct val="100000"/>
              </a:lnSpc>
              <a:spcBef>
                <a:spcPts val="35"/>
              </a:spcBef>
            </a:pPr>
            <a:r>
              <a:rPr sz="1100" spc="-5" dirty="0">
                <a:latin typeface="LM Sans 10"/>
                <a:cs typeface="LM Sans 10"/>
              </a:rPr>
              <a:t>recipes’</a:t>
            </a:r>
            <a:r>
              <a:rPr sz="1100" spc="-1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packages.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6168DEB-074E-BEED-F9E2-9C170BF65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60"/>
              </a:spcBef>
            </a:pPr>
            <a:fld id="{81D60167-4931-47E6-BA6A-407CBD079E47}" type="slidenum">
              <a:rPr lang="en-US" spc="-5" smtClean="0"/>
              <a:t>243</a:t>
            </a:fld>
            <a:r>
              <a:rPr lang="en-US" spc="-5"/>
              <a:t>/300</a:t>
            </a:r>
            <a:endParaRPr lang="en-US" spc="-5" dirty="0"/>
          </a:p>
        </p:txBody>
      </p:sp>
    </p:spTree>
  </p:cSld>
  <p:clrMapOvr>
    <a:masterClrMapping/>
  </p:clrMapOvr>
  <p:transition>
    <p:cut/>
  </p:transition>
</p:sld>
</file>

<file path=ppt/slides/slide2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962" y="28051"/>
            <a:ext cx="1888286" cy="44820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sz="1400" spc="15" dirty="0" err="1">
                <a:solidFill>
                  <a:srgbClr val="7F7F7F"/>
                </a:solidFill>
                <a:latin typeface="Noto Sans Mono CJK JP Bold"/>
                <a:cs typeface="Noto Sans Mono CJK JP Bold"/>
              </a:rPr>
              <a:t>D</a:t>
            </a:r>
            <a:r>
              <a:rPr sz="1400" spc="15" dirty="0" err="1">
                <a:solidFill>
                  <a:srgbClr val="7F7F7F"/>
                </a:solidFill>
                <a:latin typeface="Noto Sans Mono CJK JP Bold"/>
                <a:cs typeface="Noto Sans Mono CJK JP Bold"/>
              </a:rPr>
              <a:t>evtool</a:t>
            </a:r>
            <a:r>
              <a:rPr sz="1400" spc="-33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 </a:t>
            </a:r>
            <a:r>
              <a:rPr lang="en-US" sz="1400" spc="-33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/>
            </a:r>
            <a:br>
              <a:rPr lang="en-US" sz="1400" spc="-33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</a:br>
            <a:r>
              <a:rPr sz="1400" spc="15" dirty="0"/>
              <a:t>usage 3/3</a:t>
            </a:r>
            <a:endParaRPr sz="1400" dirty="0">
              <a:latin typeface="Noto Sans Mono CJK JP Bold"/>
              <a:cs typeface="Noto Sans Mono CJK JP Bold"/>
            </a:endParaRPr>
          </a:p>
        </p:txBody>
      </p:sp>
      <p:sp>
        <p:nvSpPr>
          <p:cNvPr id="29" name="object 29"/>
          <p:cNvSpPr txBox="1">
            <a:spLocks noGrp="1"/>
          </p:cNvSpPr>
          <p:nvPr>
            <p:ph type="ftr" sz="quarter" idx="11"/>
          </p:nvPr>
        </p:nvSpPr>
        <p:spPr>
          <a:xfrm>
            <a:off x="273532" y="3143455"/>
            <a:ext cx="2518410" cy="82074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lang="en-US" spc="-5" dirty="0"/>
              <a:t>Remake by Mao Huynh</a:t>
            </a:r>
            <a:endParaRPr spc="-5" dirty="0">
              <a:latin typeface="Noto Sans Mono CJK JP Bold"/>
              <a:cs typeface="Noto Sans Mono CJK JP Bold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21957" y="940929"/>
            <a:ext cx="5004435" cy="130048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14629" marR="30480" indent="-177165">
              <a:lnSpc>
                <a:spcPct val="102600"/>
              </a:lnSpc>
              <a:spcBef>
                <a:spcPts val="55"/>
              </a:spcBef>
              <a:buClr>
                <a:srgbClr val="F47F19"/>
              </a:buClr>
              <a:buFont typeface="MathJax_AMS"/>
              <a:buChar char="▶"/>
              <a:tabLst>
                <a:tab pos="215265" algn="l"/>
              </a:tabLst>
            </a:pPr>
            <a:r>
              <a:rPr sz="11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devtool deploy-target </a:t>
            </a:r>
            <a:r>
              <a:rPr sz="1100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&lt;recipe&gt; </a:t>
            </a:r>
            <a:r>
              <a:rPr sz="1100" spc="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&lt;target&gt;</a:t>
            </a:r>
            <a:r>
              <a:rPr sz="1100" spc="5" dirty="0">
                <a:latin typeface="LM Sans 10"/>
                <a:cs typeface="LM Sans 10"/>
              </a:rPr>
              <a:t>: </a:t>
            </a:r>
            <a:r>
              <a:rPr sz="1100" spc="-5" dirty="0">
                <a:latin typeface="LM Sans 10"/>
                <a:cs typeface="LM Sans 10"/>
              </a:rPr>
              <a:t>upload the </a:t>
            </a:r>
            <a:r>
              <a:rPr sz="11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recipe</a:t>
            </a:r>
            <a:r>
              <a:rPr sz="1100" spc="-5" dirty="0">
                <a:latin typeface="LM Sans 10"/>
                <a:cs typeface="LM Sans 10"/>
              </a:rPr>
              <a:t>’s packages on </a:t>
            </a:r>
            <a:r>
              <a:rPr sz="1100" spc="-5" dirty="0">
                <a:solidFill>
                  <a:srgbClr val="7F7F7F"/>
                </a:solidFill>
                <a:latin typeface="LM Sans 10"/>
                <a:cs typeface="LM Sans 10"/>
              </a:rPr>
              <a:t> </a:t>
            </a:r>
            <a:r>
              <a:rPr sz="11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target</a:t>
            </a:r>
            <a:r>
              <a:rPr sz="1100" spc="-5" dirty="0">
                <a:latin typeface="LM Sans 10"/>
                <a:cs typeface="LM Sans 10"/>
              </a:rPr>
              <a:t>, which is a live running </a:t>
            </a:r>
            <a:r>
              <a:rPr sz="1100" spc="-10" dirty="0">
                <a:latin typeface="LM Sans 10"/>
                <a:cs typeface="LM Sans 10"/>
              </a:rPr>
              <a:t>target </a:t>
            </a:r>
            <a:r>
              <a:rPr sz="1100" spc="-5" dirty="0">
                <a:latin typeface="LM Sans 10"/>
                <a:cs typeface="LM Sans 10"/>
              </a:rPr>
              <a:t>with an </a:t>
            </a:r>
            <a:r>
              <a:rPr sz="1100" spc="-10" dirty="0">
                <a:latin typeface="LM Sans 10"/>
                <a:cs typeface="LM Sans 10"/>
              </a:rPr>
              <a:t>SSH </a:t>
            </a:r>
            <a:r>
              <a:rPr sz="1100" spc="-5" dirty="0">
                <a:latin typeface="LM Sans 10"/>
                <a:cs typeface="LM Sans 10"/>
              </a:rPr>
              <a:t>server running  (</a:t>
            </a:r>
            <a:r>
              <a:rPr sz="11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user@address</a:t>
            </a:r>
            <a:r>
              <a:rPr sz="1100" spc="-5" dirty="0">
                <a:latin typeface="LM Sans 10"/>
                <a:cs typeface="LM Sans 10"/>
              </a:rPr>
              <a:t>).</a:t>
            </a:r>
            <a:endParaRPr sz="1100">
              <a:latin typeface="LM Sans 10"/>
              <a:cs typeface="LM Sans 10"/>
            </a:endParaRPr>
          </a:p>
          <a:p>
            <a:pPr marL="214629" marR="209550" indent="-177165">
              <a:lnSpc>
                <a:spcPct val="102699"/>
              </a:lnSpc>
              <a:spcBef>
                <a:spcPts val="300"/>
              </a:spcBef>
              <a:buClr>
                <a:srgbClr val="F47F19"/>
              </a:buClr>
              <a:buFont typeface="MathJax_AMS"/>
              <a:buChar char="▶"/>
              <a:tabLst>
                <a:tab pos="215265" algn="l"/>
              </a:tabLst>
            </a:pPr>
            <a:r>
              <a:rPr sz="11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devtool update-recipe </a:t>
            </a:r>
            <a:r>
              <a:rPr sz="1100" spc="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&lt;recipe&gt;</a:t>
            </a:r>
            <a:r>
              <a:rPr sz="1100" spc="5" dirty="0">
                <a:latin typeface="LM Sans 10"/>
                <a:cs typeface="LM Sans 10"/>
              </a:rPr>
              <a:t>: </a:t>
            </a:r>
            <a:r>
              <a:rPr sz="1100" spc="-5" dirty="0">
                <a:latin typeface="LM Sans 10"/>
                <a:cs typeface="LM Sans 10"/>
              </a:rPr>
              <a:t>generate patches from git commits </a:t>
            </a:r>
            <a:r>
              <a:rPr sz="1100" spc="-10" dirty="0">
                <a:latin typeface="LM Sans 10"/>
                <a:cs typeface="LM Sans 10"/>
              </a:rPr>
              <a:t>made  </a:t>
            </a:r>
            <a:r>
              <a:rPr sz="1100" spc="-15" dirty="0">
                <a:latin typeface="LM Sans 10"/>
                <a:cs typeface="LM Sans 10"/>
              </a:rPr>
              <a:t>locally.</a:t>
            </a:r>
            <a:endParaRPr sz="1100">
              <a:latin typeface="LM Sans 10"/>
              <a:cs typeface="LM Sans 10"/>
            </a:endParaRPr>
          </a:p>
          <a:p>
            <a:pPr marL="214629" indent="-177165">
              <a:lnSpc>
                <a:spcPct val="100000"/>
              </a:lnSpc>
              <a:spcBef>
                <a:spcPts val="330"/>
              </a:spcBef>
              <a:buClr>
                <a:srgbClr val="F47F19"/>
              </a:buClr>
              <a:buFont typeface="MathJax_AMS"/>
              <a:buChar char="▶"/>
              <a:tabLst>
                <a:tab pos="215265" algn="l"/>
              </a:tabLst>
            </a:pPr>
            <a:r>
              <a:rPr sz="11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devtool reset </a:t>
            </a:r>
            <a:r>
              <a:rPr sz="1100" spc="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&lt;recipe&gt;</a:t>
            </a:r>
            <a:r>
              <a:rPr sz="1100" spc="5" dirty="0">
                <a:latin typeface="LM Sans 10"/>
                <a:cs typeface="LM Sans 10"/>
              </a:rPr>
              <a:t>: </a:t>
            </a:r>
            <a:r>
              <a:rPr sz="1100" spc="-5" dirty="0">
                <a:latin typeface="LM Sans 10"/>
                <a:cs typeface="LM Sans 10"/>
              </a:rPr>
              <a:t>remove </a:t>
            </a:r>
            <a:r>
              <a:rPr sz="11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recipe </a:t>
            </a:r>
            <a:r>
              <a:rPr sz="1100" spc="-5" dirty="0">
                <a:latin typeface="LM Sans 10"/>
                <a:cs typeface="LM Sans 10"/>
              </a:rPr>
              <a:t>from the control of</a:t>
            </a:r>
            <a:r>
              <a:rPr sz="1100" spc="-110" dirty="0">
                <a:latin typeface="LM Sans 10"/>
                <a:cs typeface="LM Sans 10"/>
              </a:rPr>
              <a:t> </a:t>
            </a:r>
            <a:r>
              <a:rPr sz="11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devtool</a:t>
            </a:r>
            <a:r>
              <a:rPr sz="1100" spc="-5" dirty="0">
                <a:latin typeface="LM Sans 10"/>
                <a:cs typeface="LM Sans 10"/>
              </a:rPr>
              <a:t>.</a:t>
            </a:r>
            <a:endParaRPr sz="1100">
              <a:latin typeface="LM Sans 10"/>
              <a:cs typeface="LM Sans 10"/>
            </a:endParaRPr>
          </a:p>
          <a:p>
            <a:pPr marL="214629">
              <a:lnSpc>
                <a:spcPct val="100000"/>
              </a:lnSpc>
              <a:spcBef>
                <a:spcPts val="35"/>
              </a:spcBef>
            </a:pPr>
            <a:r>
              <a:rPr sz="1100" spc="-10" dirty="0">
                <a:latin typeface="LM Sans 10"/>
                <a:cs typeface="LM Sans 10"/>
              </a:rPr>
              <a:t>Standard </a:t>
            </a:r>
            <a:r>
              <a:rPr sz="1100" spc="-15" dirty="0">
                <a:latin typeface="LM Sans 10"/>
                <a:cs typeface="LM Sans 10"/>
              </a:rPr>
              <a:t>layers </a:t>
            </a:r>
            <a:r>
              <a:rPr sz="1100" spc="-5" dirty="0">
                <a:latin typeface="LM Sans 10"/>
                <a:cs typeface="LM Sans 10"/>
              </a:rPr>
              <a:t>and remote sources </a:t>
            </a:r>
            <a:r>
              <a:rPr sz="1100" spc="-15" dirty="0">
                <a:latin typeface="LM Sans 10"/>
                <a:cs typeface="LM Sans 10"/>
              </a:rPr>
              <a:t>are </a:t>
            </a:r>
            <a:r>
              <a:rPr sz="1100" spc="-5" dirty="0">
                <a:latin typeface="LM Sans 10"/>
                <a:cs typeface="LM Sans 10"/>
              </a:rPr>
              <a:t>used again as</a:t>
            </a:r>
            <a:r>
              <a:rPr sz="1100" spc="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usual.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A22DB36-4670-A983-B30C-09F3F4401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60"/>
              </a:spcBef>
            </a:pPr>
            <a:fld id="{81D60167-4931-47E6-BA6A-407CBD079E47}" type="slidenum">
              <a:rPr lang="en-US" spc="-5" smtClean="0"/>
              <a:t>244</a:t>
            </a:fld>
            <a:r>
              <a:rPr lang="en-US" spc="-5"/>
              <a:t>/300</a:t>
            </a:r>
            <a:endParaRPr lang="en-US" spc="-5" dirty="0"/>
          </a:p>
        </p:txBody>
      </p:sp>
    </p:spTree>
  </p:cSld>
  <p:clrMapOvr>
    <a:masterClrMapping/>
  </p:clrMapOvr>
  <p:transition>
    <p:cut/>
  </p:transition>
</p:sld>
</file>

<file path=ppt/slides/slide2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7962" y="28051"/>
            <a:ext cx="2922066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0" dirty="0">
                <a:latin typeface="LM Sans 17"/>
                <a:cs typeface="LM Sans 17"/>
                <a:hlinkClick r:id="rId2" action="ppaction://hlinksldjump"/>
              </a:rPr>
              <a:t>Application </a:t>
            </a:r>
            <a:r>
              <a:rPr sz="1400" spc="15" dirty="0">
                <a:latin typeface="LM Sans 17"/>
                <a:cs typeface="LM Sans 17"/>
                <a:hlinkClick r:id="rId2" action="ppaction://hlinksldjump"/>
              </a:rPr>
              <a:t>development</a:t>
            </a:r>
            <a:r>
              <a:rPr sz="1400" spc="-10" dirty="0">
                <a:latin typeface="LM Sans 17"/>
                <a:cs typeface="LM Sans 17"/>
                <a:hlinkClick r:id="rId2" action="ppaction://hlinksldjump"/>
              </a:rPr>
              <a:t> </a:t>
            </a:r>
            <a:r>
              <a:rPr sz="1400" spc="-5" dirty="0">
                <a:latin typeface="LM Sans 17"/>
                <a:cs typeface="LM Sans 17"/>
                <a:hlinkClick r:id="rId2" action="ppaction://hlinksldjump"/>
              </a:rPr>
              <a:t>workflow</a:t>
            </a:r>
            <a:endParaRPr sz="1400" dirty="0">
              <a:latin typeface="LM Sans 17"/>
              <a:cs typeface="LM Sans 17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title"/>
          </p:nvPr>
        </p:nvSpPr>
        <p:spPr>
          <a:xfrm>
            <a:off x="2609735" y="1360430"/>
            <a:ext cx="541020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spc="5" dirty="0">
                <a:hlinkClick r:id="rId3" action="ppaction://hlinksldjump"/>
              </a:rPr>
              <a:t>Quilt</a:t>
            </a:r>
            <a:endParaRPr sz="2050"/>
          </a:p>
        </p:txBody>
      </p:sp>
      <p:sp>
        <p:nvSpPr>
          <p:cNvPr id="29" name="object 29"/>
          <p:cNvSpPr txBox="1">
            <a:spLocks noGrp="1"/>
          </p:cNvSpPr>
          <p:nvPr>
            <p:ph type="ftr" sz="quarter" idx="11"/>
          </p:nvPr>
        </p:nvSpPr>
        <p:spPr>
          <a:xfrm>
            <a:off x="273532" y="3143455"/>
            <a:ext cx="2518410" cy="82074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lang="en-US" spc="-5" dirty="0"/>
              <a:t>Remake by Mao Huynh</a:t>
            </a:r>
            <a:endParaRPr spc="-5" dirty="0">
              <a:latin typeface="Noto Sans Mono CJK JP Bold"/>
              <a:cs typeface="Noto Sans Mono CJK JP Bold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E3DCDEC-65AB-5F72-86EB-35F1B3742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60"/>
              </a:spcBef>
            </a:pPr>
            <a:fld id="{81D60167-4931-47E6-BA6A-407CBD079E47}" type="slidenum">
              <a:rPr lang="en-US" spc="-5" smtClean="0"/>
              <a:t>245</a:t>
            </a:fld>
            <a:r>
              <a:rPr lang="en-US" spc="-5"/>
              <a:t>/300</a:t>
            </a:r>
            <a:endParaRPr lang="en-US" spc="-5" dirty="0"/>
          </a:p>
        </p:txBody>
      </p:sp>
    </p:spTree>
  </p:cSld>
  <p:clrMapOvr>
    <a:masterClrMapping/>
  </p:clrMapOvr>
  <p:transition>
    <p:cut/>
  </p:transition>
</p:sld>
</file>

<file path=ppt/slides/slide2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28051"/>
            <a:ext cx="1171867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5" dirty="0"/>
              <a:t>Overview</a:t>
            </a:r>
            <a:endParaRPr sz="1400"/>
          </a:p>
        </p:txBody>
      </p:sp>
      <p:sp>
        <p:nvSpPr>
          <p:cNvPr id="25" name="object 25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503517" rIns="0" bIns="0" rtlCol="0">
            <a:spAutoFit/>
          </a:bodyPr>
          <a:lstStyle/>
          <a:p>
            <a:pPr marL="214629" marR="267970" indent="-177165">
              <a:lnSpc>
                <a:spcPct val="102600"/>
              </a:lnSpc>
              <a:spcBef>
                <a:spcPts val="55"/>
              </a:spcBef>
              <a:buClr>
                <a:srgbClr val="F47F19"/>
              </a:buClr>
              <a:buFont typeface="MathJax_AMS"/>
              <a:buChar char="▶"/>
              <a:tabLst>
                <a:tab pos="215265" algn="l"/>
              </a:tabLst>
            </a:pPr>
            <a:r>
              <a:rPr sz="1100" spc="-5" dirty="0"/>
              <a:t>Quilt is a </a:t>
            </a:r>
            <a:r>
              <a:rPr sz="1100" spc="-10" dirty="0"/>
              <a:t>utility </a:t>
            </a:r>
            <a:r>
              <a:rPr sz="1100" spc="-5" dirty="0"/>
              <a:t>to manage patches which can </a:t>
            </a:r>
            <a:r>
              <a:rPr sz="1100" spc="10" dirty="0"/>
              <a:t>be </a:t>
            </a:r>
            <a:r>
              <a:rPr sz="1100" spc="-5" dirty="0"/>
              <a:t>used without having a</a:t>
            </a:r>
            <a:r>
              <a:rPr sz="1100" spc="-50" dirty="0"/>
              <a:t> </a:t>
            </a:r>
            <a:r>
              <a:rPr sz="1100" spc="-5" dirty="0"/>
              <a:t>clean  source</a:t>
            </a:r>
            <a:r>
              <a:rPr sz="1100" spc="-10" dirty="0"/>
              <a:t> </a:t>
            </a:r>
            <a:r>
              <a:rPr sz="1100" spc="-5" dirty="0"/>
              <a:t>tree.</a:t>
            </a:r>
            <a:endParaRPr sz="1100"/>
          </a:p>
          <a:p>
            <a:pPr marL="214629" indent="-177165">
              <a:lnSpc>
                <a:spcPct val="100000"/>
              </a:lnSpc>
              <a:spcBef>
                <a:spcPts val="335"/>
              </a:spcBef>
              <a:buClr>
                <a:srgbClr val="F47F19"/>
              </a:buClr>
              <a:buFont typeface="MathJax_AMS"/>
              <a:buChar char="▶"/>
              <a:tabLst>
                <a:tab pos="215265" algn="l"/>
              </a:tabLst>
            </a:pPr>
            <a:r>
              <a:rPr sz="1100" spc="-5" dirty="0"/>
              <a:t>It can </a:t>
            </a:r>
            <a:r>
              <a:rPr sz="1100" spc="10" dirty="0"/>
              <a:t>be </a:t>
            </a:r>
            <a:r>
              <a:rPr sz="1100" spc="-5" dirty="0"/>
              <a:t>used to create patches </a:t>
            </a:r>
            <a:r>
              <a:rPr sz="1100" spc="-15" dirty="0"/>
              <a:t>for </a:t>
            </a:r>
            <a:r>
              <a:rPr sz="1100" dirty="0"/>
              <a:t>recipes </a:t>
            </a:r>
            <a:r>
              <a:rPr sz="1100" spc="-5" dirty="0"/>
              <a:t>already available in the build</a:t>
            </a:r>
            <a:r>
              <a:rPr sz="1100" spc="-40" dirty="0"/>
              <a:t> </a:t>
            </a:r>
            <a:r>
              <a:rPr sz="1100" spc="-5" dirty="0"/>
              <a:t>system.</a:t>
            </a:r>
            <a:endParaRPr sz="1100"/>
          </a:p>
          <a:p>
            <a:pPr marL="214629" indent="-177165">
              <a:lnSpc>
                <a:spcPct val="100000"/>
              </a:lnSpc>
              <a:spcBef>
                <a:spcPts val="334"/>
              </a:spcBef>
              <a:buClr>
                <a:srgbClr val="F47F19"/>
              </a:buClr>
              <a:buFont typeface="MathJax_AMS"/>
              <a:buChar char="▶"/>
              <a:tabLst>
                <a:tab pos="215265" algn="l"/>
              </a:tabLst>
            </a:pPr>
            <a:r>
              <a:rPr sz="1100" spc="-5" dirty="0"/>
              <a:t>Be </a:t>
            </a:r>
            <a:r>
              <a:rPr sz="1100" spc="-10" dirty="0"/>
              <a:t>careful </a:t>
            </a:r>
            <a:r>
              <a:rPr sz="1100" spc="-5" dirty="0"/>
              <a:t>when using this </a:t>
            </a:r>
            <a:r>
              <a:rPr sz="1100" spc="-20" dirty="0"/>
              <a:t>workflow: </a:t>
            </a:r>
            <a:r>
              <a:rPr sz="1100" spc="-5" dirty="0"/>
              <a:t>the modifications </a:t>
            </a:r>
            <a:r>
              <a:rPr sz="1100" spc="-15" dirty="0"/>
              <a:t>won’t </a:t>
            </a:r>
            <a:r>
              <a:rPr sz="1100" dirty="0"/>
              <a:t>persist </a:t>
            </a:r>
            <a:r>
              <a:rPr sz="1100" spc="-5" dirty="0"/>
              <a:t>across</a:t>
            </a:r>
            <a:r>
              <a:rPr sz="1100" spc="25" dirty="0"/>
              <a:t> </a:t>
            </a:r>
            <a:r>
              <a:rPr sz="1100" spc="-5" dirty="0"/>
              <a:t>builds!</a:t>
            </a:r>
            <a:endParaRPr sz="1100"/>
          </a:p>
        </p:txBody>
      </p:sp>
      <p:sp>
        <p:nvSpPr>
          <p:cNvPr id="29" name="object 29"/>
          <p:cNvSpPr txBox="1">
            <a:spLocks noGrp="1"/>
          </p:cNvSpPr>
          <p:nvPr>
            <p:ph type="ftr" sz="quarter" idx="11"/>
          </p:nvPr>
        </p:nvSpPr>
        <p:spPr>
          <a:xfrm>
            <a:off x="273532" y="3143455"/>
            <a:ext cx="2518410" cy="82074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lang="en-US" spc="-5" dirty="0"/>
              <a:t>Remake by Mao Huynh</a:t>
            </a:r>
            <a:endParaRPr spc="-5" dirty="0">
              <a:latin typeface="Noto Sans Mono CJK JP Bold"/>
              <a:cs typeface="Noto Sans Mono CJK JP Bold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E6F80B7-A545-0DA6-3D7A-A69B71241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60"/>
              </a:spcBef>
            </a:pPr>
            <a:fld id="{81D60167-4931-47E6-BA6A-407CBD079E47}" type="slidenum">
              <a:rPr lang="en-US" spc="-5" smtClean="0"/>
              <a:t>246</a:t>
            </a:fld>
            <a:r>
              <a:rPr lang="en-US" spc="-5"/>
              <a:t>/300</a:t>
            </a:r>
            <a:endParaRPr lang="en-US" spc="-5" dirty="0"/>
          </a:p>
        </p:txBody>
      </p:sp>
    </p:spTree>
  </p:cSld>
  <p:clrMapOvr>
    <a:masterClrMapping/>
  </p:clrMapOvr>
  <p:transition>
    <p:cut/>
  </p:transition>
</p:sld>
</file>

<file path=ppt/slides/slide2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500" y="28051"/>
            <a:ext cx="1268387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5" dirty="0"/>
              <a:t>Using</a:t>
            </a:r>
            <a:r>
              <a:rPr sz="1400" spc="-60" dirty="0"/>
              <a:t> </a:t>
            </a:r>
            <a:r>
              <a:rPr sz="1400" spc="10" dirty="0"/>
              <a:t>Quilt</a:t>
            </a:r>
            <a:endParaRPr sz="1400"/>
          </a:p>
        </p:txBody>
      </p:sp>
      <p:sp>
        <p:nvSpPr>
          <p:cNvPr id="29" name="object 29"/>
          <p:cNvSpPr txBox="1">
            <a:spLocks noGrp="1"/>
          </p:cNvSpPr>
          <p:nvPr>
            <p:ph type="ftr" sz="quarter" idx="11"/>
          </p:nvPr>
        </p:nvSpPr>
        <p:spPr>
          <a:xfrm>
            <a:off x="273532" y="3143455"/>
            <a:ext cx="2518410" cy="82074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lang="en-US" spc="-5" dirty="0"/>
              <a:t>Remake by Mao Huynh</a:t>
            </a:r>
            <a:endParaRPr spc="-5" dirty="0">
              <a:latin typeface="Noto Sans Mono CJK JP Bold"/>
              <a:cs typeface="Noto Sans Mono CJK JP Bold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47332" y="836419"/>
            <a:ext cx="3683635" cy="149606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89230" indent="-177165">
              <a:lnSpc>
                <a:spcPct val="100000"/>
              </a:lnSpc>
              <a:spcBef>
                <a:spcPts val="434"/>
              </a:spcBef>
              <a:buClr>
                <a:srgbClr val="F47F19"/>
              </a:buClr>
              <a:buAutoNum type="arabicPeriod"/>
              <a:tabLst>
                <a:tab pos="189865" algn="l"/>
              </a:tabLst>
            </a:pPr>
            <a:r>
              <a:rPr sz="1100" spc="-5" dirty="0">
                <a:latin typeface="LM Sans 10"/>
                <a:cs typeface="LM Sans 10"/>
              </a:rPr>
              <a:t>Find the </a:t>
            </a:r>
            <a:r>
              <a:rPr sz="1100" dirty="0">
                <a:latin typeface="LM Sans 10"/>
                <a:cs typeface="LM Sans 10"/>
              </a:rPr>
              <a:t>recipe </a:t>
            </a:r>
            <a:r>
              <a:rPr sz="1100" spc="-15" dirty="0">
                <a:latin typeface="LM Sans 10"/>
                <a:cs typeface="LM Sans 10"/>
              </a:rPr>
              <a:t>working </a:t>
            </a:r>
            <a:r>
              <a:rPr sz="1100" spc="-10" dirty="0">
                <a:latin typeface="LM Sans 10"/>
                <a:cs typeface="LM Sans 10"/>
              </a:rPr>
              <a:t>directory </a:t>
            </a:r>
            <a:r>
              <a:rPr sz="1100" spc="-5" dirty="0">
                <a:latin typeface="LM Sans 10"/>
                <a:cs typeface="LM Sans 10"/>
              </a:rPr>
              <a:t>in</a:t>
            </a:r>
            <a:r>
              <a:rPr sz="1100" spc="-30" dirty="0">
                <a:latin typeface="LM Sans 10"/>
                <a:cs typeface="LM Sans 10"/>
              </a:rPr>
              <a:t> </a:t>
            </a:r>
            <a:r>
              <a:rPr sz="11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$BUILDDIR/tmp/work/</a:t>
            </a:r>
            <a:r>
              <a:rPr sz="1100" spc="-5" dirty="0">
                <a:latin typeface="LM Sans 10"/>
                <a:cs typeface="LM Sans 10"/>
              </a:rPr>
              <a:t>.</a:t>
            </a:r>
            <a:endParaRPr sz="1100">
              <a:latin typeface="LM Sans 10"/>
              <a:cs typeface="LM Sans 10"/>
            </a:endParaRPr>
          </a:p>
          <a:p>
            <a:pPr marL="189230" indent="-177165">
              <a:lnSpc>
                <a:spcPct val="100000"/>
              </a:lnSpc>
              <a:spcBef>
                <a:spcPts val="334"/>
              </a:spcBef>
              <a:buClr>
                <a:srgbClr val="F47F19"/>
              </a:buClr>
              <a:buAutoNum type="arabicPeriod"/>
              <a:tabLst>
                <a:tab pos="189865" algn="l"/>
              </a:tabLst>
            </a:pPr>
            <a:r>
              <a:rPr sz="1100" spc="-5" dirty="0">
                <a:latin typeface="LM Sans 10"/>
                <a:cs typeface="LM Sans 10"/>
              </a:rPr>
              <a:t>Create a new </a:t>
            </a:r>
            <a:r>
              <a:rPr sz="11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Quilt </a:t>
            </a:r>
            <a:r>
              <a:rPr sz="1100" spc="-5" dirty="0">
                <a:latin typeface="LM Sans 10"/>
                <a:cs typeface="LM Sans 10"/>
              </a:rPr>
              <a:t>patch: </a:t>
            </a:r>
            <a:r>
              <a:rPr sz="11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$ quilt new</a:t>
            </a:r>
            <a:r>
              <a:rPr sz="1100" spc="-120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 </a:t>
            </a:r>
            <a:r>
              <a:rPr sz="11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topic.patch</a:t>
            </a:r>
            <a:endParaRPr sz="1100">
              <a:latin typeface="Noto Sans Mono CJK JP Bold"/>
              <a:cs typeface="Noto Sans Mono CJK JP Bold"/>
            </a:endParaRPr>
          </a:p>
          <a:p>
            <a:pPr marL="189230" indent="-177165">
              <a:lnSpc>
                <a:spcPct val="100000"/>
              </a:lnSpc>
              <a:spcBef>
                <a:spcPts val="330"/>
              </a:spcBef>
              <a:buClr>
                <a:srgbClr val="F47F19"/>
              </a:buClr>
              <a:buAutoNum type="arabicPeriod"/>
              <a:tabLst>
                <a:tab pos="189865" algn="l"/>
              </a:tabLst>
            </a:pPr>
            <a:r>
              <a:rPr sz="1100" spc="-20" dirty="0">
                <a:latin typeface="LM Sans 10"/>
                <a:cs typeface="LM Sans 10"/>
              </a:rPr>
              <a:t>Add </a:t>
            </a:r>
            <a:r>
              <a:rPr sz="1100" spc="-5" dirty="0">
                <a:latin typeface="LM Sans 10"/>
                <a:cs typeface="LM Sans 10"/>
              </a:rPr>
              <a:t>files to this patch: </a:t>
            </a:r>
            <a:r>
              <a:rPr sz="11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$ quilt add file0.c</a:t>
            </a:r>
            <a:r>
              <a:rPr sz="1100" spc="80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 </a:t>
            </a:r>
            <a:r>
              <a:rPr sz="11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file1.c</a:t>
            </a:r>
            <a:endParaRPr sz="1100">
              <a:latin typeface="Noto Sans Mono CJK JP Bold"/>
              <a:cs typeface="Noto Sans Mono CJK JP Bold"/>
            </a:endParaRPr>
          </a:p>
          <a:p>
            <a:pPr marL="189230" indent="-177165">
              <a:lnSpc>
                <a:spcPct val="100000"/>
              </a:lnSpc>
              <a:spcBef>
                <a:spcPts val="335"/>
              </a:spcBef>
              <a:buClr>
                <a:srgbClr val="F47F19"/>
              </a:buClr>
              <a:buAutoNum type="arabicPeriod"/>
              <a:tabLst>
                <a:tab pos="189865" algn="l"/>
              </a:tabLst>
            </a:pPr>
            <a:r>
              <a:rPr sz="1100" spc="-15" dirty="0">
                <a:latin typeface="LM Sans 10"/>
                <a:cs typeface="LM Sans 10"/>
              </a:rPr>
              <a:t>Make </a:t>
            </a:r>
            <a:r>
              <a:rPr sz="1100" spc="-5" dirty="0">
                <a:latin typeface="LM Sans 10"/>
                <a:cs typeface="LM Sans 10"/>
              </a:rPr>
              <a:t>the modifications </a:t>
            </a:r>
            <a:r>
              <a:rPr sz="1100" spc="-20" dirty="0">
                <a:latin typeface="LM Sans 10"/>
                <a:cs typeface="LM Sans 10"/>
              </a:rPr>
              <a:t>by </a:t>
            </a:r>
            <a:r>
              <a:rPr sz="1100" spc="-5" dirty="0">
                <a:latin typeface="LM Sans 10"/>
                <a:cs typeface="LM Sans 10"/>
              </a:rPr>
              <a:t>editing the</a:t>
            </a:r>
            <a:r>
              <a:rPr sz="1100" spc="1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files.</a:t>
            </a:r>
            <a:endParaRPr sz="1100">
              <a:latin typeface="LM Sans 10"/>
              <a:cs typeface="LM Sans 10"/>
            </a:endParaRPr>
          </a:p>
          <a:p>
            <a:pPr marL="189230" indent="-177165">
              <a:lnSpc>
                <a:spcPct val="100000"/>
              </a:lnSpc>
              <a:spcBef>
                <a:spcPts val="335"/>
              </a:spcBef>
              <a:buClr>
                <a:srgbClr val="F47F19"/>
              </a:buClr>
              <a:buAutoNum type="arabicPeriod"/>
              <a:tabLst>
                <a:tab pos="189865" algn="l"/>
              </a:tabLst>
            </a:pPr>
            <a:r>
              <a:rPr sz="1100" spc="-30" dirty="0">
                <a:latin typeface="LM Sans 10"/>
                <a:cs typeface="LM Sans 10"/>
              </a:rPr>
              <a:t>Test </a:t>
            </a:r>
            <a:r>
              <a:rPr sz="1100" spc="-5" dirty="0">
                <a:latin typeface="LM Sans 10"/>
                <a:cs typeface="LM Sans 10"/>
              </a:rPr>
              <a:t>the modifications: </a:t>
            </a:r>
            <a:r>
              <a:rPr sz="11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$ bitbake </a:t>
            </a:r>
            <a:r>
              <a:rPr sz="1100" spc="1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-c </a:t>
            </a:r>
            <a:r>
              <a:rPr sz="11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compile </a:t>
            </a:r>
            <a:r>
              <a:rPr sz="1100" spc="20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-f</a:t>
            </a:r>
            <a:r>
              <a:rPr sz="1100" spc="8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 </a:t>
            </a:r>
            <a:r>
              <a:rPr sz="11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recipe</a:t>
            </a:r>
            <a:endParaRPr sz="1100">
              <a:latin typeface="Noto Sans Mono CJK JP Bold"/>
              <a:cs typeface="Noto Sans Mono CJK JP Bold"/>
            </a:endParaRPr>
          </a:p>
          <a:p>
            <a:pPr marL="189230" indent="-177165">
              <a:lnSpc>
                <a:spcPct val="100000"/>
              </a:lnSpc>
              <a:spcBef>
                <a:spcPts val="334"/>
              </a:spcBef>
              <a:buClr>
                <a:srgbClr val="F47F19"/>
              </a:buClr>
              <a:buAutoNum type="arabicPeriod"/>
              <a:tabLst>
                <a:tab pos="189865" algn="l"/>
              </a:tabLst>
            </a:pPr>
            <a:r>
              <a:rPr sz="1100" spc="-5" dirty="0">
                <a:latin typeface="LM Sans 10"/>
                <a:cs typeface="LM Sans 10"/>
              </a:rPr>
              <a:t>Generate the patch file: </a:t>
            </a:r>
            <a:r>
              <a:rPr sz="11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$ quilt</a:t>
            </a:r>
            <a:r>
              <a:rPr sz="1100" spc="90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 </a:t>
            </a:r>
            <a:r>
              <a:rPr sz="11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refresh</a:t>
            </a:r>
            <a:endParaRPr sz="1100">
              <a:latin typeface="Noto Sans Mono CJK JP Bold"/>
              <a:cs typeface="Noto Sans Mono CJK JP Bold"/>
            </a:endParaRPr>
          </a:p>
          <a:p>
            <a:pPr marL="189230" indent="-177165">
              <a:lnSpc>
                <a:spcPct val="100000"/>
              </a:lnSpc>
              <a:spcBef>
                <a:spcPts val="330"/>
              </a:spcBef>
              <a:buClr>
                <a:srgbClr val="F47F19"/>
              </a:buClr>
              <a:buAutoNum type="arabicPeriod"/>
              <a:tabLst>
                <a:tab pos="189865" algn="l"/>
              </a:tabLst>
            </a:pPr>
            <a:r>
              <a:rPr sz="1100" spc="-10" dirty="0">
                <a:latin typeface="LM Sans 10"/>
                <a:cs typeface="LM Sans 10"/>
              </a:rPr>
              <a:t>Move </a:t>
            </a:r>
            <a:r>
              <a:rPr sz="1100" spc="-5" dirty="0">
                <a:latin typeface="LM Sans 10"/>
                <a:cs typeface="LM Sans 10"/>
              </a:rPr>
              <a:t>the generated patch into the </a:t>
            </a:r>
            <a:r>
              <a:rPr sz="1100" dirty="0">
                <a:latin typeface="LM Sans 10"/>
                <a:cs typeface="LM Sans 10"/>
              </a:rPr>
              <a:t>recipe’s</a:t>
            </a:r>
            <a:r>
              <a:rPr sz="1100" spc="-10" dirty="0">
                <a:latin typeface="LM Sans 10"/>
                <a:cs typeface="LM Sans 10"/>
              </a:rPr>
              <a:t> </a:t>
            </a:r>
            <a:r>
              <a:rPr sz="1100" spc="-20" dirty="0">
                <a:latin typeface="LM Sans 10"/>
                <a:cs typeface="LM Sans 10"/>
              </a:rPr>
              <a:t>directory.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27A21A0-04B5-1C71-6D1E-63E8E94DD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60"/>
              </a:spcBef>
            </a:pPr>
            <a:fld id="{81D60167-4931-47E6-BA6A-407CBD079E47}" type="slidenum">
              <a:rPr lang="en-US" spc="-5" smtClean="0"/>
              <a:t>247</a:t>
            </a:fld>
            <a:r>
              <a:rPr lang="en-US" spc="-5"/>
              <a:t>/300</a:t>
            </a:r>
            <a:endParaRPr lang="en-US" spc="-5" dirty="0"/>
          </a:p>
        </p:txBody>
      </p:sp>
    </p:spTree>
  </p:cSld>
  <p:clrMapOvr>
    <a:masterClrMapping/>
  </p:clrMapOvr>
  <p:transition>
    <p:cut/>
  </p:transition>
</p:sld>
</file>

<file path=ppt/slides/slide2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962" y="28051"/>
            <a:ext cx="3558336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0" dirty="0"/>
              <a:t>Practical lab - Create </a:t>
            </a:r>
            <a:r>
              <a:rPr sz="1400" spc="15" dirty="0"/>
              <a:t>and </a:t>
            </a:r>
            <a:r>
              <a:rPr sz="1400" spc="10" dirty="0"/>
              <a:t>use </a:t>
            </a:r>
            <a:r>
              <a:rPr sz="1400" spc="15" dirty="0"/>
              <a:t>a </a:t>
            </a:r>
            <a:r>
              <a:rPr sz="1400" spc="5" dirty="0"/>
              <a:t>Poky</a:t>
            </a:r>
            <a:r>
              <a:rPr sz="1400" spc="-10" dirty="0"/>
              <a:t> </a:t>
            </a:r>
            <a:r>
              <a:rPr sz="1400" spc="20" dirty="0"/>
              <a:t>SDK</a:t>
            </a:r>
            <a:endParaRPr sz="1400"/>
          </a:p>
        </p:txBody>
      </p:sp>
      <p:sp>
        <p:nvSpPr>
          <p:cNvPr id="51" name="object 51"/>
          <p:cNvSpPr txBox="1">
            <a:spLocks noGrp="1"/>
          </p:cNvSpPr>
          <p:nvPr>
            <p:ph type="ftr" sz="quarter" idx="11"/>
          </p:nvPr>
        </p:nvSpPr>
        <p:spPr>
          <a:xfrm>
            <a:off x="273532" y="3143455"/>
            <a:ext cx="2518410" cy="82074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lang="en-US" spc="-5" dirty="0"/>
              <a:t>Remake by Mao Huynh</a:t>
            </a:r>
            <a:endParaRPr spc="-5" dirty="0">
              <a:latin typeface="Noto Sans Mono CJK JP Bold"/>
              <a:cs typeface="Noto Sans Mono CJK JP Bold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240089" y="568498"/>
            <a:ext cx="2016125" cy="2168525"/>
            <a:chOff x="240089" y="568498"/>
            <a:chExt cx="2016125" cy="2168525"/>
          </a:xfrm>
        </p:grpSpPr>
        <p:sp>
          <p:nvSpPr>
            <p:cNvPr id="26" name="object 26"/>
            <p:cNvSpPr/>
            <p:nvPr/>
          </p:nvSpPr>
          <p:spPr>
            <a:xfrm>
              <a:off x="387947" y="913397"/>
              <a:ext cx="1178560" cy="1563370"/>
            </a:xfrm>
            <a:custGeom>
              <a:avLst/>
              <a:gdLst/>
              <a:ahLst/>
              <a:cxnLst/>
              <a:rect l="l" t="t" r="r" b="b"/>
              <a:pathLst>
                <a:path w="1178560" h="1563370">
                  <a:moveTo>
                    <a:pt x="1178054" y="781616"/>
                  </a:moveTo>
                  <a:lnTo>
                    <a:pt x="1176695" y="835129"/>
                  </a:lnTo>
                  <a:lnTo>
                    <a:pt x="1172677" y="887675"/>
                  </a:lnTo>
                  <a:lnTo>
                    <a:pt x="1166087" y="939137"/>
                  </a:lnTo>
                  <a:lnTo>
                    <a:pt x="1157013" y="989398"/>
                  </a:lnTo>
                  <a:lnTo>
                    <a:pt x="1145544" y="1038342"/>
                  </a:lnTo>
                  <a:lnTo>
                    <a:pt x="1131765" y="1085853"/>
                  </a:lnTo>
                  <a:lnTo>
                    <a:pt x="1115766" y="1131814"/>
                  </a:lnTo>
                  <a:lnTo>
                    <a:pt x="1097634" y="1176109"/>
                  </a:lnTo>
                  <a:lnTo>
                    <a:pt x="1077457" y="1218621"/>
                  </a:lnTo>
                  <a:lnTo>
                    <a:pt x="1055322" y="1259234"/>
                  </a:lnTo>
                  <a:lnTo>
                    <a:pt x="1031318" y="1297832"/>
                  </a:lnTo>
                  <a:lnTo>
                    <a:pt x="1005531" y="1334297"/>
                  </a:lnTo>
                  <a:lnTo>
                    <a:pt x="978050" y="1368515"/>
                  </a:lnTo>
                  <a:lnTo>
                    <a:pt x="948962" y="1400368"/>
                  </a:lnTo>
                  <a:lnTo>
                    <a:pt x="918355" y="1429739"/>
                  </a:lnTo>
                  <a:lnTo>
                    <a:pt x="886317" y="1456514"/>
                  </a:lnTo>
                  <a:lnTo>
                    <a:pt x="852936" y="1480574"/>
                  </a:lnTo>
                  <a:lnTo>
                    <a:pt x="818299" y="1501804"/>
                  </a:lnTo>
                  <a:lnTo>
                    <a:pt x="782493" y="1520087"/>
                  </a:lnTo>
                  <a:lnTo>
                    <a:pt x="745608" y="1535307"/>
                  </a:lnTo>
                  <a:lnTo>
                    <a:pt x="707729" y="1547347"/>
                  </a:lnTo>
                  <a:lnTo>
                    <a:pt x="668946" y="1556092"/>
                  </a:lnTo>
                  <a:lnTo>
                    <a:pt x="629346" y="1561424"/>
                  </a:lnTo>
                  <a:lnTo>
                    <a:pt x="589016" y="1563227"/>
                  </a:lnTo>
                  <a:lnTo>
                    <a:pt x="548688" y="1561424"/>
                  </a:lnTo>
                  <a:lnTo>
                    <a:pt x="509090" y="1556092"/>
                  </a:lnTo>
                  <a:lnTo>
                    <a:pt x="470309" y="1547347"/>
                  </a:lnTo>
                  <a:lnTo>
                    <a:pt x="432432" y="1535307"/>
                  </a:lnTo>
                  <a:lnTo>
                    <a:pt x="395548" y="1520087"/>
                  </a:lnTo>
                  <a:lnTo>
                    <a:pt x="359744" y="1501804"/>
                  </a:lnTo>
                  <a:lnTo>
                    <a:pt x="325108" y="1480574"/>
                  </a:lnTo>
                  <a:lnTo>
                    <a:pt x="291728" y="1456514"/>
                  </a:lnTo>
                  <a:lnTo>
                    <a:pt x="259691" y="1429739"/>
                  </a:lnTo>
                  <a:lnTo>
                    <a:pt x="229086" y="1400368"/>
                  </a:lnTo>
                  <a:lnTo>
                    <a:pt x="199999" y="1368515"/>
                  </a:lnTo>
                  <a:lnTo>
                    <a:pt x="172519" y="1334297"/>
                  </a:lnTo>
                  <a:lnTo>
                    <a:pt x="146733" y="1297832"/>
                  </a:lnTo>
                  <a:lnTo>
                    <a:pt x="122729" y="1259234"/>
                  </a:lnTo>
                  <a:lnTo>
                    <a:pt x="100594" y="1218621"/>
                  </a:lnTo>
                  <a:lnTo>
                    <a:pt x="80418" y="1176109"/>
                  </a:lnTo>
                  <a:lnTo>
                    <a:pt x="62286" y="1131814"/>
                  </a:lnTo>
                  <a:lnTo>
                    <a:pt x="46287" y="1085853"/>
                  </a:lnTo>
                  <a:lnTo>
                    <a:pt x="32509" y="1038342"/>
                  </a:lnTo>
                  <a:lnTo>
                    <a:pt x="21040" y="989398"/>
                  </a:lnTo>
                  <a:lnTo>
                    <a:pt x="11966" y="939137"/>
                  </a:lnTo>
                  <a:lnTo>
                    <a:pt x="5377" y="887675"/>
                  </a:lnTo>
                  <a:lnTo>
                    <a:pt x="1358" y="835129"/>
                  </a:lnTo>
                  <a:lnTo>
                    <a:pt x="0" y="781616"/>
                  </a:lnTo>
                  <a:lnTo>
                    <a:pt x="1358" y="728102"/>
                  </a:lnTo>
                  <a:lnTo>
                    <a:pt x="5377" y="675555"/>
                  </a:lnTo>
                  <a:lnTo>
                    <a:pt x="11966" y="624093"/>
                  </a:lnTo>
                  <a:lnTo>
                    <a:pt x="21040" y="573831"/>
                  </a:lnTo>
                  <a:lnTo>
                    <a:pt x="32509" y="524887"/>
                  </a:lnTo>
                  <a:lnTo>
                    <a:pt x="46287" y="477376"/>
                  </a:lnTo>
                  <a:lnTo>
                    <a:pt x="62286" y="431414"/>
                  </a:lnTo>
                  <a:lnTo>
                    <a:pt x="80418" y="387119"/>
                  </a:lnTo>
                  <a:lnTo>
                    <a:pt x="100594" y="344607"/>
                  </a:lnTo>
                  <a:lnTo>
                    <a:pt x="122729" y="303993"/>
                  </a:lnTo>
                  <a:lnTo>
                    <a:pt x="146733" y="265396"/>
                  </a:lnTo>
                  <a:lnTo>
                    <a:pt x="172519" y="228930"/>
                  </a:lnTo>
                  <a:lnTo>
                    <a:pt x="199999" y="194712"/>
                  </a:lnTo>
                  <a:lnTo>
                    <a:pt x="229086" y="162859"/>
                  </a:lnTo>
                  <a:lnTo>
                    <a:pt x="259691" y="133487"/>
                  </a:lnTo>
                  <a:lnTo>
                    <a:pt x="291728" y="106713"/>
                  </a:lnTo>
                  <a:lnTo>
                    <a:pt x="325108" y="82653"/>
                  </a:lnTo>
                  <a:lnTo>
                    <a:pt x="359744" y="61423"/>
                  </a:lnTo>
                  <a:lnTo>
                    <a:pt x="395548" y="43140"/>
                  </a:lnTo>
                  <a:lnTo>
                    <a:pt x="432432" y="27920"/>
                  </a:lnTo>
                  <a:lnTo>
                    <a:pt x="470309" y="15879"/>
                  </a:lnTo>
                  <a:lnTo>
                    <a:pt x="509090" y="7135"/>
                  </a:lnTo>
                  <a:lnTo>
                    <a:pt x="548688" y="1803"/>
                  </a:lnTo>
                  <a:lnTo>
                    <a:pt x="589016" y="0"/>
                  </a:lnTo>
                  <a:lnTo>
                    <a:pt x="629346" y="1803"/>
                  </a:lnTo>
                  <a:lnTo>
                    <a:pt x="668946" y="7135"/>
                  </a:lnTo>
                  <a:lnTo>
                    <a:pt x="707729" y="15879"/>
                  </a:lnTo>
                  <a:lnTo>
                    <a:pt x="745608" y="27920"/>
                  </a:lnTo>
                  <a:lnTo>
                    <a:pt x="782493" y="43140"/>
                  </a:lnTo>
                  <a:lnTo>
                    <a:pt x="818299" y="61423"/>
                  </a:lnTo>
                  <a:lnTo>
                    <a:pt x="852936" y="82653"/>
                  </a:lnTo>
                  <a:lnTo>
                    <a:pt x="886317" y="106713"/>
                  </a:lnTo>
                  <a:lnTo>
                    <a:pt x="918355" y="133487"/>
                  </a:lnTo>
                  <a:lnTo>
                    <a:pt x="948962" y="162859"/>
                  </a:lnTo>
                  <a:lnTo>
                    <a:pt x="978050" y="194712"/>
                  </a:lnTo>
                  <a:lnTo>
                    <a:pt x="1005531" y="228930"/>
                  </a:lnTo>
                  <a:lnTo>
                    <a:pt x="1031318" y="265396"/>
                  </a:lnTo>
                  <a:lnTo>
                    <a:pt x="1055322" y="303993"/>
                  </a:lnTo>
                  <a:lnTo>
                    <a:pt x="1077457" y="344607"/>
                  </a:lnTo>
                  <a:lnTo>
                    <a:pt x="1097634" y="387119"/>
                  </a:lnTo>
                  <a:lnTo>
                    <a:pt x="1115766" y="431414"/>
                  </a:lnTo>
                  <a:lnTo>
                    <a:pt x="1131765" y="477376"/>
                  </a:lnTo>
                  <a:lnTo>
                    <a:pt x="1145544" y="524887"/>
                  </a:lnTo>
                  <a:lnTo>
                    <a:pt x="1157013" y="573831"/>
                  </a:lnTo>
                  <a:lnTo>
                    <a:pt x="1166087" y="624093"/>
                  </a:lnTo>
                  <a:lnTo>
                    <a:pt x="1172677" y="675555"/>
                  </a:lnTo>
                  <a:lnTo>
                    <a:pt x="1176695" y="728102"/>
                  </a:lnTo>
                  <a:lnTo>
                    <a:pt x="1178054" y="781616"/>
                  </a:lnTo>
                  <a:close/>
                </a:path>
              </a:pathLst>
            </a:custGeom>
            <a:ln w="382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819081" y="1491322"/>
              <a:ext cx="241300" cy="319405"/>
            </a:xfrm>
            <a:custGeom>
              <a:avLst/>
              <a:gdLst/>
              <a:ahLst/>
              <a:cxnLst/>
              <a:rect l="l" t="t" r="r" b="b"/>
              <a:pathLst>
                <a:path w="241300" h="319405">
                  <a:moveTo>
                    <a:pt x="30546" y="319360"/>
                  </a:moveTo>
                  <a:lnTo>
                    <a:pt x="17970" y="267449"/>
                  </a:lnTo>
                  <a:lnTo>
                    <a:pt x="8522" y="221944"/>
                  </a:lnTo>
                  <a:lnTo>
                    <a:pt x="2450" y="178553"/>
                  </a:lnTo>
                  <a:lnTo>
                    <a:pt x="0" y="132987"/>
                  </a:lnTo>
                  <a:lnTo>
                    <a:pt x="1420" y="80956"/>
                  </a:lnTo>
                  <a:lnTo>
                    <a:pt x="6958" y="18171"/>
                  </a:lnTo>
                  <a:lnTo>
                    <a:pt x="42406" y="7758"/>
                  </a:lnTo>
                  <a:lnTo>
                    <a:pt x="81481" y="0"/>
                  </a:lnTo>
                  <a:lnTo>
                    <a:pt x="126213" y="368"/>
                  </a:lnTo>
                  <a:lnTo>
                    <a:pt x="178635" y="14335"/>
                  </a:lnTo>
                  <a:lnTo>
                    <a:pt x="240781" y="47375"/>
                  </a:lnTo>
                  <a:lnTo>
                    <a:pt x="213957" y="103366"/>
                  </a:lnTo>
                  <a:lnTo>
                    <a:pt x="187119" y="150660"/>
                  </a:lnTo>
                  <a:lnTo>
                    <a:pt x="159633" y="191047"/>
                  </a:lnTo>
                  <a:lnTo>
                    <a:pt x="130865" y="226320"/>
                  </a:lnTo>
                  <a:lnTo>
                    <a:pt x="100184" y="258268"/>
                  </a:lnTo>
                  <a:lnTo>
                    <a:pt x="66955" y="288685"/>
                  </a:lnTo>
                  <a:lnTo>
                    <a:pt x="30546" y="319360"/>
                  </a:lnTo>
                  <a:close/>
                </a:path>
              </a:pathLst>
            </a:custGeom>
            <a:solidFill>
              <a:srgbClr val="F47E1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819081" y="1491322"/>
              <a:ext cx="241300" cy="319405"/>
            </a:xfrm>
            <a:custGeom>
              <a:avLst/>
              <a:gdLst/>
              <a:ahLst/>
              <a:cxnLst/>
              <a:rect l="l" t="t" r="r" b="b"/>
              <a:pathLst>
                <a:path w="241300" h="319405">
                  <a:moveTo>
                    <a:pt x="240781" y="47375"/>
                  </a:moveTo>
                  <a:lnTo>
                    <a:pt x="213957" y="103366"/>
                  </a:lnTo>
                  <a:lnTo>
                    <a:pt x="187119" y="150660"/>
                  </a:lnTo>
                  <a:lnTo>
                    <a:pt x="159633" y="191047"/>
                  </a:lnTo>
                  <a:lnTo>
                    <a:pt x="130865" y="226320"/>
                  </a:lnTo>
                  <a:lnTo>
                    <a:pt x="100184" y="258268"/>
                  </a:lnTo>
                  <a:lnTo>
                    <a:pt x="66955" y="288685"/>
                  </a:lnTo>
                  <a:lnTo>
                    <a:pt x="30546" y="319360"/>
                  </a:lnTo>
                  <a:lnTo>
                    <a:pt x="17970" y="267449"/>
                  </a:lnTo>
                  <a:lnTo>
                    <a:pt x="8522" y="221944"/>
                  </a:lnTo>
                  <a:lnTo>
                    <a:pt x="2450" y="178553"/>
                  </a:lnTo>
                  <a:lnTo>
                    <a:pt x="0" y="132987"/>
                  </a:lnTo>
                  <a:lnTo>
                    <a:pt x="1420" y="80956"/>
                  </a:lnTo>
                  <a:lnTo>
                    <a:pt x="6958" y="18171"/>
                  </a:lnTo>
                  <a:lnTo>
                    <a:pt x="42406" y="7758"/>
                  </a:lnTo>
                  <a:lnTo>
                    <a:pt x="81481" y="0"/>
                  </a:lnTo>
                  <a:lnTo>
                    <a:pt x="126213" y="368"/>
                  </a:lnTo>
                  <a:lnTo>
                    <a:pt x="178635" y="14335"/>
                  </a:lnTo>
                  <a:lnTo>
                    <a:pt x="240781" y="47375"/>
                  </a:lnTo>
                  <a:close/>
                </a:path>
              </a:pathLst>
            </a:custGeom>
            <a:ln w="3978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40080" y="1488757"/>
              <a:ext cx="1514475" cy="535940"/>
            </a:xfrm>
            <a:custGeom>
              <a:avLst/>
              <a:gdLst/>
              <a:ahLst/>
              <a:cxnLst/>
              <a:rect l="l" t="t" r="r" b="b"/>
              <a:pathLst>
                <a:path w="1514475" h="535939">
                  <a:moveTo>
                    <a:pt x="177622" y="516305"/>
                  </a:moveTo>
                  <a:lnTo>
                    <a:pt x="174358" y="472401"/>
                  </a:lnTo>
                  <a:lnTo>
                    <a:pt x="172351" y="427151"/>
                  </a:lnTo>
                  <a:lnTo>
                    <a:pt x="172046" y="412140"/>
                  </a:lnTo>
                  <a:lnTo>
                    <a:pt x="171399" y="381304"/>
                  </a:lnTo>
                  <a:lnTo>
                    <a:pt x="171170" y="334086"/>
                  </a:lnTo>
                  <a:lnTo>
                    <a:pt x="171361" y="285115"/>
                  </a:lnTo>
                  <a:lnTo>
                    <a:pt x="171653" y="233972"/>
                  </a:lnTo>
                  <a:lnTo>
                    <a:pt x="171767" y="180289"/>
                  </a:lnTo>
                  <a:lnTo>
                    <a:pt x="171373" y="123659"/>
                  </a:lnTo>
                  <a:lnTo>
                    <a:pt x="170205" y="63703"/>
                  </a:lnTo>
                  <a:lnTo>
                    <a:pt x="167919" y="0"/>
                  </a:lnTo>
                  <a:lnTo>
                    <a:pt x="158102" y="20358"/>
                  </a:lnTo>
                  <a:lnTo>
                    <a:pt x="143941" y="46634"/>
                  </a:lnTo>
                  <a:lnTo>
                    <a:pt x="106997" y="115976"/>
                  </a:lnTo>
                  <a:lnTo>
                    <a:pt x="86347" y="158572"/>
                  </a:lnTo>
                  <a:lnTo>
                    <a:pt x="65684" y="206121"/>
                  </a:lnTo>
                  <a:lnTo>
                    <a:pt x="46101" y="258381"/>
                  </a:lnTo>
                  <a:lnTo>
                    <a:pt x="28663" y="315112"/>
                  </a:lnTo>
                  <a:lnTo>
                    <a:pt x="14439" y="376085"/>
                  </a:lnTo>
                  <a:lnTo>
                    <a:pt x="4533" y="441058"/>
                  </a:lnTo>
                  <a:lnTo>
                    <a:pt x="0" y="509778"/>
                  </a:lnTo>
                  <a:lnTo>
                    <a:pt x="889" y="527596"/>
                  </a:lnTo>
                  <a:lnTo>
                    <a:pt x="4838" y="535622"/>
                  </a:lnTo>
                  <a:lnTo>
                    <a:pt x="11455" y="535368"/>
                  </a:lnTo>
                  <a:lnTo>
                    <a:pt x="20396" y="528358"/>
                  </a:lnTo>
                  <a:lnTo>
                    <a:pt x="31254" y="516128"/>
                  </a:lnTo>
                  <a:lnTo>
                    <a:pt x="43688" y="500189"/>
                  </a:lnTo>
                  <a:lnTo>
                    <a:pt x="57327" y="482079"/>
                  </a:lnTo>
                  <a:lnTo>
                    <a:pt x="71780" y="463308"/>
                  </a:lnTo>
                  <a:lnTo>
                    <a:pt x="86677" y="445401"/>
                  </a:lnTo>
                  <a:lnTo>
                    <a:pt x="101663" y="429882"/>
                  </a:lnTo>
                  <a:lnTo>
                    <a:pt x="116357" y="418287"/>
                  </a:lnTo>
                  <a:lnTo>
                    <a:pt x="130390" y="412140"/>
                  </a:lnTo>
                  <a:lnTo>
                    <a:pt x="143395" y="412940"/>
                  </a:lnTo>
                  <a:lnTo>
                    <a:pt x="154990" y="422236"/>
                  </a:lnTo>
                  <a:lnTo>
                    <a:pt x="164807" y="441553"/>
                  </a:lnTo>
                  <a:lnTo>
                    <a:pt x="172478" y="472401"/>
                  </a:lnTo>
                  <a:lnTo>
                    <a:pt x="177622" y="516305"/>
                  </a:lnTo>
                  <a:close/>
                </a:path>
                <a:path w="1514475" h="535939">
                  <a:moveTo>
                    <a:pt x="1514030" y="462635"/>
                  </a:moveTo>
                  <a:lnTo>
                    <a:pt x="1508391" y="401205"/>
                  </a:lnTo>
                  <a:lnTo>
                    <a:pt x="1502867" y="375246"/>
                  </a:lnTo>
                  <a:lnTo>
                    <a:pt x="1496047" y="343141"/>
                  </a:lnTo>
                  <a:lnTo>
                    <a:pt x="1478343" y="288632"/>
                  </a:lnTo>
                  <a:lnTo>
                    <a:pt x="1456626" y="237921"/>
                  </a:lnTo>
                  <a:lnTo>
                    <a:pt x="1432242" y="191198"/>
                  </a:lnTo>
                  <a:lnTo>
                    <a:pt x="1406525" y="148704"/>
                  </a:lnTo>
                  <a:lnTo>
                    <a:pt x="1380807" y="110629"/>
                  </a:lnTo>
                  <a:lnTo>
                    <a:pt x="1356461" y="77203"/>
                  </a:lnTo>
                  <a:lnTo>
                    <a:pt x="1334795" y="48641"/>
                  </a:lnTo>
                  <a:lnTo>
                    <a:pt x="1317180" y="25158"/>
                  </a:lnTo>
                  <a:lnTo>
                    <a:pt x="1304950" y="6959"/>
                  </a:lnTo>
                  <a:lnTo>
                    <a:pt x="1301889" y="70002"/>
                  </a:lnTo>
                  <a:lnTo>
                    <a:pt x="1300467" y="128993"/>
                  </a:lnTo>
                  <a:lnTo>
                    <a:pt x="1300162" y="184378"/>
                  </a:lnTo>
                  <a:lnTo>
                    <a:pt x="1300467" y="236677"/>
                  </a:lnTo>
                  <a:lnTo>
                    <a:pt x="1300848" y="286346"/>
                  </a:lnTo>
                  <a:lnTo>
                    <a:pt x="1300797" y="333883"/>
                  </a:lnTo>
                  <a:lnTo>
                    <a:pt x="1299806" y="379755"/>
                  </a:lnTo>
                  <a:lnTo>
                    <a:pt x="1297343" y="424459"/>
                  </a:lnTo>
                  <a:lnTo>
                    <a:pt x="1292898" y="468477"/>
                  </a:lnTo>
                  <a:lnTo>
                    <a:pt x="1299819" y="427177"/>
                  </a:lnTo>
                  <a:lnTo>
                    <a:pt x="1310246" y="398957"/>
                  </a:lnTo>
                  <a:lnTo>
                    <a:pt x="1323632" y="382193"/>
                  </a:lnTo>
                  <a:lnTo>
                    <a:pt x="1339405" y="375246"/>
                  </a:lnTo>
                  <a:lnTo>
                    <a:pt x="1357033" y="376478"/>
                  </a:lnTo>
                  <a:lnTo>
                    <a:pt x="1395603" y="396951"/>
                  </a:lnTo>
                  <a:lnTo>
                    <a:pt x="1434884" y="430530"/>
                  </a:lnTo>
                  <a:lnTo>
                    <a:pt x="1453413" y="448157"/>
                  </a:lnTo>
                  <a:lnTo>
                    <a:pt x="1470456" y="464159"/>
                  </a:lnTo>
                  <a:lnTo>
                    <a:pt x="1485468" y="476910"/>
                  </a:lnTo>
                  <a:lnTo>
                    <a:pt x="1497888" y="484759"/>
                  </a:lnTo>
                  <a:lnTo>
                    <a:pt x="1507159" y="486092"/>
                  </a:lnTo>
                  <a:lnTo>
                    <a:pt x="1512722" y="479259"/>
                  </a:lnTo>
                  <a:lnTo>
                    <a:pt x="1514030" y="46263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15303" y="2261154"/>
              <a:ext cx="377825" cy="324485"/>
            </a:xfrm>
            <a:custGeom>
              <a:avLst/>
              <a:gdLst/>
              <a:ahLst/>
              <a:cxnLst/>
              <a:rect l="l" t="t" r="r" b="b"/>
              <a:pathLst>
                <a:path w="377825" h="324485">
                  <a:moveTo>
                    <a:pt x="142310" y="323989"/>
                  </a:moveTo>
                  <a:lnTo>
                    <a:pt x="97836" y="321112"/>
                  </a:lnTo>
                  <a:lnTo>
                    <a:pt x="60271" y="310861"/>
                  </a:lnTo>
                  <a:lnTo>
                    <a:pt x="10256" y="269314"/>
                  </a:lnTo>
                  <a:lnTo>
                    <a:pt x="0" y="238557"/>
                  </a:lnTo>
                  <a:lnTo>
                    <a:pt x="1038" y="201503"/>
                  </a:lnTo>
                  <a:lnTo>
                    <a:pt x="14470" y="158421"/>
                  </a:lnTo>
                  <a:lnTo>
                    <a:pt x="38412" y="110658"/>
                  </a:lnTo>
                  <a:lnTo>
                    <a:pt x="66502" y="68346"/>
                  </a:lnTo>
                  <a:lnTo>
                    <a:pt x="97814" y="34072"/>
                  </a:lnTo>
                  <a:lnTo>
                    <a:pt x="131420" y="10427"/>
                  </a:lnTo>
                  <a:lnTo>
                    <a:pt x="166396" y="0"/>
                  </a:lnTo>
                  <a:lnTo>
                    <a:pt x="201815" y="5377"/>
                  </a:lnTo>
                  <a:lnTo>
                    <a:pt x="236752" y="29150"/>
                  </a:lnTo>
                  <a:lnTo>
                    <a:pt x="269900" y="62408"/>
                  </a:lnTo>
                  <a:lnTo>
                    <a:pt x="305673" y="103346"/>
                  </a:lnTo>
                  <a:lnTo>
                    <a:pt x="320833" y="123752"/>
                  </a:lnTo>
                  <a:lnTo>
                    <a:pt x="342533" y="152604"/>
                  </a:lnTo>
                  <a:lnTo>
                    <a:pt x="377042" y="196263"/>
                  </a:lnTo>
                  <a:lnTo>
                    <a:pt x="377527" y="229850"/>
                  </a:lnTo>
                  <a:lnTo>
                    <a:pt x="361873" y="257084"/>
                  </a:lnTo>
                  <a:lnTo>
                    <a:pt x="332816" y="278803"/>
                  </a:lnTo>
                  <a:lnTo>
                    <a:pt x="293093" y="295841"/>
                  </a:lnTo>
                  <a:lnTo>
                    <a:pt x="245441" y="309036"/>
                  </a:lnTo>
                  <a:lnTo>
                    <a:pt x="192597" y="319222"/>
                  </a:lnTo>
                  <a:lnTo>
                    <a:pt x="142310" y="323989"/>
                  </a:lnTo>
                  <a:close/>
                </a:path>
              </a:pathLst>
            </a:custGeom>
            <a:solidFill>
              <a:srgbClr val="F47E1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515303" y="2261154"/>
              <a:ext cx="377825" cy="324485"/>
            </a:xfrm>
            <a:custGeom>
              <a:avLst/>
              <a:gdLst/>
              <a:ahLst/>
              <a:cxnLst/>
              <a:rect l="l" t="t" r="r" b="b"/>
              <a:pathLst>
                <a:path w="377825" h="324485">
                  <a:moveTo>
                    <a:pt x="377042" y="196263"/>
                  </a:moveTo>
                  <a:lnTo>
                    <a:pt x="361873" y="257084"/>
                  </a:lnTo>
                  <a:lnTo>
                    <a:pt x="293093" y="295841"/>
                  </a:lnTo>
                  <a:lnTo>
                    <a:pt x="245441" y="309036"/>
                  </a:lnTo>
                  <a:lnTo>
                    <a:pt x="192597" y="319222"/>
                  </a:lnTo>
                  <a:lnTo>
                    <a:pt x="142310" y="323989"/>
                  </a:lnTo>
                  <a:lnTo>
                    <a:pt x="97836" y="321112"/>
                  </a:lnTo>
                  <a:lnTo>
                    <a:pt x="60271" y="310861"/>
                  </a:lnTo>
                  <a:lnTo>
                    <a:pt x="30712" y="293505"/>
                  </a:lnTo>
                  <a:lnTo>
                    <a:pt x="10256" y="269314"/>
                  </a:lnTo>
                  <a:lnTo>
                    <a:pt x="0" y="238557"/>
                  </a:lnTo>
                  <a:lnTo>
                    <a:pt x="1038" y="201503"/>
                  </a:lnTo>
                  <a:lnTo>
                    <a:pt x="14470" y="158421"/>
                  </a:lnTo>
                  <a:lnTo>
                    <a:pt x="38412" y="110658"/>
                  </a:lnTo>
                  <a:lnTo>
                    <a:pt x="66502" y="68346"/>
                  </a:lnTo>
                  <a:lnTo>
                    <a:pt x="97814" y="34072"/>
                  </a:lnTo>
                  <a:lnTo>
                    <a:pt x="131420" y="10427"/>
                  </a:lnTo>
                  <a:lnTo>
                    <a:pt x="166396" y="0"/>
                  </a:lnTo>
                  <a:lnTo>
                    <a:pt x="201815" y="5377"/>
                  </a:lnTo>
                  <a:lnTo>
                    <a:pt x="236752" y="29150"/>
                  </a:lnTo>
                  <a:lnTo>
                    <a:pt x="269900" y="62408"/>
                  </a:lnTo>
                  <a:lnTo>
                    <a:pt x="305673" y="103346"/>
                  </a:lnTo>
                  <a:lnTo>
                    <a:pt x="320833" y="123752"/>
                  </a:lnTo>
                  <a:lnTo>
                    <a:pt x="342533" y="152604"/>
                  </a:lnTo>
                  <a:lnTo>
                    <a:pt x="377042" y="196263"/>
                  </a:lnTo>
                  <a:close/>
                </a:path>
              </a:pathLst>
            </a:custGeom>
            <a:ln w="374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001357" y="2291481"/>
              <a:ext cx="401320" cy="344805"/>
            </a:xfrm>
            <a:custGeom>
              <a:avLst/>
              <a:gdLst/>
              <a:ahLst/>
              <a:cxnLst/>
              <a:rect l="l" t="t" r="r" b="b"/>
              <a:pathLst>
                <a:path w="401319" h="344805">
                  <a:moveTo>
                    <a:pt x="249883" y="344430"/>
                  </a:moveTo>
                  <a:lnTo>
                    <a:pt x="196455" y="339362"/>
                  </a:lnTo>
                  <a:lnTo>
                    <a:pt x="140319" y="328543"/>
                  </a:lnTo>
                  <a:lnTo>
                    <a:pt x="89699" y="314526"/>
                  </a:lnTo>
                  <a:lnTo>
                    <a:pt x="47501" y="296425"/>
                  </a:lnTo>
                  <a:lnTo>
                    <a:pt x="16632" y="273351"/>
                  </a:lnTo>
                  <a:lnTo>
                    <a:pt x="0" y="244418"/>
                  </a:lnTo>
                  <a:lnTo>
                    <a:pt x="510" y="208737"/>
                  </a:lnTo>
                  <a:lnTo>
                    <a:pt x="37173" y="162361"/>
                  </a:lnTo>
                  <a:lnTo>
                    <a:pt x="60228" y="131716"/>
                  </a:lnTo>
                  <a:lnTo>
                    <a:pt x="92153" y="90570"/>
                  </a:lnTo>
                  <a:lnTo>
                    <a:pt x="149557" y="31214"/>
                  </a:lnTo>
                  <a:lnTo>
                    <a:pt x="181985" y="7995"/>
                  </a:lnTo>
                  <a:lnTo>
                    <a:pt x="214899" y="0"/>
                  </a:lnTo>
                  <a:lnTo>
                    <a:pt x="247640" y="5384"/>
                  </a:lnTo>
                  <a:lnTo>
                    <a:pt x="309966" y="48927"/>
                  </a:lnTo>
                  <a:lnTo>
                    <a:pt x="338234" y="83400"/>
                  </a:lnTo>
                  <a:lnTo>
                    <a:pt x="363693" y="123885"/>
                  </a:lnTo>
                  <a:lnTo>
                    <a:pt x="385684" y="168539"/>
                  </a:lnTo>
                  <a:lnTo>
                    <a:pt x="399956" y="214305"/>
                  </a:lnTo>
                  <a:lnTo>
                    <a:pt x="401063" y="253669"/>
                  </a:lnTo>
                  <a:lnTo>
                    <a:pt x="390170" y="286345"/>
                  </a:lnTo>
                  <a:lnTo>
                    <a:pt x="368441" y="312046"/>
                  </a:lnTo>
                  <a:lnTo>
                    <a:pt x="337041" y="330485"/>
                  </a:lnTo>
                  <a:lnTo>
                    <a:pt x="297133" y="341376"/>
                  </a:lnTo>
                  <a:lnTo>
                    <a:pt x="249883" y="344430"/>
                  </a:lnTo>
                  <a:close/>
                </a:path>
              </a:pathLst>
            </a:custGeom>
            <a:solidFill>
              <a:srgbClr val="F47E1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001357" y="2291481"/>
              <a:ext cx="401320" cy="344805"/>
            </a:xfrm>
            <a:custGeom>
              <a:avLst/>
              <a:gdLst/>
              <a:ahLst/>
              <a:cxnLst/>
              <a:rect l="l" t="t" r="r" b="b"/>
              <a:pathLst>
                <a:path w="401319" h="344805">
                  <a:moveTo>
                    <a:pt x="510" y="208737"/>
                  </a:moveTo>
                  <a:lnTo>
                    <a:pt x="16632" y="273351"/>
                  </a:lnTo>
                  <a:lnTo>
                    <a:pt x="47501" y="296425"/>
                  </a:lnTo>
                  <a:lnTo>
                    <a:pt x="89699" y="314526"/>
                  </a:lnTo>
                  <a:lnTo>
                    <a:pt x="140319" y="328543"/>
                  </a:lnTo>
                  <a:lnTo>
                    <a:pt x="196455" y="339362"/>
                  </a:lnTo>
                  <a:lnTo>
                    <a:pt x="249883" y="344430"/>
                  </a:lnTo>
                  <a:lnTo>
                    <a:pt x="297133" y="341376"/>
                  </a:lnTo>
                  <a:lnTo>
                    <a:pt x="337041" y="330485"/>
                  </a:lnTo>
                  <a:lnTo>
                    <a:pt x="368441" y="312046"/>
                  </a:lnTo>
                  <a:lnTo>
                    <a:pt x="390170" y="286345"/>
                  </a:lnTo>
                  <a:lnTo>
                    <a:pt x="401063" y="253669"/>
                  </a:lnTo>
                  <a:lnTo>
                    <a:pt x="399956" y="214305"/>
                  </a:lnTo>
                  <a:lnTo>
                    <a:pt x="385684" y="168539"/>
                  </a:lnTo>
                  <a:lnTo>
                    <a:pt x="363693" y="123885"/>
                  </a:lnTo>
                  <a:lnTo>
                    <a:pt x="338234" y="83400"/>
                  </a:lnTo>
                  <a:lnTo>
                    <a:pt x="309966" y="48927"/>
                  </a:lnTo>
                  <a:lnTo>
                    <a:pt x="279549" y="22308"/>
                  </a:lnTo>
                  <a:lnTo>
                    <a:pt x="214899" y="0"/>
                  </a:lnTo>
                  <a:lnTo>
                    <a:pt x="181985" y="7995"/>
                  </a:lnTo>
                  <a:lnTo>
                    <a:pt x="149557" y="31214"/>
                  </a:lnTo>
                  <a:lnTo>
                    <a:pt x="114341" y="66549"/>
                  </a:lnTo>
                  <a:lnTo>
                    <a:pt x="76335" y="110039"/>
                  </a:lnTo>
                  <a:lnTo>
                    <a:pt x="60228" y="131716"/>
                  </a:lnTo>
                  <a:lnTo>
                    <a:pt x="37173" y="162361"/>
                  </a:lnTo>
                  <a:lnTo>
                    <a:pt x="510" y="208737"/>
                  </a:lnTo>
                  <a:close/>
                </a:path>
              </a:pathLst>
            </a:custGeom>
            <a:ln w="3978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665099" y="1266769"/>
              <a:ext cx="93473" cy="12332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164032" y="1271894"/>
              <a:ext cx="93475" cy="12333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434264" y="1653019"/>
              <a:ext cx="730250" cy="969010"/>
            </a:xfrm>
            <a:custGeom>
              <a:avLst/>
              <a:gdLst/>
              <a:ahLst/>
              <a:cxnLst/>
              <a:rect l="l" t="t" r="r" b="b"/>
              <a:pathLst>
                <a:path w="730250" h="969010">
                  <a:moveTo>
                    <a:pt x="364998" y="968686"/>
                  </a:moveTo>
                  <a:lnTo>
                    <a:pt x="404772" y="965844"/>
                  </a:lnTo>
                  <a:lnTo>
                    <a:pt x="443305" y="957515"/>
                  </a:lnTo>
                  <a:lnTo>
                    <a:pt x="480375" y="943995"/>
                  </a:lnTo>
                  <a:lnTo>
                    <a:pt x="515758" y="925578"/>
                  </a:lnTo>
                  <a:lnTo>
                    <a:pt x="549233" y="902561"/>
                  </a:lnTo>
                  <a:lnTo>
                    <a:pt x="580576" y="875239"/>
                  </a:lnTo>
                  <a:lnTo>
                    <a:pt x="609565" y="843906"/>
                  </a:lnTo>
                  <a:lnTo>
                    <a:pt x="635977" y="808860"/>
                  </a:lnTo>
                  <a:lnTo>
                    <a:pt x="659591" y="770394"/>
                  </a:lnTo>
                  <a:lnTo>
                    <a:pt x="680182" y="728805"/>
                  </a:lnTo>
                  <a:lnTo>
                    <a:pt x="697528" y="684387"/>
                  </a:lnTo>
                  <a:lnTo>
                    <a:pt x="711408" y="637437"/>
                  </a:lnTo>
                  <a:lnTo>
                    <a:pt x="721597" y="588249"/>
                  </a:lnTo>
                  <a:lnTo>
                    <a:pt x="727874" y="537119"/>
                  </a:lnTo>
                  <a:lnTo>
                    <a:pt x="730016" y="484343"/>
                  </a:lnTo>
                  <a:lnTo>
                    <a:pt x="727874" y="431565"/>
                  </a:lnTo>
                  <a:lnTo>
                    <a:pt x="721597" y="380435"/>
                  </a:lnTo>
                  <a:lnTo>
                    <a:pt x="711408" y="331247"/>
                  </a:lnTo>
                  <a:lnTo>
                    <a:pt x="697528" y="284296"/>
                  </a:lnTo>
                  <a:lnTo>
                    <a:pt x="680182" y="239878"/>
                  </a:lnTo>
                  <a:lnTo>
                    <a:pt x="659591" y="198289"/>
                  </a:lnTo>
                  <a:lnTo>
                    <a:pt x="635977" y="159823"/>
                  </a:lnTo>
                  <a:lnTo>
                    <a:pt x="609565" y="124777"/>
                  </a:lnTo>
                  <a:lnTo>
                    <a:pt x="580576" y="93445"/>
                  </a:lnTo>
                  <a:lnTo>
                    <a:pt x="549233" y="66123"/>
                  </a:lnTo>
                  <a:lnTo>
                    <a:pt x="515758" y="43106"/>
                  </a:lnTo>
                  <a:lnTo>
                    <a:pt x="480375" y="24690"/>
                  </a:lnTo>
                  <a:lnTo>
                    <a:pt x="443305" y="11170"/>
                  </a:lnTo>
                  <a:lnTo>
                    <a:pt x="404772" y="2841"/>
                  </a:lnTo>
                  <a:lnTo>
                    <a:pt x="364998" y="0"/>
                  </a:lnTo>
                  <a:lnTo>
                    <a:pt x="325229" y="2841"/>
                  </a:lnTo>
                  <a:lnTo>
                    <a:pt x="286699" y="11170"/>
                  </a:lnTo>
                  <a:lnTo>
                    <a:pt x="249632" y="24690"/>
                  </a:lnTo>
                  <a:lnTo>
                    <a:pt x="214251" y="43106"/>
                  </a:lnTo>
                  <a:lnTo>
                    <a:pt x="180779" y="66123"/>
                  </a:lnTo>
                  <a:lnTo>
                    <a:pt x="149437" y="93445"/>
                  </a:lnTo>
                  <a:lnTo>
                    <a:pt x="120449" y="124777"/>
                  </a:lnTo>
                  <a:lnTo>
                    <a:pt x="94037" y="159823"/>
                  </a:lnTo>
                  <a:lnTo>
                    <a:pt x="70425" y="198289"/>
                  </a:lnTo>
                  <a:lnTo>
                    <a:pt x="49834" y="239878"/>
                  </a:lnTo>
                  <a:lnTo>
                    <a:pt x="32487" y="284296"/>
                  </a:lnTo>
                  <a:lnTo>
                    <a:pt x="18608" y="331247"/>
                  </a:lnTo>
                  <a:lnTo>
                    <a:pt x="8418" y="380435"/>
                  </a:lnTo>
                  <a:lnTo>
                    <a:pt x="2141" y="431565"/>
                  </a:lnTo>
                  <a:lnTo>
                    <a:pt x="0" y="484343"/>
                  </a:lnTo>
                  <a:lnTo>
                    <a:pt x="2141" y="537119"/>
                  </a:lnTo>
                  <a:lnTo>
                    <a:pt x="8418" y="588249"/>
                  </a:lnTo>
                  <a:lnTo>
                    <a:pt x="18608" y="637437"/>
                  </a:lnTo>
                  <a:lnTo>
                    <a:pt x="32487" y="684387"/>
                  </a:lnTo>
                  <a:lnTo>
                    <a:pt x="49834" y="728805"/>
                  </a:lnTo>
                  <a:lnTo>
                    <a:pt x="70425" y="770394"/>
                  </a:lnTo>
                  <a:lnTo>
                    <a:pt x="94037" y="808860"/>
                  </a:lnTo>
                  <a:lnTo>
                    <a:pt x="120449" y="843906"/>
                  </a:lnTo>
                  <a:lnTo>
                    <a:pt x="149437" y="875239"/>
                  </a:lnTo>
                  <a:lnTo>
                    <a:pt x="180779" y="902561"/>
                  </a:lnTo>
                  <a:lnTo>
                    <a:pt x="214251" y="925578"/>
                  </a:lnTo>
                  <a:lnTo>
                    <a:pt x="249632" y="943995"/>
                  </a:lnTo>
                  <a:lnTo>
                    <a:pt x="286699" y="957515"/>
                  </a:lnTo>
                  <a:lnTo>
                    <a:pt x="325229" y="965844"/>
                  </a:lnTo>
                  <a:lnTo>
                    <a:pt x="364998" y="96868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434264" y="1653018"/>
              <a:ext cx="730250" cy="969010"/>
            </a:xfrm>
            <a:custGeom>
              <a:avLst/>
              <a:gdLst/>
              <a:ahLst/>
              <a:cxnLst/>
              <a:rect l="l" t="t" r="r" b="b"/>
              <a:pathLst>
                <a:path w="730250" h="969010">
                  <a:moveTo>
                    <a:pt x="0" y="484343"/>
                  </a:moveTo>
                  <a:lnTo>
                    <a:pt x="2141" y="537119"/>
                  </a:lnTo>
                  <a:lnTo>
                    <a:pt x="8418" y="588249"/>
                  </a:lnTo>
                  <a:lnTo>
                    <a:pt x="18608" y="637437"/>
                  </a:lnTo>
                  <a:lnTo>
                    <a:pt x="32487" y="684387"/>
                  </a:lnTo>
                  <a:lnTo>
                    <a:pt x="49834" y="728805"/>
                  </a:lnTo>
                  <a:lnTo>
                    <a:pt x="70425" y="770394"/>
                  </a:lnTo>
                  <a:lnTo>
                    <a:pt x="94037" y="808860"/>
                  </a:lnTo>
                  <a:lnTo>
                    <a:pt x="120449" y="843906"/>
                  </a:lnTo>
                  <a:lnTo>
                    <a:pt x="149437" y="875239"/>
                  </a:lnTo>
                  <a:lnTo>
                    <a:pt x="180779" y="902561"/>
                  </a:lnTo>
                  <a:lnTo>
                    <a:pt x="214251" y="925578"/>
                  </a:lnTo>
                  <a:lnTo>
                    <a:pt x="249632" y="943995"/>
                  </a:lnTo>
                  <a:lnTo>
                    <a:pt x="286699" y="957515"/>
                  </a:lnTo>
                  <a:lnTo>
                    <a:pt x="325229" y="965844"/>
                  </a:lnTo>
                  <a:lnTo>
                    <a:pt x="364998" y="968686"/>
                  </a:lnTo>
                  <a:lnTo>
                    <a:pt x="404772" y="965844"/>
                  </a:lnTo>
                  <a:lnTo>
                    <a:pt x="443305" y="957515"/>
                  </a:lnTo>
                  <a:lnTo>
                    <a:pt x="480375" y="943995"/>
                  </a:lnTo>
                  <a:lnTo>
                    <a:pt x="515758" y="925578"/>
                  </a:lnTo>
                  <a:lnTo>
                    <a:pt x="549233" y="902561"/>
                  </a:lnTo>
                  <a:lnTo>
                    <a:pt x="580576" y="875239"/>
                  </a:lnTo>
                  <a:lnTo>
                    <a:pt x="609565" y="843906"/>
                  </a:lnTo>
                  <a:lnTo>
                    <a:pt x="635977" y="808860"/>
                  </a:lnTo>
                  <a:lnTo>
                    <a:pt x="659591" y="770394"/>
                  </a:lnTo>
                  <a:lnTo>
                    <a:pt x="680182" y="728805"/>
                  </a:lnTo>
                  <a:lnTo>
                    <a:pt x="697528" y="684387"/>
                  </a:lnTo>
                  <a:lnTo>
                    <a:pt x="711408" y="637437"/>
                  </a:lnTo>
                  <a:lnTo>
                    <a:pt x="721597" y="588249"/>
                  </a:lnTo>
                  <a:lnTo>
                    <a:pt x="727874" y="537119"/>
                  </a:lnTo>
                  <a:lnTo>
                    <a:pt x="730016" y="484343"/>
                  </a:lnTo>
                  <a:lnTo>
                    <a:pt x="727874" y="431565"/>
                  </a:lnTo>
                  <a:lnTo>
                    <a:pt x="721597" y="380435"/>
                  </a:lnTo>
                  <a:lnTo>
                    <a:pt x="711408" y="331247"/>
                  </a:lnTo>
                  <a:lnTo>
                    <a:pt x="697528" y="284296"/>
                  </a:lnTo>
                  <a:lnTo>
                    <a:pt x="680182" y="239878"/>
                  </a:lnTo>
                  <a:lnTo>
                    <a:pt x="659591" y="198289"/>
                  </a:lnTo>
                  <a:lnTo>
                    <a:pt x="635977" y="159823"/>
                  </a:lnTo>
                  <a:lnTo>
                    <a:pt x="609565" y="124777"/>
                  </a:lnTo>
                  <a:lnTo>
                    <a:pt x="580576" y="93445"/>
                  </a:lnTo>
                  <a:lnTo>
                    <a:pt x="549233" y="66123"/>
                  </a:lnTo>
                  <a:lnTo>
                    <a:pt x="515758" y="43106"/>
                  </a:lnTo>
                  <a:lnTo>
                    <a:pt x="480375" y="24690"/>
                  </a:lnTo>
                  <a:lnTo>
                    <a:pt x="443305" y="11170"/>
                  </a:lnTo>
                  <a:lnTo>
                    <a:pt x="404772" y="2841"/>
                  </a:lnTo>
                  <a:lnTo>
                    <a:pt x="364998" y="0"/>
                  </a:lnTo>
                  <a:lnTo>
                    <a:pt x="325229" y="2841"/>
                  </a:lnTo>
                  <a:lnTo>
                    <a:pt x="286699" y="11170"/>
                  </a:lnTo>
                  <a:lnTo>
                    <a:pt x="249632" y="24690"/>
                  </a:lnTo>
                  <a:lnTo>
                    <a:pt x="214251" y="43106"/>
                  </a:lnTo>
                  <a:lnTo>
                    <a:pt x="180779" y="66123"/>
                  </a:lnTo>
                  <a:lnTo>
                    <a:pt x="149437" y="93445"/>
                  </a:lnTo>
                  <a:lnTo>
                    <a:pt x="120449" y="124777"/>
                  </a:lnTo>
                  <a:lnTo>
                    <a:pt x="94037" y="159823"/>
                  </a:lnTo>
                  <a:lnTo>
                    <a:pt x="70425" y="198289"/>
                  </a:lnTo>
                  <a:lnTo>
                    <a:pt x="49834" y="239878"/>
                  </a:lnTo>
                  <a:lnTo>
                    <a:pt x="32487" y="284296"/>
                  </a:lnTo>
                  <a:lnTo>
                    <a:pt x="18608" y="331247"/>
                  </a:lnTo>
                  <a:lnTo>
                    <a:pt x="8418" y="380435"/>
                  </a:lnTo>
                  <a:lnTo>
                    <a:pt x="2141" y="431565"/>
                  </a:lnTo>
                  <a:lnTo>
                    <a:pt x="0" y="484343"/>
                  </a:lnTo>
                  <a:close/>
                </a:path>
              </a:pathLst>
            </a:custGeom>
            <a:ln w="3260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730954" y="1993464"/>
              <a:ext cx="182979" cy="23252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317675" y="2009546"/>
              <a:ext cx="938530" cy="332105"/>
            </a:xfrm>
            <a:custGeom>
              <a:avLst/>
              <a:gdLst/>
              <a:ahLst/>
              <a:cxnLst/>
              <a:rect l="l" t="t" r="r" b="b"/>
              <a:pathLst>
                <a:path w="938530" h="332105">
                  <a:moveTo>
                    <a:pt x="137045" y="290309"/>
                  </a:moveTo>
                  <a:lnTo>
                    <a:pt x="133388" y="249250"/>
                  </a:lnTo>
                  <a:lnTo>
                    <a:pt x="132905" y="232791"/>
                  </a:lnTo>
                  <a:lnTo>
                    <a:pt x="132143" y="206908"/>
                  </a:lnTo>
                  <a:lnTo>
                    <a:pt x="132219" y="162242"/>
                  </a:lnTo>
                  <a:lnTo>
                    <a:pt x="132537" y="114261"/>
                  </a:lnTo>
                  <a:lnTo>
                    <a:pt x="132016" y="61963"/>
                  </a:lnTo>
                  <a:lnTo>
                    <a:pt x="129565" y="4318"/>
                  </a:lnTo>
                  <a:lnTo>
                    <a:pt x="116103" y="23520"/>
                  </a:lnTo>
                  <a:lnTo>
                    <a:pt x="95567" y="50634"/>
                  </a:lnTo>
                  <a:lnTo>
                    <a:pt x="71208" y="85128"/>
                  </a:lnTo>
                  <a:lnTo>
                    <a:pt x="46253" y="126504"/>
                  </a:lnTo>
                  <a:lnTo>
                    <a:pt x="23901" y="174244"/>
                  </a:lnTo>
                  <a:lnTo>
                    <a:pt x="7416" y="227812"/>
                  </a:lnTo>
                  <a:lnTo>
                    <a:pt x="0" y="286702"/>
                  </a:lnTo>
                  <a:lnTo>
                    <a:pt x="2590" y="300202"/>
                  </a:lnTo>
                  <a:lnTo>
                    <a:pt x="11404" y="299720"/>
                  </a:lnTo>
                  <a:lnTo>
                    <a:pt x="25031" y="289407"/>
                  </a:lnTo>
                  <a:lnTo>
                    <a:pt x="42075" y="273418"/>
                  </a:lnTo>
                  <a:lnTo>
                    <a:pt x="61112" y="255879"/>
                  </a:lnTo>
                  <a:lnTo>
                    <a:pt x="80733" y="240957"/>
                  </a:lnTo>
                  <a:lnTo>
                    <a:pt x="99555" y="232791"/>
                  </a:lnTo>
                  <a:lnTo>
                    <a:pt x="116154" y="235534"/>
                  </a:lnTo>
                  <a:lnTo>
                    <a:pt x="129120" y="253326"/>
                  </a:lnTo>
                  <a:lnTo>
                    <a:pt x="137045" y="290309"/>
                  </a:lnTo>
                  <a:close/>
                </a:path>
                <a:path w="938530" h="332105">
                  <a:moveTo>
                    <a:pt x="938212" y="315899"/>
                  </a:moveTo>
                  <a:lnTo>
                    <a:pt x="932713" y="255041"/>
                  </a:lnTo>
                  <a:lnTo>
                    <a:pt x="919010" y="190093"/>
                  </a:lnTo>
                  <a:lnTo>
                    <a:pt x="901065" y="136690"/>
                  </a:lnTo>
                  <a:lnTo>
                    <a:pt x="881024" y="90411"/>
                  </a:lnTo>
                  <a:lnTo>
                    <a:pt x="861453" y="51816"/>
                  </a:lnTo>
                  <a:lnTo>
                    <a:pt x="844981" y="21475"/>
                  </a:lnTo>
                  <a:lnTo>
                    <a:pt x="834161" y="0"/>
                  </a:lnTo>
                  <a:lnTo>
                    <a:pt x="832205" y="64477"/>
                  </a:lnTo>
                  <a:lnTo>
                    <a:pt x="831773" y="122999"/>
                  </a:lnTo>
                  <a:lnTo>
                    <a:pt x="832027" y="176682"/>
                  </a:lnTo>
                  <a:lnTo>
                    <a:pt x="832091" y="226644"/>
                  </a:lnTo>
                  <a:lnTo>
                    <a:pt x="831088" y="274027"/>
                  </a:lnTo>
                  <a:lnTo>
                    <a:pt x="828154" y="319951"/>
                  </a:lnTo>
                  <a:lnTo>
                    <a:pt x="833755" y="281381"/>
                  </a:lnTo>
                  <a:lnTo>
                    <a:pt x="842784" y="260896"/>
                  </a:lnTo>
                  <a:lnTo>
                    <a:pt x="854405" y="255041"/>
                  </a:lnTo>
                  <a:lnTo>
                    <a:pt x="867740" y="260299"/>
                  </a:lnTo>
                  <a:lnTo>
                    <a:pt x="881964" y="273202"/>
                  </a:lnTo>
                  <a:lnTo>
                    <a:pt x="896213" y="290271"/>
                  </a:lnTo>
                  <a:lnTo>
                    <a:pt x="909650" y="308000"/>
                  </a:lnTo>
                  <a:lnTo>
                    <a:pt x="921423" y="322910"/>
                  </a:lnTo>
                  <a:lnTo>
                    <a:pt x="930668" y="331533"/>
                  </a:lnTo>
                  <a:lnTo>
                    <a:pt x="936548" y="330352"/>
                  </a:lnTo>
                  <a:lnTo>
                    <a:pt x="938212" y="3158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851713" y="2488911"/>
              <a:ext cx="234269" cy="19953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851713" y="2488911"/>
              <a:ext cx="234315" cy="200025"/>
            </a:xfrm>
            <a:custGeom>
              <a:avLst/>
              <a:gdLst/>
              <a:ahLst/>
              <a:cxnLst/>
              <a:rect l="l" t="t" r="r" b="b"/>
              <a:pathLst>
                <a:path w="234314" h="200025">
                  <a:moveTo>
                    <a:pt x="0" y="120885"/>
                  </a:moveTo>
                  <a:lnTo>
                    <a:pt x="27408" y="172039"/>
                  </a:lnTo>
                  <a:lnTo>
                    <a:pt x="66280" y="186952"/>
                  </a:lnTo>
                  <a:lnTo>
                    <a:pt x="114300" y="197085"/>
                  </a:lnTo>
                  <a:lnTo>
                    <a:pt x="162473" y="199530"/>
                  </a:lnTo>
                  <a:lnTo>
                    <a:pt x="200380" y="190106"/>
                  </a:lnTo>
                  <a:lnTo>
                    <a:pt x="225240" y="169496"/>
                  </a:lnTo>
                  <a:lnTo>
                    <a:pt x="234269" y="138385"/>
                  </a:lnTo>
                  <a:lnTo>
                    <a:pt x="224684" y="97457"/>
                  </a:lnTo>
                  <a:lnTo>
                    <a:pt x="203159" y="56872"/>
                  </a:lnTo>
                  <a:lnTo>
                    <a:pt x="177048" y="24167"/>
                  </a:lnTo>
                  <a:lnTo>
                    <a:pt x="147924" y="3742"/>
                  </a:lnTo>
                  <a:lnTo>
                    <a:pt x="117362" y="0"/>
                  </a:lnTo>
                  <a:lnTo>
                    <a:pt x="86935" y="17341"/>
                  </a:lnTo>
                  <a:lnTo>
                    <a:pt x="59212" y="45537"/>
                  </a:lnTo>
                  <a:lnTo>
                    <a:pt x="44223" y="63323"/>
                  </a:lnTo>
                  <a:lnTo>
                    <a:pt x="28855" y="84004"/>
                  </a:lnTo>
                  <a:lnTo>
                    <a:pt x="0" y="120885"/>
                  </a:lnTo>
                  <a:close/>
                </a:path>
              </a:pathLst>
            </a:custGeom>
            <a:ln w="3390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534972" y="2507909"/>
              <a:ext cx="248873" cy="211963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1534972" y="2507909"/>
              <a:ext cx="248920" cy="212090"/>
            </a:xfrm>
            <a:custGeom>
              <a:avLst/>
              <a:gdLst/>
              <a:ahLst/>
              <a:cxnLst/>
              <a:rect l="l" t="t" r="r" b="b"/>
              <a:pathLst>
                <a:path w="248919" h="212089">
                  <a:moveTo>
                    <a:pt x="248873" y="128425"/>
                  </a:moveTo>
                  <a:lnTo>
                    <a:pt x="219747" y="182766"/>
                  </a:lnTo>
                  <a:lnTo>
                    <a:pt x="178454" y="198606"/>
                  </a:lnTo>
                  <a:lnTo>
                    <a:pt x="127449" y="209368"/>
                  </a:lnTo>
                  <a:lnTo>
                    <a:pt x="76269" y="211963"/>
                  </a:lnTo>
                  <a:lnTo>
                    <a:pt x="35998" y="201950"/>
                  </a:lnTo>
                  <a:lnTo>
                    <a:pt x="9589" y="180055"/>
                  </a:lnTo>
                  <a:lnTo>
                    <a:pt x="0" y="147003"/>
                  </a:lnTo>
                  <a:lnTo>
                    <a:pt x="10183" y="103520"/>
                  </a:lnTo>
                  <a:lnTo>
                    <a:pt x="33047" y="60404"/>
                  </a:lnTo>
                  <a:lnTo>
                    <a:pt x="60785" y="25663"/>
                  </a:lnTo>
                  <a:lnTo>
                    <a:pt x="91724" y="3971"/>
                  </a:lnTo>
                  <a:lnTo>
                    <a:pt x="124189" y="0"/>
                  </a:lnTo>
                  <a:lnTo>
                    <a:pt x="156508" y="18424"/>
                  </a:lnTo>
                  <a:lnTo>
                    <a:pt x="185955" y="48379"/>
                  </a:lnTo>
                  <a:lnTo>
                    <a:pt x="201881" y="67272"/>
                  </a:lnTo>
                  <a:lnTo>
                    <a:pt x="218211" y="89241"/>
                  </a:lnTo>
                  <a:lnTo>
                    <a:pt x="248873" y="128425"/>
                  </a:lnTo>
                  <a:close/>
                </a:path>
              </a:pathLst>
            </a:custGeom>
            <a:ln w="3390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1625422" y="1871992"/>
              <a:ext cx="367665" cy="80010"/>
            </a:xfrm>
            <a:custGeom>
              <a:avLst/>
              <a:gdLst/>
              <a:ahLst/>
              <a:cxnLst/>
              <a:rect l="l" t="t" r="r" b="b"/>
              <a:pathLst>
                <a:path w="367664" h="80010">
                  <a:moveTo>
                    <a:pt x="57924" y="45262"/>
                  </a:moveTo>
                  <a:lnTo>
                    <a:pt x="56540" y="27952"/>
                  </a:lnTo>
                  <a:lnTo>
                    <a:pt x="51104" y="14871"/>
                  </a:lnTo>
                  <a:lnTo>
                    <a:pt x="41897" y="6477"/>
                  </a:lnTo>
                  <a:lnTo>
                    <a:pt x="29222" y="3175"/>
                  </a:lnTo>
                  <a:lnTo>
                    <a:pt x="20688" y="4267"/>
                  </a:lnTo>
                  <a:lnTo>
                    <a:pt x="0" y="42570"/>
                  </a:lnTo>
                  <a:lnTo>
                    <a:pt x="469" y="49085"/>
                  </a:lnTo>
                  <a:lnTo>
                    <a:pt x="5321" y="64706"/>
                  </a:lnTo>
                  <a:lnTo>
                    <a:pt x="13779" y="75044"/>
                  </a:lnTo>
                  <a:lnTo>
                    <a:pt x="25209" y="79603"/>
                  </a:lnTo>
                  <a:lnTo>
                    <a:pt x="38950" y="77914"/>
                  </a:lnTo>
                  <a:lnTo>
                    <a:pt x="46850" y="73583"/>
                  </a:lnTo>
                  <a:lnTo>
                    <a:pt x="52654" y="66700"/>
                  </a:lnTo>
                  <a:lnTo>
                    <a:pt x="56349" y="57251"/>
                  </a:lnTo>
                  <a:lnTo>
                    <a:pt x="57924" y="45262"/>
                  </a:lnTo>
                  <a:close/>
                </a:path>
                <a:path w="367664" h="80010">
                  <a:moveTo>
                    <a:pt x="367093" y="42075"/>
                  </a:moveTo>
                  <a:lnTo>
                    <a:pt x="365721" y="24765"/>
                  </a:lnTo>
                  <a:lnTo>
                    <a:pt x="360286" y="11684"/>
                  </a:lnTo>
                  <a:lnTo>
                    <a:pt x="351078" y="3289"/>
                  </a:lnTo>
                  <a:lnTo>
                    <a:pt x="338404" y="0"/>
                  </a:lnTo>
                  <a:lnTo>
                    <a:pt x="329869" y="1092"/>
                  </a:lnTo>
                  <a:lnTo>
                    <a:pt x="309168" y="39395"/>
                  </a:lnTo>
                  <a:lnTo>
                    <a:pt x="309638" y="45897"/>
                  </a:lnTo>
                  <a:lnTo>
                    <a:pt x="314490" y="61518"/>
                  </a:lnTo>
                  <a:lnTo>
                    <a:pt x="322948" y="71856"/>
                  </a:lnTo>
                  <a:lnTo>
                    <a:pt x="334378" y="76415"/>
                  </a:lnTo>
                  <a:lnTo>
                    <a:pt x="348132" y="74726"/>
                  </a:lnTo>
                  <a:lnTo>
                    <a:pt x="356031" y="70396"/>
                  </a:lnTo>
                  <a:lnTo>
                    <a:pt x="361835" y="63512"/>
                  </a:lnTo>
                  <a:lnTo>
                    <a:pt x="365518" y="54063"/>
                  </a:lnTo>
                  <a:lnTo>
                    <a:pt x="367093" y="4207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1539747" y="1421954"/>
              <a:ext cx="626968" cy="502899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427903" y="568498"/>
              <a:ext cx="939254" cy="753399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/>
          <p:nvPr/>
        </p:nvSpPr>
        <p:spPr>
          <a:xfrm>
            <a:off x="2557932" y="1370416"/>
            <a:ext cx="2777490" cy="61785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214629" indent="-177165">
              <a:lnSpc>
                <a:spcPct val="100000"/>
              </a:lnSpc>
              <a:spcBef>
                <a:spcPts val="434"/>
              </a:spcBef>
              <a:buClr>
                <a:srgbClr val="F47F19"/>
              </a:buClr>
              <a:buFont typeface="MathJax_AMS"/>
              <a:buChar char="▶"/>
              <a:tabLst>
                <a:tab pos="215265" algn="l"/>
              </a:tabLst>
            </a:pPr>
            <a:r>
              <a:rPr sz="1100" spc="-5" dirty="0">
                <a:latin typeface="LM Sans 10"/>
                <a:cs typeface="LM Sans 10"/>
              </a:rPr>
              <a:t>Generate an</a:t>
            </a:r>
            <a:r>
              <a:rPr sz="1100" spc="-10" dirty="0">
                <a:latin typeface="LM Sans 10"/>
                <a:cs typeface="LM Sans 10"/>
              </a:rPr>
              <a:t> SDK</a:t>
            </a:r>
            <a:endParaRPr sz="1100">
              <a:latin typeface="LM Sans 10"/>
              <a:cs typeface="LM Sans 10"/>
            </a:endParaRPr>
          </a:p>
          <a:p>
            <a:pPr marL="214629" marR="30480" indent="-177165">
              <a:lnSpc>
                <a:spcPct val="102600"/>
              </a:lnSpc>
              <a:spcBef>
                <a:spcPts val="300"/>
              </a:spcBef>
              <a:buClr>
                <a:srgbClr val="F47F19"/>
              </a:buClr>
              <a:buFont typeface="MathJax_AMS"/>
              <a:buChar char="▶"/>
              <a:tabLst>
                <a:tab pos="215265" algn="l"/>
              </a:tabLst>
            </a:pPr>
            <a:r>
              <a:rPr sz="1100" spc="-5" dirty="0">
                <a:latin typeface="LM Sans 10"/>
                <a:cs typeface="LM Sans 10"/>
              </a:rPr>
              <a:t>Compile an application </a:t>
            </a:r>
            <a:r>
              <a:rPr sz="1100" spc="-15" dirty="0">
                <a:latin typeface="LM Sans 10"/>
                <a:cs typeface="LM Sans 10"/>
              </a:rPr>
              <a:t>for </a:t>
            </a:r>
            <a:r>
              <a:rPr sz="1100" spc="-5" dirty="0">
                <a:latin typeface="LM Sans 10"/>
                <a:cs typeface="LM Sans 10"/>
              </a:rPr>
              <a:t>the </a:t>
            </a:r>
            <a:r>
              <a:rPr sz="1100" spc="-10" dirty="0">
                <a:latin typeface="LM Sans 10"/>
                <a:cs typeface="LM Sans 10"/>
              </a:rPr>
              <a:t>target </a:t>
            </a:r>
            <a:r>
              <a:rPr sz="1100" spc="-5" dirty="0">
                <a:latin typeface="LM Sans 10"/>
                <a:cs typeface="LM Sans 10"/>
              </a:rPr>
              <a:t>in</a:t>
            </a:r>
            <a:r>
              <a:rPr sz="1100" spc="-5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the  </a:t>
            </a:r>
            <a:r>
              <a:rPr sz="1100" spc="-10" dirty="0">
                <a:latin typeface="LM Sans 10"/>
                <a:cs typeface="LM Sans 10"/>
              </a:rPr>
              <a:t>SDK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A0983BE-FA79-6142-9112-E0F125BFA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60"/>
              </a:spcBef>
            </a:pPr>
            <a:fld id="{81D60167-4931-47E6-BA6A-407CBD079E47}" type="slidenum">
              <a:rPr lang="en-US" spc="-5" smtClean="0"/>
              <a:t>248</a:t>
            </a:fld>
            <a:r>
              <a:rPr lang="en-US" spc="-5"/>
              <a:t>/300</a:t>
            </a:r>
            <a:endParaRPr lang="en-US" spc="-5" dirty="0"/>
          </a:p>
        </p:txBody>
      </p:sp>
    </p:spTree>
  </p:cSld>
  <p:clrMapOvr>
    <a:masterClrMapping/>
  </p:clrMapOvr>
  <p:transition>
    <p:cut/>
  </p:transition>
</p:sld>
</file>

<file path=ppt/slides/slide2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962" y="28051"/>
            <a:ext cx="2708706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0" dirty="0">
                <a:hlinkClick r:id="rId2" action="ppaction://hlinksldjump"/>
              </a:rPr>
              <a:t>Runtime Package</a:t>
            </a:r>
            <a:r>
              <a:rPr sz="1400" spc="-60" dirty="0">
                <a:hlinkClick r:id="rId2" action="ppaction://hlinksldjump"/>
              </a:rPr>
              <a:t> </a:t>
            </a:r>
            <a:r>
              <a:rPr sz="1400" spc="15" dirty="0">
                <a:hlinkClick r:id="rId2" action="ppaction://hlinksldjump"/>
              </a:rPr>
              <a:t>Management</a:t>
            </a:r>
            <a:endParaRPr sz="1400" dirty="0"/>
          </a:p>
        </p:txBody>
      </p:sp>
      <p:sp>
        <p:nvSpPr>
          <p:cNvPr id="51" name="object 51"/>
          <p:cNvSpPr txBox="1">
            <a:spLocks noGrp="1"/>
          </p:cNvSpPr>
          <p:nvPr>
            <p:ph type="ftr" sz="quarter" idx="11"/>
          </p:nvPr>
        </p:nvSpPr>
        <p:spPr>
          <a:xfrm>
            <a:off x="273532" y="3143455"/>
            <a:ext cx="2518410" cy="82074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lang="en-US" spc="-5" dirty="0"/>
              <a:t>Remake by Mao Huynh</a:t>
            </a:r>
            <a:endParaRPr spc="-5" dirty="0">
              <a:latin typeface="Noto Sans Mono CJK JP Bold"/>
              <a:cs typeface="Noto Sans Mono CJK JP Bold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27304" y="906227"/>
            <a:ext cx="3950996" cy="31925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1200"/>
              </a:lnSpc>
              <a:spcBef>
                <a:spcPts val="85"/>
              </a:spcBef>
            </a:pPr>
            <a:r>
              <a:rPr sz="2050" spc="-5" dirty="0">
                <a:latin typeface="LM Sans 17"/>
                <a:cs typeface="LM Sans 17"/>
                <a:hlinkClick r:id="rId2" action="ppaction://hlinksldjump"/>
              </a:rPr>
              <a:t>Runtime</a:t>
            </a:r>
            <a:r>
              <a:rPr sz="2050" spc="-35" dirty="0">
                <a:latin typeface="LM Sans 17"/>
                <a:cs typeface="LM Sans 17"/>
                <a:hlinkClick r:id="rId2" action="ppaction://hlinksldjump"/>
              </a:rPr>
              <a:t> </a:t>
            </a:r>
            <a:r>
              <a:rPr sz="2050" spc="-5" dirty="0">
                <a:latin typeface="LM Sans 17"/>
                <a:cs typeface="LM Sans 17"/>
                <a:hlinkClick r:id="rId2" action="ppaction://hlinksldjump"/>
              </a:rPr>
              <a:t>Package </a:t>
            </a:r>
            <a:r>
              <a:rPr sz="2050" spc="-5" dirty="0">
                <a:latin typeface="LM Sans 17"/>
                <a:cs typeface="LM Sans 17"/>
              </a:rPr>
              <a:t> </a:t>
            </a:r>
            <a:r>
              <a:rPr sz="2050" spc="5" dirty="0">
                <a:latin typeface="LM Sans 17"/>
                <a:cs typeface="LM Sans 17"/>
                <a:hlinkClick r:id="rId2" action="ppaction://hlinksldjump"/>
              </a:rPr>
              <a:t>Management</a:t>
            </a:r>
            <a:endParaRPr sz="2050" dirty="0">
              <a:latin typeface="LM Sans 17"/>
              <a:cs typeface="LM Sans 17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27304" y="2421039"/>
            <a:ext cx="1573530" cy="2533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692150">
              <a:lnSpc>
                <a:spcPct val="124500"/>
              </a:lnSpc>
              <a:spcBef>
                <a:spcPts val="100"/>
              </a:spcBef>
            </a:pPr>
            <a:r>
              <a:rPr sz="400" spc="-5" dirty="0">
                <a:latin typeface="LM Sans 8"/>
                <a:cs typeface="LM Sans 8"/>
              </a:rPr>
              <a:t>© Copyright 2004-2022, </a:t>
            </a:r>
            <a:r>
              <a:rPr sz="400" dirty="0">
                <a:latin typeface="LM Sans 8"/>
                <a:cs typeface="LM Sans 8"/>
              </a:rPr>
              <a:t>Bootlin.  </a:t>
            </a:r>
            <a:r>
              <a:rPr sz="400" spc="-5" dirty="0">
                <a:latin typeface="LM Sans 8"/>
                <a:cs typeface="LM Sans 8"/>
              </a:rPr>
              <a:t>Creative Commons BY-SA 3.0</a:t>
            </a:r>
            <a:r>
              <a:rPr sz="400" spc="2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</a:rPr>
              <a:t>license.</a:t>
            </a:r>
            <a:endParaRPr sz="400">
              <a:latin typeface="LM Sans 8"/>
              <a:cs typeface="LM Sans 8"/>
            </a:endParaRPr>
          </a:p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400" spc="-5" dirty="0">
                <a:latin typeface="LM Sans 8"/>
                <a:cs typeface="LM Sans 8"/>
              </a:rPr>
              <a:t>Corrections, suggestions, contributions and translations </a:t>
            </a:r>
            <a:r>
              <a:rPr sz="400" spc="-10" dirty="0">
                <a:latin typeface="LM Sans 8"/>
                <a:cs typeface="LM Sans 8"/>
              </a:rPr>
              <a:t>are</a:t>
            </a:r>
            <a:r>
              <a:rPr sz="400" spc="114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</a:rPr>
              <a:t>welcome!</a:t>
            </a:r>
            <a:endParaRPr sz="400">
              <a:latin typeface="LM Sans 8"/>
              <a:cs typeface="LM Sans 8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868F64A-9499-2321-66E2-0FB79B594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60"/>
              </a:spcBef>
            </a:pPr>
            <a:fld id="{81D60167-4931-47E6-BA6A-407CBD079E47}" type="slidenum">
              <a:rPr lang="en-US" spc="-5" smtClean="0"/>
              <a:t>249</a:t>
            </a:fld>
            <a:r>
              <a:rPr lang="en-US" spc="-5"/>
              <a:t>/300</a:t>
            </a:r>
            <a:endParaRPr lang="en-US" spc="-5" dirty="0"/>
          </a:p>
        </p:txBody>
      </p:sp>
    </p:spTree>
  </p:cSld>
  <p:clrMapOvr>
    <a:masterClrMapping/>
  </p:clrMapOvr>
  <p:transition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961" y="28051"/>
            <a:ext cx="1640001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b="1" spc="10" dirty="0"/>
              <a:t>oe-init-build-env</a:t>
            </a:r>
            <a:endParaRPr sz="1400" b="1" dirty="0"/>
          </a:p>
        </p:txBody>
      </p:sp>
      <p:sp>
        <p:nvSpPr>
          <p:cNvPr id="25" name="object 25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350723" rIns="0" bIns="0" rtlCol="0">
            <a:spAutoFit/>
          </a:bodyPr>
          <a:lstStyle/>
          <a:p>
            <a:pPr marL="214629" indent="-177165">
              <a:lnSpc>
                <a:spcPct val="100000"/>
              </a:lnSpc>
              <a:spcBef>
                <a:spcPts val="434"/>
              </a:spcBef>
              <a:buClr>
                <a:srgbClr val="F47F19"/>
              </a:buClr>
              <a:buFont typeface="MathJax_AMS"/>
              <a:buChar char="▶"/>
              <a:tabLst>
                <a:tab pos="215265" algn="l"/>
              </a:tabLst>
            </a:pPr>
            <a:r>
              <a:rPr sz="1100" spc="-5" dirty="0"/>
              <a:t>Modifies the environment: has to </a:t>
            </a:r>
            <a:r>
              <a:rPr sz="1100" spc="10" dirty="0"/>
              <a:t>be</a:t>
            </a:r>
            <a:r>
              <a:rPr sz="1100" spc="105" dirty="0"/>
              <a:t> </a:t>
            </a:r>
            <a:r>
              <a:rPr sz="1100" spc="-5" dirty="0"/>
              <a:t>sourced!</a:t>
            </a:r>
            <a:endParaRPr sz="1100"/>
          </a:p>
          <a:p>
            <a:pPr marL="214629" indent="-177165">
              <a:lnSpc>
                <a:spcPct val="100000"/>
              </a:lnSpc>
              <a:spcBef>
                <a:spcPts val="334"/>
              </a:spcBef>
              <a:buClr>
                <a:srgbClr val="F47F19"/>
              </a:buClr>
              <a:buFont typeface="MathJax_AMS"/>
              <a:buChar char="▶"/>
              <a:tabLst>
                <a:tab pos="215265" algn="l"/>
              </a:tabLst>
            </a:pPr>
            <a:r>
              <a:rPr sz="1100" spc="-15" dirty="0"/>
              <a:t>Adds </a:t>
            </a:r>
            <a:r>
              <a:rPr sz="1100" spc="-5" dirty="0"/>
              <a:t>environment </a:t>
            </a:r>
            <a:r>
              <a:rPr sz="1100" spc="-10" dirty="0"/>
              <a:t>variables, </a:t>
            </a:r>
            <a:r>
              <a:rPr sz="1100" spc="-5" dirty="0"/>
              <a:t>used </a:t>
            </a:r>
            <a:r>
              <a:rPr sz="1100" spc="-20" dirty="0"/>
              <a:t>by </a:t>
            </a:r>
            <a:r>
              <a:rPr sz="1100" spc="-5" dirty="0"/>
              <a:t>the build</a:t>
            </a:r>
            <a:r>
              <a:rPr sz="1100" spc="20" dirty="0"/>
              <a:t> </a:t>
            </a:r>
            <a:r>
              <a:rPr sz="1100" spc="-5" dirty="0"/>
              <a:t>engine.</a:t>
            </a:r>
            <a:endParaRPr sz="1100"/>
          </a:p>
          <a:p>
            <a:pPr marL="214629" indent="-177165">
              <a:lnSpc>
                <a:spcPct val="100000"/>
              </a:lnSpc>
              <a:spcBef>
                <a:spcPts val="330"/>
              </a:spcBef>
              <a:buClr>
                <a:srgbClr val="F47F19"/>
              </a:buClr>
              <a:buFont typeface="MathJax_AMS"/>
              <a:buChar char="▶"/>
              <a:tabLst>
                <a:tab pos="215265" algn="l"/>
              </a:tabLst>
            </a:pPr>
            <a:r>
              <a:rPr sz="1100" spc="-10" dirty="0"/>
              <a:t>Allows </a:t>
            </a:r>
            <a:r>
              <a:rPr sz="1100" spc="-15" dirty="0"/>
              <a:t>you </a:t>
            </a:r>
            <a:r>
              <a:rPr sz="1100" spc="-5" dirty="0"/>
              <a:t>to use commands </a:t>
            </a:r>
            <a:r>
              <a:rPr sz="1100" spc="-10" dirty="0"/>
              <a:t>provided </a:t>
            </a:r>
            <a:r>
              <a:rPr sz="1100" spc="-5" dirty="0"/>
              <a:t>in</a:t>
            </a:r>
            <a:r>
              <a:rPr sz="1100" spc="5" dirty="0"/>
              <a:t> </a:t>
            </a:r>
            <a:r>
              <a:rPr sz="1100" spc="-30" dirty="0"/>
              <a:t>Poky.</a:t>
            </a:r>
            <a:endParaRPr sz="1100"/>
          </a:p>
          <a:p>
            <a:pPr marL="214629" indent="-177165">
              <a:lnSpc>
                <a:spcPct val="100000"/>
              </a:lnSpc>
              <a:spcBef>
                <a:spcPts val="335"/>
              </a:spcBef>
              <a:buClr>
                <a:srgbClr val="F47F19"/>
              </a:buClr>
              <a:buFont typeface="MathJax_AMS"/>
              <a:buChar char="▶"/>
              <a:tabLst>
                <a:tab pos="215265" algn="l"/>
              </a:tabLst>
            </a:pPr>
            <a:r>
              <a:rPr sz="11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source </a:t>
            </a:r>
            <a:r>
              <a:rPr sz="1100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./oe-init-build-env</a:t>
            </a:r>
            <a:r>
              <a:rPr sz="1100" spc="-1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 </a:t>
            </a:r>
            <a:r>
              <a:rPr sz="11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[builddir]</a:t>
            </a:r>
            <a:endParaRPr sz="1100">
              <a:latin typeface="Noto Sans Mono CJK JP Bold"/>
              <a:cs typeface="Noto Sans Mono CJK JP Bold"/>
            </a:endParaRPr>
          </a:p>
          <a:p>
            <a:pPr marL="214629" marR="30480" indent="-177165">
              <a:lnSpc>
                <a:spcPct val="102600"/>
              </a:lnSpc>
              <a:spcBef>
                <a:spcPts val="300"/>
              </a:spcBef>
              <a:buClr>
                <a:srgbClr val="F47F19"/>
              </a:buClr>
              <a:buFont typeface="MathJax_AMS"/>
              <a:buChar char="▶"/>
              <a:tabLst>
                <a:tab pos="215265" algn="l"/>
              </a:tabLst>
            </a:pPr>
            <a:r>
              <a:rPr sz="1100" spc="-5" dirty="0"/>
              <a:t>Sets up a basic build </a:t>
            </a:r>
            <a:r>
              <a:rPr sz="1100" spc="-20" dirty="0"/>
              <a:t>directory, </a:t>
            </a:r>
            <a:r>
              <a:rPr sz="1100" spc="-5" dirty="0"/>
              <a:t>named </a:t>
            </a:r>
            <a:r>
              <a:rPr sz="11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builddir </a:t>
            </a:r>
            <a:r>
              <a:rPr sz="1100" spc="-5" dirty="0"/>
              <a:t>if it is not found. If not</a:t>
            </a:r>
            <a:r>
              <a:rPr sz="1100" spc="-250" dirty="0"/>
              <a:t> </a:t>
            </a:r>
            <a:r>
              <a:rPr sz="1100" spc="-10" dirty="0"/>
              <a:t>provided,  </a:t>
            </a:r>
            <a:r>
              <a:rPr sz="1100" spc="-5" dirty="0"/>
              <a:t>the default </a:t>
            </a:r>
            <a:r>
              <a:rPr sz="1100" spc="-10" dirty="0"/>
              <a:t>name </a:t>
            </a:r>
            <a:r>
              <a:rPr sz="1100" spc="-5" dirty="0"/>
              <a:t>is </a:t>
            </a:r>
            <a:r>
              <a:rPr sz="11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build</a:t>
            </a:r>
            <a:r>
              <a:rPr sz="1100" spc="-5" dirty="0"/>
              <a:t>.</a:t>
            </a:r>
            <a:endParaRPr sz="1100">
              <a:latin typeface="Noto Sans Mono CJK JP Bold"/>
              <a:cs typeface="Noto Sans Mono CJK JP Bold"/>
            </a:endParaRPr>
          </a:p>
        </p:txBody>
      </p:sp>
      <p:sp>
        <p:nvSpPr>
          <p:cNvPr id="29" name="object 29"/>
          <p:cNvSpPr txBox="1">
            <a:spLocks noGrp="1"/>
          </p:cNvSpPr>
          <p:nvPr>
            <p:ph type="ftr" sz="quarter" idx="11"/>
          </p:nvPr>
        </p:nvSpPr>
        <p:spPr>
          <a:xfrm>
            <a:off x="273532" y="3143455"/>
            <a:ext cx="2518410" cy="82074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lang="en-US" spc="-5" dirty="0"/>
              <a:t>Remake by Mao Huynh</a:t>
            </a:r>
            <a:endParaRPr spc="-5" dirty="0">
              <a:latin typeface="Noto Sans Mono CJK JP Bold"/>
              <a:cs typeface="Noto Sans Mono CJK JP Bold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522696" y="3143455"/>
            <a:ext cx="212090" cy="99695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60"/>
              </a:spcBef>
            </a:pPr>
            <a:fld id="{81D60167-4931-47E6-BA6A-407CBD079E47}" type="slidenum">
              <a:rPr sz="400" spc="-5" dirty="0">
                <a:latin typeface="LM Sans 8"/>
                <a:cs typeface="LM Sans 8"/>
              </a:rPr>
              <a:t>25</a:t>
            </a:fld>
            <a:r>
              <a:rPr sz="400" spc="-5" dirty="0">
                <a:latin typeface="LM Sans 8"/>
                <a:cs typeface="LM Sans 8"/>
              </a:rPr>
              <a:t>/300</a:t>
            </a:r>
            <a:endParaRPr sz="400">
              <a:latin typeface="LM Sans 8"/>
              <a:cs typeface="LM Sans 8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E12223-ED7B-BF92-70A1-0E737D949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60"/>
              </a:spcBef>
            </a:pPr>
            <a:fld id="{81D60167-4931-47E6-BA6A-407CBD079E47}" type="slidenum">
              <a:rPr lang="en-US" spc="-5" smtClean="0"/>
              <a:t>25</a:t>
            </a:fld>
            <a:r>
              <a:rPr lang="en-US" spc="-5"/>
              <a:t>/300</a:t>
            </a:r>
            <a:endParaRPr lang="en-US" spc="-5" dirty="0"/>
          </a:p>
        </p:txBody>
      </p:sp>
    </p:spTree>
  </p:cSld>
  <p:clrMapOvr>
    <a:masterClrMapping/>
  </p:clrMapOvr>
  <p:transition>
    <p:cut/>
  </p:transition>
</p:sld>
</file>

<file path=ppt/slides/slide2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961" y="28051"/>
            <a:ext cx="1356791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0" dirty="0"/>
              <a:t>Intr</a:t>
            </a:r>
            <a:r>
              <a:rPr sz="1400" spc="50" dirty="0"/>
              <a:t>o</a:t>
            </a:r>
            <a:r>
              <a:rPr sz="1400" spc="10" dirty="0"/>
              <a:t>duction</a:t>
            </a:r>
            <a:endParaRPr sz="1400" dirty="0"/>
          </a:p>
        </p:txBody>
      </p:sp>
      <p:sp>
        <p:nvSpPr>
          <p:cNvPr id="29" name="object 29"/>
          <p:cNvSpPr txBox="1">
            <a:spLocks noGrp="1"/>
          </p:cNvSpPr>
          <p:nvPr>
            <p:ph type="ftr" sz="quarter" idx="11"/>
          </p:nvPr>
        </p:nvSpPr>
        <p:spPr>
          <a:xfrm>
            <a:off x="273532" y="3143455"/>
            <a:ext cx="2518410" cy="82074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lang="en-US" spc="-5" dirty="0"/>
              <a:t>Remake by Mao Huynh</a:t>
            </a:r>
            <a:endParaRPr spc="-5" dirty="0">
              <a:latin typeface="Noto Sans Mono CJK JP Bold"/>
              <a:cs typeface="Noto Sans Mono CJK JP Bold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71157" y="698764"/>
            <a:ext cx="5118100" cy="184023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265430" indent="-177165">
              <a:lnSpc>
                <a:spcPct val="100000"/>
              </a:lnSpc>
              <a:spcBef>
                <a:spcPts val="434"/>
              </a:spcBef>
              <a:buClr>
                <a:srgbClr val="F47F19"/>
              </a:buClr>
              <a:buFont typeface="MathJax_AMS"/>
              <a:buChar char="▶"/>
              <a:tabLst>
                <a:tab pos="266065" algn="l"/>
              </a:tabLst>
            </a:pPr>
            <a:r>
              <a:rPr sz="1100" spc="-10" dirty="0">
                <a:latin typeface="LM Sans 10"/>
                <a:cs typeface="LM Sans 10"/>
              </a:rPr>
              <a:t>BitBake </a:t>
            </a:r>
            <a:r>
              <a:rPr sz="1100" spc="-15" dirty="0">
                <a:latin typeface="LM Sans 10"/>
                <a:cs typeface="LM Sans 10"/>
              </a:rPr>
              <a:t>always </a:t>
            </a:r>
            <a:r>
              <a:rPr sz="1100" spc="-5" dirty="0">
                <a:latin typeface="LM Sans 10"/>
                <a:cs typeface="LM Sans 10"/>
              </a:rPr>
              <a:t>builds packages selected in</a:t>
            </a:r>
            <a:r>
              <a:rPr sz="1100" dirty="0">
                <a:latin typeface="LM Sans 10"/>
                <a:cs typeface="LM Sans 10"/>
              </a:rPr>
              <a:t> </a:t>
            </a:r>
            <a:r>
              <a:rPr sz="11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IMAGE_INSTALL</a:t>
            </a:r>
            <a:r>
              <a:rPr sz="1100" spc="-5" dirty="0">
                <a:latin typeface="LM Sans 10"/>
                <a:cs typeface="LM Sans 10"/>
              </a:rPr>
              <a:t>.</a:t>
            </a:r>
            <a:endParaRPr sz="1100">
              <a:latin typeface="LM Sans 10"/>
              <a:cs typeface="LM Sans 10"/>
            </a:endParaRPr>
          </a:p>
          <a:p>
            <a:pPr marL="265430" indent="-177165">
              <a:lnSpc>
                <a:spcPct val="100000"/>
              </a:lnSpc>
              <a:spcBef>
                <a:spcPts val="334"/>
              </a:spcBef>
              <a:buClr>
                <a:srgbClr val="F47F19"/>
              </a:buClr>
              <a:buFont typeface="MathJax_AMS"/>
              <a:buChar char="▶"/>
              <a:tabLst>
                <a:tab pos="266065" algn="l"/>
              </a:tabLst>
            </a:pPr>
            <a:r>
              <a:rPr sz="1100" spc="-5" dirty="0">
                <a:latin typeface="LM Sans 10"/>
                <a:cs typeface="LM Sans 10"/>
              </a:rPr>
              <a:t>The packages </a:t>
            </a:r>
            <a:r>
              <a:rPr sz="1100" spc="-15" dirty="0">
                <a:latin typeface="LM Sans 10"/>
                <a:cs typeface="LM Sans 10"/>
              </a:rPr>
              <a:t>are </a:t>
            </a:r>
            <a:r>
              <a:rPr sz="1100" spc="-5" dirty="0">
                <a:latin typeface="LM Sans 10"/>
                <a:cs typeface="LM Sans 10"/>
              </a:rPr>
              <a:t>used to generate the </a:t>
            </a:r>
            <a:r>
              <a:rPr sz="1100" dirty="0">
                <a:latin typeface="LM Sans 10"/>
                <a:cs typeface="LM Sans 10"/>
              </a:rPr>
              <a:t>root</a:t>
            </a:r>
            <a:r>
              <a:rPr sz="1100" spc="-5" dirty="0">
                <a:latin typeface="LM Sans 10"/>
                <a:cs typeface="LM Sans 10"/>
              </a:rPr>
              <a:t> filesystem.</a:t>
            </a:r>
            <a:endParaRPr sz="1100">
              <a:latin typeface="LM Sans 10"/>
              <a:cs typeface="LM Sans 10"/>
            </a:endParaRPr>
          </a:p>
          <a:p>
            <a:pPr marL="265430" marR="81280" indent="-177165">
              <a:lnSpc>
                <a:spcPts val="1200"/>
              </a:lnSpc>
              <a:spcBef>
                <a:spcPts val="310"/>
              </a:spcBef>
              <a:buClr>
                <a:srgbClr val="F47F19"/>
              </a:buClr>
              <a:buFont typeface="MathJax_AMS"/>
              <a:buChar char="▶"/>
              <a:tabLst>
                <a:tab pos="266065" algn="l"/>
              </a:tabLst>
            </a:pPr>
            <a:r>
              <a:rPr sz="1100" spc="-5" dirty="0">
                <a:latin typeface="LM Sans 10"/>
                <a:cs typeface="LM Sans 10"/>
              </a:rPr>
              <a:t>It is also </a:t>
            </a:r>
            <a:r>
              <a:rPr sz="1100" dirty="0">
                <a:latin typeface="LM Sans 10"/>
                <a:cs typeface="LM Sans 10"/>
              </a:rPr>
              <a:t>possible </a:t>
            </a:r>
            <a:r>
              <a:rPr sz="1100" spc="-5" dirty="0">
                <a:latin typeface="LM Sans 10"/>
                <a:cs typeface="LM Sans 10"/>
              </a:rPr>
              <a:t>to </a:t>
            </a:r>
            <a:r>
              <a:rPr sz="1100" dirty="0">
                <a:latin typeface="LM Sans 10"/>
                <a:cs typeface="LM Sans 10"/>
              </a:rPr>
              <a:t>update </a:t>
            </a:r>
            <a:r>
              <a:rPr sz="1100" spc="-5" dirty="0">
                <a:latin typeface="LM Sans 10"/>
                <a:cs typeface="LM Sans 10"/>
              </a:rPr>
              <a:t>the system at runtime using these packages, </a:t>
            </a:r>
            <a:r>
              <a:rPr sz="1100" spc="-15" dirty="0">
                <a:latin typeface="LM Sans 10"/>
                <a:cs typeface="LM Sans 10"/>
              </a:rPr>
              <a:t>for</a:t>
            </a:r>
            <a:r>
              <a:rPr sz="1100" spc="-85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many  </a:t>
            </a:r>
            <a:r>
              <a:rPr sz="1100" spc="-5" dirty="0">
                <a:latin typeface="LM Sans 10"/>
                <a:cs typeface="LM Sans 10"/>
              </a:rPr>
              <a:t>use</a:t>
            </a:r>
            <a:r>
              <a:rPr sz="1100" spc="-1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cases:</a:t>
            </a:r>
            <a:endParaRPr sz="1100">
              <a:latin typeface="LM Sans 10"/>
              <a:cs typeface="LM Sans 10"/>
            </a:endParaRPr>
          </a:p>
          <a:p>
            <a:pPr marL="542925" lvl="1" indent="-133350">
              <a:lnSpc>
                <a:spcPts val="1200"/>
              </a:lnSpc>
              <a:spcBef>
                <a:spcPts val="155"/>
              </a:spcBef>
              <a:buClr>
                <a:srgbClr val="F47F19"/>
              </a:buClr>
              <a:buFont typeface="Times New Roman"/>
              <a:buChar char="•"/>
              <a:tabLst>
                <a:tab pos="543560" algn="l"/>
              </a:tabLst>
            </a:pPr>
            <a:r>
              <a:rPr sz="1000" spc="-5" dirty="0">
                <a:latin typeface="LM Sans 10"/>
                <a:cs typeface="LM Sans 10"/>
              </a:rPr>
              <a:t>In-field </a:t>
            </a:r>
            <a:r>
              <a:rPr sz="1000" spc="-10" dirty="0">
                <a:latin typeface="LM Sans 10"/>
                <a:cs typeface="LM Sans 10"/>
              </a:rPr>
              <a:t>security </a:t>
            </a:r>
            <a:r>
              <a:rPr sz="1000" dirty="0">
                <a:latin typeface="LM Sans 10"/>
                <a:cs typeface="LM Sans 10"/>
              </a:rPr>
              <a:t>updates.</a:t>
            </a:r>
            <a:endParaRPr sz="1000">
              <a:latin typeface="LM Sans 10"/>
              <a:cs typeface="LM Sans 10"/>
            </a:endParaRPr>
          </a:p>
          <a:p>
            <a:pPr marL="542925" lvl="1" indent="-133350">
              <a:lnSpc>
                <a:spcPts val="1195"/>
              </a:lnSpc>
              <a:buClr>
                <a:srgbClr val="F47F19"/>
              </a:buClr>
              <a:buFont typeface="Times New Roman"/>
              <a:buChar char="•"/>
              <a:tabLst>
                <a:tab pos="543560" algn="l"/>
              </a:tabLst>
            </a:pPr>
            <a:r>
              <a:rPr sz="1000" spc="-5" dirty="0">
                <a:latin typeface="LM Sans 10"/>
                <a:cs typeface="LM Sans 10"/>
              </a:rPr>
              <a:t>System </a:t>
            </a:r>
            <a:r>
              <a:rPr sz="1000" dirty="0">
                <a:latin typeface="LM Sans 10"/>
                <a:cs typeface="LM Sans 10"/>
              </a:rPr>
              <a:t>updates </a:t>
            </a:r>
            <a:r>
              <a:rPr sz="1000" spc="-5" dirty="0">
                <a:latin typeface="LM Sans 10"/>
                <a:cs typeface="LM Sans 10"/>
              </a:rPr>
              <a:t>over the</a:t>
            </a:r>
            <a:r>
              <a:rPr sz="1000" spc="-15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wire.</a:t>
            </a:r>
            <a:endParaRPr sz="1000">
              <a:latin typeface="LM Sans 10"/>
              <a:cs typeface="LM Sans 10"/>
            </a:endParaRPr>
          </a:p>
          <a:p>
            <a:pPr marL="542925" lvl="1" indent="-133350">
              <a:lnSpc>
                <a:spcPts val="1195"/>
              </a:lnSpc>
              <a:buClr>
                <a:srgbClr val="F47F19"/>
              </a:buClr>
              <a:buFont typeface="Times New Roman"/>
              <a:buChar char="•"/>
              <a:tabLst>
                <a:tab pos="543560" algn="l"/>
              </a:tabLst>
            </a:pPr>
            <a:r>
              <a:rPr sz="1000" spc="-5" dirty="0">
                <a:latin typeface="LM Sans 10"/>
                <a:cs typeface="LM Sans 10"/>
              </a:rPr>
              <a:t>System, packages </a:t>
            </a:r>
            <a:r>
              <a:rPr sz="1000" spc="-20" dirty="0">
                <a:latin typeface="LM Sans 10"/>
                <a:cs typeface="LM Sans 10"/>
              </a:rPr>
              <a:t>or </a:t>
            </a:r>
            <a:r>
              <a:rPr sz="1000" spc="-5" dirty="0">
                <a:latin typeface="LM Sans 10"/>
                <a:cs typeface="LM Sans 10"/>
              </a:rPr>
              <a:t>configuration customization at</a:t>
            </a:r>
            <a:r>
              <a:rPr sz="1000" spc="20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runtime.</a:t>
            </a:r>
            <a:endParaRPr sz="1000">
              <a:latin typeface="LM Sans 10"/>
              <a:cs typeface="LM Sans 10"/>
            </a:endParaRPr>
          </a:p>
          <a:p>
            <a:pPr marL="542925" lvl="1" indent="-133350">
              <a:lnSpc>
                <a:spcPts val="1200"/>
              </a:lnSpc>
              <a:buClr>
                <a:srgbClr val="F47F19"/>
              </a:buClr>
              <a:buFont typeface="Times New Roman"/>
              <a:buChar char="•"/>
              <a:tabLst>
                <a:tab pos="543560" algn="l"/>
              </a:tabLst>
            </a:pPr>
            <a:r>
              <a:rPr sz="1000" spc="-5" dirty="0">
                <a:latin typeface="LM Sans 10"/>
                <a:cs typeface="LM Sans 10"/>
              </a:rPr>
              <a:t>Remote</a:t>
            </a:r>
            <a:r>
              <a:rPr sz="1000" spc="-10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debugging.</a:t>
            </a:r>
            <a:endParaRPr sz="1000">
              <a:latin typeface="LM Sans 10"/>
              <a:cs typeface="LM Sans 10"/>
            </a:endParaRPr>
          </a:p>
          <a:p>
            <a:pPr marL="265430" indent="-177165">
              <a:lnSpc>
                <a:spcPct val="100000"/>
              </a:lnSpc>
              <a:spcBef>
                <a:spcPts val="350"/>
              </a:spcBef>
              <a:buClr>
                <a:srgbClr val="F47F19"/>
              </a:buClr>
              <a:buFont typeface="MathJax_AMS"/>
              <a:buChar char="▶"/>
              <a:tabLst>
                <a:tab pos="266065" algn="l"/>
              </a:tabLst>
            </a:pPr>
            <a:r>
              <a:rPr sz="1100" spc="-5" dirty="0">
                <a:latin typeface="LM Sans 10"/>
                <a:cs typeface="LM Sans 10"/>
              </a:rPr>
              <a:t>Using the </a:t>
            </a:r>
            <a:r>
              <a:rPr sz="1100" spc="-10" dirty="0">
                <a:latin typeface="LM Sans 10"/>
                <a:cs typeface="LM Sans 10"/>
              </a:rPr>
              <a:t>Runtime Package </a:t>
            </a:r>
            <a:r>
              <a:rPr sz="1100" spc="-5" dirty="0">
                <a:latin typeface="LM Sans 10"/>
                <a:cs typeface="LM Sans 10"/>
              </a:rPr>
              <a:t>Management is an optional</a:t>
            </a:r>
            <a:r>
              <a:rPr sz="1100" spc="-1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feature.</a:t>
            </a:r>
            <a:endParaRPr sz="1100">
              <a:latin typeface="LM Sans 10"/>
              <a:cs typeface="LM Sans 10"/>
            </a:endParaRPr>
          </a:p>
          <a:p>
            <a:pPr marL="265430" indent="-177165">
              <a:lnSpc>
                <a:spcPct val="100000"/>
              </a:lnSpc>
              <a:spcBef>
                <a:spcPts val="335"/>
              </a:spcBef>
              <a:buClr>
                <a:srgbClr val="F47F19"/>
              </a:buClr>
              <a:buFont typeface="MathJax_AMS"/>
              <a:buChar char="▶"/>
              <a:tabLst>
                <a:tab pos="266065" algn="l"/>
              </a:tabLst>
            </a:pPr>
            <a:r>
              <a:rPr sz="1100" spc="-15" dirty="0">
                <a:latin typeface="LM Sans 10"/>
                <a:cs typeface="LM Sans 10"/>
              </a:rPr>
              <a:t>We’ll </a:t>
            </a:r>
            <a:r>
              <a:rPr sz="1100" spc="-5" dirty="0">
                <a:latin typeface="LM Sans 10"/>
                <a:cs typeface="LM Sans 10"/>
              </a:rPr>
              <a:t>use the IPK package </a:t>
            </a:r>
            <a:r>
              <a:rPr sz="1100" spc="-10" dirty="0">
                <a:latin typeface="LM Sans 10"/>
                <a:cs typeface="LM Sans 10"/>
              </a:rPr>
              <a:t>format </a:t>
            </a:r>
            <a:r>
              <a:rPr sz="1100" spc="-5" dirty="0">
                <a:latin typeface="LM Sans 10"/>
                <a:cs typeface="LM Sans 10"/>
              </a:rPr>
              <a:t>as an example in the </a:t>
            </a:r>
            <a:r>
              <a:rPr sz="1100" spc="-10" dirty="0">
                <a:latin typeface="LM Sans 10"/>
                <a:cs typeface="LM Sans 10"/>
              </a:rPr>
              <a:t>following</a:t>
            </a:r>
            <a:r>
              <a:rPr sz="110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slides.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8D7E110-26BE-E7DC-B07B-D83909FF4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60"/>
              </a:spcBef>
            </a:pPr>
            <a:fld id="{81D60167-4931-47E6-BA6A-407CBD079E47}" type="slidenum">
              <a:rPr lang="en-US" spc="-5" smtClean="0"/>
              <a:t>250</a:t>
            </a:fld>
            <a:r>
              <a:rPr lang="en-US" spc="-5"/>
              <a:t>/300</a:t>
            </a:r>
            <a:endParaRPr lang="en-US" spc="-5" dirty="0"/>
          </a:p>
        </p:txBody>
      </p:sp>
    </p:spTree>
  </p:cSld>
  <p:clrMapOvr>
    <a:masterClrMapping/>
  </p:clrMapOvr>
  <p:transition>
    <p:cut/>
  </p:transition>
</p:sld>
</file>

<file path=ppt/slides/slide2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962" y="28051"/>
            <a:ext cx="1447596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5" dirty="0"/>
              <a:t>Requirements</a:t>
            </a:r>
            <a:endParaRPr sz="1400"/>
          </a:p>
        </p:txBody>
      </p:sp>
      <p:sp>
        <p:nvSpPr>
          <p:cNvPr id="29" name="object 29"/>
          <p:cNvSpPr txBox="1">
            <a:spLocks noGrp="1"/>
          </p:cNvSpPr>
          <p:nvPr>
            <p:ph type="ftr" sz="quarter" idx="11"/>
          </p:nvPr>
        </p:nvSpPr>
        <p:spPr>
          <a:xfrm>
            <a:off x="273532" y="3143455"/>
            <a:ext cx="2518410" cy="82074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lang="en-US" spc="-5" dirty="0"/>
              <a:t>Remake by Mao Huynh</a:t>
            </a:r>
            <a:endParaRPr spc="-5" dirty="0">
              <a:latin typeface="Noto Sans Mono CJK JP Bold"/>
              <a:cs typeface="Noto Sans Mono CJK JP Bold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96557" y="953857"/>
            <a:ext cx="5067300" cy="126238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40029" marR="55880" indent="-177165">
              <a:lnSpc>
                <a:spcPct val="102699"/>
              </a:lnSpc>
              <a:spcBef>
                <a:spcPts val="55"/>
              </a:spcBef>
              <a:buClr>
                <a:srgbClr val="F47F19"/>
              </a:buClr>
              <a:buFont typeface="MathJax_AMS"/>
              <a:buChar char="▶"/>
              <a:tabLst>
                <a:tab pos="240665" algn="l"/>
              </a:tabLst>
            </a:pPr>
            <a:r>
              <a:rPr sz="1100" spc="-5" dirty="0">
                <a:latin typeface="LM Sans 10"/>
                <a:cs typeface="LM Sans 10"/>
              </a:rPr>
              <a:t>First</a:t>
            </a:r>
            <a:r>
              <a:rPr sz="1100" spc="-3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of</a:t>
            </a:r>
            <a:r>
              <a:rPr sz="1100" spc="-2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all,</a:t>
            </a:r>
            <a:r>
              <a:rPr sz="1100" spc="-20" dirty="0">
                <a:latin typeface="LM Sans 10"/>
                <a:cs typeface="LM Sans 10"/>
              </a:rPr>
              <a:t> </a:t>
            </a:r>
            <a:r>
              <a:rPr sz="1100" spc="-15" dirty="0">
                <a:latin typeface="LM Sans 10"/>
                <a:cs typeface="LM Sans 10"/>
              </a:rPr>
              <a:t>you</a:t>
            </a:r>
            <a:r>
              <a:rPr sz="1100" spc="-2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need</a:t>
            </a:r>
            <a:r>
              <a:rPr sz="1100" spc="-3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a</a:t>
            </a:r>
            <a:r>
              <a:rPr sz="1100" spc="-2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server</a:t>
            </a:r>
            <a:r>
              <a:rPr sz="1100" spc="-2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to</a:t>
            </a:r>
            <a:r>
              <a:rPr sz="1100" spc="-2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serve</a:t>
            </a:r>
            <a:r>
              <a:rPr sz="1100" spc="-2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the</a:t>
            </a:r>
            <a:r>
              <a:rPr sz="1100" spc="-3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packages</a:t>
            </a:r>
            <a:r>
              <a:rPr sz="1100" spc="-2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to</a:t>
            </a:r>
            <a:r>
              <a:rPr sz="1100" spc="-2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a</a:t>
            </a:r>
            <a:r>
              <a:rPr sz="1100" spc="-25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private</a:t>
            </a:r>
            <a:r>
              <a:rPr sz="1100" spc="-3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subnet</a:t>
            </a:r>
            <a:r>
              <a:rPr sz="1100" spc="-25" dirty="0">
                <a:latin typeface="LM Sans 10"/>
                <a:cs typeface="LM Sans 10"/>
              </a:rPr>
              <a:t> </a:t>
            </a:r>
            <a:r>
              <a:rPr sz="1100" spc="-20" dirty="0">
                <a:latin typeface="LM Sans 10"/>
                <a:cs typeface="LM Sans 10"/>
              </a:rPr>
              <a:t>or</a:t>
            </a:r>
            <a:r>
              <a:rPr sz="1100" spc="-2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over</a:t>
            </a:r>
            <a:r>
              <a:rPr sz="1100" spc="-2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the  Internet. </a:t>
            </a:r>
            <a:r>
              <a:rPr sz="1100" spc="-10" dirty="0">
                <a:latin typeface="LM Sans 10"/>
                <a:cs typeface="LM Sans 10"/>
              </a:rPr>
              <a:t>Packages </a:t>
            </a:r>
            <a:r>
              <a:rPr sz="1100" spc="-15" dirty="0">
                <a:latin typeface="LM Sans 10"/>
                <a:cs typeface="LM Sans 10"/>
              </a:rPr>
              <a:t>are </a:t>
            </a:r>
            <a:r>
              <a:rPr sz="1100" spc="-10" dirty="0">
                <a:latin typeface="LM Sans 10"/>
                <a:cs typeface="LM Sans 10"/>
              </a:rPr>
              <a:t>typically </a:t>
            </a:r>
            <a:r>
              <a:rPr sz="1100" spc="-5" dirty="0">
                <a:latin typeface="LM Sans 10"/>
                <a:cs typeface="LM Sans 10"/>
              </a:rPr>
              <a:t>served over </a:t>
            </a:r>
            <a:r>
              <a:rPr sz="11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https </a:t>
            </a:r>
            <a:r>
              <a:rPr sz="1100" spc="-20" dirty="0">
                <a:latin typeface="LM Sans 10"/>
                <a:cs typeface="LM Sans 10"/>
              </a:rPr>
              <a:t>or</a:t>
            </a:r>
            <a:r>
              <a:rPr sz="1100" spc="-55" dirty="0">
                <a:latin typeface="LM Sans 10"/>
                <a:cs typeface="LM Sans 10"/>
              </a:rPr>
              <a:t> </a:t>
            </a:r>
            <a:r>
              <a:rPr sz="11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http</a:t>
            </a:r>
            <a:r>
              <a:rPr sz="1100" spc="-5" dirty="0">
                <a:latin typeface="LM Sans 10"/>
                <a:cs typeface="LM Sans 10"/>
              </a:rPr>
              <a:t>.</a:t>
            </a:r>
            <a:endParaRPr sz="1100">
              <a:latin typeface="LM Sans 10"/>
              <a:cs typeface="LM Sans 10"/>
            </a:endParaRPr>
          </a:p>
          <a:p>
            <a:pPr marL="240029" marR="105410" indent="-177165">
              <a:lnSpc>
                <a:spcPct val="102600"/>
              </a:lnSpc>
              <a:spcBef>
                <a:spcPts val="300"/>
              </a:spcBef>
              <a:buClr>
                <a:srgbClr val="F47F19"/>
              </a:buClr>
              <a:buFont typeface="MathJax_AMS"/>
              <a:buChar char="▶"/>
              <a:tabLst>
                <a:tab pos="240665" algn="l"/>
              </a:tabLst>
            </a:pPr>
            <a:r>
              <a:rPr sz="1100" spc="-5" dirty="0">
                <a:latin typeface="LM Sans 10"/>
                <a:cs typeface="LM Sans 10"/>
              </a:rPr>
              <a:t>Specific </a:t>
            </a:r>
            <a:r>
              <a:rPr sz="1100" dirty="0">
                <a:latin typeface="LM Sans 10"/>
                <a:cs typeface="LM Sans 10"/>
              </a:rPr>
              <a:t>tools </a:t>
            </a:r>
            <a:r>
              <a:rPr sz="1100" spc="-15" dirty="0">
                <a:latin typeface="LM Sans 10"/>
                <a:cs typeface="LM Sans 10"/>
              </a:rPr>
              <a:t>are </a:t>
            </a:r>
            <a:r>
              <a:rPr sz="1100" spc="-5" dirty="0">
                <a:latin typeface="LM Sans 10"/>
                <a:cs typeface="LM Sans 10"/>
              </a:rPr>
              <a:t>also required on the </a:t>
            </a:r>
            <a:r>
              <a:rPr sz="1100" spc="-10" dirty="0">
                <a:latin typeface="LM Sans 10"/>
                <a:cs typeface="LM Sans 10"/>
              </a:rPr>
              <a:t>target, </a:t>
            </a:r>
            <a:r>
              <a:rPr sz="1100" spc="-5" dirty="0">
                <a:latin typeface="LM Sans 10"/>
                <a:cs typeface="LM Sans 10"/>
              </a:rPr>
              <a:t>and must </a:t>
            </a:r>
            <a:r>
              <a:rPr sz="1100" spc="10" dirty="0">
                <a:latin typeface="LM Sans 10"/>
                <a:cs typeface="LM Sans 10"/>
              </a:rPr>
              <a:t>be </a:t>
            </a:r>
            <a:r>
              <a:rPr sz="1100" dirty="0">
                <a:latin typeface="LM Sans 10"/>
                <a:cs typeface="LM Sans 10"/>
              </a:rPr>
              <a:t>shipped </a:t>
            </a:r>
            <a:r>
              <a:rPr sz="1100" spc="-5" dirty="0">
                <a:latin typeface="LM Sans 10"/>
                <a:cs typeface="LM Sans 10"/>
              </a:rPr>
              <a:t>on the  </a:t>
            </a:r>
            <a:r>
              <a:rPr sz="1100" spc="-10" dirty="0">
                <a:latin typeface="LM Sans 10"/>
                <a:cs typeface="LM Sans 10"/>
              </a:rPr>
              <a:t>product. </a:t>
            </a:r>
            <a:r>
              <a:rPr sz="1100" spc="-5" dirty="0">
                <a:latin typeface="LM Sans 10"/>
                <a:cs typeface="LM Sans 10"/>
              </a:rPr>
              <a:t>They should </a:t>
            </a:r>
            <a:r>
              <a:rPr sz="1100" spc="10" dirty="0">
                <a:latin typeface="LM Sans 10"/>
                <a:cs typeface="LM Sans 10"/>
              </a:rPr>
              <a:t>be </a:t>
            </a:r>
            <a:r>
              <a:rPr sz="1100" spc="-5" dirty="0">
                <a:latin typeface="LM Sans 10"/>
                <a:cs typeface="LM Sans 10"/>
              </a:rPr>
              <a:t>included into the images generated </a:t>
            </a:r>
            <a:r>
              <a:rPr sz="1100" spc="-20" dirty="0">
                <a:latin typeface="LM Sans 10"/>
                <a:cs typeface="LM Sans 10"/>
              </a:rPr>
              <a:t>by </a:t>
            </a:r>
            <a:r>
              <a:rPr sz="1100" spc="-5" dirty="0">
                <a:latin typeface="LM Sans 10"/>
                <a:cs typeface="LM Sans 10"/>
              </a:rPr>
              <a:t>the build</a:t>
            </a:r>
            <a:r>
              <a:rPr sz="1100" spc="-24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system.</a:t>
            </a:r>
            <a:endParaRPr sz="1100">
              <a:latin typeface="LM Sans 10"/>
              <a:cs typeface="LM Sans 10"/>
            </a:endParaRPr>
          </a:p>
          <a:p>
            <a:pPr marL="240029" indent="-177165">
              <a:lnSpc>
                <a:spcPct val="100000"/>
              </a:lnSpc>
              <a:spcBef>
                <a:spcPts val="175"/>
              </a:spcBef>
              <a:buClr>
                <a:srgbClr val="F47F19"/>
              </a:buClr>
              <a:buFont typeface="MathJax_AMS"/>
              <a:buChar char="▶"/>
              <a:tabLst>
                <a:tab pos="240665" algn="l"/>
              </a:tabLst>
            </a:pPr>
            <a:r>
              <a:rPr sz="1100" spc="-5" dirty="0">
                <a:latin typeface="LM Sans 10"/>
                <a:cs typeface="LM Sans 10"/>
              </a:rPr>
              <a:t>These </a:t>
            </a:r>
            <a:r>
              <a:rPr sz="1100" dirty="0">
                <a:latin typeface="LM Sans 10"/>
                <a:cs typeface="LM Sans 10"/>
              </a:rPr>
              <a:t>tools </a:t>
            </a:r>
            <a:r>
              <a:rPr sz="1100" spc="-5" dirty="0">
                <a:latin typeface="LM Sans 10"/>
                <a:cs typeface="LM Sans 10"/>
              </a:rPr>
              <a:t>will </a:t>
            </a:r>
            <a:r>
              <a:rPr sz="1100" spc="10" dirty="0">
                <a:latin typeface="LM Sans 10"/>
                <a:cs typeface="LM Sans 10"/>
              </a:rPr>
              <a:t>be </a:t>
            </a:r>
            <a:r>
              <a:rPr sz="1100" spc="-5" dirty="0">
                <a:latin typeface="LM Sans 10"/>
                <a:cs typeface="LM Sans 10"/>
              </a:rPr>
              <a:t>specific to the package </a:t>
            </a:r>
            <a:r>
              <a:rPr sz="1100" spc="-10" dirty="0">
                <a:latin typeface="LM Sans 10"/>
                <a:cs typeface="LM Sans 10"/>
              </a:rPr>
              <a:t>type</a:t>
            </a:r>
            <a:r>
              <a:rPr sz="1100" spc="-3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used.</a:t>
            </a:r>
            <a:endParaRPr sz="1100">
              <a:latin typeface="LM Sans 10"/>
              <a:cs typeface="LM Sans 10"/>
            </a:endParaRPr>
          </a:p>
          <a:p>
            <a:pPr marL="517525" marR="366395" lvl="1" indent="-132715">
              <a:lnSpc>
                <a:spcPct val="100000"/>
              </a:lnSpc>
              <a:spcBef>
                <a:spcPts val="170"/>
              </a:spcBef>
              <a:buClr>
                <a:srgbClr val="F47F19"/>
              </a:buClr>
              <a:buFont typeface="Times New Roman"/>
              <a:buChar char="•"/>
              <a:tabLst>
                <a:tab pos="518159" algn="l"/>
              </a:tabLst>
            </a:pPr>
            <a:r>
              <a:rPr sz="1000" spc="-5" dirty="0">
                <a:latin typeface="LM Sans 10"/>
                <a:cs typeface="LM Sans 10"/>
              </a:rPr>
              <a:t>This is </a:t>
            </a:r>
            <a:r>
              <a:rPr sz="1000" spc="-10" dirty="0">
                <a:latin typeface="LM Sans 10"/>
                <a:cs typeface="LM Sans 10"/>
              </a:rPr>
              <a:t>similar </a:t>
            </a:r>
            <a:r>
              <a:rPr sz="1000" spc="-5" dirty="0">
                <a:latin typeface="LM Sans 10"/>
                <a:cs typeface="LM Sans 10"/>
              </a:rPr>
              <a:t>to Linux distributions: Debian is using </a:t>
            </a:r>
            <a:r>
              <a:rPr sz="10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.deb </a:t>
            </a:r>
            <a:r>
              <a:rPr sz="1000" spc="-5" dirty="0">
                <a:latin typeface="LM Sans 10"/>
                <a:cs typeface="LM Sans 10"/>
              </a:rPr>
              <a:t>related </a:t>
            </a:r>
            <a:r>
              <a:rPr sz="1000" dirty="0">
                <a:latin typeface="LM Sans 10"/>
                <a:cs typeface="LM Sans 10"/>
              </a:rPr>
              <a:t>tools </a:t>
            </a:r>
            <a:r>
              <a:rPr sz="1000" spc="-5" dirty="0">
                <a:latin typeface="LM Sans 10"/>
                <a:cs typeface="LM Sans 10"/>
              </a:rPr>
              <a:t>(dpkg,  apt…) while </a:t>
            </a:r>
            <a:r>
              <a:rPr sz="1000" spc="-15" dirty="0">
                <a:latin typeface="LM Sans 10"/>
                <a:cs typeface="LM Sans 10"/>
              </a:rPr>
              <a:t>Fedora </a:t>
            </a:r>
            <a:r>
              <a:rPr sz="1000" spc="-5" dirty="0">
                <a:latin typeface="LM Sans 10"/>
                <a:cs typeface="LM Sans 10"/>
              </a:rPr>
              <a:t>uses </a:t>
            </a:r>
            <a:r>
              <a:rPr sz="10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.rpm </a:t>
            </a:r>
            <a:r>
              <a:rPr sz="1000" spc="-5" dirty="0">
                <a:latin typeface="LM Sans 10"/>
                <a:cs typeface="LM Sans 10"/>
              </a:rPr>
              <a:t>related ones (rpm,</a:t>
            </a:r>
            <a:r>
              <a:rPr sz="1000" spc="-150" dirty="0">
                <a:latin typeface="LM Sans 10"/>
                <a:cs typeface="LM Sans 10"/>
              </a:rPr>
              <a:t> </a:t>
            </a:r>
            <a:r>
              <a:rPr sz="1000" spc="10" dirty="0">
                <a:latin typeface="LM Sans 10"/>
                <a:cs typeface="LM Sans 10"/>
              </a:rPr>
              <a:t>dnf).</a:t>
            </a:r>
            <a:endParaRPr sz="1000">
              <a:latin typeface="LM Sans 10"/>
              <a:cs typeface="LM Sans 1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E3AADF-1741-D7F3-F8A3-00D0D19AF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60"/>
              </a:spcBef>
            </a:pPr>
            <a:fld id="{81D60167-4931-47E6-BA6A-407CBD079E47}" type="slidenum">
              <a:rPr lang="en-US" spc="-5" smtClean="0"/>
              <a:t>251</a:t>
            </a:fld>
            <a:r>
              <a:rPr lang="en-US" spc="-5"/>
              <a:t>/300</a:t>
            </a:r>
            <a:endParaRPr lang="en-US" spc="-5" dirty="0"/>
          </a:p>
        </p:txBody>
      </p:sp>
    </p:spTree>
  </p:cSld>
  <p:clrMapOvr>
    <a:masterClrMapping/>
  </p:clrMapOvr>
  <p:transition>
    <p:cut/>
  </p:transition>
</p:sld>
</file>

<file path=ppt/slides/slide2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500" y="22225"/>
            <a:ext cx="2557145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0" dirty="0">
                <a:latin typeface="LM Sans 17"/>
                <a:cs typeface="LM Sans 17"/>
                <a:hlinkClick r:id="rId2" action="ppaction://hlinksldjump"/>
              </a:rPr>
              <a:t>Runtime Package</a:t>
            </a:r>
            <a:r>
              <a:rPr sz="1400" spc="-60" dirty="0">
                <a:latin typeface="LM Sans 17"/>
                <a:cs typeface="LM Sans 17"/>
                <a:hlinkClick r:id="rId2" action="ppaction://hlinksldjump"/>
              </a:rPr>
              <a:t> </a:t>
            </a:r>
            <a:r>
              <a:rPr sz="1400" spc="15" dirty="0">
                <a:latin typeface="LM Sans 17"/>
                <a:cs typeface="LM Sans 17"/>
                <a:hlinkClick r:id="rId2" action="ppaction://hlinksldjump"/>
              </a:rPr>
              <a:t>Management</a:t>
            </a:r>
            <a:endParaRPr sz="1400" dirty="0">
              <a:latin typeface="LM Sans 17"/>
              <a:cs typeface="LM Sans 17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title"/>
          </p:nvPr>
        </p:nvSpPr>
        <p:spPr>
          <a:xfrm>
            <a:off x="1739901" y="1352137"/>
            <a:ext cx="2132926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spc="5" dirty="0">
                <a:hlinkClick r:id="rId3" action="ppaction://hlinksldjump"/>
              </a:rPr>
              <a:t>Build</a:t>
            </a:r>
            <a:r>
              <a:rPr sz="2050" spc="-75" dirty="0">
                <a:hlinkClick r:id="rId3" action="ppaction://hlinksldjump"/>
              </a:rPr>
              <a:t> </a:t>
            </a:r>
            <a:r>
              <a:rPr sz="2050" spc="5" dirty="0">
                <a:hlinkClick r:id="rId3" action="ppaction://hlinksldjump"/>
              </a:rPr>
              <a:t>configuration</a:t>
            </a:r>
            <a:endParaRPr sz="2050" dirty="0"/>
          </a:p>
        </p:txBody>
      </p:sp>
      <p:sp>
        <p:nvSpPr>
          <p:cNvPr id="29" name="object 29"/>
          <p:cNvSpPr txBox="1">
            <a:spLocks noGrp="1"/>
          </p:cNvSpPr>
          <p:nvPr>
            <p:ph type="ftr" sz="quarter" idx="11"/>
          </p:nvPr>
        </p:nvSpPr>
        <p:spPr>
          <a:xfrm>
            <a:off x="273532" y="3143455"/>
            <a:ext cx="2518410" cy="82074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lang="en-US" spc="-5" dirty="0"/>
              <a:t>Remake by Mao Huynh</a:t>
            </a:r>
            <a:endParaRPr spc="-5" dirty="0">
              <a:latin typeface="Noto Sans Mono CJK JP Bold"/>
              <a:cs typeface="Noto Sans Mono CJK JP Bold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1956384-B5F6-F00E-A214-1D8B43CA9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60"/>
              </a:spcBef>
            </a:pPr>
            <a:fld id="{81D60167-4931-47E6-BA6A-407CBD079E47}" type="slidenum">
              <a:rPr lang="en-US" spc="-5" smtClean="0"/>
              <a:t>252</a:t>
            </a:fld>
            <a:r>
              <a:rPr lang="en-US" spc="-5"/>
              <a:t>/300</a:t>
            </a:r>
            <a:endParaRPr lang="en-US" spc="-5" dirty="0"/>
          </a:p>
        </p:txBody>
      </p:sp>
    </p:spTree>
  </p:cSld>
  <p:clrMapOvr>
    <a:masterClrMapping/>
  </p:clrMapOvr>
  <p:transition>
    <p:cut/>
  </p:transition>
</p:sld>
</file>

<file path=ppt/slides/slide2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961" y="28051"/>
            <a:ext cx="2156891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0" dirty="0"/>
              <a:t>Build configuration</a:t>
            </a:r>
            <a:r>
              <a:rPr sz="1400" spc="-25" dirty="0"/>
              <a:t> </a:t>
            </a:r>
            <a:r>
              <a:rPr sz="1400" spc="15" dirty="0"/>
              <a:t>1/2</a:t>
            </a:r>
            <a:endParaRPr sz="1400" dirty="0"/>
          </a:p>
        </p:txBody>
      </p:sp>
      <p:sp>
        <p:nvSpPr>
          <p:cNvPr id="29" name="object 29"/>
          <p:cNvSpPr txBox="1">
            <a:spLocks noGrp="1"/>
          </p:cNvSpPr>
          <p:nvPr>
            <p:ph type="ftr" sz="quarter" idx="11"/>
          </p:nvPr>
        </p:nvSpPr>
        <p:spPr>
          <a:xfrm>
            <a:off x="273532" y="3143455"/>
            <a:ext cx="2518410" cy="82074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lang="en-US" spc="-5" dirty="0"/>
              <a:t>Remake by Mao Huynh</a:t>
            </a:r>
            <a:endParaRPr spc="-5" dirty="0">
              <a:latin typeface="Noto Sans Mono CJK JP Bold"/>
              <a:cs typeface="Noto Sans Mono CJK JP Bold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96557" y="873745"/>
            <a:ext cx="5021580" cy="147256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40029" marR="55880" indent="-177165">
              <a:lnSpc>
                <a:spcPct val="102600"/>
              </a:lnSpc>
              <a:spcBef>
                <a:spcPts val="55"/>
              </a:spcBef>
              <a:buClr>
                <a:srgbClr val="F47F19"/>
              </a:buClr>
              <a:buFont typeface="MathJax_AMS"/>
              <a:buChar char="▶"/>
              <a:tabLst>
                <a:tab pos="240665" algn="l"/>
              </a:tabLst>
            </a:pPr>
            <a:r>
              <a:rPr sz="1100" spc="-5" dirty="0">
                <a:latin typeface="LM Sans 10"/>
                <a:cs typeface="LM Sans 10"/>
              </a:rPr>
              <a:t>The </a:t>
            </a:r>
            <a:r>
              <a:rPr sz="11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PACKAGE_CLASSES </a:t>
            </a:r>
            <a:r>
              <a:rPr sz="1100" spc="-10" dirty="0">
                <a:latin typeface="LM Sans 10"/>
                <a:cs typeface="LM Sans 10"/>
              </a:rPr>
              <a:t>variable </a:t>
            </a:r>
            <a:r>
              <a:rPr sz="1100" spc="-5" dirty="0">
                <a:latin typeface="LM Sans 10"/>
                <a:cs typeface="LM Sans 10"/>
              </a:rPr>
              <a:t>controls which package </a:t>
            </a:r>
            <a:r>
              <a:rPr sz="1100" spc="-10" dirty="0">
                <a:latin typeface="LM Sans 10"/>
                <a:cs typeface="LM Sans 10"/>
              </a:rPr>
              <a:t>format </a:t>
            </a:r>
            <a:r>
              <a:rPr sz="1100" spc="-5" dirty="0">
                <a:latin typeface="LM Sans 10"/>
                <a:cs typeface="LM Sans 10"/>
              </a:rPr>
              <a:t>to use. </a:t>
            </a:r>
            <a:r>
              <a:rPr sz="1100" spc="-15" dirty="0">
                <a:latin typeface="LM Sans 10"/>
                <a:cs typeface="LM Sans 10"/>
              </a:rPr>
              <a:t>More</a:t>
            </a:r>
            <a:r>
              <a:rPr sz="1100" spc="-9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than  one can </a:t>
            </a:r>
            <a:r>
              <a:rPr sz="1100" spc="10" dirty="0">
                <a:latin typeface="LM Sans 10"/>
                <a:cs typeface="LM Sans 10"/>
              </a:rPr>
              <a:t>be</a:t>
            </a:r>
            <a:r>
              <a:rPr sz="1100" spc="-1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used.</a:t>
            </a:r>
            <a:endParaRPr sz="1100">
              <a:latin typeface="LM Sans 10"/>
              <a:cs typeface="LM Sans 10"/>
            </a:endParaRPr>
          </a:p>
          <a:p>
            <a:pPr marL="240029" indent="-177165">
              <a:lnSpc>
                <a:spcPct val="100000"/>
              </a:lnSpc>
              <a:spcBef>
                <a:spcPts val="335"/>
              </a:spcBef>
              <a:buClr>
                <a:srgbClr val="F47F19"/>
              </a:buClr>
              <a:buFont typeface="MathJax_AMS"/>
              <a:buChar char="▶"/>
              <a:tabLst>
                <a:tab pos="240665" algn="l"/>
              </a:tabLst>
            </a:pPr>
            <a:r>
              <a:rPr sz="1100" spc="-15" dirty="0">
                <a:latin typeface="LM Sans 10"/>
                <a:cs typeface="LM Sans 10"/>
              </a:rPr>
              <a:t>Valid </a:t>
            </a:r>
            <a:r>
              <a:rPr sz="1100" spc="-5" dirty="0">
                <a:latin typeface="LM Sans 10"/>
                <a:cs typeface="LM Sans 10"/>
              </a:rPr>
              <a:t>values </a:t>
            </a:r>
            <a:r>
              <a:rPr sz="1100" spc="-15" dirty="0">
                <a:latin typeface="LM Sans 10"/>
                <a:cs typeface="LM Sans 10"/>
              </a:rPr>
              <a:t>are </a:t>
            </a:r>
            <a:r>
              <a:rPr sz="11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package_rpm</a:t>
            </a:r>
            <a:r>
              <a:rPr sz="1100" spc="-5" dirty="0">
                <a:latin typeface="LM Sans 10"/>
                <a:cs typeface="LM Sans 10"/>
              </a:rPr>
              <a:t>, </a:t>
            </a:r>
            <a:r>
              <a:rPr sz="11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package_deb</a:t>
            </a:r>
            <a:r>
              <a:rPr sz="1100" spc="-5" dirty="0">
                <a:latin typeface="LM Sans 10"/>
                <a:cs typeface="LM Sans 10"/>
              </a:rPr>
              <a:t>,</a:t>
            </a:r>
            <a:r>
              <a:rPr sz="1100" spc="5" dirty="0">
                <a:latin typeface="LM Sans 10"/>
                <a:cs typeface="LM Sans 10"/>
              </a:rPr>
              <a:t> </a:t>
            </a:r>
            <a:r>
              <a:rPr sz="11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package_ipk</a:t>
            </a:r>
            <a:r>
              <a:rPr sz="1100" spc="-5" dirty="0">
                <a:latin typeface="LM Sans 10"/>
                <a:cs typeface="LM Sans 10"/>
              </a:rPr>
              <a:t>.</a:t>
            </a:r>
            <a:endParaRPr sz="1100">
              <a:latin typeface="LM Sans 10"/>
              <a:cs typeface="LM Sans 10"/>
            </a:endParaRPr>
          </a:p>
          <a:p>
            <a:pPr marL="240029" marR="119380" indent="-177165">
              <a:lnSpc>
                <a:spcPct val="102600"/>
              </a:lnSpc>
              <a:spcBef>
                <a:spcPts val="300"/>
              </a:spcBef>
              <a:buClr>
                <a:srgbClr val="F47F19"/>
              </a:buClr>
              <a:buFont typeface="MathJax_AMS"/>
              <a:buChar char="▶"/>
              <a:tabLst>
                <a:tab pos="240665" algn="l"/>
              </a:tabLst>
            </a:pPr>
            <a:r>
              <a:rPr sz="1100" spc="-10" dirty="0">
                <a:latin typeface="LM Sans 10"/>
                <a:cs typeface="LM Sans 10"/>
              </a:rPr>
              <a:t>By </a:t>
            </a:r>
            <a:r>
              <a:rPr sz="1100" spc="-5" dirty="0">
                <a:latin typeface="LM Sans 10"/>
                <a:cs typeface="LM Sans 10"/>
              </a:rPr>
              <a:t>default </a:t>
            </a:r>
            <a:r>
              <a:rPr sz="1100" spc="-15" dirty="0">
                <a:latin typeface="LM Sans 10"/>
                <a:cs typeface="LM Sans 10"/>
              </a:rPr>
              <a:t>Poky </a:t>
            </a:r>
            <a:r>
              <a:rPr sz="1100" spc="-5" dirty="0">
                <a:latin typeface="LM Sans 10"/>
                <a:cs typeface="LM Sans 10"/>
              </a:rPr>
              <a:t>uses the </a:t>
            </a:r>
            <a:r>
              <a:rPr sz="1100" spc="-10" dirty="0">
                <a:latin typeface="LM Sans 10"/>
                <a:cs typeface="LM Sans 10"/>
              </a:rPr>
              <a:t>RPM format, </a:t>
            </a:r>
            <a:r>
              <a:rPr sz="1100" spc="-5" dirty="0">
                <a:latin typeface="LM Sans 10"/>
                <a:cs typeface="LM Sans 10"/>
              </a:rPr>
              <a:t>while OpenEmbedded-Core uses the IPK  one.</a:t>
            </a:r>
            <a:endParaRPr sz="1100">
              <a:latin typeface="LM Sans 10"/>
              <a:cs typeface="LM Sans 10"/>
            </a:endParaRPr>
          </a:p>
          <a:p>
            <a:pPr marL="240029" indent="-177165">
              <a:lnSpc>
                <a:spcPct val="100000"/>
              </a:lnSpc>
              <a:spcBef>
                <a:spcPts val="175"/>
              </a:spcBef>
              <a:buClr>
                <a:srgbClr val="F47F19"/>
              </a:buClr>
              <a:buFont typeface="MathJax_AMS"/>
              <a:buChar char="▶"/>
              <a:tabLst>
                <a:tab pos="240665" algn="l"/>
              </a:tabLst>
            </a:pPr>
            <a:r>
              <a:rPr sz="1100" spc="-5" dirty="0">
                <a:latin typeface="LM Sans 10"/>
                <a:cs typeface="LM Sans 10"/>
              </a:rPr>
              <a:t>Example:</a:t>
            </a:r>
            <a:endParaRPr sz="1100">
              <a:latin typeface="LM Sans 10"/>
              <a:cs typeface="LM Sans 10"/>
            </a:endParaRPr>
          </a:p>
          <a:p>
            <a:pPr marL="517525" lvl="1" indent="-133350">
              <a:lnSpc>
                <a:spcPts val="1200"/>
              </a:lnSpc>
              <a:spcBef>
                <a:spcPts val="175"/>
              </a:spcBef>
              <a:buClr>
                <a:srgbClr val="F47F19"/>
              </a:buClr>
              <a:buFont typeface="Times New Roman"/>
              <a:buChar char="•"/>
              <a:tabLst>
                <a:tab pos="518159" algn="l"/>
              </a:tabLst>
            </a:pPr>
            <a:r>
              <a:rPr sz="10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PACKAGE_CLASSES =</a:t>
            </a:r>
            <a:r>
              <a:rPr sz="1000" spc="-10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 </a:t>
            </a:r>
            <a:r>
              <a:rPr sz="10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"package_ipk"</a:t>
            </a:r>
            <a:endParaRPr sz="1000">
              <a:latin typeface="Noto Sans Mono CJK JP Bold"/>
              <a:cs typeface="Noto Sans Mono CJK JP Bold"/>
            </a:endParaRPr>
          </a:p>
          <a:p>
            <a:pPr marL="517525" lvl="1" indent="-133350">
              <a:lnSpc>
                <a:spcPts val="1200"/>
              </a:lnSpc>
              <a:buClr>
                <a:srgbClr val="F47F19"/>
              </a:buClr>
              <a:buFont typeface="Times New Roman"/>
              <a:buChar char="•"/>
              <a:tabLst>
                <a:tab pos="518159" algn="l"/>
              </a:tabLst>
            </a:pPr>
            <a:r>
              <a:rPr sz="10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PACKAGE_CLASSES = "package_rpm package_deb"</a:t>
            </a:r>
            <a:endParaRPr sz="1000">
              <a:latin typeface="Noto Sans Mono CJK JP Bold"/>
              <a:cs typeface="Noto Sans Mono CJK JP Bold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766D44-3B5A-A833-5209-267E60D07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60"/>
              </a:spcBef>
            </a:pPr>
            <a:fld id="{81D60167-4931-47E6-BA6A-407CBD079E47}" type="slidenum">
              <a:rPr lang="en-US" spc="-5" smtClean="0"/>
              <a:t>253</a:t>
            </a:fld>
            <a:r>
              <a:rPr lang="en-US" spc="-5"/>
              <a:t>/300</a:t>
            </a:r>
            <a:endParaRPr lang="en-US" spc="-5" dirty="0"/>
          </a:p>
        </p:txBody>
      </p:sp>
    </p:spTree>
  </p:cSld>
  <p:clrMapOvr>
    <a:masterClrMapping/>
  </p:clrMapOvr>
  <p:transition>
    <p:cut/>
  </p:transition>
</p:sld>
</file>

<file path=ppt/slides/slide2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961" y="28051"/>
            <a:ext cx="2156891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0" dirty="0"/>
              <a:t>Build configuration</a:t>
            </a:r>
            <a:r>
              <a:rPr sz="1400" spc="-25" dirty="0"/>
              <a:t> </a:t>
            </a:r>
            <a:r>
              <a:rPr sz="1400" spc="15" dirty="0"/>
              <a:t>2/2</a:t>
            </a:r>
            <a:endParaRPr sz="1400" dirty="0"/>
          </a:p>
        </p:txBody>
      </p:sp>
      <p:sp>
        <p:nvSpPr>
          <p:cNvPr id="29" name="object 29"/>
          <p:cNvSpPr txBox="1">
            <a:spLocks noGrp="1"/>
          </p:cNvSpPr>
          <p:nvPr>
            <p:ph type="ftr" sz="quarter" idx="11"/>
          </p:nvPr>
        </p:nvSpPr>
        <p:spPr>
          <a:xfrm>
            <a:off x="273532" y="3143455"/>
            <a:ext cx="2518410" cy="82074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lang="en-US" spc="-5" dirty="0"/>
              <a:t>Remake by Mao Huynh</a:t>
            </a:r>
            <a:endParaRPr spc="-5" dirty="0">
              <a:latin typeface="Noto Sans Mono CJK JP Bold"/>
              <a:cs typeface="Noto Sans Mono CJK JP Bold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83794" y="971852"/>
            <a:ext cx="5126355" cy="1116330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76200">
              <a:lnSpc>
                <a:spcPct val="100000"/>
              </a:lnSpc>
              <a:spcBef>
                <a:spcPts val="275"/>
              </a:spcBef>
            </a:pPr>
            <a:r>
              <a:rPr sz="1100" spc="-55" dirty="0">
                <a:latin typeface="LM Sans 10"/>
                <a:cs typeface="LM Sans 10"/>
              </a:rPr>
              <a:t>To </a:t>
            </a:r>
            <a:r>
              <a:rPr sz="1100" spc="-5" dirty="0">
                <a:latin typeface="LM Sans 10"/>
                <a:cs typeface="LM Sans 10"/>
              </a:rPr>
              <a:t>install the required </a:t>
            </a:r>
            <a:r>
              <a:rPr sz="1100" dirty="0">
                <a:latin typeface="LM Sans 10"/>
                <a:cs typeface="LM Sans 10"/>
              </a:rPr>
              <a:t>tools </a:t>
            </a:r>
            <a:r>
              <a:rPr sz="1100" spc="-5" dirty="0">
                <a:latin typeface="LM Sans 10"/>
                <a:cs typeface="LM Sans 10"/>
              </a:rPr>
              <a:t>on the </a:t>
            </a:r>
            <a:r>
              <a:rPr sz="1100" spc="-10" dirty="0">
                <a:latin typeface="LM Sans 10"/>
                <a:cs typeface="LM Sans 10"/>
              </a:rPr>
              <a:t>target, </a:t>
            </a:r>
            <a:r>
              <a:rPr sz="1100" spc="-5" dirty="0">
                <a:latin typeface="LM Sans 10"/>
                <a:cs typeface="LM Sans 10"/>
              </a:rPr>
              <a:t>there </a:t>
            </a:r>
            <a:r>
              <a:rPr sz="1100" spc="-15" dirty="0">
                <a:latin typeface="LM Sans 10"/>
                <a:cs typeface="LM Sans 10"/>
              </a:rPr>
              <a:t>are </a:t>
            </a:r>
            <a:r>
              <a:rPr sz="1100" spc="-30" dirty="0">
                <a:latin typeface="LM Sans 10"/>
                <a:cs typeface="LM Sans 10"/>
              </a:rPr>
              <a:t>two </a:t>
            </a:r>
            <a:r>
              <a:rPr sz="1100" dirty="0">
                <a:latin typeface="LM Sans 10"/>
                <a:cs typeface="LM Sans 10"/>
              </a:rPr>
              <a:t>possible</a:t>
            </a:r>
            <a:r>
              <a:rPr sz="1100" spc="8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solutions:</a:t>
            </a:r>
            <a:endParaRPr sz="1100">
              <a:latin typeface="LM Sans 10"/>
              <a:cs typeface="LM Sans 10"/>
            </a:endParaRPr>
          </a:p>
          <a:p>
            <a:pPr marL="353060" indent="-177800">
              <a:lnSpc>
                <a:spcPct val="100000"/>
              </a:lnSpc>
              <a:spcBef>
                <a:spcPts val="175"/>
              </a:spcBef>
              <a:buClr>
                <a:srgbClr val="F47F19"/>
              </a:buClr>
              <a:buFont typeface="MathJax_AMS"/>
              <a:buChar char="▶"/>
              <a:tabLst>
                <a:tab pos="353695" algn="l"/>
              </a:tabLst>
            </a:pPr>
            <a:r>
              <a:rPr sz="1100" spc="-10" dirty="0">
                <a:latin typeface="LM Sans 10"/>
                <a:cs typeface="LM Sans 10"/>
              </a:rPr>
              <a:t>By </a:t>
            </a:r>
            <a:r>
              <a:rPr sz="1100" spc="-5" dirty="0">
                <a:latin typeface="LM Sans 10"/>
                <a:cs typeface="LM Sans 10"/>
              </a:rPr>
              <a:t>adding </a:t>
            </a:r>
            <a:r>
              <a:rPr sz="11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package-management </a:t>
            </a:r>
            <a:r>
              <a:rPr sz="1100" spc="-5" dirty="0">
                <a:latin typeface="LM Sans 10"/>
                <a:cs typeface="LM Sans 10"/>
              </a:rPr>
              <a:t>to the images</a:t>
            </a:r>
            <a:r>
              <a:rPr sz="1100" spc="-19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features.</a:t>
            </a:r>
            <a:endParaRPr sz="1100">
              <a:latin typeface="LM Sans 10"/>
              <a:cs typeface="LM Sans 10"/>
            </a:endParaRPr>
          </a:p>
          <a:p>
            <a:pPr marL="629920" lvl="1" indent="-132715">
              <a:lnSpc>
                <a:spcPts val="1200"/>
              </a:lnSpc>
              <a:spcBef>
                <a:spcPts val="175"/>
              </a:spcBef>
              <a:buClr>
                <a:srgbClr val="F47F19"/>
              </a:buClr>
              <a:buFont typeface="Times New Roman"/>
              <a:buChar char="•"/>
              <a:tabLst>
                <a:tab pos="630555" algn="l"/>
              </a:tabLst>
            </a:pPr>
            <a:r>
              <a:rPr sz="1000" spc="-5" dirty="0">
                <a:latin typeface="LM Sans 10"/>
                <a:cs typeface="LM Sans 10"/>
              </a:rPr>
              <a:t>The required </a:t>
            </a:r>
            <a:r>
              <a:rPr sz="1000" dirty="0">
                <a:latin typeface="LM Sans 10"/>
                <a:cs typeface="LM Sans 10"/>
              </a:rPr>
              <a:t>tool </a:t>
            </a:r>
            <a:r>
              <a:rPr sz="1000" spc="-5" dirty="0">
                <a:latin typeface="LM Sans 10"/>
                <a:cs typeface="LM Sans 10"/>
              </a:rPr>
              <a:t>will </a:t>
            </a:r>
            <a:r>
              <a:rPr sz="1000" spc="10" dirty="0">
                <a:latin typeface="LM Sans 10"/>
                <a:cs typeface="LM Sans 10"/>
              </a:rPr>
              <a:t>be </a:t>
            </a:r>
            <a:r>
              <a:rPr sz="1000" spc="-5" dirty="0">
                <a:latin typeface="LM Sans 10"/>
                <a:cs typeface="LM Sans 10"/>
              </a:rPr>
              <a:t>installed on the</a:t>
            </a:r>
            <a:r>
              <a:rPr sz="1000" spc="-20" dirty="0">
                <a:latin typeface="LM Sans 10"/>
                <a:cs typeface="LM Sans 10"/>
              </a:rPr>
              <a:t> </a:t>
            </a:r>
            <a:r>
              <a:rPr sz="1000" spc="-10" dirty="0">
                <a:latin typeface="LM Sans 10"/>
                <a:cs typeface="LM Sans 10"/>
              </a:rPr>
              <a:t>target.</a:t>
            </a:r>
            <a:endParaRPr sz="1000">
              <a:latin typeface="LM Sans 10"/>
              <a:cs typeface="LM Sans 10"/>
            </a:endParaRPr>
          </a:p>
          <a:p>
            <a:pPr marL="629920" lvl="1" indent="-132715">
              <a:lnSpc>
                <a:spcPts val="1200"/>
              </a:lnSpc>
              <a:buClr>
                <a:srgbClr val="F47F19"/>
              </a:buClr>
              <a:buFont typeface="Times New Roman"/>
              <a:buChar char="•"/>
              <a:tabLst>
                <a:tab pos="630555" algn="l"/>
              </a:tabLst>
            </a:pPr>
            <a:r>
              <a:rPr sz="1000" spc="-5" dirty="0">
                <a:latin typeface="LM Sans 10"/>
                <a:cs typeface="LM Sans 10"/>
              </a:rPr>
              <a:t>The package database corresponding to the build will </a:t>
            </a:r>
            <a:r>
              <a:rPr sz="1000" spc="10" dirty="0">
                <a:latin typeface="LM Sans 10"/>
                <a:cs typeface="LM Sans 10"/>
              </a:rPr>
              <a:t>be </a:t>
            </a:r>
            <a:r>
              <a:rPr sz="1000" spc="-5" dirty="0">
                <a:latin typeface="LM Sans 10"/>
                <a:cs typeface="LM Sans 10"/>
              </a:rPr>
              <a:t>installed as</a:t>
            </a:r>
            <a:r>
              <a:rPr sz="1000" spc="20" dirty="0">
                <a:latin typeface="LM Sans 10"/>
                <a:cs typeface="LM Sans 10"/>
              </a:rPr>
              <a:t> </a:t>
            </a:r>
            <a:r>
              <a:rPr sz="1000" spc="-10" dirty="0">
                <a:latin typeface="LM Sans 10"/>
                <a:cs typeface="LM Sans 10"/>
              </a:rPr>
              <a:t>well.</a:t>
            </a:r>
            <a:endParaRPr sz="1000">
              <a:latin typeface="LM Sans 10"/>
              <a:cs typeface="LM Sans 10"/>
            </a:endParaRPr>
          </a:p>
          <a:p>
            <a:pPr marL="353060" marR="43180" indent="-177165">
              <a:lnSpc>
                <a:spcPct val="102600"/>
              </a:lnSpc>
              <a:spcBef>
                <a:spcPts val="320"/>
              </a:spcBef>
              <a:buClr>
                <a:srgbClr val="F47F19"/>
              </a:buClr>
              <a:buFont typeface="MathJax_AMS"/>
              <a:buChar char="▶"/>
              <a:tabLst>
                <a:tab pos="353695" algn="l"/>
              </a:tabLst>
            </a:pPr>
            <a:r>
              <a:rPr sz="1100" spc="-5" dirty="0">
                <a:latin typeface="LM Sans 10"/>
                <a:cs typeface="LM Sans 10"/>
              </a:rPr>
              <a:t>Or </a:t>
            </a:r>
            <a:r>
              <a:rPr sz="1100" spc="-20" dirty="0">
                <a:latin typeface="LM Sans 10"/>
                <a:cs typeface="LM Sans 10"/>
              </a:rPr>
              <a:t>by </a:t>
            </a:r>
            <a:r>
              <a:rPr sz="1100" spc="-5" dirty="0">
                <a:latin typeface="LM Sans 10"/>
                <a:cs typeface="LM Sans 10"/>
              </a:rPr>
              <a:t>manually adding the required </a:t>
            </a:r>
            <a:r>
              <a:rPr sz="1100" dirty="0">
                <a:latin typeface="LM Sans 10"/>
                <a:cs typeface="LM Sans 10"/>
              </a:rPr>
              <a:t>tools </a:t>
            </a:r>
            <a:r>
              <a:rPr sz="1100" spc="-5" dirty="0">
                <a:latin typeface="LM Sans 10"/>
                <a:cs typeface="LM Sans 10"/>
              </a:rPr>
              <a:t>in </a:t>
            </a:r>
            <a:r>
              <a:rPr sz="11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IMAGE_INSTALL</a:t>
            </a:r>
            <a:r>
              <a:rPr sz="1100" spc="-5" dirty="0">
                <a:latin typeface="LM Sans 10"/>
                <a:cs typeface="LM Sans 10"/>
              </a:rPr>
              <a:t>. </a:t>
            </a:r>
            <a:r>
              <a:rPr sz="1100" spc="-30" dirty="0">
                <a:latin typeface="LM Sans 10"/>
                <a:cs typeface="LM Sans 10"/>
              </a:rPr>
              <a:t>For </a:t>
            </a:r>
            <a:r>
              <a:rPr sz="1100" spc="-5" dirty="0">
                <a:latin typeface="LM Sans 10"/>
                <a:cs typeface="LM Sans 10"/>
              </a:rPr>
              <a:t>example, to use  the IPK </a:t>
            </a:r>
            <a:r>
              <a:rPr sz="1100" spc="-10" dirty="0">
                <a:latin typeface="LM Sans 10"/>
                <a:cs typeface="LM Sans 10"/>
              </a:rPr>
              <a:t>format </a:t>
            </a:r>
            <a:r>
              <a:rPr sz="1100" spc="-25" dirty="0">
                <a:latin typeface="LM Sans 10"/>
                <a:cs typeface="LM Sans 10"/>
              </a:rPr>
              <a:t>we </a:t>
            </a:r>
            <a:r>
              <a:rPr sz="1100" spc="-5" dirty="0">
                <a:latin typeface="LM Sans 10"/>
                <a:cs typeface="LM Sans 10"/>
              </a:rPr>
              <a:t>need</a:t>
            </a:r>
            <a:r>
              <a:rPr sz="1100" spc="10" dirty="0">
                <a:latin typeface="LM Sans 10"/>
                <a:cs typeface="LM Sans 10"/>
              </a:rPr>
              <a:t> </a:t>
            </a:r>
            <a:r>
              <a:rPr sz="11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opkg</a:t>
            </a:r>
            <a:r>
              <a:rPr sz="1100" spc="-5" dirty="0">
                <a:latin typeface="LM Sans 10"/>
                <a:cs typeface="LM Sans 10"/>
              </a:rPr>
              <a:t>.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2F70D32-10C7-2BE8-4F7E-C4EE409AE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60"/>
              </a:spcBef>
            </a:pPr>
            <a:fld id="{81D60167-4931-47E6-BA6A-407CBD079E47}" type="slidenum">
              <a:rPr lang="en-US" spc="-5" smtClean="0"/>
              <a:t>254</a:t>
            </a:fld>
            <a:r>
              <a:rPr lang="en-US" spc="-5"/>
              <a:t>/300</a:t>
            </a:r>
            <a:endParaRPr lang="en-US" spc="-5" dirty="0"/>
          </a:p>
        </p:txBody>
      </p:sp>
    </p:spTree>
  </p:cSld>
  <p:clrMapOvr>
    <a:masterClrMapping/>
  </p:clrMapOvr>
  <p:transition>
    <p:cut/>
  </p:transition>
</p:sld>
</file>

<file path=ppt/slides/slide2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962" y="28051"/>
            <a:ext cx="1913686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0" dirty="0"/>
              <a:t>Build</a:t>
            </a:r>
            <a:r>
              <a:rPr sz="1400" spc="-15" dirty="0"/>
              <a:t> </a:t>
            </a:r>
            <a:r>
              <a:rPr sz="1400" spc="10" dirty="0"/>
              <a:t>considerations</a:t>
            </a:r>
            <a:endParaRPr sz="1400"/>
          </a:p>
        </p:txBody>
      </p:sp>
      <p:sp>
        <p:nvSpPr>
          <p:cNvPr id="29" name="object 29"/>
          <p:cNvSpPr txBox="1">
            <a:spLocks noGrp="1"/>
          </p:cNvSpPr>
          <p:nvPr>
            <p:ph type="ftr" sz="quarter" idx="11"/>
          </p:nvPr>
        </p:nvSpPr>
        <p:spPr>
          <a:xfrm>
            <a:off x="273532" y="3143455"/>
            <a:ext cx="2518410" cy="82074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lang="en-US" spc="-5" dirty="0"/>
              <a:t>Remake by Mao Huynh</a:t>
            </a:r>
            <a:endParaRPr spc="-5" dirty="0">
              <a:latin typeface="Noto Sans Mono CJK JP Bold"/>
              <a:cs typeface="Noto Sans Mono CJK JP Bold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96557" y="811350"/>
            <a:ext cx="4980940" cy="16243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40029" marR="55880" indent="-177165">
              <a:lnSpc>
                <a:spcPct val="102600"/>
              </a:lnSpc>
              <a:spcBef>
                <a:spcPts val="55"/>
              </a:spcBef>
              <a:buClr>
                <a:srgbClr val="F47F19"/>
              </a:buClr>
              <a:buFont typeface="MathJax_AMS"/>
              <a:buChar char="▶"/>
              <a:tabLst>
                <a:tab pos="240665" algn="l"/>
              </a:tabLst>
            </a:pPr>
            <a:r>
              <a:rPr sz="1100" spc="-5" dirty="0">
                <a:latin typeface="LM Sans 10"/>
                <a:cs typeface="LM Sans 10"/>
              </a:rPr>
              <a:t>The </a:t>
            </a:r>
            <a:r>
              <a:rPr sz="1100" spc="-10" dirty="0">
                <a:latin typeface="LM Sans 10"/>
                <a:cs typeface="LM Sans 10"/>
              </a:rPr>
              <a:t>Runtime Package </a:t>
            </a:r>
            <a:r>
              <a:rPr sz="1100" spc="-5" dirty="0">
                <a:latin typeface="LM Sans 10"/>
                <a:cs typeface="LM Sans 10"/>
              </a:rPr>
              <a:t>Management uses package databases to </a:t>
            </a:r>
            <a:r>
              <a:rPr sz="1100" spc="-10" dirty="0">
                <a:latin typeface="LM Sans 10"/>
                <a:cs typeface="LM Sans 10"/>
              </a:rPr>
              <a:t>store information  </a:t>
            </a:r>
            <a:r>
              <a:rPr sz="1100" dirty="0">
                <a:latin typeface="LM Sans 10"/>
                <a:cs typeface="LM Sans 10"/>
              </a:rPr>
              <a:t>about </a:t>
            </a:r>
            <a:r>
              <a:rPr sz="1100" spc="-5" dirty="0">
                <a:latin typeface="LM Sans 10"/>
                <a:cs typeface="LM Sans 10"/>
              </a:rPr>
              <a:t>available packages and their</a:t>
            </a:r>
            <a:r>
              <a:rPr sz="1100" spc="-2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version.</a:t>
            </a:r>
            <a:endParaRPr sz="1100">
              <a:latin typeface="LM Sans 10"/>
              <a:cs typeface="LM Sans 10"/>
            </a:endParaRPr>
          </a:p>
          <a:p>
            <a:pPr marL="240029" marR="371475" indent="-177165">
              <a:lnSpc>
                <a:spcPct val="102600"/>
              </a:lnSpc>
              <a:spcBef>
                <a:spcPts val="300"/>
              </a:spcBef>
              <a:buClr>
                <a:srgbClr val="F47F19"/>
              </a:buClr>
              <a:buFont typeface="MathJax_AMS"/>
              <a:buChar char="▶"/>
              <a:tabLst>
                <a:tab pos="240665" algn="l"/>
              </a:tabLst>
            </a:pPr>
            <a:r>
              <a:rPr sz="1100" spc="-5" dirty="0">
                <a:latin typeface="LM Sans 10"/>
                <a:cs typeface="LM Sans 10"/>
              </a:rPr>
              <a:t>Whenever a build generates a new package </a:t>
            </a:r>
            <a:r>
              <a:rPr sz="1100" spc="-20" dirty="0">
                <a:latin typeface="LM Sans 10"/>
                <a:cs typeface="LM Sans 10"/>
              </a:rPr>
              <a:t>or </a:t>
            </a:r>
            <a:r>
              <a:rPr sz="1100" spc="-5" dirty="0">
                <a:latin typeface="LM Sans 10"/>
                <a:cs typeface="LM Sans 10"/>
              </a:rPr>
              <a:t>modifies an existing one, the  package database must </a:t>
            </a:r>
            <a:r>
              <a:rPr sz="1100" spc="10" dirty="0">
                <a:latin typeface="LM Sans 10"/>
                <a:cs typeface="LM Sans 10"/>
              </a:rPr>
              <a:t>be</a:t>
            </a:r>
            <a:r>
              <a:rPr sz="1100" spc="-1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updated.</a:t>
            </a:r>
            <a:endParaRPr sz="1100">
              <a:latin typeface="LM Sans 10"/>
              <a:cs typeface="LM Sans 10"/>
            </a:endParaRPr>
          </a:p>
          <a:p>
            <a:pPr marL="240029" indent="-177165">
              <a:lnSpc>
                <a:spcPct val="100000"/>
              </a:lnSpc>
              <a:spcBef>
                <a:spcPts val="334"/>
              </a:spcBef>
              <a:buClr>
                <a:srgbClr val="F47F19"/>
              </a:buClr>
              <a:buFont typeface="MathJax_AMS"/>
              <a:buChar char="▶"/>
              <a:tabLst>
                <a:tab pos="240665" algn="l"/>
              </a:tabLst>
            </a:pPr>
            <a:r>
              <a:rPr sz="11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$ bitbake</a:t>
            </a:r>
            <a:r>
              <a:rPr sz="1100" spc="-1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 </a:t>
            </a:r>
            <a:r>
              <a:rPr sz="11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package-index</a:t>
            </a:r>
            <a:endParaRPr sz="1100">
              <a:latin typeface="Noto Sans Mono CJK JP Bold"/>
              <a:cs typeface="Noto Sans Mono CJK JP Bold"/>
            </a:endParaRPr>
          </a:p>
          <a:p>
            <a:pPr marL="240029" marR="114300" indent="-177165">
              <a:lnSpc>
                <a:spcPts val="1200"/>
              </a:lnSpc>
              <a:spcBef>
                <a:spcPts val="315"/>
              </a:spcBef>
              <a:buClr>
                <a:srgbClr val="F47F19"/>
              </a:buClr>
              <a:buFont typeface="MathJax_AMS"/>
              <a:buChar char="▶"/>
              <a:tabLst>
                <a:tab pos="240665" algn="l"/>
              </a:tabLst>
            </a:pPr>
            <a:r>
              <a:rPr sz="1100" spc="-5" dirty="0">
                <a:latin typeface="LM Sans 10"/>
                <a:cs typeface="LM Sans 10"/>
              </a:rPr>
              <a:t>Be </a:t>
            </a:r>
            <a:r>
              <a:rPr sz="1100" spc="-10" dirty="0">
                <a:latin typeface="LM Sans 10"/>
                <a:cs typeface="LM Sans 10"/>
              </a:rPr>
              <a:t>careful: BitBake </a:t>
            </a:r>
            <a:r>
              <a:rPr sz="1100" dirty="0">
                <a:latin typeface="LM Sans 10"/>
                <a:cs typeface="LM Sans 10"/>
              </a:rPr>
              <a:t>does </a:t>
            </a:r>
            <a:r>
              <a:rPr sz="1100" spc="-5" dirty="0">
                <a:latin typeface="LM Sans 10"/>
                <a:cs typeface="LM Sans 10"/>
              </a:rPr>
              <a:t>not properly schedule the </a:t>
            </a:r>
            <a:r>
              <a:rPr sz="11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package-index </a:t>
            </a:r>
            <a:r>
              <a:rPr sz="1100" spc="-10" dirty="0">
                <a:latin typeface="LM Sans 10"/>
                <a:cs typeface="LM Sans 10"/>
              </a:rPr>
              <a:t>target. </a:t>
            </a:r>
            <a:r>
              <a:rPr sz="1100" spc="-40" dirty="0">
                <a:latin typeface="LM Sans 10"/>
                <a:cs typeface="LM Sans 10"/>
              </a:rPr>
              <a:t>You  </a:t>
            </a:r>
            <a:r>
              <a:rPr sz="1100" spc="-5" dirty="0">
                <a:latin typeface="LM Sans 10"/>
                <a:cs typeface="LM Sans 10"/>
              </a:rPr>
              <a:t>must use this </a:t>
            </a:r>
            <a:r>
              <a:rPr sz="1100" spc="-10" dirty="0">
                <a:latin typeface="LM Sans 10"/>
                <a:cs typeface="LM Sans 10"/>
              </a:rPr>
              <a:t>target </a:t>
            </a:r>
            <a:r>
              <a:rPr sz="1100" spc="-5" dirty="0">
                <a:latin typeface="LM Sans 10"/>
                <a:cs typeface="LM Sans 10"/>
              </a:rPr>
              <a:t>alone to have a consistent package</a:t>
            </a:r>
            <a:r>
              <a:rPr sz="1100" spc="-2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database.</a:t>
            </a:r>
            <a:endParaRPr sz="1100">
              <a:latin typeface="LM Sans 10"/>
              <a:cs typeface="LM Sans 10"/>
            </a:endParaRPr>
          </a:p>
          <a:p>
            <a:pPr marL="517525" marR="306705" lvl="1" indent="-132715">
              <a:lnSpc>
                <a:spcPct val="100000"/>
              </a:lnSpc>
              <a:spcBef>
                <a:spcPts val="150"/>
              </a:spcBef>
              <a:buClr>
                <a:srgbClr val="F47F19"/>
              </a:buClr>
              <a:buFont typeface="Times New Roman"/>
              <a:buChar char="•"/>
              <a:tabLst>
                <a:tab pos="518159" algn="l"/>
              </a:tabLst>
            </a:pPr>
            <a:r>
              <a:rPr sz="10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$ bitbake ninvaders </a:t>
            </a:r>
            <a:r>
              <a:rPr sz="1000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package-index </a:t>
            </a:r>
            <a:r>
              <a:rPr sz="1000" spc="-10" dirty="0">
                <a:latin typeface="LM Sans 10"/>
                <a:cs typeface="LM Sans 10"/>
              </a:rPr>
              <a:t>won’t </a:t>
            </a:r>
            <a:r>
              <a:rPr sz="1000" spc="-5" dirty="0">
                <a:latin typeface="LM Sans 10"/>
                <a:cs typeface="LM Sans 10"/>
              </a:rPr>
              <a:t>necessarily generate an</a:t>
            </a:r>
            <a:r>
              <a:rPr sz="1000" spc="-135" dirty="0">
                <a:latin typeface="LM Sans 10"/>
                <a:cs typeface="LM Sans 10"/>
              </a:rPr>
              <a:t> </a:t>
            </a:r>
            <a:r>
              <a:rPr sz="1000" dirty="0">
                <a:latin typeface="LM Sans 10"/>
                <a:cs typeface="LM Sans 10"/>
              </a:rPr>
              <a:t>updated  </a:t>
            </a:r>
            <a:r>
              <a:rPr sz="1000" spc="-5" dirty="0">
                <a:latin typeface="LM Sans 10"/>
                <a:cs typeface="LM Sans 10"/>
              </a:rPr>
              <a:t>package</a:t>
            </a:r>
            <a:r>
              <a:rPr sz="1000" spc="-10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database.</a:t>
            </a:r>
            <a:endParaRPr sz="1000">
              <a:latin typeface="LM Sans 10"/>
              <a:cs typeface="LM Sans 1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8750B76-6B59-815C-022F-7AC6F6DA2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60"/>
              </a:spcBef>
            </a:pPr>
            <a:fld id="{81D60167-4931-47E6-BA6A-407CBD079E47}" type="slidenum">
              <a:rPr lang="en-US" spc="-5" smtClean="0"/>
              <a:t>255</a:t>
            </a:fld>
            <a:r>
              <a:rPr lang="en-US" spc="-5"/>
              <a:t>/300</a:t>
            </a:r>
            <a:endParaRPr lang="en-US" spc="-5" dirty="0"/>
          </a:p>
        </p:txBody>
      </p:sp>
    </p:spTree>
  </p:cSld>
  <p:clrMapOvr>
    <a:masterClrMapping/>
  </p:clrMapOvr>
  <p:transition>
    <p:cut/>
  </p:transition>
</p:sld>
</file>

<file path=ppt/slides/slide2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28051"/>
            <a:ext cx="2746667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0" dirty="0">
                <a:latin typeface="LM Sans 17"/>
                <a:cs typeface="LM Sans 17"/>
                <a:hlinkClick r:id="rId2" action="ppaction://hlinksldjump"/>
              </a:rPr>
              <a:t>Runtime Package</a:t>
            </a:r>
            <a:r>
              <a:rPr sz="1400" spc="-60" dirty="0">
                <a:latin typeface="LM Sans 17"/>
                <a:cs typeface="LM Sans 17"/>
                <a:hlinkClick r:id="rId2" action="ppaction://hlinksldjump"/>
              </a:rPr>
              <a:t> </a:t>
            </a:r>
            <a:r>
              <a:rPr sz="1400" spc="15" dirty="0">
                <a:latin typeface="LM Sans 17"/>
                <a:cs typeface="LM Sans 17"/>
                <a:hlinkClick r:id="rId2" action="ppaction://hlinksldjump"/>
              </a:rPr>
              <a:t>Management</a:t>
            </a:r>
            <a:endParaRPr sz="1400" dirty="0">
              <a:latin typeface="LM Sans 17"/>
              <a:cs typeface="LM Sans 17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title"/>
          </p:nvPr>
        </p:nvSpPr>
        <p:spPr>
          <a:xfrm>
            <a:off x="1282700" y="1352137"/>
            <a:ext cx="2655227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spc="-30" dirty="0">
                <a:hlinkClick r:id="rId3" action="ppaction://hlinksldjump"/>
              </a:rPr>
              <a:t>Target</a:t>
            </a:r>
            <a:r>
              <a:rPr sz="2050" spc="-80" dirty="0">
                <a:hlinkClick r:id="rId3" action="ppaction://hlinksldjump"/>
              </a:rPr>
              <a:t> </a:t>
            </a:r>
            <a:r>
              <a:rPr sz="2050" spc="5" dirty="0">
                <a:hlinkClick r:id="rId3" action="ppaction://hlinksldjump"/>
              </a:rPr>
              <a:t>configuration</a:t>
            </a:r>
            <a:endParaRPr sz="2050" dirty="0"/>
          </a:p>
        </p:txBody>
      </p:sp>
      <p:sp>
        <p:nvSpPr>
          <p:cNvPr id="29" name="object 29"/>
          <p:cNvSpPr txBox="1">
            <a:spLocks noGrp="1"/>
          </p:cNvSpPr>
          <p:nvPr>
            <p:ph type="ftr" sz="quarter" idx="11"/>
          </p:nvPr>
        </p:nvSpPr>
        <p:spPr>
          <a:xfrm>
            <a:off x="273532" y="3143455"/>
            <a:ext cx="2518410" cy="82074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lang="en-US" spc="-5" dirty="0"/>
              <a:t>Remake by Mao Huynh</a:t>
            </a:r>
            <a:endParaRPr spc="-5" dirty="0">
              <a:latin typeface="Noto Sans Mono CJK JP Bold"/>
              <a:cs typeface="Noto Sans Mono CJK JP Bold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773071F-F0AF-5F0E-3FC3-281A395A1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60"/>
              </a:spcBef>
            </a:pPr>
            <a:fld id="{81D60167-4931-47E6-BA6A-407CBD079E47}" type="slidenum">
              <a:rPr lang="en-US" spc="-5" smtClean="0"/>
              <a:t>256</a:t>
            </a:fld>
            <a:r>
              <a:rPr lang="en-US" spc="-5"/>
              <a:t>/300</a:t>
            </a:r>
            <a:endParaRPr lang="en-US" spc="-5" dirty="0"/>
          </a:p>
        </p:txBody>
      </p:sp>
    </p:spTree>
  </p:cSld>
  <p:clrMapOvr>
    <a:masterClrMapping/>
  </p:clrMapOvr>
  <p:transition>
    <p:cut/>
  </p:transition>
</p:sld>
</file>

<file path=ppt/slides/slide2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28051"/>
            <a:ext cx="3350552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5" dirty="0"/>
              <a:t>The IPK </a:t>
            </a:r>
            <a:r>
              <a:rPr sz="1400" spc="10" dirty="0"/>
              <a:t>runtime </a:t>
            </a:r>
            <a:r>
              <a:rPr sz="1400" spc="15" dirty="0"/>
              <a:t>management</a:t>
            </a:r>
            <a:r>
              <a:rPr sz="1400" spc="5" dirty="0"/>
              <a:t> </a:t>
            </a:r>
            <a:r>
              <a:rPr sz="1400" spc="-5" dirty="0"/>
              <a:t>software</a:t>
            </a:r>
            <a:endParaRPr sz="1400" dirty="0"/>
          </a:p>
        </p:txBody>
      </p:sp>
      <p:sp>
        <p:nvSpPr>
          <p:cNvPr id="30" name="object 30"/>
          <p:cNvSpPr txBox="1">
            <a:spLocks noGrp="1"/>
          </p:cNvSpPr>
          <p:nvPr>
            <p:ph type="ftr" sz="quarter" idx="11"/>
          </p:nvPr>
        </p:nvSpPr>
        <p:spPr>
          <a:xfrm>
            <a:off x="273532" y="3143455"/>
            <a:ext cx="2518410" cy="82074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lang="en-US" spc="-5" dirty="0"/>
              <a:t>Remake by Mao Huynh</a:t>
            </a:r>
            <a:endParaRPr spc="-5" dirty="0">
              <a:latin typeface="Noto Sans Mono CJK JP Bold"/>
              <a:cs typeface="Noto Sans Mono CJK JP Bold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309181" y="1620913"/>
            <a:ext cx="5142230" cy="574675"/>
          </a:xfrm>
          <a:custGeom>
            <a:avLst/>
            <a:gdLst/>
            <a:ahLst/>
            <a:cxnLst/>
            <a:rect l="l" t="t" r="r" b="b"/>
            <a:pathLst>
              <a:path w="5142230" h="574675">
                <a:moveTo>
                  <a:pt x="5141671" y="44437"/>
                </a:moveTo>
                <a:lnTo>
                  <a:pt x="5140376" y="44437"/>
                </a:lnTo>
                <a:lnTo>
                  <a:pt x="5137670" y="31076"/>
                </a:lnTo>
                <a:lnTo>
                  <a:pt x="5126748" y="14922"/>
                </a:lnTo>
                <a:lnTo>
                  <a:pt x="5110607" y="4013"/>
                </a:lnTo>
                <a:lnTo>
                  <a:pt x="5090871" y="0"/>
                </a:lnTo>
                <a:lnTo>
                  <a:pt x="50800" y="0"/>
                </a:lnTo>
                <a:lnTo>
                  <a:pt x="31076" y="4013"/>
                </a:lnTo>
                <a:lnTo>
                  <a:pt x="14922" y="14922"/>
                </a:lnTo>
                <a:lnTo>
                  <a:pt x="4013" y="31076"/>
                </a:lnTo>
                <a:lnTo>
                  <a:pt x="1282" y="44437"/>
                </a:lnTo>
                <a:lnTo>
                  <a:pt x="0" y="44437"/>
                </a:lnTo>
                <a:lnTo>
                  <a:pt x="0" y="50800"/>
                </a:lnTo>
                <a:lnTo>
                  <a:pt x="0" y="82384"/>
                </a:lnTo>
                <a:lnTo>
                  <a:pt x="0" y="523481"/>
                </a:lnTo>
                <a:lnTo>
                  <a:pt x="4013" y="543217"/>
                </a:lnTo>
                <a:lnTo>
                  <a:pt x="14922" y="559371"/>
                </a:lnTo>
                <a:lnTo>
                  <a:pt x="31076" y="570280"/>
                </a:lnTo>
                <a:lnTo>
                  <a:pt x="50800" y="574294"/>
                </a:lnTo>
                <a:lnTo>
                  <a:pt x="5090871" y="574294"/>
                </a:lnTo>
                <a:lnTo>
                  <a:pt x="5110607" y="570280"/>
                </a:lnTo>
                <a:lnTo>
                  <a:pt x="5126748" y="559371"/>
                </a:lnTo>
                <a:lnTo>
                  <a:pt x="5137670" y="543217"/>
                </a:lnTo>
                <a:lnTo>
                  <a:pt x="5141671" y="523481"/>
                </a:lnTo>
                <a:lnTo>
                  <a:pt x="5141671" y="82384"/>
                </a:lnTo>
                <a:lnTo>
                  <a:pt x="5141671" y="50800"/>
                </a:lnTo>
                <a:lnTo>
                  <a:pt x="5141671" y="44437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308618" y="686723"/>
            <a:ext cx="4879975" cy="1939289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314960" indent="-177800">
              <a:lnSpc>
                <a:spcPct val="100000"/>
              </a:lnSpc>
              <a:spcBef>
                <a:spcPts val="434"/>
              </a:spcBef>
              <a:buClr>
                <a:srgbClr val="F47F19"/>
              </a:buClr>
              <a:buFont typeface="MathJax_AMS"/>
              <a:buChar char="▶"/>
              <a:tabLst>
                <a:tab pos="315595" algn="l"/>
              </a:tabLst>
            </a:pPr>
            <a:r>
              <a:rPr sz="1100" spc="-5" dirty="0">
                <a:latin typeface="LM Sans 10"/>
                <a:cs typeface="LM Sans 10"/>
              </a:rPr>
              <a:t>The IPK runtime management </a:t>
            </a:r>
            <a:r>
              <a:rPr sz="1100" spc="-20" dirty="0">
                <a:latin typeface="LM Sans 10"/>
                <a:cs typeface="LM Sans 10"/>
              </a:rPr>
              <a:t>software </a:t>
            </a:r>
            <a:r>
              <a:rPr sz="1100" spc="-5" dirty="0">
                <a:latin typeface="LM Sans 10"/>
                <a:cs typeface="LM Sans 10"/>
              </a:rPr>
              <a:t>is</a:t>
            </a:r>
            <a:r>
              <a:rPr sz="1100" dirty="0">
                <a:latin typeface="LM Sans 10"/>
                <a:cs typeface="LM Sans 10"/>
              </a:rPr>
              <a:t> </a:t>
            </a:r>
            <a:r>
              <a:rPr sz="11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opkg</a:t>
            </a:r>
            <a:r>
              <a:rPr sz="1100" spc="-5" dirty="0">
                <a:latin typeface="LM Sans 10"/>
                <a:cs typeface="LM Sans 10"/>
              </a:rPr>
              <a:t>.</a:t>
            </a:r>
            <a:endParaRPr sz="1100" dirty="0">
              <a:latin typeface="LM Sans 10"/>
              <a:cs typeface="LM Sans 10"/>
            </a:endParaRPr>
          </a:p>
          <a:p>
            <a:pPr marL="314960" indent="-177800">
              <a:lnSpc>
                <a:spcPct val="100000"/>
              </a:lnSpc>
              <a:spcBef>
                <a:spcPts val="334"/>
              </a:spcBef>
              <a:buClr>
                <a:srgbClr val="F47F19"/>
              </a:buClr>
              <a:buFont typeface="MathJax_AMS"/>
              <a:buChar char="▶"/>
              <a:tabLst>
                <a:tab pos="315595" algn="l"/>
              </a:tabLst>
            </a:pPr>
            <a:r>
              <a:rPr sz="1100" spc="-5" dirty="0">
                <a:latin typeface="LM Sans 10"/>
                <a:cs typeface="LM Sans 10"/>
              </a:rPr>
              <a:t>It can </a:t>
            </a:r>
            <a:r>
              <a:rPr sz="1100" spc="10" dirty="0">
                <a:latin typeface="LM Sans 10"/>
                <a:cs typeface="LM Sans 10"/>
              </a:rPr>
              <a:t>be </a:t>
            </a:r>
            <a:r>
              <a:rPr sz="1100" spc="-5" dirty="0">
                <a:latin typeface="LM Sans 10"/>
                <a:cs typeface="LM Sans 10"/>
              </a:rPr>
              <a:t>configured using configurations files ending in </a:t>
            </a:r>
            <a:r>
              <a:rPr sz="11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.conf </a:t>
            </a:r>
            <a:r>
              <a:rPr sz="1100" spc="-5" dirty="0">
                <a:latin typeface="LM Sans 10"/>
                <a:cs typeface="LM Sans 10"/>
              </a:rPr>
              <a:t>in</a:t>
            </a:r>
            <a:r>
              <a:rPr sz="1100" spc="-260" dirty="0">
                <a:latin typeface="LM Sans 10"/>
                <a:cs typeface="LM Sans 10"/>
              </a:rPr>
              <a:t> </a:t>
            </a:r>
            <a:r>
              <a:rPr sz="11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/etc/opkg/</a:t>
            </a:r>
            <a:r>
              <a:rPr sz="1100" spc="-5" dirty="0">
                <a:latin typeface="LM Sans 10"/>
                <a:cs typeface="LM Sans 10"/>
              </a:rPr>
              <a:t>.</a:t>
            </a:r>
            <a:endParaRPr sz="1100" dirty="0">
              <a:latin typeface="LM Sans 10"/>
              <a:cs typeface="LM Sans 10"/>
            </a:endParaRPr>
          </a:p>
          <a:p>
            <a:pPr marL="314960" indent="-177800">
              <a:lnSpc>
                <a:spcPct val="100000"/>
              </a:lnSpc>
              <a:spcBef>
                <a:spcPts val="330"/>
              </a:spcBef>
              <a:buClr>
                <a:srgbClr val="F47F19"/>
              </a:buClr>
              <a:buFont typeface="MathJax_AMS"/>
              <a:buChar char="▶"/>
              <a:tabLst>
                <a:tab pos="315595" algn="l"/>
              </a:tabLst>
            </a:pPr>
            <a:r>
              <a:rPr sz="1100" spc="-5" dirty="0">
                <a:latin typeface="LM Sans 10"/>
                <a:cs typeface="LM Sans 10"/>
              </a:rPr>
              <a:t>This configuration helps </a:t>
            </a:r>
            <a:r>
              <a:rPr sz="11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opkg </a:t>
            </a:r>
            <a:r>
              <a:rPr sz="1100" spc="-5" dirty="0">
                <a:latin typeface="LM Sans 10"/>
                <a:cs typeface="LM Sans 10"/>
              </a:rPr>
              <a:t>to </a:t>
            </a:r>
            <a:r>
              <a:rPr sz="1100" spc="-10" dirty="0">
                <a:latin typeface="LM Sans 10"/>
                <a:cs typeface="LM Sans 10"/>
              </a:rPr>
              <a:t>find </a:t>
            </a:r>
            <a:r>
              <a:rPr sz="1100" spc="-5" dirty="0">
                <a:latin typeface="LM Sans 10"/>
                <a:cs typeface="LM Sans 10"/>
              </a:rPr>
              <a:t>the package databases </a:t>
            </a:r>
            <a:r>
              <a:rPr sz="1100" spc="-15" dirty="0">
                <a:latin typeface="LM Sans 10"/>
                <a:cs typeface="LM Sans 10"/>
              </a:rPr>
              <a:t>you want </a:t>
            </a:r>
            <a:r>
              <a:rPr sz="1100" spc="-5" dirty="0">
                <a:latin typeface="LM Sans 10"/>
                <a:cs typeface="LM Sans 10"/>
              </a:rPr>
              <a:t>to</a:t>
            </a:r>
            <a:r>
              <a:rPr sz="1100" spc="-19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use.</a:t>
            </a:r>
            <a:endParaRPr sz="1100" dirty="0">
              <a:latin typeface="LM Sans 10"/>
              <a:cs typeface="LM Sans 10"/>
            </a:endParaRPr>
          </a:p>
          <a:p>
            <a:pPr marL="314960" indent="-177800">
              <a:lnSpc>
                <a:spcPct val="100000"/>
              </a:lnSpc>
              <a:spcBef>
                <a:spcPts val="335"/>
              </a:spcBef>
              <a:buClr>
                <a:srgbClr val="F47F19"/>
              </a:buClr>
              <a:buFont typeface="MathJax_AMS"/>
              <a:buChar char="▶"/>
              <a:tabLst>
                <a:tab pos="315595" algn="l"/>
              </a:tabLst>
            </a:pPr>
            <a:r>
              <a:rPr sz="1100" spc="-30" dirty="0">
                <a:latin typeface="LM Sans 10"/>
                <a:cs typeface="LM Sans 10"/>
              </a:rPr>
              <a:t>For </a:t>
            </a:r>
            <a:r>
              <a:rPr sz="1100" spc="-5" dirty="0">
                <a:latin typeface="LM Sans 10"/>
                <a:cs typeface="LM Sans 10"/>
              </a:rPr>
              <a:t>example, with our </a:t>
            </a:r>
            <a:r>
              <a:rPr sz="1100" spc="-10" dirty="0">
                <a:latin typeface="LM Sans 10"/>
                <a:cs typeface="LM Sans 10"/>
              </a:rPr>
              <a:t>previously </a:t>
            </a:r>
            <a:r>
              <a:rPr sz="1100" spc="-5" dirty="0">
                <a:latin typeface="LM Sans 10"/>
                <a:cs typeface="LM Sans 10"/>
              </a:rPr>
              <a:t>configured package</a:t>
            </a:r>
            <a:r>
              <a:rPr sz="1100" spc="1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server:</a:t>
            </a:r>
            <a:endParaRPr sz="1100" dirty="0">
              <a:latin typeface="LM Sans 10"/>
              <a:cs typeface="LM Sans 10"/>
            </a:endParaRPr>
          </a:p>
          <a:p>
            <a:pPr marL="38100" marR="1508125">
              <a:lnSpc>
                <a:spcPct val="102600"/>
              </a:lnSpc>
              <a:spcBef>
                <a:spcPts val="940"/>
              </a:spcBef>
            </a:pPr>
            <a:r>
              <a:rPr sz="1100" spc="-5" dirty="0">
                <a:solidFill>
                  <a:srgbClr val="3F3F3F"/>
                </a:solidFill>
                <a:latin typeface="Noto Sans Mono CJK JP Bold"/>
                <a:cs typeface="Noto Sans Mono CJK JP Bold"/>
              </a:rPr>
              <a:t>src/gz all </a:t>
            </a:r>
            <a:r>
              <a:rPr sz="1100" spc="-5" dirty="0">
                <a:solidFill>
                  <a:srgbClr val="3F3F3F"/>
                </a:solidFill>
                <a:latin typeface="Noto Sans Mono CJK JP Bold"/>
                <a:cs typeface="Noto Sans Mono CJK JP Bold"/>
                <a:hlinkClick r:id="rId2"/>
              </a:rPr>
              <a:t>http://packages.example.net/all </a:t>
            </a:r>
            <a:r>
              <a:rPr sz="1100" spc="-5" dirty="0">
                <a:solidFill>
                  <a:srgbClr val="3F3F3F"/>
                </a:solidFill>
                <a:latin typeface="Noto Sans Mono CJK JP Bold"/>
                <a:cs typeface="Noto Sans Mono CJK JP Bold"/>
              </a:rPr>
              <a:t> src/gz armv7a</a:t>
            </a:r>
            <a:r>
              <a:rPr sz="1100" spc="-85" dirty="0">
                <a:solidFill>
                  <a:srgbClr val="3F3F3F"/>
                </a:solidFill>
                <a:latin typeface="Noto Sans Mono CJK JP Bold"/>
                <a:cs typeface="Noto Sans Mono CJK JP Bold"/>
              </a:rPr>
              <a:t> </a:t>
            </a:r>
            <a:r>
              <a:rPr sz="1100" spc="-5" dirty="0">
                <a:solidFill>
                  <a:srgbClr val="3F3F3F"/>
                </a:solidFill>
                <a:latin typeface="Noto Sans Mono CJK JP Bold"/>
                <a:cs typeface="Noto Sans Mono CJK JP Bold"/>
                <a:hlinkClick r:id="rId3"/>
              </a:rPr>
              <a:t>http://packages.example.net/armv7a</a:t>
            </a:r>
            <a:endParaRPr sz="1100" dirty="0">
              <a:latin typeface="Noto Sans Mono CJK JP Bold"/>
              <a:cs typeface="Noto Sans Mono CJK JP Bold"/>
            </a:endParaRPr>
          </a:p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sz="1100" spc="-5" dirty="0">
                <a:solidFill>
                  <a:srgbClr val="3F3F3F"/>
                </a:solidFill>
                <a:latin typeface="Noto Sans Mono CJK JP Bold"/>
                <a:cs typeface="Noto Sans Mono CJK JP Bold"/>
              </a:rPr>
              <a:t>src/gz beaglebone</a:t>
            </a:r>
            <a:r>
              <a:rPr sz="1100" spc="-15" dirty="0">
                <a:solidFill>
                  <a:srgbClr val="3F3F3F"/>
                </a:solidFill>
                <a:latin typeface="Noto Sans Mono CJK JP Bold"/>
                <a:cs typeface="Noto Sans Mono CJK JP Bold"/>
              </a:rPr>
              <a:t> </a:t>
            </a:r>
            <a:r>
              <a:rPr sz="1100" spc="-5" dirty="0">
                <a:solidFill>
                  <a:srgbClr val="3F3F3F"/>
                </a:solidFill>
                <a:latin typeface="Noto Sans Mono CJK JP Bold"/>
                <a:cs typeface="Noto Sans Mono CJK JP Bold"/>
                <a:hlinkClick r:id="rId4"/>
              </a:rPr>
              <a:t>http://packages.example.net/beaglebone</a:t>
            </a:r>
            <a:endParaRPr sz="1100" dirty="0">
              <a:latin typeface="Noto Sans Mono CJK JP Bold"/>
              <a:cs typeface="Noto Sans Mono CJK JP Bold"/>
            </a:endParaRPr>
          </a:p>
          <a:p>
            <a:pPr marL="314960" marR="277495" indent="-177165">
              <a:lnSpc>
                <a:spcPct val="102600"/>
              </a:lnSpc>
              <a:spcBef>
                <a:spcPts val="740"/>
              </a:spcBef>
              <a:buClr>
                <a:srgbClr val="F47F19"/>
              </a:buClr>
              <a:buFont typeface="MathJax_AMS"/>
              <a:buChar char="▶"/>
              <a:tabLst>
                <a:tab pos="315595" algn="l"/>
              </a:tabLst>
            </a:pPr>
            <a:r>
              <a:rPr sz="1100" spc="-5" dirty="0">
                <a:latin typeface="LM Sans 10"/>
                <a:cs typeface="LM Sans 10"/>
              </a:rPr>
              <a:t>This can </a:t>
            </a:r>
            <a:r>
              <a:rPr sz="1100" spc="10" dirty="0">
                <a:latin typeface="LM Sans 10"/>
                <a:cs typeface="LM Sans 10"/>
              </a:rPr>
              <a:t>be </a:t>
            </a:r>
            <a:r>
              <a:rPr sz="1100" spc="-5" dirty="0">
                <a:latin typeface="LM Sans 10"/>
                <a:cs typeface="LM Sans 10"/>
              </a:rPr>
              <a:t>automatically generated </a:t>
            </a:r>
            <a:r>
              <a:rPr sz="1100" spc="-20" dirty="0">
                <a:latin typeface="LM Sans 10"/>
                <a:cs typeface="LM Sans 10"/>
              </a:rPr>
              <a:t>by </a:t>
            </a:r>
            <a:r>
              <a:rPr sz="1100" spc="-5" dirty="0">
                <a:latin typeface="LM Sans 10"/>
                <a:cs typeface="LM Sans 10"/>
              </a:rPr>
              <a:t>defining the</a:t>
            </a:r>
            <a:r>
              <a:rPr sz="1100" spc="-65" dirty="0">
                <a:latin typeface="LM Sans 10"/>
                <a:cs typeface="LM Sans 10"/>
              </a:rPr>
              <a:t> </a:t>
            </a:r>
            <a:r>
              <a:rPr sz="11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PACKAGE_FEED_URIS</a:t>
            </a:r>
            <a:r>
              <a:rPr sz="1100" spc="-5" dirty="0">
                <a:latin typeface="LM Sans 10"/>
                <a:cs typeface="LM Sans 10"/>
              </a:rPr>
              <a:t>, </a:t>
            </a:r>
            <a:r>
              <a:rPr sz="1100" spc="-5" dirty="0">
                <a:solidFill>
                  <a:srgbClr val="7F7F7F"/>
                </a:solidFill>
                <a:latin typeface="LM Sans 10"/>
                <a:cs typeface="LM Sans 10"/>
              </a:rPr>
              <a:t> </a:t>
            </a:r>
            <a:r>
              <a:rPr sz="11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PACKAGE_FEED_BASE_PATHS </a:t>
            </a:r>
            <a:r>
              <a:rPr sz="1100" spc="-5" dirty="0">
                <a:latin typeface="LM Sans 10"/>
                <a:cs typeface="LM Sans 10"/>
              </a:rPr>
              <a:t>and </a:t>
            </a:r>
            <a:r>
              <a:rPr sz="11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PACKAGE_FEED_ARCHS</a:t>
            </a:r>
            <a:r>
              <a:rPr sz="1100" spc="-390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 </a:t>
            </a:r>
            <a:r>
              <a:rPr lang="en-US" sz="1100" spc="-390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                                      </a:t>
            </a:r>
            <a:r>
              <a:rPr sz="1100" spc="-10" dirty="0">
                <a:latin typeface="LM Sans 10"/>
                <a:cs typeface="LM Sans 10"/>
              </a:rPr>
              <a:t>variables</a:t>
            </a:r>
            <a:endParaRPr sz="1100" dirty="0">
              <a:latin typeface="LM Sans 10"/>
              <a:cs typeface="LM Sans 1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2605E0C-C2EB-63B3-3A73-27C1E0FA5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60"/>
              </a:spcBef>
            </a:pPr>
            <a:fld id="{81D60167-4931-47E6-BA6A-407CBD079E47}" type="slidenum">
              <a:rPr lang="en-US" spc="-5" smtClean="0"/>
              <a:t>257</a:t>
            </a:fld>
            <a:r>
              <a:rPr lang="en-US" spc="-5"/>
              <a:t>/300</a:t>
            </a:r>
            <a:endParaRPr lang="en-US" spc="-5" dirty="0"/>
          </a:p>
        </p:txBody>
      </p:sp>
    </p:spTree>
  </p:cSld>
  <p:clrMapOvr>
    <a:masterClrMapping/>
  </p:clrMapOvr>
  <p:transition>
    <p:cut/>
  </p:transition>
</p:sld>
</file>

<file path=ppt/slides/slide2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962" y="28051"/>
            <a:ext cx="1301546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opkg</a:t>
            </a:r>
            <a:r>
              <a:rPr sz="1400" spc="-330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 </a:t>
            </a:r>
            <a:r>
              <a:rPr sz="1400" spc="15" dirty="0"/>
              <a:t>usage</a:t>
            </a:r>
            <a:endParaRPr sz="1400" dirty="0">
              <a:latin typeface="Noto Sans Mono CJK JP Bold"/>
              <a:cs typeface="Noto Sans Mono CJK JP Bold"/>
            </a:endParaRPr>
          </a:p>
        </p:txBody>
      </p:sp>
      <p:sp>
        <p:nvSpPr>
          <p:cNvPr id="29" name="object 29"/>
          <p:cNvSpPr txBox="1">
            <a:spLocks noGrp="1"/>
          </p:cNvSpPr>
          <p:nvPr>
            <p:ph type="ftr" sz="quarter" idx="11"/>
          </p:nvPr>
        </p:nvSpPr>
        <p:spPr>
          <a:xfrm>
            <a:off x="273532" y="3143455"/>
            <a:ext cx="2518410" cy="82074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lang="en-US" spc="-5" dirty="0"/>
              <a:t>Remake by Mao Huynh</a:t>
            </a:r>
            <a:endParaRPr spc="-5" dirty="0">
              <a:latin typeface="Noto Sans Mono CJK JP Bold"/>
              <a:cs typeface="Noto Sans Mono CJK JP Bold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21957" y="979397"/>
            <a:ext cx="4989195" cy="120396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14629" marR="30480" indent="-177165">
              <a:lnSpc>
                <a:spcPct val="102600"/>
              </a:lnSpc>
              <a:spcBef>
                <a:spcPts val="55"/>
              </a:spcBef>
              <a:buClr>
                <a:srgbClr val="F47F19"/>
              </a:buClr>
              <a:buFont typeface="MathJax_AMS"/>
              <a:buChar char="▶"/>
              <a:tabLst>
                <a:tab pos="215265" algn="l"/>
              </a:tabLst>
            </a:pPr>
            <a:r>
              <a:rPr sz="11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opkg update</a:t>
            </a:r>
            <a:r>
              <a:rPr sz="1100" spc="-5" dirty="0">
                <a:latin typeface="LM Sans 10"/>
                <a:cs typeface="LM Sans 10"/>
              </a:rPr>
              <a:t>: fetch and </a:t>
            </a:r>
            <a:r>
              <a:rPr sz="1100" dirty="0">
                <a:latin typeface="LM Sans 10"/>
                <a:cs typeface="LM Sans 10"/>
              </a:rPr>
              <a:t>update </a:t>
            </a:r>
            <a:r>
              <a:rPr sz="1100" spc="-5" dirty="0">
                <a:latin typeface="LM Sans 10"/>
                <a:cs typeface="LM Sans 10"/>
              </a:rPr>
              <a:t>the package databases, from the remote package  servers.</a:t>
            </a:r>
            <a:endParaRPr sz="1100">
              <a:latin typeface="LM Sans 10"/>
              <a:cs typeface="LM Sans 10"/>
            </a:endParaRPr>
          </a:p>
          <a:p>
            <a:pPr marL="214629" indent="-177165">
              <a:lnSpc>
                <a:spcPct val="100000"/>
              </a:lnSpc>
              <a:spcBef>
                <a:spcPts val="335"/>
              </a:spcBef>
              <a:buClr>
                <a:srgbClr val="F47F19"/>
              </a:buClr>
              <a:buFont typeface="MathJax_AMS"/>
              <a:buChar char="▶"/>
              <a:tabLst>
                <a:tab pos="215265" algn="l"/>
              </a:tabLst>
            </a:pPr>
            <a:r>
              <a:rPr sz="11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opkg list</a:t>
            </a:r>
            <a:r>
              <a:rPr sz="1100" spc="-5" dirty="0">
                <a:latin typeface="LM Sans 10"/>
                <a:cs typeface="LM Sans 10"/>
              </a:rPr>
              <a:t>: list available</a:t>
            </a:r>
            <a:r>
              <a:rPr sz="1100" spc="10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packages.</a:t>
            </a:r>
            <a:endParaRPr sz="1100">
              <a:latin typeface="LM Sans 10"/>
              <a:cs typeface="LM Sans 10"/>
            </a:endParaRPr>
          </a:p>
          <a:p>
            <a:pPr marL="214629" indent="-177165">
              <a:lnSpc>
                <a:spcPct val="100000"/>
              </a:lnSpc>
              <a:spcBef>
                <a:spcPts val="334"/>
              </a:spcBef>
              <a:buClr>
                <a:srgbClr val="F47F19"/>
              </a:buClr>
              <a:buFont typeface="MathJax_AMS"/>
              <a:buChar char="▶"/>
              <a:tabLst>
                <a:tab pos="215265" algn="l"/>
              </a:tabLst>
            </a:pPr>
            <a:r>
              <a:rPr sz="11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opkg upgrade</a:t>
            </a:r>
            <a:r>
              <a:rPr sz="1100" spc="-5" dirty="0">
                <a:latin typeface="LM Sans 10"/>
                <a:cs typeface="LM Sans 10"/>
              </a:rPr>
              <a:t>: upgrade all installed</a:t>
            </a:r>
            <a:r>
              <a:rPr sz="1100" spc="10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packages.</a:t>
            </a:r>
            <a:endParaRPr sz="1100">
              <a:latin typeface="LM Sans 10"/>
              <a:cs typeface="LM Sans 10"/>
            </a:endParaRPr>
          </a:p>
          <a:p>
            <a:pPr marL="214629" indent="-177165">
              <a:lnSpc>
                <a:spcPct val="100000"/>
              </a:lnSpc>
              <a:spcBef>
                <a:spcPts val="330"/>
              </a:spcBef>
              <a:buClr>
                <a:srgbClr val="F47F19"/>
              </a:buClr>
              <a:buFont typeface="MathJax_AMS"/>
              <a:buChar char="▶"/>
              <a:tabLst>
                <a:tab pos="215265" algn="l"/>
              </a:tabLst>
            </a:pPr>
            <a:r>
              <a:rPr sz="11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opkg upgrade </a:t>
            </a:r>
            <a:r>
              <a:rPr sz="1100" spc="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&lt;package&gt;</a:t>
            </a:r>
            <a:r>
              <a:rPr sz="1100" spc="5" dirty="0">
                <a:latin typeface="LM Sans 10"/>
                <a:cs typeface="LM Sans 10"/>
              </a:rPr>
              <a:t>: </a:t>
            </a:r>
            <a:r>
              <a:rPr sz="1100" spc="-5" dirty="0">
                <a:latin typeface="LM Sans 10"/>
                <a:cs typeface="LM Sans 10"/>
              </a:rPr>
              <a:t>upgrade one package</a:t>
            </a:r>
            <a:r>
              <a:rPr sz="1100" spc="90" dirty="0">
                <a:latin typeface="LM Sans 10"/>
                <a:cs typeface="LM Sans 10"/>
              </a:rPr>
              <a:t> </a:t>
            </a:r>
            <a:r>
              <a:rPr sz="1100" spc="-15" dirty="0">
                <a:latin typeface="LM Sans 10"/>
                <a:cs typeface="LM Sans 10"/>
              </a:rPr>
              <a:t>explicitly.</a:t>
            </a:r>
            <a:endParaRPr sz="1100">
              <a:latin typeface="LM Sans 10"/>
              <a:cs typeface="LM Sans 10"/>
            </a:endParaRPr>
          </a:p>
          <a:p>
            <a:pPr marL="214629" indent="-177165">
              <a:lnSpc>
                <a:spcPct val="100000"/>
              </a:lnSpc>
              <a:spcBef>
                <a:spcPts val="335"/>
              </a:spcBef>
              <a:buClr>
                <a:srgbClr val="F47F19"/>
              </a:buClr>
              <a:buFont typeface="MathJax_AMS"/>
              <a:buChar char="▶"/>
              <a:tabLst>
                <a:tab pos="215265" algn="l"/>
              </a:tabLst>
            </a:pPr>
            <a:r>
              <a:rPr sz="11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opkg install </a:t>
            </a:r>
            <a:r>
              <a:rPr sz="1100" spc="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&lt;package&gt;</a:t>
            </a:r>
            <a:r>
              <a:rPr sz="1100" spc="5" dirty="0">
                <a:latin typeface="LM Sans 10"/>
                <a:cs typeface="LM Sans 10"/>
              </a:rPr>
              <a:t>: </a:t>
            </a:r>
            <a:r>
              <a:rPr sz="1100" spc="-5" dirty="0">
                <a:latin typeface="LM Sans 10"/>
                <a:cs typeface="LM Sans 10"/>
              </a:rPr>
              <a:t>install a specific</a:t>
            </a:r>
            <a:r>
              <a:rPr sz="1100" spc="9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package.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B8A326B-41C1-A61B-5E57-13ADE8F25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60"/>
              </a:spcBef>
            </a:pPr>
            <a:fld id="{81D60167-4931-47E6-BA6A-407CBD079E47}" type="slidenum">
              <a:rPr lang="en-US" spc="-5" smtClean="0"/>
              <a:t>258</a:t>
            </a:fld>
            <a:r>
              <a:rPr lang="en-US" spc="-5"/>
              <a:t>/300</a:t>
            </a:r>
            <a:endParaRPr lang="en-US" spc="-5" dirty="0"/>
          </a:p>
        </p:txBody>
      </p:sp>
    </p:spTree>
  </p:cSld>
  <p:clrMapOvr>
    <a:masterClrMapping/>
  </p:clrMapOvr>
  <p:transition>
    <p:cut/>
  </p:transition>
</p:sld>
</file>

<file path=ppt/slides/slide2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961" y="28051"/>
            <a:ext cx="3315131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opkg </a:t>
            </a:r>
            <a:r>
              <a:rPr sz="1400" spc="15" dirty="0"/>
              <a:t>upgrade </a:t>
            </a:r>
            <a:r>
              <a:rPr sz="1400" spc="10" dirty="0"/>
              <a:t>over </a:t>
            </a:r>
            <a:r>
              <a:rPr sz="1400" spc="15" dirty="0"/>
              <a:t>an </a:t>
            </a:r>
            <a:r>
              <a:rPr sz="1400" spc="10" dirty="0"/>
              <a:t>unstable</a:t>
            </a:r>
            <a:r>
              <a:rPr sz="1400" spc="-285" dirty="0"/>
              <a:t> </a:t>
            </a:r>
            <a:r>
              <a:rPr sz="1400" spc="-5" dirty="0"/>
              <a:t>network</a:t>
            </a:r>
            <a:endParaRPr sz="1400" dirty="0">
              <a:latin typeface="Noto Sans Mono CJK JP Bold"/>
              <a:cs typeface="Noto Sans Mono CJK JP Bold"/>
            </a:endParaRPr>
          </a:p>
        </p:txBody>
      </p:sp>
      <p:sp>
        <p:nvSpPr>
          <p:cNvPr id="30" name="object 30"/>
          <p:cNvSpPr txBox="1">
            <a:spLocks noGrp="1"/>
          </p:cNvSpPr>
          <p:nvPr>
            <p:ph type="ftr" sz="quarter" idx="11"/>
          </p:nvPr>
        </p:nvSpPr>
        <p:spPr>
          <a:xfrm>
            <a:off x="273532" y="3143455"/>
            <a:ext cx="2518410" cy="82074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lang="en-US" spc="-5" dirty="0"/>
              <a:t>Remake by Mao Huynh</a:t>
            </a:r>
            <a:endParaRPr spc="-5" dirty="0">
              <a:latin typeface="Noto Sans Mono CJK JP Bold"/>
              <a:cs typeface="Noto Sans Mono CJK JP Bold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309181" y="1893874"/>
            <a:ext cx="5142230" cy="574675"/>
          </a:xfrm>
          <a:custGeom>
            <a:avLst/>
            <a:gdLst/>
            <a:ahLst/>
            <a:cxnLst/>
            <a:rect l="l" t="t" r="r" b="b"/>
            <a:pathLst>
              <a:path w="5142230" h="574675">
                <a:moveTo>
                  <a:pt x="5141671" y="44424"/>
                </a:moveTo>
                <a:lnTo>
                  <a:pt x="5140376" y="44424"/>
                </a:lnTo>
                <a:lnTo>
                  <a:pt x="5137670" y="31076"/>
                </a:lnTo>
                <a:lnTo>
                  <a:pt x="5126748" y="14922"/>
                </a:lnTo>
                <a:lnTo>
                  <a:pt x="5110607" y="4013"/>
                </a:lnTo>
                <a:lnTo>
                  <a:pt x="5090871" y="0"/>
                </a:lnTo>
                <a:lnTo>
                  <a:pt x="50800" y="0"/>
                </a:lnTo>
                <a:lnTo>
                  <a:pt x="31076" y="4013"/>
                </a:lnTo>
                <a:lnTo>
                  <a:pt x="14922" y="14922"/>
                </a:lnTo>
                <a:lnTo>
                  <a:pt x="4013" y="31076"/>
                </a:lnTo>
                <a:lnTo>
                  <a:pt x="1295" y="44424"/>
                </a:lnTo>
                <a:lnTo>
                  <a:pt x="0" y="44424"/>
                </a:lnTo>
                <a:lnTo>
                  <a:pt x="0" y="50800"/>
                </a:lnTo>
                <a:lnTo>
                  <a:pt x="0" y="82384"/>
                </a:lnTo>
                <a:lnTo>
                  <a:pt x="0" y="523608"/>
                </a:lnTo>
                <a:lnTo>
                  <a:pt x="4013" y="543344"/>
                </a:lnTo>
                <a:lnTo>
                  <a:pt x="14922" y="559498"/>
                </a:lnTo>
                <a:lnTo>
                  <a:pt x="31076" y="570407"/>
                </a:lnTo>
                <a:lnTo>
                  <a:pt x="50800" y="574421"/>
                </a:lnTo>
                <a:lnTo>
                  <a:pt x="5090871" y="574421"/>
                </a:lnTo>
                <a:lnTo>
                  <a:pt x="5110607" y="570407"/>
                </a:lnTo>
                <a:lnTo>
                  <a:pt x="5126748" y="559498"/>
                </a:lnTo>
                <a:lnTo>
                  <a:pt x="5137670" y="543344"/>
                </a:lnTo>
                <a:lnTo>
                  <a:pt x="5141671" y="523608"/>
                </a:lnTo>
                <a:lnTo>
                  <a:pt x="5141671" y="82384"/>
                </a:lnTo>
                <a:lnTo>
                  <a:pt x="5141671" y="50800"/>
                </a:lnTo>
                <a:lnTo>
                  <a:pt x="5141671" y="44424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334594" y="815224"/>
            <a:ext cx="4999990" cy="162560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02260" marR="190500" indent="-177165">
              <a:lnSpc>
                <a:spcPct val="102600"/>
              </a:lnSpc>
              <a:spcBef>
                <a:spcPts val="55"/>
              </a:spcBef>
              <a:buClr>
                <a:srgbClr val="F47F19"/>
              </a:buClr>
              <a:buFont typeface="MathJax_AMS"/>
              <a:buChar char="▶"/>
              <a:tabLst>
                <a:tab pos="302895" algn="l"/>
              </a:tabLst>
            </a:pPr>
            <a:r>
              <a:rPr sz="1100" spc="-55" dirty="0">
                <a:latin typeface="LM Sans 10"/>
                <a:cs typeface="LM Sans 10"/>
              </a:rPr>
              <a:t>To </a:t>
            </a:r>
            <a:r>
              <a:rPr sz="1100" spc="-5" dirty="0">
                <a:latin typeface="LM Sans 10"/>
                <a:cs typeface="LM Sans 10"/>
              </a:rPr>
              <a:t>avoid upgrade issues when </a:t>
            </a:r>
            <a:r>
              <a:rPr sz="1100" spc="-10" dirty="0">
                <a:latin typeface="LM Sans 10"/>
                <a:cs typeface="LM Sans 10"/>
              </a:rPr>
              <a:t>downloading </a:t>
            </a:r>
            <a:r>
              <a:rPr sz="1100" spc="-5" dirty="0">
                <a:latin typeface="LM Sans 10"/>
                <a:cs typeface="LM Sans 10"/>
              </a:rPr>
              <a:t>packages from a remote package  server using an unstable connection, </a:t>
            </a:r>
            <a:r>
              <a:rPr sz="1100" spc="-15" dirty="0">
                <a:latin typeface="LM Sans 10"/>
                <a:cs typeface="LM Sans 10"/>
              </a:rPr>
              <a:t>you </a:t>
            </a:r>
            <a:r>
              <a:rPr sz="1100" spc="-5" dirty="0">
                <a:latin typeface="LM Sans 10"/>
                <a:cs typeface="LM Sans 10"/>
              </a:rPr>
              <a:t>can first </a:t>
            </a:r>
            <a:r>
              <a:rPr sz="1100" spc="-10" dirty="0">
                <a:latin typeface="LM Sans 10"/>
                <a:cs typeface="LM Sans 10"/>
              </a:rPr>
              <a:t>download </a:t>
            </a:r>
            <a:r>
              <a:rPr sz="1100" spc="-5" dirty="0">
                <a:latin typeface="LM Sans 10"/>
                <a:cs typeface="LM Sans 10"/>
              </a:rPr>
              <a:t>the packages and  then proceed with the</a:t>
            </a:r>
            <a:r>
              <a:rPr sz="1100" spc="-1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upgrade.</a:t>
            </a:r>
            <a:endParaRPr sz="1100">
              <a:latin typeface="LM Sans 10"/>
              <a:cs typeface="LM Sans 10"/>
            </a:endParaRPr>
          </a:p>
          <a:p>
            <a:pPr marL="302260" marR="43180" indent="-177165">
              <a:lnSpc>
                <a:spcPct val="102600"/>
              </a:lnSpc>
              <a:spcBef>
                <a:spcPts val="300"/>
              </a:spcBef>
              <a:buClr>
                <a:srgbClr val="F47F19"/>
              </a:buClr>
              <a:buFont typeface="MathJax_AMS"/>
              <a:buChar char="▶"/>
              <a:tabLst>
                <a:tab pos="302895" algn="l"/>
              </a:tabLst>
            </a:pPr>
            <a:r>
              <a:rPr sz="1100" spc="-55" dirty="0">
                <a:latin typeface="LM Sans 10"/>
                <a:cs typeface="LM Sans 10"/>
              </a:rPr>
              <a:t>To </a:t>
            </a:r>
            <a:r>
              <a:rPr sz="1100" spc="-5" dirty="0">
                <a:latin typeface="LM Sans 10"/>
                <a:cs typeface="LM Sans 10"/>
              </a:rPr>
              <a:t>do this </a:t>
            </a:r>
            <a:r>
              <a:rPr sz="1100" spc="-25" dirty="0">
                <a:latin typeface="LM Sans 10"/>
                <a:cs typeface="LM Sans 10"/>
              </a:rPr>
              <a:t>we </a:t>
            </a:r>
            <a:r>
              <a:rPr sz="1100" spc="-5" dirty="0">
                <a:latin typeface="LM Sans 10"/>
                <a:cs typeface="LM Sans 10"/>
              </a:rPr>
              <a:t>must use a cache, which can </a:t>
            </a:r>
            <a:r>
              <a:rPr sz="1100" spc="10" dirty="0">
                <a:latin typeface="LM Sans 10"/>
                <a:cs typeface="LM Sans 10"/>
              </a:rPr>
              <a:t>be </a:t>
            </a:r>
            <a:r>
              <a:rPr sz="1100" spc="-10" dirty="0">
                <a:latin typeface="LM Sans 10"/>
                <a:cs typeface="LM Sans 10"/>
              </a:rPr>
              <a:t>defined </a:t>
            </a:r>
            <a:r>
              <a:rPr sz="1100" spc="-5" dirty="0">
                <a:latin typeface="LM Sans 10"/>
                <a:cs typeface="LM Sans 10"/>
              </a:rPr>
              <a:t>in the </a:t>
            </a:r>
            <a:r>
              <a:rPr sz="11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opkg</a:t>
            </a:r>
            <a:r>
              <a:rPr sz="1100" spc="-14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 </a:t>
            </a:r>
            <a:r>
              <a:rPr sz="1100" spc="-5" dirty="0">
                <a:latin typeface="LM Sans 10"/>
                <a:cs typeface="LM Sans 10"/>
              </a:rPr>
              <a:t>configuration  with: </a:t>
            </a:r>
            <a:r>
              <a:rPr sz="11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option cache</a:t>
            </a:r>
            <a:r>
              <a:rPr sz="1100" spc="110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 </a:t>
            </a:r>
            <a:r>
              <a:rPr sz="11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/tmp/opkg-cache</a:t>
            </a:r>
            <a:r>
              <a:rPr sz="1100" spc="-5" dirty="0">
                <a:latin typeface="LM Sans 10"/>
                <a:cs typeface="LM Sans 10"/>
              </a:rPr>
              <a:t>.</a:t>
            </a:r>
            <a:endParaRPr sz="1100">
              <a:latin typeface="LM Sans 10"/>
              <a:cs typeface="LM Sans 10"/>
            </a:endParaRPr>
          </a:p>
          <a:p>
            <a:pPr>
              <a:lnSpc>
                <a:spcPct val="100000"/>
              </a:lnSpc>
            </a:pPr>
            <a:endParaRPr sz="1050">
              <a:latin typeface="LM Sans 10"/>
              <a:cs typeface="LM Sans 10"/>
            </a:endParaRPr>
          </a:p>
          <a:p>
            <a:pPr marL="25400">
              <a:lnSpc>
                <a:spcPct val="100000"/>
              </a:lnSpc>
            </a:pPr>
            <a:r>
              <a:rPr sz="1100" spc="-5" dirty="0">
                <a:solidFill>
                  <a:srgbClr val="545454"/>
                </a:solidFill>
                <a:latin typeface="Noto Sans Mono CJK JP Bold"/>
                <a:cs typeface="Noto Sans Mono CJK JP Bold"/>
              </a:rPr>
              <a:t># </a:t>
            </a:r>
            <a:r>
              <a:rPr sz="1100" spc="-5" dirty="0">
                <a:solidFill>
                  <a:srgbClr val="3F3F3F"/>
                </a:solidFill>
                <a:latin typeface="Noto Sans Mono CJK JP Bold"/>
                <a:cs typeface="Noto Sans Mono CJK JP Bold"/>
              </a:rPr>
              <a:t>opkg</a:t>
            </a:r>
            <a:r>
              <a:rPr sz="1100" spc="-15" dirty="0">
                <a:solidFill>
                  <a:srgbClr val="3F3F3F"/>
                </a:solidFill>
                <a:latin typeface="Noto Sans Mono CJK JP Bold"/>
                <a:cs typeface="Noto Sans Mono CJK JP Bold"/>
              </a:rPr>
              <a:t> </a:t>
            </a:r>
            <a:r>
              <a:rPr sz="1100" spc="-5" dirty="0">
                <a:solidFill>
                  <a:srgbClr val="3F3F3F"/>
                </a:solidFill>
                <a:latin typeface="Noto Sans Mono CJK JP Bold"/>
                <a:cs typeface="Noto Sans Mono CJK JP Bold"/>
              </a:rPr>
              <a:t>update</a:t>
            </a:r>
            <a:endParaRPr sz="1100">
              <a:latin typeface="Noto Sans Mono CJK JP Bold"/>
              <a:cs typeface="Noto Sans Mono CJK JP Bold"/>
            </a:endParaRPr>
          </a:p>
          <a:p>
            <a:pPr marL="25400" marR="2887980">
              <a:lnSpc>
                <a:spcPct val="102600"/>
              </a:lnSpc>
            </a:pPr>
            <a:r>
              <a:rPr sz="1100" spc="-5" dirty="0">
                <a:solidFill>
                  <a:srgbClr val="545454"/>
                </a:solidFill>
                <a:latin typeface="Noto Sans Mono CJK JP Bold"/>
                <a:cs typeface="Noto Sans Mono CJK JP Bold"/>
              </a:rPr>
              <a:t># </a:t>
            </a:r>
            <a:r>
              <a:rPr sz="1100" spc="-5" dirty="0">
                <a:solidFill>
                  <a:srgbClr val="3F3F3F"/>
                </a:solidFill>
                <a:latin typeface="Noto Sans Mono CJK JP Bold"/>
                <a:cs typeface="Noto Sans Mono CJK JP Bold"/>
              </a:rPr>
              <a:t>opkg --download-only</a:t>
            </a:r>
            <a:r>
              <a:rPr sz="1100" spc="-100" dirty="0">
                <a:solidFill>
                  <a:srgbClr val="3F3F3F"/>
                </a:solidFill>
                <a:latin typeface="Noto Sans Mono CJK JP Bold"/>
                <a:cs typeface="Noto Sans Mono CJK JP Bold"/>
              </a:rPr>
              <a:t> </a:t>
            </a:r>
            <a:r>
              <a:rPr sz="1100" spc="-5" dirty="0">
                <a:solidFill>
                  <a:srgbClr val="3F3F3F"/>
                </a:solidFill>
                <a:latin typeface="Noto Sans Mono CJK JP Bold"/>
                <a:cs typeface="Noto Sans Mono CJK JP Bold"/>
              </a:rPr>
              <a:t>upgrade  </a:t>
            </a:r>
            <a:r>
              <a:rPr sz="1100" spc="-5" dirty="0">
                <a:solidFill>
                  <a:srgbClr val="545454"/>
                </a:solidFill>
                <a:latin typeface="Noto Sans Mono CJK JP Bold"/>
                <a:cs typeface="Noto Sans Mono CJK JP Bold"/>
              </a:rPr>
              <a:t># </a:t>
            </a:r>
            <a:r>
              <a:rPr sz="1100" spc="-5" dirty="0">
                <a:solidFill>
                  <a:srgbClr val="3F3F3F"/>
                </a:solidFill>
                <a:latin typeface="Noto Sans Mono CJK JP Bold"/>
                <a:cs typeface="Noto Sans Mono CJK JP Bold"/>
              </a:rPr>
              <a:t>opkg</a:t>
            </a:r>
            <a:r>
              <a:rPr sz="1100" spc="-25" dirty="0">
                <a:solidFill>
                  <a:srgbClr val="3F3F3F"/>
                </a:solidFill>
                <a:latin typeface="Noto Sans Mono CJK JP Bold"/>
                <a:cs typeface="Noto Sans Mono CJK JP Bold"/>
              </a:rPr>
              <a:t> </a:t>
            </a:r>
            <a:r>
              <a:rPr sz="1100" spc="-5" dirty="0">
                <a:solidFill>
                  <a:srgbClr val="3F3F3F"/>
                </a:solidFill>
                <a:latin typeface="Noto Sans Mono CJK JP Bold"/>
                <a:cs typeface="Noto Sans Mono CJK JP Bold"/>
              </a:rPr>
              <a:t>upgrade</a:t>
            </a:r>
            <a:endParaRPr sz="1100">
              <a:latin typeface="Noto Sans Mono CJK JP Bold"/>
              <a:cs typeface="Noto Sans Mono CJK JP Bold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4B72F7-6AA5-114B-4DF9-ED93B10D4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60"/>
              </a:spcBef>
            </a:pPr>
            <a:fld id="{81D60167-4931-47E6-BA6A-407CBD079E47}" type="slidenum">
              <a:rPr lang="en-US" spc="-5" smtClean="0"/>
              <a:t>259</a:t>
            </a:fld>
            <a:r>
              <a:rPr lang="en-US" spc="-5"/>
              <a:t>/300</a:t>
            </a:r>
            <a:endParaRPr lang="en-US" spc="-5" dirty="0"/>
          </a:p>
        </p:txBody>
      </p:sp>
    </p:spTree>
  </p:cSld>
  <p:clrMapOvr>
    <a:masterClrMapping/>
  </p:clrMapOvr>
  <p:transition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28051"/>
            <a:ext cx="1704632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sz="1400" b="1" spc="20" dirty="0"/>
              <a:t>Common</a:t>
            </a:r>
            <a:r>
              <a:rPr lang="en-US" sz="1400" b="1" spc="-55" dirty="0"/>
              <a:t> </a:t>
            </a:r>
            <a:r>
              <a:rPr lang="en-US" sz="1400" b="1" spc="5" dirty="0"/>
              <a:t>targets</a:t>
            </a:r>
            <a:endParaRPr lang="en-US" sz="1400" b="1" dirty="0"/>
          </a:p>
        </p:txBody>
      </p:sp>
      <p:sp>
        <p:nvSpPr>
          <p:cNvPr id="29" name="object 29"/>
          <p:cNvSpPr txBox="1">
            <a:spLocks noGrp="1"/>
          </p:cNvSpPr>
          <p:nvPr>
            <p:ph type="ftr" sz="quarter" idx="11"/>
          </p:nvPr>
        </p:nvSpPr>
        <p:spPr>
          <a:xfrm>
            <a:off x="273532" y="3143455"/>
            <a:ext cx="2518410" cy="82074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lang="en-US" spc="-5" dirty="0"/>
              <a:t>Remake by Mao Huynh</a:t>
            </a:r>
            <a:endParaRPr spc="-5" dirty="0">
              <a:latin typeface="Noto Sans Mono CJK JP Bold"/>
              <a:cs typeface="Noto Sans Mono CJK JP Bold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21957" y="858771"/>
            <a:ext cx="4949825" cy="1452880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35"/>
              </a:spcBef>
            </a:pPr>
            <a:r>
              <a:rPr sz="1650" spc="-15" baseline="5050" dirty="0">
                <a:solidFill>
                  <a:srgbClr val="F47F19"/>
                </a:solidFill>
                <a:latin typeface="MathJax_AMS"/>
                <a:cs typeface="MathJax_AMS"/>
              </a:rPr>
              <a:t>▶ </a:t>
            </a:r>
            <a:r>
              <a:rPr sz="1100" spc="-10" dirty="0">
                <a:latin typeface="LM Sans 10"/>
                <a:cs typeface="LM Sans 10"/>
              </a:rPr>
              <a:t>Common targets </a:t>
            </a:r>
            <a:r>
              <a:rPr sz="1100" spc="-15" dirty="0">
                <a:latin typeface="LM Sans 10"/>
                <a:cs typeface="LM Sans 10"/>
              </a:rPr>
              <a:t>are </a:t>
            </a:r>
            <a:r>
              <a:rPr sz="1100" spc="-5" dirty="0">
                <a:latin typeface="LM Sans 10"/>
                <a:cs typeface="LM Sans 10"/>
              </a:rPr>
              <a:t>listed when sourcing the</a:t>
            </a:r>
            <a:r>
              <a:rPr sz="1100" spc="2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script:</a:t>
            </a:r>
            <a:endParaRPr sz="1100">
              <a:latin typeface="LM Sans 10"/>
              <a:cs typeface="LM Sans 10"/>
            </a:endParaRPr>
          </a:p>
          <a:p>
            <a:pPr marL="1096010" marR="301625" indent="-881380">
              <a:lnSpc>
                <a:spcPct val="102600"/>
              </a:lnSpc>
              <a:spcBef>
                <a:spcPts val="200"/>
              </a:spcBef>
            </a:pPr>
            <a:r>
              <a:rPr sz="1100" spc="-10" dirty="0">
                <a:solidFill>
                  <a:srgbClr val="3333B2"/>
                </a:solidFill>
                <a:latin typeface="LM Sans 10"/>
                <a:cs typeface="LM Sans 10"/>
              </a:rPr>
              <a:t>core-image-minimal </a:t>
            </a:r>
            <a:r>
              <a:rPr sz="1100" spc="-10" dirty="0">
                <a:latin typeface="LM Sans 10"/>
                <a:cs typeface="LM Sans 10"/>
              </a:rPr>
              <a:t>A </a:t>
            </a:r>
            <a:r>
              <a:rPr sz="1100" spc="-5" dirty="0">
                <a:latin typeface="LM Sans 10"/>
                <a:cs typeface="LM Sans 10"/>
              </a:rPr>
              <a:t>small image to </a:t>
            </a:r>
            <a:r>
              <a:rPr sz="1100" spc="10" dirty="0">
                <a:latin typeface="LM Sans 10"/>
                <a:cs typeface="LM Sans 10"/>
              </a:rPr>
              <a:t>boot </a:t>
            </a:r>
            <a:r>
              <a:rPr sz="1100" spc="-5" dirty="0">
                <a:latin typeface="LM Sans 10"/>
                <a:cs typeface="LM Sans 10"/>
              </a:rPr>
              <a:t>a device and have access to </a:t>
            </a:r>
            <a:r>
              <a:rPr sz="1100" spc="-15" dirty="0">
                <a:latin typeface="LM Sans 10"/>
                <a:cs typeface="LM Sans 10"/>
              </a:rPr>
              <a:t>core  </a:t>
            </a:r>
            <a:r>
              <a:rPr sz="1100" spc="-10" dirty="0">
                <a:latin typeface="LM Sans 10"/>
                <a:cs typeface="LM Sans 10"/>
              </a:rPr>
              <a:t>command </a:t>
            </a:r>
            <a:r>
              <a:rPr sz="1100" spc="-5" dirty="0">
                <a:latin typeface="LM Sans 10"/>
                <a:cs typeface="LM Sans 10"/>
              </a:rPr>
              <a:t>line commands and</a:t>
            </a:r>
            <a:r>
              <a:rPr sz="1100" spc="-1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services.</a:t>
            </a:r>
            <a:endParaRPr sz="1100">
              <a:latin typeface="LM Sans 10"/>
              <a:cs typeface="LM Sans 10"/>
            </a:endParaRPr>
          </a:p>
          <a:p>
            <a:pPr marL="1096010" marR="92710" indent="-881380">
              <a:lnSpc>
                <a:spcPct val="102699"/>
              </a:lnSpc>
            </a:pPr>
            <a:r>
              <a:rPr sz="1100" spc="-10" dirty="0">
                <a:solidFill>
                  <a:srgbClr val="3333B2"/>
                </a:solidFill>
                <a:latin typeface="LM Sans 10"/>
                <a:cs typeface="LM Sans 10"/>
              </a:rPr>
              <a:t>core-image-sato </a:t>
            </a:r>
            <a:r>
              <a:rPr sz="1100" spc="-5" dirty="0">
                <a:latin typeface="LM Sans 10"/>
                <a:cs typeface="LM Sans 10"/>
              </a:rPr>
              <a:t>Image with Sato support. Sato is a </a:t>
            </a:r>
            <a:r>
              <a:rPr sz="1100" spc="-10" dirty="0">
                <a:latin typeface="LM Sans 10"/>
                <a:cs typeface="LM Sans 10"/>
              </a:rPr>
              <a:t>GNOME </a:t>
            </a:r>
            <a:r>
              <a:rPr sz="1100" spc="-5" dirty="0">
                <a:latin typeface="LM Sans 10"/>
                <a:cs typeface="LM Sans 10"/>
              </a:rPr>
              <a:t>mobile-based user  interface.</a:t>
            </a:r>
            <a:endParaRPr sz="1100">
              <a:latin typeface="LM Sans 10"/>
              <a:cs typeface="LM Sans 10"/>
            </a:endParaRPr>
          </a:p>
          <a:p>
            <a:pPr marL="214629">
              <a:lnSpc>
                <a:spcPct val="100000"/>
              </a:lnSpc>
              <a:spcBef>
                <a:spcPts val="35"/>
              </a:spcBef>
            </a:pPr>
            <a:r>
              <a:rPr sz="1100" spc="-5" dirty="0">
                <a:solidFill>
                  <a:srgbClr val="3333B2"/>
                </a:solidFill>
                <a:latin typeface="LM Sans 10"/>
                <a:cs typeface="LM Sans 10"/>
              </a:rPr>
              <a:t>meta-toolchain </a:t>
            </a:r>
            <a:r>
              <a:rPr sz="1100" spc="-5" dirty="0">
                <a:latin typeface="LM Sans 10"/>
                <a:cs typeface="LM Sans 10"/>
              </a:rPr>
              <a:t>Generates the cross-toolchain in an installable</a:t>
            </a:r>
            <a:r>
              <a:rPr sz="1100" spc="-175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format.</a:t>
            </a:r>
            <a:endParaRPr sz="1100">
              <a:latin typeface="LM Sans 10"/>
              <a:cs typeface="LM Sans 10"/>
            </a:endParaRPr>
          </a:p>
          <a:p>
            <a:pPr marL="214629">
              <a:lnSpc>
                <a:spcPct val="100000"/>
              </a:lnSpc>
              <a:spcBef>
                <a:spcPts val="35"/>
              </a:spcBef>
            </a:pPr>
            <a:r>
              <a:rPr sz="1100" spc="-5" dirty="0">
                <a:solidFill>
                  <a:srgbClr val="3333B2"/>
                </a:solidFill>
                <a:latin typeface="LM Sans 10"/>
                <a:cs typeface="LM Sans 10"/>
              </a:rPr>
              <a:t>meta-ide-support </a:t>
            </a:r>
            <a:r>
              <a:rPr sz="1100" spc="-5" dirty="0">
                <a:latin typeface="LM Sans 10"/>
                <a:cs typeface="LM Sans 10"/>
              </a:rPr>
              <a:t>Generates the cross-toolchain and additional </a:t>
            </a:r>
            <a:r>
              <a:rPr sz="1100" dirty="0">
                <a:latin typeface="LM Sans 10"/>
                <a:cs typeface="LM Sans 10"/>
              </a:rPr>
              <a:t>tools </a:t>
            </a:r>
            <a:r>
              <a:rPr sz="1100" spc="-5" dirty="0">
                <a:latin typeface="LM Sans 10"/>
                <a:cs typeface="LM Sans 10"/>
              </a:rPr>
              <a:t>(gdb,</a:t>
            </a:r>
            <a:r>
              <a:rPr sz="1100" spc="-19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qemu,</a:t>
            </a:r>
            <a:endParaRPr sz="1100">
              <a:latin typeface="LM Sans 10"/>
              <a:cs typeface="LM Sans 10"/>
            </a:endParaRPr>
          </a:p>
          <a:p>
            <a:pPr marL="1096010">
              <a:lnSpc>
                <a:spcPct val="100000"/>
              </a:lnSpc>
              <a:spcBef>
                <a:spcPts val="35"/>
              </a:spcBef>
            </a:pPr>
            <a:r>
              <a:rPr sz="1100" spc="-5" dirty="0">
                <a:latin typeface="LM Sans 10"/>
                <a:cs typeface="LM Sans 10"/>
              </a:rPr>
              <a:t>...) </a:t>
            </a:r>
            <a:r>
              <a:rPr sz="1100" spc="-15" dirty="0">
                <a:latin typeface="LM Sans 10"/>
                <a:cs typeface="LM Sans 10"/>
              </a:rPr>
              <a:t>for </a:t>
            </a:r>
            <a:r>
              <a:rPr sz="1100" spc="-5" dirty="0">
                <a:latin typeface="LM Sans 10"/>
                <a:cs typeface="LM Sans 10"/>
              </a:rPr>
              <a:t>IDE</a:t>
            </a:r>
            <a:r>
              <a:rPr sz="1100" spc="12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integration.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9F4D52-A83B-F679-6CD1-101216376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60"/>
              </a:spcBef>
            </a:pPr>
            <a:fld id="{81D60167-4931-47E6-BA6A-407CBD079E47}" type="slidenum">
              <a:rPr lang="en-US" spc="-5" smtClean="0"/>
              <a:t>26</a:t>
            </a:fld>
            <a:r>
              <a:rPr lang="en-US" spc="-5"/>
              <a:t>/300</a:t>
            </a:r>
            <a:endParaRPr lang="en-US" spc="-5" dirty="0"/>
          </a:p>
        </p:txBody>
      </p:sp>
    </p:spTree>
  </p:cSld>
  <p:clrMapOvr>
    <a:masterClrMapping/>
  </p:clrMapOvr>
  <p:transition>
    <p:cut/>
  </p:transition>
</p:sld>
</file>

<file path=ppt/slides/slide2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28051"/>
            <a:ext cx="2624112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dirty="0"/>
              <a:t>Yocto </a:t>
            </a:r>
            <a:r>
              <a:rPr sz="1400" spc="10" dirty="0"/>
              <a:t>Project</a:t>
            </a:r>
            <a:r>
              <a:rPr sz="1400" spc="-10" dirty="0"/>
              <a:t> </a:t>
            </a:r>
            <a:r>
              <a:rPr sz="1400" spc="15" dirty="0"/>
              <a:t>documentation</a:t>
            </a:r>
            <a:endParaRPr sz="1400"/>
          </a:p>
        </p:txBody>
      </p:sp>
      <p:sp>
        <p:nvSpPr>
          <p:cNvPr id="29" name="object 29"/>
          <p:cNvSpPr txBox="1">
            <a:spLocks noGrp="1"/>
          </p:cNvSpPr>
          <p:nvPr>
            <p:ph type="ftr" sz="quarter" idx="11"/>
          </p:nvPr>
        </p:nvSpPr>
        <p:spPr>
          <a:xfrm>
            <a:off x="273532" y="3143455"/>
            <a:ext cx="2518410" cy="82074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lang="en-US" spc="-5" dirty="0"/>
              <a:t>Remake by Mao Huynh</a:t>
            </a:r>
            <a:endParaRPr spc="-5" dirty="0">
              <a:latin typeface="Noto Sans Mono CJK JP Bold"/>
              <a:cs typeface="Noto Sans Mono CJK JP Bold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21957" y="1174239"/>
            <a:ext cx="3666490" cy="65595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214629" indent="-177165">
              <a:lnSpc>
                <a:spcPct val="100000"/>
              </a:lnSpc>
              <a:spcBef>
                <a:spcPts val="434"/>
              </a:spcBef>
              <a:buClr>
                <a:srgbClr val="F47F19"/>
              </a:buClr>
              <a:buFont typeface="MathJax_AMS"/>
              <a:buChar char="▶"/>
              <a:tabLst>
                <a:tab pos="215265" algn="l"/>
              </a:tabLst>
            </a:pPr>
            <a:r>
              <a:rPr sz="1100" spc="-5" dirty="0">
                <a:solidFill>
                  <a:srgbClr val="3F3FBF"/>
                </a:solidFill>
                <a:latin typeface="Noto Sans Mono CJK JP Bold"/>
                <a:cs typeface="Noto Sans Mono CJK JP Bold"/>
                <a:hlinkClick r:id="rId2"/>
              </a:rPr>
              <a:t>https://docs.yoctoproject.org/</a:t>
            </a:r>
            <a:endParaRPr sz="1100">
              <a:latin typeface="Noto Sans Mono CJK JP Bold"/>
              <a:cs typeface="Noto Sans Mono CJK JP Bold"/>
            </a:endParaRPr>
          </a:p>
          <a:p>
            <a:pPr marL="214629" indent="-177165">
              <a:lnSpc>
                <a:spcPct val="100000"/>
              </a:lnSpc>
              <a:spcBef>
                <a:spcPts val="334"/>
              </a:spcBef>
              <a:buClr>
                <a:srgbClr val="F47F19"/>
              </a:buClr>
              <a:buFont typeface="MathJax_AMS"/>
              <a:buChar char="▶"/>
              <a:tabLst>
                <a:tab pos="215265" algn="l"/>
              </a:tabLst>
            </a:pPr>
            <a:r>
              <a:rPr sz="1100" spc="-5" dirty="0">
                <a:latin typeface="LM Sans 10"/>
                <a:cs typeface="LM Sans 10"/>
              </a:rPr>
              <a:t>Wiki:</a:t>
            </a:r>
            <a:r>
              <a:rPr sz="1100" spc="65" dirty="0">
                <a:latin typeface="LM Sans 10"/>
                <a:cs typeface="LM Sans 10"/>
              </a:rPr>
              <a:t> </a:t>
            </a:r>
            <a:r>
              <a:rPr sz="1100" spc="-5" dirty="0">
                <a:solidFill>
                  <a:srgbClr val="3F3FBF"/>
                </a:solidFill>
                <a:latin typeface="Noto Sans Mono CJK JP Bold"/>
                <a:cs typeface="Noto Sans Mono CJK JP Bold"/>
                <a:hlinkClick r:id="rId3"/>
              </a:rPr>
              <a:t>https://wiki.yoctoproject.org/wiki/Main_Page</a:t>
            </a:r>
            <a:endParaRPr sz="1100">
              <a:latin typeface="Noto Sans Mono CJK JP Bold"/>
              <a:cs typeface="Noto Sans Mono CJK JP Bold"/>
            </a:endParaRPr>
          </a:p>
          <a:p>
            <a:pPr marL="214629" indent="-177165">
              <a:lnSpc>
                <a:spcPct val="100000"/>
              </a:lnSpc>
              <a:spcBef>
                <a:spcPts val="330"/>
              </a:spcBef>
              <a:buClr>
                <a:srgbClr val="F47F19"/>
              </a:buClr>
              <a:buFont typeface="MathJax_AMS"/>
              <a:buChar char="▶"/>
              <a:tabLst>
                <a:tab pos="215265" algn="l"/>
              </a:tabLst>
            </a:pPr>
            <a:r>
              <a:rPr sz="1100" spc="-5" dirty="0">
                <a:solidFill>
                  <a:srgbClr val="3F3FBF"/>
                </a:solidFill>
                <a:latin typeface="Noto Sans Mono CJK JP Bold"/>
                <a:cs typeface="Noto Sans Mono CJK JP Bold"/>
                <a:hlinkClick r:id="rId4"/>
              </a:rPr>
              <a:t>https://layers.openembedded.org/</a:t>
            </a:r>
            <a:endParaRPr sz="1100">
              <a:latin typeface="Noto Sans Mono CJK JP Bold"/>
              <a:cs typeface="Noto Sans Mono CJK JP Bold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0ADBFD8-4D97-3ED7-CA0F-CF942C130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60"/>
              </a:spcBef>
            </a:pPr>
            <a:fld id="{81D60167-4931-47E6-BA6A-407CBD079E47}" type="slidenum">
              <a:rPr lang="en-US" spc="-5" smtClean="0"/>
              <a:t>260</a:t>
            </a:fld>
            <a:r>
              <a:rPr lang="en-US" spc="-5"/>
              <a:t>/300</a:t>
            </a:r>
            <a:endParaRPr lang="en-US" spc="-5" dirty="0"/>
          </a:p>
        </p:txBody>
      </p:sp>
    </p:spTree>
  </p:cSld>
  <p:clrMapOvr>
    <a:masterClrMapping/>
  </p:clrMapOvr>
  <p:transition>
    <p:cut/>
  </p:transition>
</p:sld>
</file>

<file path=ppt/slides/slide2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500" y="19321"/>
            <a:ext cx="137033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0" dirty="0"/>
              <a:t>Useful </a:t>
            </a:r>
            <a:r>
              <a:rPr sz="1400" spc="15" dirty="0"/>
              <a:t>Reading</a:t>
            </a:r>
            <a:r>
              <a:rPr sz="1400" spc="-45" dirty="0"/>
              <a:t> </a:t>
            </a:r>
            <a:r>
              <a:rPr sz="1400" spc="10" dirty="0"/>
              <a:t>(1)</a:t>
            </a:r>
            <a:endParaRPr sz="1400" dirty="0"/>
          </a:p>
        </p:txBody>
      </p:sp>
      <p:sp>
        <p:nvSpPr>
          <p:cNvPr id="30" name="object 30"/>
          <p:cNvSpPr txBox="1">
            <a:spLocks noGrp="1"/>
          </p:cNvSpPr>
          <p:nvPr>
            <p:ph type="ftr" sz="quarter" idx="11"/>
          </p:nvPr>
        </p:nvSpPr>
        <p:spPr>
          <a:xfrm>
            <a:off x="273532" y="3143455"/>
            <a:ext cx="2518410" cy="82074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lang="en-US" spc="-5" dirty="0"/>
              <a:t>Remake by Mao Huynh</a:t>
            </a:r>
            <a:endParaRPr spc="-5" dirty="0">
              <a:latin typeface="Noto Sans Mono CJK JP Bold"/>
              <a:cs typeface="Noto Sans Mono CJK JP Bold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01904" y="736827"/>
            <a:ext cx="3533140" cy="168275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 marR="30480" algn="just">
              <a:lnSpc>
                <a:spcPct val="102600"/>
              </a:lnSpc>
              <a:spcBef>
                <a:spcPts val="55"/>
              </a:spcBef>
            </a:pPr>
            <a:r>
              <a:rPr sz="1100" spc="-5" dirty="0">
                <a:latin typeface="LM Sans 10"/>
                <a:cs typeface="LM Sans 10"/>
              </a:rPr>
              <a:t>Embedded Linux Development with </a:t>
            </a:r>
            <a:r>
              <a:rPr sz="1100" spc="-20" dirty="0">
                <a:latin typeface="LM Sans 10"/>
                <a:cs typeface="LM Sans 10"/>
              </a:rPr>
              <a:t>Yocto </a:t>
            </a:r>
            <a:r>
              <a:rPr sz="1100" spc="-5" dirty="0">
                <a:latin typeface="LM Sans 10"/>
                <a:cs typeface="LM Sans 10"/>
              </a:rPr>
              <a:t>Project - Second  Edition, </a:t>
            </a:r>
            <a:r>
              <a:rPr sz="1100" spc="-10" dirty="0">
                <a:latin typeface="LM Sans 10"/>
                <a:cs typeface="LM Sans 10"/>
              </a:rPr>
              <a:t>Nov </a:t>
            </a:r>
            <a:r>
              <a:rPr sz="1100" spc="-5" dirty="0">
                <a:latin typeface="LM Sans 10"/>
                <a:cs typeface="LM Sans 10"/>
              </a:rPr>
              <a:t>2017</a:t>
            </a:r>
            <a:endParaRPr sz="1100">
              <a:latin typeface="LM Sans 10"/>
              <a:cs typeface="LM Sans 10"/>
            </a:endParaRPr>
          </a:p>
          <a:p>
            <a:pPr marL="314960" marR="67310" indent="-177165">
              <a:lnSpc>
                <a:spcPct val="102600"/>
              </a:lnSpc>
              <a:spcBef>
                <a:spcPts val="300"/>
              </a:spcBef>
              <a:buClr>
                <a:srgbClr val="F47F19"/>
              </a:buClr>
              <a:buFont typeface="MathJax_AMS"/>
              <a:buChar char="▶"/>
              <a:tabLst>
                <a:tab pos="315595" algn="l"/>
              </a:tabLst>
            </a:pPr>
            <a:r>
              <a:rPr sz="1100" spc="-5" dirty="0">
                <a:solidFill>
                  <a:srgbClr val="3F3FBF"/>
                </a:solidFill>
                <a:latin typeface="Noto Sans Mono CJK JP Bold"/>
                <a:cs typeface="Noto Sans Mono CJK JP Bold"/>
                <a:hlinkClick r:id="rId2"/>
              </a:rPr>
              <a:t>https://www.packtpub.com/virtualization-and-  cloud/embedded-linux-development-using-yocto-  projects-second-edition</a:t>
            </a:r>
            <a:endParaRPr sz="1100">
              <a:latin typeface="Noto Sans Mono CJK JP Bold"/>
              <a:cs typeface="Noto Sans Mono CJK JP Bold"/>
            </a:endParaRPr>
          </a:p>
          <a:p>
            <a:pPr marL="314960" indent="-177800" algn="just">
              <a:lnSpc>
                <a:spcPct val="100000"/>
              </a:lnSpc>
              <a:spcBef>
                <a:spcPts val="334"/>
              </a:spcBef>
              <a:buClr>
                <a:srgbClr val="F47F19"/>
              </a:buClr>
              <a:buFont typeface="MathJax_AMS"/>
              <a:buChar char="▶"/>
              <a:tabLst>
                <a:tab pos="315595" algn="l"/>
              </a:tabLst>
            </a:pPr>
            <a:r>
              <a:rPr sz="1100" spc="-10" dirty="0">
                <a:latin typeface="LM Sans 10"/>
                <a:cs typeface="LM Sans 10"/>
              </a:rPr>
              <a:t>By </a:t>
            </a:r>
            <a:r>
              <a:rPr sz="1100" spc="-5" dirty="0">
                <a:latin typeface="LM Sans 10"/>
                <a:cs typeface="LM Sans 10"/>
              </a:rPr>
              <a:t>Otavio </a:t>
            </a:r>
            <a:r>
              <a:rPr sz="1100" spc="-10" dirty="0">
                <a:latin typeface="LM Sans 10"/>
                <a:cs typeface="LM Sans 10"/>
              </a:rPr>
              <a:t>Salvador </a:t>
            </a:r>
            <a:r>
              <a:rPr sz="1100" spc="-5" dirty="0">
                <a:latin typeface="LM Sans 10"/>
                <a:cs typeface="LM Sans 10"/>
              </a:rPr>
              <a:t>and Daiane</a:t>
            </a:r>
            <a:r>
              <a:rPr sz="1100" spc="-1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Angolini</a:t>
            </a:r>
            <a:endParaRPr sz="1100">
              <a:latin typeface="LM Sans 10"/>
              <a:cs typeface="LM Sans 10"/>
            </a:endParaRPr>
          </a:p>
          <a:p>
            <a:pPr marL="314960" marR="186690" indent="-177165" algn="just">
              <a:lnSpc>
                <a:spcPct val="102600"/>
              </a:lnSpc>
              <a:spcBef>
                <a:spcPts val="300"/>
              </a:spcBef>
              <a:buClr>
                <a:srgbClr val="F47F19"/>
              </a:buClr>
              <a:buFont typeface="MathJax_AMS"/>
              <a:buChar char="▶"/>
              <a:tabLst>
                <a:tab pos="315595" algn="l"/>
              </a:tabLst>
            </a:pPr>
            <a:r>
              <a:rPr sz="1100" spc="-15" dirty="0">
                <a:latin typeface="LM Sans 10"/>
                <a:cs typeface="LM Sans 10"/>
              </a:rPr>
              <a:t>From </a:t>
            </a:r>
            <a:r>
              <a:rPr sz="1100" spc="-5" dirty="0">
                <a:latin typeface="LM Sans 10"/>
                <a:cs typeface="LM Sans 10"/>
              </a:rPr>
              <a:t>basic to advanced usage, helps writing </a:t>
            </a:r>
            <a:r>
              <a:rPr sz="1100" dirty="0">
                <a:latin typeface="LM Sans 10"/>
                <a:cs typeface="LM Sans 10"/>
              </a:rPr>
              <a:t>better,  </a:t>
            </a:r>
            <a:r>
              <a:rPr sz="1100" spc="-15" dirty="0">
                <a:latin typeface="LM Sans 10"/>
                <a:cs typeface="LM Sans 10"/>
              </a:rPr>
              <a:t>more </a:t>
            </a:r>
            <a:r>
              <a:rPr sz="1100" spc="-5" dirty="0">
                <a:latin typeface="LM Sans 10"/>
                <a:cs typeface="LM Sans 10"/>
              </a:rPr>
              <a:t>flexible </a:t>
            </a:r>
            <a:r>
              <a:rPr sz="1100" dirty="0">
                <a:latin typeface="LM Sans 10"/>
                <a:cs typeface="LM Sans 10"/>
              </a:rPr>
              <a:t>recipes. </a:t>
            </a:r>
            <a:r>
              <a:rPr sz="1100" spc="-10" dirty="0">
                <a:latin typeface="LM Sans 10"/>
                <a:cs typeface="LM Sans 10"/>
              </a:rPr>
              <a:t>A </a:t>
            </a:r>
            <a:r>
              <a:rPr sz="1100" spc="10" dirty="0">
                <a:latin typeface="LM Sans 10"/>
                <a:cs typeface="LM Sans 10"/>
              </a:rPr>
              <a:t>good </a:t>
            </a:r>
            <a:r>
              <a:rPr sz="1100" spc="-5" dirty="0">
                <a:latin typeface="LM Sans 10"/>
                <a:cs typeface="LM Sans 10"/>
              </a:rPr>
              <a:t>reference to </a:t>
            </a:r>
            <a:r>
              <a:rPr sz="1100" spc="-10" dirty="0">
                <a:latin typeface="LM Sans 10"/>
                <a:cs typeface="LM Sans 10"/>
              </a:rPr>
              <a:t>jumpstart  </a:t>
            </a:r>
            <a:r>
              <a:rPr sz="1100" spc="-15" dirty="0">
                <a:latin typeface="LM Sans 10"/>
                <a:cs typeface="LM Sans 10"/>
              </a:rPr>
              <a:t>your </a:t>
            </a:r>
            <a:r>
              <a:rPr sz="1100" spc="-20" dirty="0">
                <a:latin typeface="LM Sans 10"/>
                <a:cs typeface="LM Sans 10"/>
              </a:rPr>
              <a:t>Yocto </a:t>
            </a:r>
            <a:r>
              <a:rPr sz="1100" spc="-5" dirty="0">
                <a:latin typeface="LM Sans 10"/>
                <a:cs typeface="LM Sans 10"/>
              </a:rPr>
              <a:t>Project</a:t>
            </a:r>
            <a:r>
              <a:rPr sz="1100" spc="1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development.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4146222" y="841882"/>
            <a:ext cx="1244179" cy="15120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73EDEB-0EE9-2FC9-9D66-1D493D395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60"/>
              </a:spcBef>
            </a:pPr>
            <a:fld id="{81D60167-4931-47E6-BA6A-407CBD079E47}" type="slidenum">
              <a:rPr lang="en-US" spc="-5" smtClean="0"/>
              <a:t>261</a:t>
            </a:fld>
            <a:r>
              <a:rPr lang="en-US" spc="-5"/>
              <a:t>/300</a:t>
            </a:r>
            <a:endParaRPr lang="en-US" spc="-5" dirty="0"/>
          </a:p>
        </p:txBody>
      </p:sp>
    </p:spTree>
  </p:cSld>
  <p:clrMapOvr>
    <a:masterClrMapping/>
  </p:clrMapOvr>
  <p:transition>
    <p:cut/>
  </p:transition>
</p:sld>
</file>

<file path=ppt/slides/slide2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4322" y="28051"/>
            <a:ext cx="137033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0" dirty="0"/>
              <a:t>Useful </a:t>
            </a:r>
            <a:r>
              <a:rPr sz="1400" spc="15" dirty="0"/>
              <a:t>Reading</a:t>
            </a:r>
            <a:r>
              <a:rPr sz="1400" spc="-45" dirty="0"/>
              <a:t> </a:t>
            </a:r>
            <a:r>
              <a:rPr sz="1400" spc="10" dirty="0"/>
              <a:t>(2)</a:t>
            </a:r>
            <a:endParaRPr sz="1400"/>
          </a:p>
        </p:txBody>
      </p:sp>
      <p:sp>
        <p:nvSpPr>
          <p:cNvPr id="30" name="object 30"/>
          <p:cNvSpPr txBox="1">
            <a:spLocks noGrp="1"/>
          </p:cNvSpPr>
          <p:nvPr>
            <p:ph type="ftr" sz="quarter" idx="11"/>
          </p:nvPr>
        </p:nvSpPr>
        <p:spPr>
          <a:xfrm>
            <a:off x="273532" y="3143455"/>
            <a:ext cx="2518410" cy="82074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lang="en-US" spc="-5" dirty="0"/>
              <a:t>Remake by Mao Huynh</a:t>
            </a:r>
            <a:endParaRPr spc="-5" dirty="0">
              <a:latin typeface="Noto Sans Mono CJK JP Bold"/>
              <a:cs typeface="Noto Sans Mono CJK JP Bold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01904" y="653693"/>
            <a:ext cx="3549650" cy="189230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 marR="87630">
              <a:lnSpc>
                <a:spcPct val="102699"/>
              </a:lnSpc>
              <a:spcBef>
                <a:spcPts val="55"/>
              </a:spcBef>
            </a:pPr>
            <a:r>
              <a:rPr sz="1100" spc="-5" dirty="0">
                <a:latin typeface="LM Sans 10"/>
                <a:cs typeface="LM Sans 10"/>
              </a:rPr>
              <a:t>Embedded Linux Projects Using </a:t>
            </a:r>
            <a:r>
              <a:rPr sz="1100" spc="-20" dirty="0">
                <a:latin typeface="LM Sans 10"/>
                <a:cs typeface="LM Sans 10"/>
              </a:rPr>
              <a:t>Yocto </a:t>
            </a:r>
            <a:r>
              <a:rPr sz="1100" spc="-5" dirty="0">
                <a:latin typeface="LM Sans 10"/>
                <a:cs typeface="LM Sans 10"/>
              </a:rPr>
              <a:t>Project </a:t>
            </a:r>
            <a:r>
              <a:rPr sz="1100" spc="5" dirty="0">
                <a:latin typeface="LM Sans 10"/>
                <a:cs typeface="LM Sans 10"/>
              </a:rPr>
              <a:t>Cookbook </a:t>
            </a:r>
            <a:r>
              <a:rPr sz="1100" spc="-5" dirty="0">
                <a:latin typeface="LM Sans 10"/>
                <a:cs typeface="LM Sans 10"/>
              </a:rPr>
              <a:t>-  Second Edition, </a:t>
            </a:r>
            <a:r>
              <a:rPr sz="1100" spc="-10" dirty="0">
                <a:latin typeface="LM Sans 10"/>
                <a:cs typeface="LM Sans 10"/>
              </a:rPr>
              <a:t>January</a:t>
            </a:r>
            <a:r>
              <a:rPr sz="1100" spc="-1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2018</a:t>
            </a:r>
            <a:endParaRPr sz="1100">
              <a:latin typeface="LM Sans 10"/>
              <a:cs typeface="LM Sans 10"/>
            </a:endParaRPr>
          </a:p>
          <a:p>
            <a:pPr marL="314960" marR="83820" indent="-177165">
              <a:lnSpc>
                <a:spcPct val="102600"/>
              </a:lnSpc>
              <a:spcBef>
                <a:spcPts val="300"/>
              </a:spcBef>
              <a:buClr>
                <a:srgbClr val="F47F19"/>
              </a:buClr>
              <a:buFont typeface="MathJax_AMS"/>
              <a:buChar char="▶"/>
              <a:tabLst>
                <a:tab pos="315595" algn="l"/>
              </a:tabLst>
            </a:pPr>
            <a:r>
              <a:rPr sz="1100" spc="-5" dirty="0">
                <a:solidFill>
                  <a:srgbClr val="3F3FBF"/>
                </a:solidFill>
                <a:latin typeface="Noto Sans Mono CJK JP Bold"/>
                <a:cs typeface="Noto Sans Mono CJK JP Bold"/>
                <a:hlinkClick r:id="rId2"/>
              </a:rPr>
              <a:t>https://www.packtpub.com/virtualization-and-  cloud/embedded-linux-development-using-yocto-  </a:t>
            </a:r>
            <a:r>
              <a:rPr sz="1100" dirty="0">
                <a:solidFill>
                  <a:srgbClr val="3F3FBF"/>
                </a:solidFill>
                <a:latin typeface="Noto Sans Mono CJK JP Bold"/>
                <a:cs typeface="Noto Sans Mono CJK JP Bold"/>
                <a:hlinkClick r:id="rId2"/>
              </a:rPr>
              <a:t>project-cookbook-second-edition</a:t>
            </a:r>
            <a:endParaRPr sz="1100">
              <a:latin typeface="Noto Sans Mono CJK JP Bold"/>
              <a:cs typeface="Noto Sans Mono CJK JP Bold"/>
            </a:endParaRPr>
          </a:p>
          <a:p>
            <a:pPr marL="314960" indent="-177800">
              <a:lnSpc>
                <a:spcPct val="100000"/>
              </a:lnSpc>
              <a:spcBef>
                <a:spcPts val="330"/>
              </a:spcBef>
              <a:buClr>
                <a:srgbClr val="F47F19"/>
              </a:buClr>
              <a:buFont typeface="MathJax_AMS"/>
              <a:buChar char="▶"/>
              <a:tabLst>
                <a:tab pos="315595" algn="l"/>
              </a:tabLst>
            </a:pPr>
            <a:r>
              <a:rPr sz="1100" spc="-10" dirty="0">
                <a:latin typeface="LM Sans 10"/>
                <a:cs typeface="LM Sans 10"/>
              </a:rPr>
              <a:t>By </a:t>
            </a:r>
            <a:r>
              <a:rPr sz="1100" spc="-5" dirty="0">
                <a:latin typeface="LM Sans 10"/>
                <a:cs typeface="LM Sans 10"/>
              </a:rPr>
              <a:t>Alex González</a:t>
            </a:r>
            <a:endParaRPr sz="1100">
              <a:latin typeface="LM Sans 10"/>
              <a:cs typeface="LM Sans 10"/>
            </a:endParaRPr>
          </a:p>
          <a:p>
            <a:pPr marL="314960" marR="30480" indent="-177165">
              <a:lnSpc>
                <a:spcPct val="102600"/>
              </a:lnSpc>
              <a:spcBef>
                <a:spcPts val="300"/>
              </a:spcBef>
              <a:buClr>
                <a:srgbClr val="F47F19"/>
              </a:buClr>
              <a:buFont typeface="MathJax_AMS"/>
              <a:buChar char="▶"/>
              <a:tabLst>
                <a:tab pos="315595" algn="l"/>
              </a:tabLst>
            </a:pPr>
            <a:r>
              <a:rPr sz="1100" spc="-10" dirty="0">
                <a:latin typeface="LM Sans 10"/>
                <a:cs typeface="LM Sans 10"/>
              </a:rPr>
              <a:t>A </a:t>
            </a:r>
            <a:r>
              <a:rPr sz="1100" spc="-5" dirty="0">
                <a:latin typeface="LM Sans 10"/>
                <a:cs typeface="LM Sans 10"/>
              </a:rPr>
              <a:t>set of </a:t>
            </a:r>
            <a:r>
              <a:rPr sz="1100" dirty="0">
                <a:latin typeface="LM Sans 10"/>
                <a:cs typeface="LM Sans 10"/>
              </a:rPr>
              <a:t>recipes </a:t>
            </a:r>
            <a:r>
              <a:rPr sz="1100" spc="-5" dirty="0">
                <a:latin typeface="LM Sans 10"/>
                <a:cs typeface="LM Sans 10"/>
              </a:rPr>
              <a:t>that </a:t>
            </a:r>
            <a:r>
              <a:rPr sz="1100" spc="-15" dirty="0">
                <a:latin typeface="LM Sans 10"/>
                <a:cs typeface="LM Sans 10"/>
              </a:rPr>
              <a:t>you </a:t>
            </a:r>
            <a:r>
              <a:rPr sz="1100" spc="-5" dirty="0">
                <a:latin typeface="LM Sans 10"/>
                <a:cs typeface="LM Sans 10"/>
              </a:rPr>
              <a:t>can refer to and solve </a:t>
            </a:r>
            <a:r>
              <a:rPr sz="1100" spc="-15" dirty="0">
                <a:latin typeface="LM Sans 10"/>
                <a:cs typeface="LM Sans 10"/>
              </a:rPr>
              <a:t>your  </a:t>
            </a:r>
            <a:r>
              <a:rPr sz="1100" spc="-5" dirty="0">
                <a:latin typeface="LM Sans 10"/>
                <a:cs typeface="LM Sans 10"/>
              </a:rPr>
              <a:t>immediate </a:t>
            </a:r>
            <a:r>
              <a:rPr sz="1100" spc="-10" dirty="0">
                <a:latin typeface="LM Sans 10"/>
                <a:cs typeface="LM Sans 10"/>
              </a:rPr>
              <a:t>problems </a:t>
            </a:r>
            <a:r>
              <a:rPr sz="1100" spc="-5" dirty="0">
                <a:latin typeface="LM Sans 10"/>
                <a:cs typeface="LM Sans 10"/>
              </a:rPr>
              <a:t>instead of reading it from cover</a:t>
            </a:r>
            <a:r>
              <a:rPr sz="1100" spc="-5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to  cover.</a:t>
            </a:r>
            <a:endParaRPr sz="1100">
              <a:latin typeface="LM Sans 10"/>
              <a:cs typeface="LM Sans 10"/>
            </a:endParaRPr>
          </a:p>
          <a:p>
            <a:pPr marL="38100">
              <a:lnSpc>
                <a:spcPct val="100000"/>
              </a:lnSpc>
              <a:spcBef>
                <a:spcPts val="335"/>
              </a:spcBef>
            </a:pPr>
            <a:r>
              <a:rPr sz="1100" spc="-5" dirty="0">
                <a:latin typeface="LM Sans 10"/>
                <a:cs typeface="LM Sans 10"/>
              </a:rPr>
              <a:t>See our review:</a:t>
            </a:r>
            <a:r>
              <a:rPr sz="1100" spc="105" dirty="0">
                <a:latin typeface="LM Sans 10"/>
                <a:cs typeface="LM Sans 10"/>
              </a:rPr>
              <a:t> </a:t>
            </a:r>
            <a:r>
              <a:rPr sz="1100" spc="-5" dirty="0">
                <a:solidFill>
                  <a:srgbClr val="3F3FBF"/>
                </a:solidFill>
                <a:latin typeface="Noto Sans Mono CJK JP Bold"/>
                <a:cs typeface="Noto Sans Mono CJK JP Bold"/>
                <a:hlinkClick r:id="rId3"/>
              </a:rPr>
              <a:t>https://bit.ly/1GgVmCB</a:t>
            </a:r>
            <a:endParaRPr sz="1100">
              <a:latin typeface="Noto Sans Mono CJK JP Bold"/>
              <a:cs typeface="Noto Sans Mono CJK JP Bold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4146222" y="862317"/>
            <a:ext cx="1244179" cy="151202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286C585-E4B8-CA07-227E-52BAC9CBC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60"/>
              </a:spcBef>
            </a:pPr>
            <a:fld id="{81D60167-4931-47E6-BA6A-407CBD079E47}" type="slidenum">
              <a:rPr lang="en-US" spc="-5" smtClean="0"/>
              <a:t>262</a:t>
            </a:fld>
            <a:r>
              <a:rPr lang="en-US" spc="-5"/>
              <a:t>/300</a:t>
            </a:r>
            <a:endParaRPr lang="en-US" spc="-5" dirty="0"/>
          </a:p>
        </p:txBody>
      </p:sp>
    </p:spTree>
  </p:cSld>
  <p:clrMapOvr>
    <a:masterClrMapping/>
  </p:clrMapOvr>
  <p:transition>
    <p:cut/>
  </p:transition>
</p:sld>
</file>

<file path=ppt/slides/slide2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94322" y="28051"/>
            <a:ext cx="69659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0" dirty="0">
                <a:latin typeface="LM Sans 17"/>
                <a:cs typeface="LM Sans 17"/>
              </a:rPr>
              <a:t>Last</a:t>
            </a:r>
            <a:r>
              <a:rPr sz="1400" spc="-50" dirty="0">
                <a:latin typeface="LM Sans 17"/>
                <a:cs typeface="LM Sans 17"/>
              </a:rPr>
              <a:t> </a:t>
            </a:r>
            <a:r>
              <a:rPr sz="1400" spc="10" dirty="0">
                <a:latin typeface="LM Sans 17"/>
                <a:cs typeface="LM Sans 17"/>
              </a:rPr>
              <a:t>slide</a:t>
            </a:r>
            <a:endParaRPr sz="1400">
              <a:latin typeface="LM Sans 17"/>
              <a:cs typeface="LM Sans 17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title"/>
          </p:nvPr>
        </p:nvSpPr>
        <p:spPr>
          <a:xfrm>
            <a:off x="462249" y="555625"/>
            <a:ext cx="4756785" cy="686423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algn="ctr">
              <a:lnSpc>
                <a:spcPts val="2915"/>
              </a:lnSpc>
              <a:spcBef>
                <a:spcPts val="125"/>
              </a:spcBef>
            </a:pPr>
            <a:r>
              <a:rPr spc="10" dirty="0"/>
              <a:t>Thank</a:t>
            </a:r>
            <a:r>
              <a:rPr spc="-5" dirty="0"/>
              <a:t> you!</a:t>
            </a:r>
          </a:p>
          <a:p>
            <a:pPr algn="ctr">
              <a:lnSpc>
                <a:spcPts val="2435"/>
              </a:lnSpc>
            </a:pPr>
            <a:r>
              <a:rPr sz="2050" spc="5" dirty="0"/>
              <a:t>And </a:t>
            </a:r>
            <a:r>
              <a:rPr sz="2050" spc="-10" dirty="0"/>
              <a:t>may </a:t>
            </a:r>
            <a:r>
              <a:rPr sz="2050" spc="5" dirty="0"/>
              <a:t>the Source </a:t>
            </a:r>
            <a:r>
              <a:rPr sz="2050" spc="30" dirty="0"/>
              <a:t>be </a:t>
            </a:r>
            <a:r>
              <a:rPr sz="2050" spc="5" dirty="0"/>
              <a:t>with</a:t>
            </a:r>
            <a:r>
              <a:rPr sz="2050" spc="-70" dirty="0"/>
              <a:t> </a:t>
            </a:r>
            <a:r>
              <a:rPr sz="2050" spc="-10" dirty="0"/>
              <a:t>you</a:t>
            </a:r>
            <a:endParaRPr sz="205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993F07-81C5-4B32-F6F4-FC4319559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lang="en-US" spc="-5"/>
              <a:t>Remake by Mao Huynh</a:t>
            </a:r>
            <a:endParaRPr lang="en-US" spc="-5" dirty="0">
              <a:latin typeface="Noto Sans Mono CJK JP Bold"/>
              <a:cs typeface="Noto Sans Mono CJK JP Bold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048D3B-9825-6037-25D0-DC6B62F03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60"/>
              </a:spcBef>
            </a:pPr>
            <a:fld id="{81D60167-4931-47E6-BA6A-407CBD079E47}" type="slidenum">
              <a:rPr lang="en-US" spc="-5" smtClean="0"/>
              <a:t>263</a:t>
            </a:fld>
            <a:r>
              <a:rPr lang="en-US" spc="-5"/>
              <a:t>/300</a:t>
            </a:r>
            <a:endParaRPr lang="en-US" spc="-5" dirty="0"/>
          </a:p>
        </p:txBody>
      </p:sp>
    </p:spTree>
  </p:cSld>
  <p:clrMapOvr>
    <a:masterClrMapping/>
  </p:clrMapOvr>
  <p:transition>
    <p:cut/>
  </p:transition>
</p:sld>
</file>

<file path=ppt/slides/slide2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4322" y="28051"/>
            <a:ext cx="106362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0" dirty="0"/>
              <a:t>Rights to</a:t>
            </a:r>
            <a:r>
              <a:rPr sz="1400" spc="-50" dirty="0"/>
              <a:t> </a:t>
            </a:r>
            <a:r>
              <a:rPr sz="1400" spc="5" dirty="0"/>
              <a:t>copy</a:t>
            </a:r>
            <a:endParaRPr sz="1400"/>
          </a:p>
        </p:txBody>
      </p:sp>
      <p:sp>
        <p:nvSpPr>
          <p:cNvPr id="29" name="object 29"/>
          <p:cNvSpPr txBox="1">
            <a:spLocks noGrp="1"/>
          </p:cNvSpPr>
          <p:nvPr>
            <p:ph type="ftr" sz="quarter" idx="11"/>
          </p:nvPr>
        </p:nvSpPr>
        <p:spPr>
          <a:xfrm>
            <a:off x="273532" y="3143455"/>
            <a:ext cx="2518410" cy="82074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lang="en-US" spc="-5" dirty="0"/>
              <a:t>Remake by Mao Huynh</a:t>
            </a:r>
            <a:endParaRPr spc="-5" dirty="0">
              <a:latin typeface="Noto Sans Mono CJK JP Bold"/>
              <a:cs typeface="Noto Sans Mono CJK JP Bold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62434"/>
            <a:ext cx="5760085" cy="329565"/>
            <a:chOff x="0" y="62434"/>
            <a:chExt cx="5760085" cy="329565"/>
          </a:xfrm>
        </p:grpSpPr>
        <p:sp>
          <p:nvSpPr>
            <p:cNvPr id="4" name="object 4"/>
            <p:cNvSpPr/>
            <p:nvPr/>
          </p:nvSpPr>
          <p:spPr>
            <a:xfrm>
              <a:off x="0" y="287477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12653">
              <a:solidFill>
                <a:srgbClr val="F47F1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1594" y="66291"/>
              <a:ext cx="210820" cy="279400"/>
            </a:xfrm>
            <a:custGeom>
              <a:avLst/>
              <a:gdLst/>
              <a:ahLst/>
              <a:cxnLst/>
              <a:rect l="l" t="t" r="r" b="b"/>
              <a:pathLst>
                <a:path w="210820" h="279400">
                  <a:moveTo>
                    <a:pt x="105168" y="279113"/>
                  </a:moveTo>
                  <a:lnTo>
                    <a:pt x="64231" y="268145"/>
                  </a:lnTo>
                  <a:lnTo>
                    <a:pt x="30803" y="238237"/>
                  </a:lnTo>
                  <a:lnTo>
                    <a:pt x="8264" y="193878"/>
                  </a:lnTo>
                  <a:lnTo>
                    <a:pt x="0" y="139556"/>
                  </a:lnTo>
                  <a:lnTo>
                    <a:pt x="8264" y="85235"/>
                  </a:lnTo>
                  <a:lnTo>
                    <a:pt x="30803" y="40875"/>
                  </a:lnTo>
                  <a:lnTo>
                    <a:pt x="64231" y="10967"/>
                  </a:lnTo>
                  <a:lnTo>
                    <a:pt x="105168" y="0"/>
                  </a:lnTo>
                  <a:lnTo>
                    <a:pt x="146106" y="10967"/>
                  </a:lnTo>
                  <a:lnTo>
                    <a:pt x="179536" y="40875"/>
                  </a:lnTo>
                  <a:lnTo>
                    <a:pt x="202075" y="85235"/>
                  </a:lnTo>
                  <a:lnTo>
                    <a:pt x="210339" y="139556"/>
                  </a:lnTo>
                  <a:lnTo>
                    <a:pt x="202075" y="193878"/>
                  </a:lnTo>
                  <a:lnTo>
                    <a:pt x="179536" y="238237"/>
                  </a:lnTo>
                  <a:lnTo>
                    <a:pt x="146106" y="268145"/>
                  </a:lnTo>
                  <a:lnTo>
                    <a:pt x="105168" y="27911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1594" y="66291"/>
              <a:ext cx="210820" cy="279400"/>
            </a:xfrm>
            <a:custGeom>
              <a:avLst/>
              <a:gdLst/>
              <a:ahLst/>
              <a:cxnLst/>
              <a:rect l="l" t="t" r="r" b="b"/>
              <a:pathLst>
                <a:path w="210820" h="279400">
                  <a:moveTo>
                    <a:pt x="210339" y="139556"/>
                  </a:moveTo>
                  <a:lnTo>
                    <a:pt x="202075" y="193878"/>
                  </a:lnTo>
                  <a:lnTo>
                    <a:pt x="179536" y="238237"/>
                  </a:lnTo>
                  <a:lnTo>
                    <a:pt x="146106" y="268145"/>
                  </a:lnTo>
                  <a:lnTo>
                    <a:pt x="105168" y="279113"/>
                  </a:lnTo>
                  <a:lnTo>
                    <a:pt x="64231" y="268145"/>
                  </a:lnTo>
                  <a:lnTo>
                    <a:pt x="30803" y="238237"/>
                  </a:lnTo>
                  <a:lnTo>
                    <a:pt x="8264" y="193878"/>
                  </a:lnTo>
                  <a:lnTo>
                    <a:pt x="0" y="139556"/>
                  </a:lnTo>
                  <a:lnTo>
                    <a:pt x="8264" y="85235"/>
                  </a:lnTo>
                  <a:lnTo>
                    <a:pt x="30803" y="40875"/>
                  </a:lnTo>
                  <a:lnTo>
                    <a:pt x="64231" y="10967"/>
                  </a:lnTo>
                  <a:lnTo>
                    <a:pt x="105168" y="0"/>
                  </a:lnTo>
                  <a:lnTo>
                    <a:pt x="146106" y="10967"/>
                  </a:lnTo>
                  <a:lnTo>
                    <a:pt x="179536" y="40875"/>
                  </a:lnTo>
                  <a:lnTo>
                    <a:pt x="202075" y="85235"/>
                  </a:lnTo>
                  <a:lnTo>
                    <a:pt x="210339" y="139556"/>
                  </a:lnTo>
                  <a:close/>
                </a:path>
              </a:pathLst>
            </a:custGeom>
            <a:ln w="683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18610" y="169272"/>
              <a:ext cx="43180" cy="57785"/>
            </a:xfrm>
            <a:custGeom>
              <a:avLst/>
              <a:gdLst/>
              <a:ahLst/>
              <a:cxnLst/>
              <a:rect l="l" t="t" r="r" b="b"/>
              <a:pathLst>
                <a:path w="43179" h="57785">
                  <a:moveTo>
                    <a:pt x="5416" y="57232"/>
                  </a:moveTo>
                  <a:lnTo>
                    <a:pt x="2255" y="43803"/>
                  </a:lnTo>
                  <a:lnTo>
                    <a:pt x="399" y="32087"/>
                  </a:lnTo>
                  <a:lnTo>
                    <a:pt x="0" y="19498"/>
                  </a:lnTo>
                  <a:lnTo>
                    <a:pt x="1204" y="3451"/>
                  </a:lnTo>
                  <a:lnTo>
                    <a:pt x="9203" y="1165"/>
                  </a:lnTo>
                  <a:lnTo>
                    <a:pt x="18355" y="0"/>
                  </a:lnTo>
                  <a:lnTo>
                    <a:pt x="29368" y="1863"/>
                  </a:lnTo>
                  <a:lnTo>
                    <a:pt x="42953" y="8665"/>
                  </a:lnTo>
                  <a:lnTo>
                    <a:pt x="34576" y="25126"/>
                  </a:lnTo>
                  <a:lnTo>
                    <a:pt x="25932" y="37564"/>
                  </a:lnTo>
                  <a:lnTo>
                    <a:pt x="16413" y="47694"/>
                  </a:lnTo>
                  <a:lnTo>
                    <a:pt x="5416" y="57232"/>
                  </a:lnTo>
                  <a:close/>
                </a:path>
              </a:pathLst>
            </a:custGeom>
            <a:solidFill>
              <a:srgbClr val="F47E1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18610" y="169272"/>
              <a:ext cx="43180" cy="57785"/>
            </a:xfrm>
            <a:custGeom>
              <a:avLst/>
              <a:gdLst/>
              <a:ahLst/>
              <a:cxnLst/>
              <a:rect l="l" t="t" r="r" b="b"/>
              <a:pathLst>
                <a:path w="43179" h="57785">
                  <a:moveTo>
                    <a:pt x="42953" y="8665"/>
                  </a:moveTo>
                  <a:lnTo>
                    <a:pt x="34576" y="25126"/>
                  </a:lnTo>
                  <a:lnTo>
                    <a:pt x="25932" y="37564"/>
                  </a:lnTo>
                  <a:lnTo>
                    <a:pt x="16413" y="47694"/>
                  </a:lnTo>
                  <a:lnTo>
                    <a:pt x="5416" y="57232"/>
                  </a:lnTo>
                  <a:lnTo>
                    <a:pt x="2255" y="43803"/>
                  </a:lnTo>
                  <a:lnTo>
                    <a:pt x="399" y="32087"/>
                  </a:lnTo>
                  <a:lnTo>
                    <a:pt x="0" y="19498"/>
                  </a:lnTo>
                  <a:lnTo>
                    <a:pt x="1204" y="3451"/>
                  </a:lnTo>
                  <a:lnTo>
                    <a:pt x="9203" y="1165"/>
                  </a:lnTo>
                  <a:lnTo>
                    <a:pt x="18355" y="0"/>
                  </a:lnTo>
                  <a:lnTo>
                    <a:pt x="29368" y="1863"/>
                  </a:lnTo>
                  <a:lnTo>
                    <a:pt x="42953" y="8665"/>
                  </a:lnTo>
                  <a:close/>
                </a:path>
              </a:pathLst>
            </a:custGeom>
            <a:ln w="71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15189" y="169024"/>
              <a:ext cx="270510" cy="93980"/>
            </a:xfrm>
            <a:custGeom>
              <a:avLst/>
              <a:gdLst/>
              <a:ahLst/>
              <a:cxnLst/>
              <a:rect l="l" t="t" r="r" b="b"/>
              <a:pathLst>
                <a:path w="270510" h="93979">
                  <a:moveTo>
                    <a:pt x="31711" y="92189"/>
                  </a:moveTo>
                  <a:lnTo>
                    <a:pt x="30734" y="73571"/>
                  </a:lnTo>
                  <a:lnTo>
                    <a:pt x="30645" y="27203"/>
                  </a:lnTo>
                  <a:lnTo>
                    <a:pt x="29984" y="0"/>
                  </a:lnTo>
                  <a:lnTo>
                    <a:pt x="23418" y="12509"/>
                  </a:lnTo>
                  <a:lnTo>
                    <a:pt x="13563" y="32448"/>
                  </a:lnTo>
                  <a:lnTo>
                    <a:pt x="4419" y="58915"/>
                  </a:lnTo>
                  <a:lnTo>
                    <a:pt x="0" y="91020"/>
                  </a:lnTo>
                  <a:lnTo>
                    <a:pt x="4089" y="93878"/>
                  </a:lnTo>
                  <a:lnTo>
                    <a:pt x="14135" y="81089"/>
                  </a:lnTo>
                  <a:lnTo>
                    <a:pt x="25044" y="73571"/>
                  </a:lnTo>
                  <a:lnTo>
                    <a:pt x="31711" y="92189"/>
                  </a:lnTo>
                  <a:close/>
                </a:path>
                <a:path w="270510" h="93979">
                  <a:moveTo>
                    <a:pt x="270332" y="82613"/>
                  </a:moveTo>
                  <a:lnTo>
                    <a:pt x="253441" y="30251"/>
                  </a:lnTo>
                  <a:lnTo>
                    <a:pt x="232994" y="1244"/>
                  </a:lnTo>
                  <a:lnTo>
                    <a:pt x="232168" y="25565"/>
                  </a:lnTo>
                  <a:lnTo>
                    <a:pt x="232054" y="67005"/>
                  </a:lnTo>
                  <a:lnTo>
                    <a:pt x="230847" y="83654"/>
                  </a:lnTo>
                  <a:lnTo>
                    <a:pt x="239153" y="67005"/>
                  </a:lnTo>
                  <a:lnTo>
                    <a:pt x="252717" y="73723"/>
                  </a:lnTo>
                  <a:lnTo>
                    <a:pt x="265226" y="85153"/>
                  </a:lnTo>
                  <a:lnTo>
                    <a:pt x="270332" y="8261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64334" y="306892"/>
              <a:ext cx="67945" cy="57785"/>
            </a:xfrm>
            <a:custGeom>
              <a:avLst/>
              <a:gdLst/>
              <a:ahLst/>
              <a:cxnLst/>
              <a:rect l="l" t="t" r="r" b="b"/>
              <a:pathLst>
                <a:path w="67945" h="57785">
                  <a:moveTo>
                    <a:pt x="17468" y="57373"/>
                  </a:moveTo>
                  <a:lnTo>
                    <a:pt x="5483" y="52444"/>
                  </a:lnTo>
                  <a:lnTo>
                    <a:pt x="0" y="42633"/>
                  </a:lnTo>
                  <a:lnTo>
                    <a:pt x="2583" y="28325"/>
                  </a:lnTo>
                  <a:lnTo>
                    <a:pt x="10559" y="14015"/>
                  </a:lnTo>
                  <a:lnTo>
                    <a:pt x="20423" y="3748"/>
                  </a:lnTo>
                  <a:lnTo>
                    <a:pt x="31289" y="0"/>
                  </a:lnTo>
                  <a:lnTo>
                    <a:pt x="42271" y="5248"/>
                  </a:lnTo>
                  <a:lnTo>
                    <a:pt x="50258" y="13371"/>
                  </a:lnTo>
                  <a:lnTo>
                    <a:pt x="54577" y="18494"/>
                  </a:lnTo>
                  <a:lnTo>
                    <a:pt x="59005" y="24453"/>
                  </a:lnTo>
                  <a:lnTo>
                    <a:pt x="67320" y="35081"/>
                  </a:lnTo>
                  <a:lnTo>
                    <a:pt x="66339" y="43642"/>
                  </a:lnTo>
                  <a:lnTo>
                    <a:pt x="59423" y="49820"/>
                  </a:lnTo>
                  <a:lnTo>
                    <a:pt x="48223" y="54116"/>
                  </a:lnTo>
                  <a:lnTo>
                    <a:pt x="34387" y="57035"/>
                  </a:lnTo>
                  <a:lnTo>
                    <a:pt x="17468" y="57373"/>
                  </a:lnTo>
                  <a:close/>
                </a:path>
              </a:pathLst>
            </a:custGeom>
            <a:solidFill>
              <a:srgbClr val="F47E1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64334" y="306892"/>
              <a:ext cx="67945" cy="57785"/>
            </a:xfrm>
            <a:custGeom>
              <a:avLst/>
              <a:gdLst/>
              <a:ahLst/>
              <a:cxnLst/>
              <a:rect l="l" t="t" r="r" b="b"/>
              <a:pathLst>
                <a:path w="67945" h="57785">
                  <a:moveTo>
                    <a:pt x="67320" y="35081"/>
                  </a:moveTo>
                  <a:lnTo>
                    <a:pt x="34387" y="57035"/>
                  </a:lnTo>
                  <a:lnTo>
                    <a:pt x="17468" y="57373"/>
                  </a:lnTo>
                  <a:lnTo>
                    <a:pt x="5483" y="52444"/>
                  </a:lnTo>
                  <a:lnTo>
                    <a:pt x="0" y="42633"/>
                  </a:lnTo>
                  <a:lnTo>
                    <a:pt x="2583" y="28325"/>
                  </a:lnTo>
                  <a:lnTo>
                    <a:pt x="10559" y="14015"/>
                  </a:lnTo>
                  <a:lnTo>
                    <a:pt x="20423" y="3748"/>
                  </a:lnTo>
                  <a:lnTo>
                    <a:pt x="31289" y="0"/>
                  </a:lnTo>
                  <a:lnTo>
                    <a:pt x="42271" y="5248"/>
                  </a:lnTo>
                  <a:lnTo>
                    <a:pt x="50258" y="13371"/>
                  </a:lnTo>
                  <a:lnTo>
                    <a:pt x="54577" y="18494"/>
                  </a:lnTo>
                  <a:lnTo>
                    <a:pt x="59005" y="24453"/>
                  </a:lnTo>
                  <a:lnTo>
                    <a:pt x="67320" y="35081"/>
                  </a:lnTo>
                  <a:close/>
                </a:path>
              </a:pathLst>
            </a:custGeom>
            <a:ln w="668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51209" y="312348"/>
              <a:ext cx="71755" cy="60960"/>
            </a:xfrm>
            <a:custGeom>
              <a:avLst/>
              <a:gdLst/>
              <a:ahLst/>
              <a:cxnLst/>
              <a:rect l="l" t="t" r="r" b="b"/>
              <a:pathLst>
                <a:path w="71754" h="60960">
                  <a:moveTo>
                    <a:pt x="52961" y="60952"/>
                  </a:moveTo>
                  <a:lnTo>
                    <a:pt x="8390" y="52927"/>
                  </a:lnTo>
                  <a:lnTo>
                    <a:pt x="0" y="37271"/>
                  </a:lnTo>
                  <a:lnTo>
                    <a:pt x="8833" y="25979"/>
                  </a:lnTo>
                  <a:lnTo>
                    <a:pt x="13538" y="19648"/>
                  </a:lnTo>
                  <a:lnTo>
                    <a:pt x="18127" y="14205"/>
                  </a:lnTo>
                  <a:lnTo>
                    <a:pt x="26612" y="5574"/>
                  </a:lnTo>
                  <a:lnTo>
                    <a:pt x="38278" y="0"/>
                  </a:lnTo>
                  <a:lnTo>
                    <a:pt x="49821" y="3982"/>
                  </a:lnTo>
                  <a:lnTo>
                    <a:pt x="60300" y="14891"/>
                  </a:lnTo>
                  <a:lnTo>
                    <a:pt x="68772" y="30094"/>
                  </a:lnTo>
                  <a:lnTo>
                    <a:pt x="71518" y="45293"/>
                  </a:lnTo>
                  <a:lnTo>
                    <a:pt x="65693" y="55716"/>
                  </a:lnTo>
                  <a:lnTo>
                    <a:pt x="52961" y="60952"/>
                  </a:lnTo>
                  <a:close/>
                </a:path>
              </a:pathLst>
            </a:custGeom>
            <a:solidFill>
              <a:srgbClr val="F47E1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51209" y="312348"/>
              <a:ext cx="71755" cy="60960"/>
            </a:xfrm>
            <a:custGeom>
              <a:avLst/>
              <a:gdLst/>
              <a:ahLst/>
              <a:cxnLst/>
              <a:rect l="l" t="t" r="r" b="b"/>
              <a:pathLst>
                <a:path w="71754" h="60960">
                  <a:moveTo>
                    <a:pt x="0" y="37271"/>
                  </a:moveTo>
                  <a:lnTo>
                    <a:pt x="34985" y="60595"/>
                  </a:lnTo>
                  <a:lnTo>
                    <a:pt x="52961" y="60952"/>
                  </a:lnTo>
                  <a:lnTo>
                    <a:pt x="65693" y="55716"/>
                  </a:lnTo>
                  <a:lnTo>
                    <a:pt x="71518" y="45293"/>
                  </a:lnTo>
                  <a:lnTo>
                    <a:pt x="68772" y="30094"/>
                  </a:lnTo>
                  <a:lnTo>
                    <a:pt x="60300" y="14891"/>
                  </a:lnTo>
                  <a:lnTo>
                    <a:pt x="49821" y="3982"/>
                  </a:lnTo>
                  <a:lnTo>
                    <a:pt x="38278" y="0"/>
                  </a:lnTo>
                  <a:lnTo>
                    <a:pt x="26612" y="5574"/>
                  </a:lnTo>
                  <a:lnTo>
                    <a:pt x="18127" y="14205"/>
                  </a:lnTo>
                  <a:lnTo>
                    <a:pt x="13538" y="19648"/>
                  </a:lnTo>
                  <a:lnTo>
                    <a:pt x="8833" y="25979"/>
                  </a:lnTo>
                  <a:lnTo>
                    <a:pt x="0" y="37271"/>
                  </a:lnTo>
                  <a:close/>
                </a:path>
              </a:pathLst>
            </a:custGeom>
            <a:ln w="71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90779" y="129247"/>
              <a:ext cx="106680" cy="24765"/>
            </a:xfrm>
            <a:custGeom>
              <a:avLst/>
              <a:gdLst/>
              <a:ahLst/>
              <a:cxnLst/>
              <a:rect l="l" t="t" r="r" b="b"/>
              <a:pathLst>
                <a:path w="106679" h="24764">
                  <a:moveTo>
                    <a:pt x="17183" y="11201"/>
                  </a:moveTo>
                  <a:lnTo>
                    <a:pt x="16878" y="7454"/>
                  </a:lnTo>
                  <a:lnTo>
                    <a:pt x="15125" y="2209"/>
                  </a:lnTo>
                  <a:lnTo>
                    <a:pt x="11925" y="0"/>
                  </a:lnTo>
                  <a:lnTo>
                    <a:pt x="3060" y="368"/>
                  </a:lnTo>
                  <a:lnTo>
                    <a:pt x="0" y="4851"/>
                  </a:lnTo>
                  <a:lnTo>
                    <a:pt x="495" y="17360"/>
                  </a:lnTo>
                  <a:lnTo>
                    <a:pt x="2324" y="20510"/>
                  </a:lnTo>
                  <a:lnTo>
                    <a:pt x="11404" y="23596"/>
                  </a:lnTo>
                  <a:lnTo>
                    <a:pt x="15760" y="20320"/>
                  </a:lnTo>
                  <a:lnTo>
                    <a:pt x="17183" y="11201"/>
                  </a:lnTo>
                  <a:close/>
                </a:path>
                <a:path w="106679" h="24764">
                  <a:moveTo>
                    <a:pt x="106273" y="12115"/>
                  </a:moveTo>
                  <a:lnTo>
                    <a:pt x="105956" y="8369"/>
                  </a:lnTo>
                  <a:lnTo>
                    <a:pt x="104203" y="3124"/>
                  </a:lnTo>
                  <a:lnTo>
                    <a:pt x="101003" y="927"/>
                  </a:lnTo>
                  <a:lnTo>
                    <a:pt x="92151" y="1295"/>
                  </a:lnTo>
                  <a:lnTo>
                    <a:pt x="89090" y="5778"/>
                  </a:lnTo>
                  <a:lnTo>
                    <a:pt x="89573" y="18275"/>
                  </a:lnTo>
                  <a:lnTo>
                    <a:pt x="91401" y="21424"/>
                  </a:lnTo>
                  <a:lnTo>
                    <a:pt x="100482" y="24511"/>
                  </a:lnTo>
                  <a:lnTo>
                    <a:pt x="104851" y="21247"/>
                  </a:lnTo>
                  <a:lnTo>
                    <a:pt x="106273" y="1211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28413" y="198349"/>
              <a:ext cx="130810" cy="173355"/>
            </a:xfrm>
            <a:custGeom>
              <a:avLst/>
              <a:gdLst/>
              <a:ahLst/>
              <a:cxnLst/>
              <a:rect l="l" t="t" r="r" b="b"/>
              <a:pathLst>
                <a:path w="130809" h="173354">
                  <a:moveTo>
                    <a:pt x="65170" y="172961"/>
                  </a:moveTo>
                  <a:lnTo>
                    <a:pt x="90538" y="166165"/>
                  </a:lnTo>
                  <a:lnTo>
                    <a:pt x="111255" y="147631"/>
                  </a:lnTo>
                  <a:lnTo>
                    <a:pt x="125221" y="120141"/>
                  </a:lnTo>
                  <a:lnTo>
                    <a:pt x="130343" y="86478"/>
                  </a:lnTo>
                  <a:lnTo>
                    <a:pt x="125221" y="52818"/>
                  </a:lnTo>
                  <a:lnTo>
                    <a:pt x="111255" y="25329"/>
                  </a:lnTo>
                  <a:lnTo>
                    <a:pt x="90538" y="6796"/>
                  </a:lnTo>
                  <a:lnTo>
                    <a:pt x="65170" y="0"/>
                  </a:lnTo>
                  <a:lnTo>
                    <a:pt x="39803" y="6796"/>
                  </a:lnTo>
                  <a:lnTo>
                    <a:pt x="19088" y="25329"/>
                  </a:lnTo>
                  <a:lnTo>
                    <a:pt x="5121" y="52818"/>
                  </a:lnTo>
                  <a:lnTo>
                    <a:pt x="0" y="86478"/>
                  </a:lnTo>
                  <a:lnTo>
                    <a:pt x="5121" y="120141"/>
                  </a:lnTo>
                  <a:lnTo>
                    <a:pt x="19088" y="147631"/>
                  </a:lnTo>
                  <a:lnTo>
                    <a:pt x="39803" y="166165"/>
                  </a:lnTo>
                  <a:lnTo>
                    <a:pt x="65170" y="17296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28413" y="198349"/>
              <a:ext cx="130810" cy="173355"/>
            </a:xfrm>
            <a:custGeom>
              <a:avLst/>
              <a:gdLst/>
              <a:ahLst/>
              <a:cxnLst/>
              <a:rect l="l" t="t" r="r" b="b"/>
              <a:pathLst>
                <a:path w="130809" h="173354">
                  <a:moveTo>
                    <a:pt x="0" y="86478"/>
                  </a:moveTo>
                  <a:lnTo>
                    <a:pt x="5121" y="120141"/>
                  </a:lnTo>
                  <a:lnTo>
                    <a:pt x="19088" y="147631"/>
                  </a:lnTo>
                  <a:lnTo>
                    <a:pt x="39803" y="166165"/>
                  </a:lnTo>
                  <a:lnTo>
                    <a:pt x="65170" y="172961"/>
                  </a:lnTo>
                  <a:lnTo>
                    <a:pt x="90538" y="166165"/>
                  </a:lnTo>
                  <a:lnTo>
                    <a:pt x="111255" y="147631"/>
                  </a:lnTo>
                  <a:lnTo>
                    <a:pt x="125221" y="120141"/>
                  </a:lnTo>
                  <a:lnTo>
                    <a:pt x="130343" y="86478"/>
                  </a:lnTo>
                  <a:lnTo>
                    <a:pt x="125221" y="52818"/>
                  </a:lnTo>
                  <a:lnTo>
                    <a:pt x="111255" y="25329"/>
                  </a:lnTo>
                  <a:lnTo>
                    <a:pt x="90538" y="6796"/>
                  </a:lnTo>
                  <a:lnTo>
                    <a:pt x="65170" y="0"/>
                  </a:lnTo>
                  <a:lnTo>
                    <a:pt x="39803" y="6796"/>
                  </a:lnTo>
                  <a:lnTo>
                    <a:pt x="19088" y="25329"/>
                  </a:lnTo>
                  <a:lnTo>
                    <a:pt x="5121" y="52818"/>
                  </a:lnTo>
                  <a:lnTo>
                    <a:pt x="0" y="86478"/>
                  </a:lnTo>
                  <a:close/>
                </a:path>
              </a:pathLst>
            </a:custGeom>
            <a:ln w="58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84413" y="262165"/>
              <a:ext cx="26670" cy="35560"/>
            </a:xfrm>
            <a:custGeom>
              <a:avLst/>
              <a:gdLst/>
              <a:ahLst/>
              <a:cxnLst/>
              <a:rect l="l" t="t" r="r" b="b"/>
              <a:pathLst>
                <a:path w="26670" h="35560">
                  <a:moveTo>
                    <a:pt x="23262" y="35464"/>
                  </a:moveTo>
                  <a:lnTo>
                    <a:pt x="16446" y="29554"/>
                  </a:lnTo>
                  <a:lnTo>
                    <a:pt x="10546" y="23276"/>
                  </a:lnTo>
                  <a:lnTo>
                    <a:pt x="5189" y="15568"/>
                  </a:lnTo>
                  <a:lnTo>
                    <a:pt x="0" y="5367"/>
                  </a:lnTo>
                  <a:lnTo>
                    <a:pt x="8417" y="1154"/>
                  </a:lnTo>
                  <a:lnTo>
                    <a:pt x="15242" y="0"/>
                  </a:lnTo>
                  <a:lnTo>
                    <a:pt x="20913" y="722"/>
                  </a:lnTo>
                  <a:lnTo>
                    <a:pt x="25870" y="2139"/>
                  </a:lnTo>
                  <a:lnTo>
                    <a:pt x="26617" y="12083"/>
                  </a:lnTo>
                  <a:lnTo>
                    <a:pt x="26369" y="19884"/>
                  </a:lnTo>
                  <a:lnTo>
                    <a:pt x="25220" y="27143"/>
                  </a:lnTo>
                  <a:lnTo>
                    <a:pt x="23262" y="35464"/>
                  </a:lnTo>
                  <a:close/>
                </a:path>
              </a:pathLst>
            </a:custGeom>
            <a:solidFill>
              <a:srgbClr val="F47E1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84413" y="262165"/>
              <a:ext cx="26670" cy="35560"/>
            </a:xfrm>
            <a:custGeom>
              <a:avLst/>
              <a:gdLst/>
              <a:ahLst/>
              <a:cxnLst/>
              <a:rect l="l" t="t" r="r" b="b"/>
              <a:pathLst>
                <a:path w="26670" h="35560">
                  <a:moveTo>
                    <a:pt x="0" y="5367"/>
                  </a:moveTo>
                  <a:lnTo>
                    <a:pt x="5189" y="15568"/>
                  </a:lnTo>
                  <a:lnTo>
                    <a:pt x="10546" y="23276"/>
                  </a:lnTo>
                  <a:lnTo>
                    <a:pt x="16446" y="29554"/>
                  </a:lnTo>
                  <a:lnTo>
                    <a:pt x="23262" y="35464"/>
                  </a:lnTo>
                  <a:lnTo>
                    <a:pt x="25220" y="27143"/>
                  </a:lnTo>
                  <a:lnTo>
                    <a:pt x="26369" y="19884"/>
                  </a:lnTo>
                  <a:lnTo>
                    <a:pt x="26617" y="12083"/>
                  </a:lnTo>
                  <a:lnTo>
                    <a:pt x="25870" y="2139"/>
                  </a:lnTo>
                  <a:lnTo>
                    <a:pt x="20913" y="722"/>
                  </a:lnTo>
                  <a:lnTo>
                    <a:pt x="15242" y="0"/>
                  </a:lnTo>
                  <a:lnTo>
                    <a:pt x="8417" y="1154"/>
                  </a:lnTo>
                  <a:lnTo>
                    <a:pt x="0" y="5367"/>
                  </a:lnTo>
                  <a:close/>
                </a:path>
              </a:pathLst>
            </a:custGeom>
            <a:ln w="60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07594" y="262013"/>
              <a:ext cx="167640" cy="58419"/>
            </a:xfrm>
            <a:custGeom>
              <a:avLst/>
              <a:gdLst/>
              <a:ahLst/>
              <a:cxnLst/>
              <a:rect l="l" t="t" r="r" b="b"/>
              <a:pathLst>
                <a:path w="167640" h="58420">
                  <a:moveTo>
                    <a:pt x="24472" y="51841"/>
                  </a:moveTo>
                  <a:lnTo>
                    <a:pt x="23710" y="41516"/>
                  </a:lnTo>
                  <a:lnTo>
                    <a:pt x="23647" y="15836"/>
                  </a:lnTo>
                  <a:lnTo>
                    <a:pt x="23126" y="774"/>
                  </a:lnTo>
                  <a:lnTo>
                    <a:pt x="18059" y="7708"/>
                  </a:lnTo>
                  <a:lnTo>
                    <a:pt x="10464" y="18745"/>
                  </a:lnTo>
                  <a:lnTo>
                    <a:pt x="3403" y="33401"/>
                  </a:lnTo>
                  <a:lnTo>
                    <a:pt x="0" y="51193"/>
                  </a:lnTo>
                  <a:lnTo>
                    <a:pt x="3162" y="52768"/>
                  </a:lnTo>
                  <a:lnTo>
                    <a:pt x="10909" y="45681"/>
                  </a:lnTo>
                  <a:lnTo>
                    <a:pt x="19316" y="41516"/>
                  </a:lnTo>
                  <a:lnTo>
                    <a:pt x="24472" y="51841"/>
                  </a:lnTo>
                  <a:close/>
                </a:path>
                <a:path w="167640" h="58420">
                  <a:moveTo>
                    <a:pt x="167513" y="56400"/>
                  </a:moveTo>
                  <a:lnTo>
                    <a:pt x="153009" y="7759"/>
                  </a:lnTo>
                  <a:lnTo>
                    <a:pt x="148932" y="0"/>
                  </a:lnTo>
                  <a:lnTo>
                    <a:pt x="148526" y="16865"/>
                  </a:lnTo>
                  <a:lnTo>
                    <a:pt x="148463" y="45593"/>
                  </a:lnTo>
                  <a:lnTo>
                    <a:pt x="147866" y="57124"/>
                  </a:lnTo>
                  <a:lnTo>
                    <a:pt x="151993" y="45593"/>
                  </a:lnTo>
                  <a:lnTo>
                    <a:pt x="158750" y="50253"/>
                  </a:lnTo>
                  <a:lnTo>
                    <a:pt x="164973" y="58166"/>
                  </a:lnTo>
                  <a:lnTo>
                    <a:pt x="167513" y="564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02948" y="347445"/>
              <a:ext cx="41910" cy="35560"/>
            </a:xfrm>
            <a:custGeom>
              <a:avLst/>
              <a:gdLst/>
              <a:ahLst/>
              <a:cxnLst/>
              <a:rect l="l" t="t" r="r" b="b"/>
              <a:pathLst>
                <a:path w="41909" h="35560">
                  <a:moveTo>
                    <a:pt x="30892" y="35554"/>
                  </a:moveTo>
                  <a:lnTo>
                    <a:pt x="0" y="21739"/>
                  </a:lnTo>
                  <a:lnTo>
                    <a:pt x="5152" y="15152"/>
                  </a:lnTo>
                  <a:lnTo>
                    <a:pt x="7895" y="11460"/>
                  </a:lnTo>
                  <a:lnTo>
                    <a:pt x="10572" y="8285"/>
                  </a:lnTo>
                  <a:lnTo>
                    <a:pt x="15522" y="3251"/>
                  </a:lnTo>
                  <a:lnTo>
                    <a:pt x="22327" y="0"/>
                  </a:lnTo>
                  <a:lnTo>
                    <a:pt x="29061" y="2322"/>
                  </a:lnTo>
                  <a:lnTo>
                    <a:pt x="35174" y="8684"/>
                  </a:lnTo>
                  <a:lnTo>
                    <a:pt x="40117" y="17552"/>
                  </a:lnTo>
                  <a:lnTo>
                    <a:pt x="41717" y="26418"/>
                  </a:lnTo>
                  <a:lnTo>
                    <a:pt x="38319" y="32499"/>
                  </a:lnTo>
                  <a:lnTo>
                    <a:pt x="30892" y="35554"/>
                  </a:lnTo>
                  <a:close/>
                </a:path>
              </a:pathLst>
            </a:custGeom>
            <a:solidFill>
              <a:srgbClr val="F47E1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02948" y="347445"/>
              <a:ext cx="41910" cy="35560"/>
            </a:xfrm>
            <a:custGeom>
              <a:avLst/>
              <a:gdLst/>
              <a:ahLst/>
              <a:cxnLst/>
              <a:rect l="l" t="t" r="r" b="b"/>
              <a:pathLst>
                <a:path w="41909" h="35560">
                  <a:moveTo>
                    <a:pt x="0" y="21739"/>
                  </a:moveTo>
                  <a:lnTo>
                    <a:pt x="30892" y="35554"/>
                  </a:lnTo>
                  <a:lnTo>
                    <a:pt x="38319" y="32499"/>
                  </a:lnTo>
                  <a:lnTo>
                    <a:pt x="41717" y="26418"/>
                  </a:lnTo>
                  <a:lnTo>
                    <a:pt x="40117" y="17552"/>
                  </a:lnTo>
                  <a:lnTo>
                    <a:pt x="35174" y="8684"/>
                  </a:lnTo>
                  <a:lnTo>
                    <a:pt x="29061" y="2322"/>
                  </a:lnTo>
                  <a:lnTo>
                    <a:pt x="22327" y="0"/>
                  </a:lnTo>
                  <a:lnTo>
                    <a:pt x="15522" y="3251"/>
                  </a:lnTo>
                  <a:lnTo>
                    <a:pt x="10572" y="8285"/>
                  </a:lnTo>
                  <a:lnTo>
                    <a:pt x="7895" y="11460"/>
                  </a:lnTo>
                  <a:lnTo>
                    <a:pt x="5152" y="15152"/>
                  </a:lnTo>
                  <a:lnTo>
                    <a:pt x="0" y="21739"/>
                  </a:lnTo>
                  <a:close/>
                </a:path>
              </a:pathLst>
            </a:custGeom>
            <a:ln w="60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46512" y="350825"/>
              <a:ext cx="44450" cy="38100"/>
            </a:xfrm>
            <a:custGeom>
              <a:avLst/>
              <a:gdLst/>
              <a:ahLst/>
              <a:cxnLst/>
              <a:rect l="l" t="t" r="r" b="b"/>
              <a:pathLst>
                <a:path w="44450" h="38100">
                  <a:moveTo>
                    <a:pt x="11499" y="37772"/>
                  </a:moveTo>
                  <a:lnTo>
                    <a:pt x="3609" y="34526"/>
                  </a:lnTo>
                  <a:lnTo>
                    <a:pt x="0" y="28067"/>
                  </a:lnTo>
                  <a:lnTo>
                    <a:pt x="1700" y="18648"/>
                  </a:lnTo>
                  <a:lnTo>
                    <a:pt x="6951" y="9228"/>
                  </a:lnTo>
                  <a:lnTo>
                    <a:pt x="13444" y="2468"/>
                  </a:lnTo>
                  <a:lnTo>
                    <a:pt x="20597" y="0"/>
                  </a:lnTo>
                  <a:lnTo>
                    <a:pt x="27826" y="3453"/>
                  </a:lnTo>
                  <a:lnTo>
                    <a:pt x="33084" y="8802"/>
                  </a:lnTo>
                  <a:lnTo>
                    <a:pt x="35927" y="12175"/>
                  </a:lnTo>
                  <a:lnTo>
                    <a:pt x="38843" y="16099"/>
                  </a:lnTo>
                  <a:lnTo>
                    <a:pt x="44318" y="23097"/>
                  </a:lnTo>
                  <a:lnTo>
                    <a:pt x="43670" y="28732"/>
                  </a:lnTo>
                  <a:lnTo>
                    <a:pt x="39117" y="32798"/>
                  </a:lnTo>
                  <a:lnTo>
                    <a:pt x="31745" y="35627"/>
                  </a:lnTo>
                  <a:lnTo>
                    <a:pt x="22638" y="37550"/>
                  </a:lnTo>
                  <a:lnTo>
                    <a:pt x="11499" y="37772"/>
                  </a:lnTo>
                  <a:close/>
                </a:path>
              </a:pathLst>
            </a:custGeom>
            <a:solidFill>
              <a:srgbClr val="F47E1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46512" y="350825"/>
              <a:ext cx="44450" cy="38100"/>
            </a:xfrm>
            <a:custGeom>
              <a:avLst/>
              <a:gdLst/>
              <a:ahLst/>
              <a:cxnLst/>
              <a:rect l="l" t="t" r="r" b="b"/>
              <a:pathLst>
                <a:path w="44450" h="38100">
                  <a:moveTo>
                    <a:pt x="44318" y="23097"/>
                  </a:moveTo>
                  <a:lnTo>
                    <a:pt x="11499" y="37772"/>
                  </a:lnTo>
                  <a:lnTo>
                    <a:pt x="3609" y="34526"/>
                  </a:lnTo>
                  <a:lnTo>
                    <a:pt x="0" y="28067"/>
                  </a:lnTo>
                  <a:lnTo>
                    <a:pt x="1700" y="18648"/>
                  </a:lnTo>
                  <a:lnTo>
                    <a:pt x="6951" y="9228"/>
                  </a:lnTo>
                  <a:lnTo>
                    <a:pt x="13444" y="2468"/>
                  </a:lnTo>
                  <a:lnTo>
                    <a:pt x="20597" y="0"/>
                  </a:lnTo>
                  <a:lnTo>
                    <a:pt x="27826" y="3453"/>
                  </a:lnTo>
                  <a:lnTo>
                    <a:pt x="33084" y="8802"/>
                  </a:lnTo>
                  <a:lnTo>
                    <a:pt x="35927" y="12175"/>
                  </a:lnTo>
                  <a:lnTo>
                    <a:pt x="38843" y="16099"/>
                  </a:lnTo>
                  <a:lnTo>
                    <a:pt x="44318" y="23097"/>
                  </a:lnTo>
                  <a:close/>
                </a:path>
              </a:pathLst>
            </a:custGeom>
            <a:ln w="60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62407" y="237362"/>
              <a:ext cx="66040" cy="15240"/>
            </a:xfrm>
            <a:custGeom>
              <a:avLst/>
              <a:gdLst/>
              <a:ahLst/>
              <a:cxnLst/>
              <a:rect l="l" t="t" r="r" b="b"/>
              <a:pathLst>
                <a:path w="66040" h="15239">
                  <a:moveTo>
                    <a:pt x="10655" y="3581"/>
                  </a:moveTo>
                  <a:lnTo>
                    <a:pt x="8763" y="800"/>
                  </a:lnTo>
                  <a:lnTo>
                    <a:pt x="3263" y="571"/>
                  </a:lnTo>
                  <a:lnTo>
                    <a:pt x="1282" y="1943"/>
                  </a:lnTo>
                  <a:lnTo>
                    <a:pt x="203" y="5194"/>
                  </a:lnTo>
                  <a:lnTo>
                    <a:pt x="0" y="7505"/>
                  </a:lnTo>
                  <a:lnTo>
                    <a:pt x="889" y="13157"/>
                  </a:lnTo>
                  <a:lnTo>
                    <a:pt x="3594" y="15189"/>
                  </a:lnTo>
                  <a:lnTo>
                    <a:pt x="9220" y="13284"/>
                  </a:lnTo>
                  <a:lnTo>
                    <a:pt x="10350" y="11328"/>
                  </a:lnTo>
                  <a:lnTo>
                    <a:pt x="10655" y="3581"/>
                  </a:lnTo>
                  <a:close/>
                </a:path>
                <a:path w="66040" h="15239">
                  <a:moveTo>
                    <a:pt x="65862" y="3009"/>
                  </a:moveTo>
                  <a:lnTo>
                    <a:pt x="63957" y="228"/>
                  </a:lnTo>
                  <a:lnTo>
                    <a:pt x="58470" y="0"/>
                  </a:lnTo>
                  <a:lnTo>
                    <a:pt x="56489" y="1371"/>
                  </a:lnTo>
                  <a:lnTo>
                    <a:pt x="55397" y="4622"/>
                  </a:lnTo>
                  <a:lnTo>
                    <a:pt x="55206" y="6934"/>
                  </a:lnTo>
                  <a:lnTo>
                    <a:pt x="56083" y="12598"/>
                  </a:lnTo>
                  <a:lnTo>
                    <a:pt x="58788" y="14617"/>
                  </a:lnTo>
                  <a:lnTo>
                    <a:pt x="64414" y="12712"/>
                  </a:lnTo>
                  <a:lnTo>
                    <a:pt x="65557" y="10756"/>
                  </a:lnTo>
                  <a:lnTo>
                    <a:pt x="65862" y="300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309194" y="502728"/>
            <a:ext cx="5035550" cy="23393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800">
              <a:lnSpc>
                <a:spcPts val="955"/>
              </a:lnSpc>
              <a:spcBef>
                <a:spcPts val="95"/>
              </a:spcBef>
            </a:pPr>
            <a:r>
              <a:rPr sz="800" spc="-5" dirty="0">
                <a:latin typeface="LM Sans 8"/>
                <a:cs typeface="LM Sans 8"/>
              </a:rPr>
              <a:t>© Copyright 2004-2022,</a:t>
            </a:r>
            <a:r>
              <a:rPr sz="800" spc="-10" dirty="0">
                <a:latin typeface="LM Sans 8"/>
                <a:cs typeface="LM Sans 8"/>
              </a:rPr>
              <a:t> </a:t>
            </a:r>
            <a:r>
              <a:rPr sz="800" dirty="0">
                <a:latin typeface="LM Sans 8"/>
                <a:cs typeface="LM Sans 8"/>
              </a:rPr>
              <a:t>Bootlin</a:t>
            </a:r>
          </a:p>
          <a:p>
            <a:pPr marL="50800" marR="2136140">
              <a:lnSpc>
                <a:spcPts val="950"/>
              </a:lnSpc>
              <a:spcBef>
                <a:spcPts val="35"/>
              </a:spcBef>
            </a:pPr>
            <a:r>
              <a:rPr sz="800" b="1" spc="-5" dirty="0">
                <a:latin typeface="LM Sans 10"/>
                <a:cs typeface="LM Sans 10"/>
              </a:rPr>
              <a:t>License: Creative Commons Attribution - </a:t>
            </a:r>
            <a:r>
              <a:rPr sz="800" b="1" spc="-10" dirty="0">
                <a:latin typeface="LM Sans 10"/>
                <a:cs typeface="LM Sans 10"/>
              </a:rPr>
              <a:t>Share Alike </a:t>
            </a:r>
            <a:r>
              <a:rPr sz="800" b="1" spc="-5" dirty="0">
                <a:latin typeface="LM Sans 10"/>
                <a:cs typeface="LM Sans 10"/>
              </a:rPr>
              <a:t>3.0  </a:t>
            </a:r>
            <a:r>
              <a:rPr sz="800" spc="-5" dirty="0">
                <a:solidFill>
                  <a:srgbClr val="3F3FBF"/>
                </a:solidFill>
                <a:latin typeface="Noto Sans Mono CJK JP Bold"/>
                <a:cs typeface="Noto Sans Mono CJK JP Bold"/>
                <a:hlinkClick r:id="rId2"/>
              </a:rPr>
              <a:t>https://creativecommons.org/licenses/by-sa/3.0/legalcode </a:t>
            </a:r>
            <a:r>
              <a:rPr sz="800" spc="-5" dirty="0">
                <a:solidFill>
                  <a:srgbClr val="3F3FBF"/>
                </a:solidFill>
                <a:latin typeface="Noto Sans Mono CJK JP Bold"/>
                <a:cs typeface="Noto Sans Mono CJK JP Bold"/>
              </a:rPr>
              <a:t> </a:t>
            </a:r>
            <a:r>
              <a:rPr sz="800" spc="-30" dirty="0">
                <a:latin typeface="LM Sans 8"/>
                <a:cs typeface="LM Sans 8"/>
              </a:rPr>
              <a:t>You </a:t>
            </a:r>
            <a:r>
              <a:rPr sz="800" spc="-10" dirty="0">
                <a:latin typeface="LM Sans 8"/>
                <a:cs typeface="LM Sans 8"/>
              </a:rPr>
              <a:t>are</a:t>
            </a:r>
            <a:r>
              <a:rPr sz="800" spc="15" dirty="0">
                <a:latin typeface="LM Sans 8"/>
                <a:cs typeface="LM Sans 8"/>
              </a:rPr>
              <a:t> </a:t>
            </a:r>
            <a:r>
              <a:rPr sz="800" spc="-5" dirty="0">
                <a:latin typeface="LM Sans 8"/>
                <a:cs typeface="LM Sans 8"/>
              </a:rPr>
              <a:t>free:</a:t>
            </a:r>
            <a:endParaRPr sz="800" dirty="0">
              <a:latin typeface="LM Sans 8"/>
              <a:cs typeface="LM Sans 8"/>
            </a:endParaRPr>
          </a:p>
          <a:p>
            <a:pPr marL="327660" indent="-148590">
              <a:lnSpc>
                <a:spcPct val="100000"/>
              </a:lnSpc>
              <a:spcBef>
                <a:spcPts val="245"/>
              </a:spcBef>
              <a:buClr>
                <a:srgbClr val="F47F19"/>
              </a:buClr>
              <a:buFont typeface="MathJax_AMS"/>
              <a:buChar char="▶"/>
              <a:tabLst>
                <a:tab pos="328295" algn="l"/>
              </a:tabLst>
            </a:pPr>
            <a:r>
              <a:rPr sz="800" spc="-5" dirty="0">
                <a:latin typeface="LM Sans 8"/>
                <a:cs typeface="LM Sans 8"/>
              </a:rPr>
              <a:t>to </a:t>
            </a:r>
            <a:r>
              <a:rPr sz="800" spc="-25" dirty="0">
                <a:latin typeface="LM Sans 8"/>
                <a:cs typeface="LM Sans 8"/>
              </a:rPr>
              <a:t>copy, </a:t>
            </a:r>
            <a:r>
              <a:rPr sz="800" spc="-5" dirty="0">
                <a:latin typeface="LM Sans 8"/>
                <a:cs typeface="LM Sans 8"/>
              </a:rPr>
              <a:t>distribute, </a:t>
            </a:r>
            <a:r>
              <a:rPr sz="800" spc="-15" dirty="0">
                <a:latin typeface="LM Sans 8"/>
                <a:cs typeface="LM Sans 8"/>
              </a:rPr>
              <a:t>display, </a:t>
            </a:r>
            <a:r>
              <a:rPr sz="800" spc="-5" dirty="0">
                <a:latin typeface="LM Sans 8"/>
                <a:cs typeface="LM Sans 8"/>
              </a:rPr>
              <a:t>and perform the</a:t>
            </a:r>
            <a:r>
              <a:rPr sz="800" spc="25" dirty="0">
                <a:latin typeface="LM Sans 8"/>
                <a:cs typeface="LM Sans 8"/>
              </a:rPr>
              <a:t> </a:t>
            </a:r>
            <a:r>
              <a:rPr sz="800" spc="-15" dirty="0">
                <a:latin typeface="LM Sans 8"/>
                <a:cs typeface="LM Sans 8"/>
              </a:rPr>
              <a:t>work</a:t>
            </a:r>
            <a:endParaRPr sz="800" dirty="0">
              <a:latin typeface="LM Sans 8"/>
              <a:cs typeface="LM Sans 8"/>
            </a:endParaRPr>
          </a:p>
          <a:p>
            <a:pPr marL="327660" indent="-148590">
              <a:lnSpc>
                <a:spcPct val="100000"/>
              </a:lnSpc>
              <a:spcBef>
                <a:spcPts val="285"/>
              </a:spcBef>
              <a:buClr>
                <a:srgbClr val="F47F19"/>
              </a:buClr>
              <a:buFont typeface="MathJax_AMS"/>
              <a:buChar char="▶"/>
              <a:tabLst>
                <a:tab pos="328295" algn="l"/>
              </a:tabLst>
            </a:pPr>
            <a:r>
              <a:rPr sz="800" spc="-5" dirty="0">
                <a:latin typeface="LM Sans 8"/>
                <a:cs typeface="LM Sans 8"/>
              </a:rPr>
              <a:t>to </a:t>
            </a:r>
            <a:r>
              <a:rPr sz="800" spc="-10" dirty="0">
                <a:latin typeface="LM Sans 8"/>
                <a:cs typeface="LM Sans 8"/>
              </a:rPr>
              <a:t>make </a:t>
            </a:r>
            <a:r>
              <a:rPr sz="800" spc="-5" dirty="0">
                <a:latin typeface="LM Sans 8"/>
                <a:cs typeface="LM Sans 8"/>
              </a:rPr>
              <a:t>derivative </a:t>
            </a:r>
            <a:r>
              <a:rPr sz="800" spc="-15" dirty="0">
                <a:latin typeface="LM Sans 8"/>
                <a:cs typeface="LM Sans 8"/>
              </a:rPr>
              <a:t>works</a:t>
            </a:r>
            <a:endParaRPr sz="800" dirty="0">
              <a:latin typeface="LM Sans 8"/>
              <a:cs typeface="LM Sans 8"/>
            </a:endParaRPr>
          </a:p>
          <a:p>
            <a:pPr marL="50800" marR="3066415" indent="128905">
              <a:lnSpc>
                <a:spcPct val="129700"/>
              </a:lnSpc>
              <a:spcBef>
                <a:spcPts val="5"/>
              </a:spcBef>
              <a:buClr>
                <a:srgbClr val="F47F19"/>
              </a:buClr>
              <a:buFont typeface="MathJax_AMS"/>
              <a:buChar char="▶"/>
              <a:tabLst>
                <a:tab pos="328295" algn="l"/>
              </a:tabLst>
            </a:pPr>
            <a:r>
              <a:rPr sz="800" spc="-5" dirty="0">
                <a:latin typeface="LM Sans 8"/>
                <a:cs typeface="LM Sans 8"/>
              </a:rPr>
              <a:t>to </a:t>
            </a:r>
            <a:r>
              <a:rPr sz="800" spc="-10" dirty="0">
                <a:latin typeface="LM Sans 8"/>
                <a:cs typeface="LM Sans 8"/>
              </a:rPr>
              <a:t>make </a:t>
            </a:r>
            <a:r>
              <a:rPr sz="800" spc="-5" dirty="0">
                <a:latin typeface="LM Sans 8"/>
                <a:cs typeface="LM Sans 8"/>
              </a:rPr>
              <a:t>commercial use of the </a:t>
            </a:r>
            <a:r>
              <a:rPr sz="800" spc="-15" dirty="0">
                <a:latin typeface="LM Sans 8"/>
                <a:cs typeface="LM Sans 8"/>
              </a:rPr>
              <a:t>work  </a:t>
            </a:r>
            <a:r>
              <a:rPr sz="800" spc="-5" dirty="0">
                <a:latin typeface="LM Sans 8"/>
                <a:cs typeface="LM Sans 8"/>
              </a:rPr>
              <a:t>Under the following</a:t>
            </a:r>
            <a:r>
              <a:rPr sz="800" spc="-10" dirty="0">
                <a:latin typeface="LM Sans 8"/>
                <a:cs typeface="LM Sans 8"/>
              </a:rPr>
              <a:t> </a:t>
            </a:r>
            <a:r>
              <a:rPr sz="800" spc="-5" dirty="0">
                <a:latin typeface="LM Sans 8"/>
                <a:cs typeface="LM Sans 8"/>
              </a:rPr>
              <a:t>conditions:</a:t>
            </a:r>
            <a:endParaRPr sz="800" dirty="0">
              <a:latin typeface="LM Sans 8"/>
              <a:cs typeface="LM Sans 8"/>
            </a:endParaRPr>
          </a:p>
          <a:p>
            <a:pPr marL="327660" indent="-148590">
              <a:lnSpc>
                <a:spcPct val="100000"/>
              </a:lnSpc>
              <a:spcBef>
                <a:spcPts val="284"/>
              </a:spcBef>
              <a:buClr>
                <a:srgbClr val="F47F19"/>
              </a:buClr>
              <a:buFont typeface="MathJax_AMS"/>
              <a:buChar char="▶"/>
              <a:tabLst>
                <a:tab pos="328295" algn="l"/>
              </a:tabLst>
            </a:pPr>
            <a:r>
              <a:rPr sz="800" b="1" spc="-5" dirty="0">
                <a:latin typeface="LM Sans 10"/>
                <a:cs typeface="LM Sans 10"/>
              </a:rPr>
              <a:t>Attribution</a:t>
            </a:r>
            <a:r>
              <a:rPr sz="800" spc="-5" dirty="0">
                <a:latin typeface="LM Sans 8"/>
                <a:cs typeface="LM Sans 8"/>
              </a:rPr>
              <a:t>. </a:t>
            </a:r>
            <a:r>
              <a:rPr sz="800" spc="-30" dirty="0">
                <a:latin typeface="LM Sans 8"/>
                <a:cs typeface="LM Sans 8"/>
              </a:rPr>
              <a:t>You </a:t>
            </a:r>
            <a:r>
              <a:rPr sz="800" spc="-5" dirty="0">
                <a:latin typeface="LM Sans 8"/>
                <a:cs typeface="LM Sans 8"/>
              </a:rPr>
              <a:t>must give the original </a:t>
            </a:r>
            <a:r>
              <a:rPr sz="800" spc="-10" dirty="0">
                <a:latin typeface="LM Sans 8"/>
                <a:cs typeface="LM Sans 8"/>
              </a:rPr>
              <a:t>author</a:t>
            </a:r>
            <a:r>
              <a:rPr sz="800" spc="114" dirty="0">
                <a:latin typeface="LM Sans 8"/>
                <a:cs typeface="LM Sans 8"/>
              </a:rPr>
              <a:t> </a:t>
            </a:r>
            <a:r>
              <a:rPr sz="800" spc="-5" dirty="0">
                <a:latin typeface="LM Sans 8"/>
                <a:cs typeface="LM Sans 8"/>
              </a:rPr>
              <a:t>credit.</a:t>
            </a:r>
            <a:endParaRPr sz="800" dirty="0">
              <a:latin typeface="LM Sans 8"/>
              <a:cs typeface="LM Sans 8"/>
            </a:endParaRPr>
          </a:p>
          <a:p>
            <a:pPr marL="327660" marR="43180" indent="-148590">
              <a:lnSpc>
                <a:spcPts val="950"/>
              </a:lnSpc>
              <a:spcBef>
                <a:spcPts val="325"/>
              </a:spcBef>
              <a:buClr>
                <a:srgbClr val="F47F19"/>
              </a:buClr>
              <a:buFont typeface="MathJax_AMS"/>
              <a:buChar char="▶"/>
              <a:tabLst>
                <a:tab pos="328295" algn="l"/>
              </a:tabLst>
            </a:pPr>
            <a:r>
              <a:rPr sz="800" b="1" spc="-10" dirty="0">
                <a:latin typeface="LM Sans 10"/>
                <a:cs typeface="LM Sans 10"/>
              </a:rPr>
              <a:t>Share Alike</a:t>
            </a:r>
            <a:r>
              <a:rPr sz="800" spc="-10" dirty="0">
                <a:latin typeface="LM Sans 8"/>
                <a:cs typeface="LM Sans 8"/>
              </a:rPr>
              <a:t>. </a:t>
            </a:r>
            <a:r>
              <a:rPr sz="800" spc="-5" dirty="0">
                <a:latin typeface="LM Sans 8"/>
                <a:cs typeface="LM Sans 8"/>
              </a:rPr>
              <a:t>If </a:t>
            </a:r>
            <a:r>
              <a:rPr sz="800" spc="-10" dirty="0">
                <a:latin typeface="LM Sans 8"/>
                <a:cs typeface="LM Sans 8"/>
              </a:rPr>
              <a:t>you </a:t>
            </a:r>
            <a:r>
              <a:rPr sz="800" spc="-5" dirty="0">
                <a:latin typeface="LM Sans 8"/>
                <a:cs typeface="LM Sans 8"/>
              </a:rPr>
              <a:t>alter, transform, </a:t>
            </a:r>
            <a:r>
              <a:rPr sz="800" spc="-15" dirty="0">
                <a:latin typeface="LM Sans 8"/>
                <a:cs typeface="LM Sans 8"/>
              </a:rPr>
              <a:t>or </a:t>
            </a:r>
            <a:r>
              <a:rPr sz="800" spc="-5" dirty="0">
                <a:latin typeface="LM Sans 8"/>
                <a:cs typeface="LM Sans 8"/>
              </a:rPr>
              <a:t>build </a:t>
            </a:r>
            <a:r>
              <a:rPr sz="800" dirty="0">
                <a:latin typeface="LM Sans 8"/>
                <a:cs typeface="LM Sans 8"/>
              </a:rPr>
              <a:t>upon </a:t>
            </a:r>
            <a:r>
              <a:rPr sz="800" spc="-5" dirty="0">
                <a:latin typeface="LM Sans 8"/>
                <a:cs typeface="LM Sans 8"/>
              </a:rPr>
              <a:t>this </a:t>
            </a:r>
            <a:r>
              <a:rPr sz="800" spc="-15" dirty="0">
                <a:latin typeface="LM Sans 8"/>
                <a:cs typeface="LM Sans 8"/>
              </a:rPr>
              <a:t>work, </a:t>
            </a:r>
            <a:r>
              <a:rPr sz="800" spc="-10" dirty="0">
                <a:latin typeface="LM Sans 8"/>
                <a:cs typeface="LM Sans 8"/>
              </a:rPr>
              <a:t>you </a:t>
            </a:r>
            <a:r>
              <a:rPr sz="800" spc="-15" dirty="0">
                <a:latin typeface="LM Sans 8"/>
                <a:cs typeface="LM Sans 8"/>
              </a:rPr>
              <a:t>may </a:t>
            </a:r>
            <a:r>
              <a:rPr sz="800" spc="-5" dirty="0">
                <a:latin typeface="LM Sans 8"/>
                <a:cs typeface="LM Sans 8"/>
              </a:rPr>
              <a:t>distribute the resulting </a:t>
            </a:r>
            <a:r>
              <a:rPr sz="800" spc="-15" dirty="0">
                <a:latin typeface="LM Sans 8"/>
                <a:cs typeface="LM Sans 8"/>
              </a:rPr>
              <a:t>work </a:t>
            </a:r>
            <a:r>
              <a:rPr sz="800" spc="-5" dirty="0">
                <a:latin typeface="LM Sans 8"/>
                <a:cs typeface="LM Sans 8"/>
              </a:rPr>
              <a:t>only  under a license identical to this one.</a:t>
            </a:r>
            <a:endParaRPr sz="800" dirty="0">
              <a:latin typeface="LM Sans 8"/>
              <a:cs typeface="LM Sans 8"/>
            </a:endParaRPr>
          </a:p>
          <a:p>
            <a:pPr marL="327660" indent="-148590">
              <a:lnSpc>
                <a:spcPct val="100000"/>
              </a:lnSpc>
              <a:spcBef>
                <a:spcPts val="250"/>
              </a:spcBef>
              <a:buClr>
                <a:srgbClr val="F47F19"/>
              </a:buClr>
              <a:buFont typeface="MathJax_AMS"/>
              <a:buChar char="▶"/>
              <a:tabLst>
                <a:tab pos="328295" algn="l"/>
              </a:tabLst>
            </a:pPr>
            <a:r>
              <a:rPr sz="800" spc="-20" dirty="0">
                <a:latin typeface="LM Sans 8"/>
                <a:cs typeface="LM Sans 8"/>
              </a:rPr>
              <a:t>For </a:t>
            </a:r>
            <a:r>
              <a:rPr sz="800" spc="-5" dirty="0">
                <a:latin typeface="LM Sans 8"/>
                <a:cs typeface="LM Sans 8"/>
              </a:rPr>
              <a:t>any reuse </a:t>
            </a:r>
            <a:r>
              <a:rPr sz="800" spc="-15" dirty="0">
                <a:latin typeface="LM Sans 8"/>
                <a:cs typeface="LM Sans 8"/>
              </a:rPr>
              <a:t>or </a:t>
            </a:r>
            <a:r>
              <a:rPr sz="800" spc="-5" dirty="0">
                <a:latin typeface="LM Sans 8"/>
                <a:cs typeface="LM Sans 8"/>
              </a:rPr>
              <a:t>distribution, </a:t>
            </a:r>
            <a:r>
              <a:rPr sz="800" spc="-10" dirty="0">
                <a:latin typeface="LM Sans 8"/>
                <a:cs typeface="LM Sans 8"/>
              </a:rPr>
              <a:t>you </a:t>
            </a:r>
            <a:r>
              <a:rPr sz="800" spc="-5" dirty="0">
                <a:latin typeface="LM Sans 8"/>
                <a:cs typeface="LM Sans 8"/>
              </a:rPr>
              <a:t>must </a:t>
            </a:r>
            <a:r>
              <a:rPr sz="800" spc="-10" dirty="0">
                <a:latin typeface="LM Sans 8"/>
                <a:cs typeface="LM Sans 8"/>
              </a:rPr>
              <a:t>make clear </a:t>
            </a:r>
            <a:r>
              <a:rPr sz="800" spc="-5" dirty="0">
                <a:latin typeface="LM Sans 8"/>
                <a:cs typeface="LM Sans 8"/>
              </a:rPr>
              <a:t>to others the license terms of this</a:t>
            </a:r>
            <a:r>
              <a:rPr sz="800" spc="105" dirty="0">
                <a:latin typeface="LM Sans 8"/>
                <a:cs typeface="LM Sans 8"/>
              </a:rPr>
              <a:t> </a:t>
            </a:r>
            <a:r>
              <a:rPr sz="800" spc="-15" dirty="0">
                <a:latin typeface="LM Sans 8"/>
                <a:cs typeface="LM Sans 8"/>
              </a:rPr>
              <a:t>work.</a:t>
            </a:r>
            <a:endParaRPr sz="800" dirty="0">
              <a:latin typeface="LM Sans 8"/>
              <a:cs typeface="LM Sans 8"/>
            </a:endParaRPr>
          </a:p>
          <a:p>
            <a:pPr marL="327660" indent="-148590">
              <a:lnSpc>
                <a:spcPct val="100000"/>
              </a:lnSpc>
              <a:spcBef>
                <a:spcPts val="285"/>
              </a:spcBef>
              <a:buClr>
                <a:srgbClr val="F47F19"/>
              </a:buClr>
              <a:buFont typeface="MathJax_AMS"/>
              <a:buChar char="▶"/>
              <a:tabLst>
                <a:tab pos="328295" algn="l"/>
              </a:tabLst>
            </a:pPr>
            <a:r>
              <a:rPr sz="800" spc="-5" dirty="0">
                <a:latin typeface="LM Sans 8"/>
                <a:cs typeface="LM Sans 8"/>
              </a:rPr>
              <a:t>Any of these conditions can </a:t>
            </a:r>
            <a:r>
              <a:rPr sz="800" spc="5" dirty="0">
                <a:latin typeface="LM Sans 8"/>
                <a:cs typeface="LM Sans 8"/>
              </a:rPr>
              <a:t>be </a:t>
            </a:r>
            <a:r>
              <a:rPr sz="800" spc="-10" dirty="0">
                <a:latin typeface="LM Sans 8"/>
                <a:cs typeface="LM Sans 8"/>
              </a:rPr>
              <a:t>waived </a:t>
            </a:r>
            <a:r>
              <a:rPr sz="800" spc="-5" dirty="0">
                <a:latin typeface="LM Sans 8"/>
                <a:cs typeface="LM Sans 8"/>
              </a:rPr>
              <a:t>if </a:t>
            </a:r>
            <a:r>
              <a:rPr sz="800" spc="-10" dirty="0">
                <a:latin typeface="LM Sans 8"/>
                <a:cs typeface="LM Sans 8"/>
              </a:rPr>
              <a:t>you </a:t>
            </a:r>
            <a:r>
              <a:rPr sz="800" spc="-5" dirty="0">
                <a:latin typeface="LM Sans 8"/>
                <a:cs typeface="LM Sans 8"/>
              </a:rPr>
              <a:t>get </a:t>
            </a:r>
            <a:r>
              <a:rPr sz="800" dirty="0">
                <a:latin typeface="LM Sans 8"/>
                <a:cs typeface="LM Sans 8"/>
              </a:rPr>
              <a:t>permission </a:t>
            </a:r>
            <a:r>
              <a:rPr sz="800" spc="-5" dirty="0">
                <a:latin typeface="LM Sans 8"/>
                <a:cs typeface="LM Sans 8"/>
              </a:rPr>
              <a:t>from the copyright</a:t>
            </a:r>
            <a:r>
              <a:rPr sz="800" spc="25" dirty="0">
                <a:latin typeface="LM Sans 8"/>
                <a:cs typeface="LM Sans 8"/>
              </a:rPr>
              <a:t> </a:t>
            </a:r>
            <a:r>
              <a:rPr sz="800" spc="-5" dirty="0">
                <a:latin typeface="LM Sans 8"/>
                <a:cs typeface="LM Sans 8"/>
              </a:rPr>
              <a:t>holder.</a:t>
            </a:r>
            <a:endParaRPr sz="800" dirty="0">
              <a:latin typeface="LM Sans 8"/>
              <a:cs typeface="LM Sans 8"/>
            </a:endParaRPr>
          </a:p>
          <a:p>
            <a:pPr marL="50800">
              <a:lnSpc>
                <a:spcPct val="100000"/>
              </a:lnSpc>
              <a:spcBef>
                <a:spcPts val="285"/>
              </a:spcBef>
            </a:pPr>
            <a:r>
              <a:rPr sz="800" spc="-25" dirty="0">
                <a:latin typeface="LM Sans 8"/>
                <a:cs typeface="LM Sans 8"/>
              </a:rPr>
              <a:t>Your </a:t>
            </a:r>
            <a:r>
              <a:rPr sz="800" spc="-5" dirty="0">
                <a:latin typeface="LM Sans 8"/>
                <a:cs typeface="LM Sans 8"/>
              </a:rPr>
              <a:t>fair use and other rights </a:t>
            </a:r>
            <a:r>
              <a:rPr sz="800" spc="-10" dirty="0">
                <a:latin typeface="LM Sans 8"/>
                <a:cs typeface="LM Sans 8"/>
              </a:rPr>
              <a:t>are </a:t>
            </a:r>
            <a:r>
              <a:rPr sz="800" spc="-5" dirty="0">
                <a:latin typeface="LM Sans 8"/>
                <a:cs typeface="LM Sans 8"/>
              </a:rPr>
              <a:t>in no </a:t>
            </a:r>
            <a:r>
              <a:rPr sz="800" spc="-20" dirty="0">
                <a:latin typeface="LM Sans 8"/>
                <a:cs typeface="LM Sans 8"/>
              </a:rPr>
              <a:t>way </a:t>
            </a:r>
            <a:r>
              <a:rPr sz="800" spc="-5" dirty="0">
                <a:latin typeface="LM Sans 8"/>
                <a:cs typeface="LM Sans 8"/>
              </a:rPr>
              <a:t>affected </a:t>
            </a:r>
            <a:r>
              <a:rPr sz="800" spc="-15" dirty="0">
                <a:latin typeface="LM Sans 8"/>
                <a:cs typeface="LM Sans 8"/>
              </a:rPr>
              <a:t>by </a:t>
            </a:r>
            <a:r>
              <a:rPr sz="800" spc="-5" dirty="0">
                <a:latin typeface="LM Sans 8"/>
                <a:cs typeface="LM Sans 8"/>
              </a:rPr>
              <a:t>the</a:t>
            </a:r>
            <a:r>
              <a:rPr sz="800" spc="50" dirty="0">
                <a:latin typeface="LM Sans 8"/>
                <a:cs typeface="LM Sans 8"/>
              </a:rPr>
              <a:t> </a:t>
            </a:r>
            <a:r>
              <a:rPr sz="800" dirty="0">
                <a:latin typeface="LM Sans 8"/>
                <a:cs typeface="LM Sans 8"/>
              </a:rPr>
              <a:t>above.</a:t>
            </a: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850" dirty="0">
              <a:latin typeface="LM Sans 8"/>
              <a:cs typeface="LM Sans 8"/>
            </a:endParaRPr>
          </a:p>
          <a:p>
            <a:pPr marL="50800">
              <a:lnSpc>
                <a:spcPct val="100000"/>
              </a:lnSpc>
            </a:pPr>
            <a:r>
              <a:rPr sz="800" b="1" dirty="0">
                <a:latin typeface="LM Sans 10"/>
                <a:cs typeface="LM Sans 10"/>
              </a:rPr>
              <a:t>Document </a:t>
            </a:r>
            <a:r>
              <a:rPr sz="800" b="1" spc="-5" dirty="0">
                <a:latin typeface="LM Sans 10"/>
                <a:cs typeface="LM Sans 10"/>
              </a:rPr>
              <a:t>sources:</a:t>
            </a:r>
            <a:r>
              <a:rPr sz="800" b="1" spc="80" dirty="0">
                <a:latin typeface="LM Sans 10"/>
                <a:cs typeface="LM Sans 10"/>
              </a:rPr>
              <a:t> </a:t>
            </a:r>
            <a:r>
              <a:rPr sz="800" spc="-5" dirty="0">
                <a:solidFill>
                  <a:srgbClr val="3F3FBF"/>
                </a:solidFill>
                <a:latin typeface="Noto Sans Mono CJK JP Bold"/>
                <a:cs typeface="Noto Sans Mono CJK JP Bold"/>
                <a:hlinkClick r:id="rId3"/>
              </a:rPr>
              <a:t>https://github.com/bootlin/training-materials/</a:t>
            </a:r>
            <a:endParaRPr sz="800" dirty="0">
              <a:latin typeface="Noto Sans Mono CJK JP Bold"/>
              <a:cs typeface="Noto Sans Mono CJK JP Bold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0" y="3129219"/>
            <a:ext cx="5760085" cy="86360"/>
            <a:chOff x="0" y="3129219"/>
            <a:chExt cx="5760085" cy="86360"/>
          </a:xfrm>
        </p:grpSpPr>
        <p:sp>
          <p:nvSpPr>
            <p:cNvPr id="27" name="object 27"/>
            <p:cNvSpPr/>
            <p:nvPr/>
          </p:nvSpPr>
          <p:spPr>
            <a:xfrm>
              <a:off x="0" y="3129851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7961" y="3147135"/>
              <a:ext cx="230344" cy="6787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Slide Number Placeholder 30">
            <a:extLst>
              <a:ext uri="{FF2B5EF4-FFF2-40B4-BE49-F238E27FC236}">
                <a16:creationId xmlns:a16="http://schemas.microsoft.com/office/drawing/2014/main" id="{C6EE6E80-C74D-0CFE-9661-C9D0EBCB6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60"/>
              </a:spcBef>
            </a:pPr>
            <a:fld id="{81D60167-4931-47E6-BA6A-407CBD079E47}" type="slidenum">
              <a:rPr lang="en-US" spc="-5" smtClean="0"/>
              <a:t>264</a:t>
            </a:fld>
            <a:r>
              <a:rPr lang="en-US" spc="-5"/>
              <a:t>/300</a:t>
            </a:r>
            <a:endParaRPr lang="en-US" spc="-5" dirty="0"/>
          </a:p>
        </p:txBody>
      </p:sp>
    </p:spTree>
  </p:cSld>
  <p:clrMapOvr>
    <a:masterClrMapping/>
  </p:clrMapOvr>
  <p:transition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28051"/>
            <a:ext cx="2759367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0" dirty="0"/>
              <a:t>Exported </a:t>
            </a:r>
            <a:r>
              <a:rPr sz="1400" spc="15" dirty="0"/>
              <a:t>environment</a:t>
            </a:r>
            <a:r>
              <a:rPr sz="1400" spc="-25" dirty="0"/>
              <a:t> </a:t>
            </a:r>
            <a:r>
              <a:rPr sz="1400" spc="5" dirty="0"/>
              <a:t>variables</a:t>
            </a:r>
            <a:endParaRPr sz="1400" dirty="0"/>
          </a:p>
        </p:txBody>
      </p:sp>
      <p:sp>
        <p:nvSpPr>
          <p:cNvPr id="29" name="object 29"/>
          <p:cNvSpPr txBox="1">
            <a:spLocks noGrp="1"/>
          </p:cNvSpPr>
          <p:nvPr>
            <p:ph type="ftr" sz="quarter" idx="11"/>
          </p:nvPr>
        </p:nvSpPr>
        <p:spPr>
          <a:xfrm>
            <a:off x="273532" y="3143455"/>
            <a:ext cx="2518410" cy="82074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lang="en-US" spc="-5" dirty="0"/>
              <a:t>Remake by Mao Huynh</a:t>
            </a:r>
            <a:endParaRPr spc="-5" dirty="0">
              <a:latin typeface="Noto Sans Mono CJK JP Bold"/>
              <a:cs typeface="Noto Sans Mono CJK JP Bold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29767" y="1188323"/>
            <a:ext cx="4418330" cy="61785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100" spc="-10" dirty="0">
                <a:solidFill>
                  <a:srgbClr val="3333B2"/>
                </a:solidFill>
                <a:latin typeface="LM Sans 10"/>
                <a:cs typeface="LM Sans 10"/>
              </a:rPr>
              <a:t>BUILDDIR </a:t>
            </a:r>
            <a:r>
              <a:rPr sz="1100" spc="-5" dirty="0">
                <a:latin typeface="LM Sans 10"/>
                <a:cs typeface="LM Sans 10"/>
              </a:rPr>
              <a:t>Absolute path of the build</a:t>
            </a:r>
            <a:r>
              <a:rPr sz="1100" spc="-180" dirty="0">
                <a:latin typeface="LM Sans 10"/>
                <a:cs typeface="LM Sans 10"/>
              </a:rPr>
              <a:t> </a:t>
            </a:r>
            <a:r>
              <a:rPr sz="1100" spc="-20" dirty="0">
                <a:latin typeface="LM Sans 10"/>
                <a:cs typeface="LM Sans 10"/>
              </a:rPr>
              <a:t>directory.</a:t>
            </a:r>
            <a:endParaRPr sz="1100">
              <a:latin typeface="LM Sans 10"/>
              <a:cs typeface="LM Sans 10"/>
            </a:endParaRPr>
          </a:p>
          <a:p>
            <a:pPr marL="711200" marR="5080" indent="-419734">
              <a:lnSpc>
                <a:spcPct val="102600"/>
              </a:lnSpc>
              <a:spcBef>
                <a:spcPts val="300"/>
              </a:spcBef>
            </a:pPr>
            <a:r>
              <a:rPr sz="1100" spc="-55" dirty="0">
                <a:solidFill>
                  <a:srgbClr val="3333B2"/>
                </a:solidFill>
                <a:latin typeface="LM Sans 10"/>
                <a:cs typeface="LM Sans 10"/>
              </a:rPr>
              <a:t>PATH </a:t>
            </a:r>
            <a:r>
              <a:rPr sz="1100" spc="-5" dirty="0">
                <a:latin typeface="LM Sans 10"/>
                <a:cs typeface="LM Sans 10"/>
              </a:rPr>
              <a:t>Contains the </a:t>
            </a:r>
            <a:r>
              <a:rPr sz="1100" spc="-10" dirty="0">
                <a:latin typeface="LM Sans 10"/>
                <a:cs typeface="LM Sans 10"/>
              </a:rPr>
              <a:t>directories </a:t>
            </a:r>
            <a:r>
              <a:rPr sz="1100" spc="-5" dirty="0">
                <a:latin typeface="LM Sans 10"/>
                <a:cs typeface="LM Sans 10"/>
              </a:rPr>
              <a:t>where executable </a:t>
            </a:r>
            <a:r>
              <a:rPr sz="1100" spc="-10" dirty="0">
                <a:latin typeface="LM Sans 10"/>
                <a:cs typeface="LM Sans 10"/>
              </a:rPr>
              <a:t>programs </a:t>
            </a:r>
            <a:r>
              <a:rPr sz="1100" spc="-15" dirty="0">
                <a:latin typeface="LM Sans 10"/>
                <a:cs typeface="LM Sans 10"/>
              </a:rPr>
              <a:t>are </a:t>
            </a:r>
            <a:r>
              <a:rPr sz="1100" dirty="0">
                <a:latin typeface="LM Sans 10"/>
                <a:cs typeface="LM Sans 10"/>
              </a:rPr>
              <a:t>located.  </a:t>
            </a:r>
            <a:r>
              <a:rPr sz="1100" spc="-5" dirty="0">
                <a:latin typeface="LM Sans 10"/>
                <a:cs typeface="LM Sans 10"/>
              </a:rPr>
              <a:t>Absolute paths to </a:t>
            </a:r>
            <a:r>
              <a:rPr sz="11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scripts/ </a:t>
            </a:r>
            <a:r>
              <a:rPr sz="1100" spc="-5" dirty="0">
                <a:latin typeface="LM Sans 10"/>
                <a:cs typeface="LM Sans 10"/>
              </a:rPr>
              <a:t>and </a:t>
            </a:r>
            <a:r>
              <a:rPr sz="11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bitbake/bin/</a:t>
            </a:r>
            <a:r>
              <a:rPr sz="1100" spc="-430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 </a:t>
            </a:r>
            <a:r>
              <a:rPr sz="1100" spc="-15" dirty="0">
                <a:latin typeface="LM Sans 10"/>
                <a:cs typeface="LM Sans 10"/>
              </a:rPr>
              <a:t>are </a:t>
            </a:r>
            <a:r>
              <a:rPr sz="1100" spc="-5" dirty="0">
                <a:latin typeface="LM Sans 10"/>
                <a:cs typeface="LM Sans 10"/>
              </a:rPr>
              <a:t>prepended.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BC564F-0EE5-7A7E-22B0-64E27580E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60"/>
              </a:spcBef>
            </a:pPr>
            <a:fld id="{81D60167-4931-47E6-BA6A-407CBD079E47}" type="slidenum">
              <a:rPr lang="en-US" spc="-5" smtClean="0"/>
              <a:t>27</a:t>
            </a:fld>
            <a:r>
              <a:rPr lang="en-US" spc="-5"/>
              <a:t>/300</a:t>
            </a:r>
            <a:endParaRPr lang="en-US" spc="-5" dirty="0"/>
          </a:p>
        </p:txBody>
      </p:sp>
    </p:spTree>
  </p:cSld>
  <p:clrMapOvr>
    <a:masterClrMapping/>
  </p:clrMapOvr>
  <p:transition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961" y="28051"/>
            <a:ext cx="1934641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5" dirty="0"/>
              <a:t>Available</a:t>
            </a:r>
            <a:r>
              <a:rPr sz="1400" spc="-30" dirty="0"/>
              <a:t> </a:t>
            </a:r>
            <a:r>
              <a:rPr sz="1400" spc="15" dirty="0"/>
              <a:t>commands</a:t>
            </a:r>
            <a:endParaRPr sz="1400" dirty="0"/>
          </a:p>
        </p:txBody>
      </p:sp>
      <p:sp>
        <p:nvSpPr>
          <p:cNvPr id="29" name="object 29"/>
          <p:cNvSpPr txBox="1">
            <a:spLocks noGrp="1"/>
          </p:cNvSpPr>
          <p:nvPr>
            <p:ph type="ftr" sz="quarter" idx="11"/>
          </p:nvPr>
        </p:nvSpPr>
        <p:spPr>
          <a:xfrm>
            <a:off x="273532" y="3143455"/>
            <a:ext cx="2518410" cy="82074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lang="en-US" spc="-5" dirty="0"/>
              <a:t>Remake by Mao Huynh</a:t>
            </a:r>
            <a:endParaRPr spc="-5" dirty="0">
              <a:latin typeface="Noto Sans Mono CJK JP Bold"/>
              <a:cs typeface="Noto Sans Mono CJK JP Bold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25360" y="1231428"/>
            <a:ext cx="4641215" cy="57404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615315" marR="5080" indent="-487680">
              <a:lnSpc>
                <a:spcPct val="102600"/>
              </a:lnSpc>
              <a:spcBef>
                <a:spcPts val="55"/>
              </a:spcBef>
            </a:pPr>
            <a:r>
              <a:rPr sz="1100" spc="-10" dirty="0">
                <a:solidFill>
                  <a:srgbClr val="3333B2"/>
                </a:solidFill>
                <a:latin typeface="LM Sans 10"/>
                <a:cs typeface="LM Sans 10"/>
              </a:rPr>
              <a:t>bitbake </a:t>
            </a:r>
            <a:r>
              <a:rPr sz="1100" spc="-5" dirty="0">
                <a:latin typeface="LM Sans 10"/>
                <a:cs typeface="LM Sans 10"/>
              </a:rPr>
              <a:t>The main build engine command. Used to perform tasks on available  </a:t>
            </a:r>
            <a:r>
              <a:rPr sz="1100" dirty="0">
                <a:latin typeface="LM Sans 10"/>
                <a:cs typeface="LM Sans 10"/>
              </a:rPr>
              <a:t>recipes </a:t>
            </a:r>
            <a:r>
              <a:rPr sz="1100" spc="-10" dirty="0">
                <a:latin typeface="LM Sans 10"/>
                <a:cs typeface="LM Sans 10"/>
              </a:rPr>
              <a:t>(download, </a:t>
            </a:r>
            <a:r>
              <a:rPr sz="1100" spc="-5" dirty="0">
                <a:latin typeface="LM Sans 10"/>
                <a:cs typeface="LM Sans 10"/>
              </a:rPr>
              <a:t>configure,</a:t>
            </a:r>
            <a:r>
              <a:rPr sz="1100" spc="-1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compile…).</a:t>
            </a:r>
            <a:endParaRPr sz="1100">
              <a:latin typeface="LM Sans 10"/>
              <a:cs typeface="LM Sans 10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100" spc="-10" dirty="0">
                <a:solidFill>
                  <a:srgbClr val="3333B2"/>
                </a:solidFill>
                <a:latin typeface="LM Sans 10"/>
                <a:cs typeface="LM Sans 10"/>
              </a:rPr>
              <a:t>bitbake-* </a:t>
            </a:r>
            <a:r>
              <a:rPr sz="1100" spc="-15" dirty="0">
                <a:latin typeface="LM Sans 10"/>
                <a:cs typeface="LM Sans 10"/>
              </a:rPr>
              <a:t>Various </a:t>
            </a:r>
            <a:r>
              <a:rPr sz="1100" spc="-5" dirty="0">
                <a:latin typeface="LM Sans 10"/>
                <a:cs typeface="LM Sans 10"/>
              </a:rPr>
              <a:t>specific commands related to the </a:t>
            </a:r>
            <a:r>
              <a:rPr sz="1100" spc="-10" dirty="0">
                <a:latin typeface="LM Sans 10"/>
                <a:cs typeface="LM Sans 10"/>
              </a:rPr>
              <a:t>BitBake </a:t>
            </a:r>
            <a:r>
              <a:rPr sz="1100" spc="-5" dirty="0">
                <a:latin typeface="LM Sans 10"/>
                <a:cs typeface="LM Sans 10"/>
              </a:rPr>
              <a:t>build</a:t>
            </a:r>
            <a:r>
              <a:rPr sz="1100" spc="-16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engine.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802BDF-6AAE-7376-69B7-74849B013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60"/>
              </a:spcBef>
            </a:pPr>
            <a:fld id="{81D60167-4931-47E6-BA6A-407CBD079E47}" type="slidenum">
              <a:rPr lang="en-US" spc="-5" smtClean="0"/>
              <a:t>28</a:t>
            </a:fld>
            <a:r>
              <a:rPr lang="en-US" spc="-5"/>
              <a:t>/300</a:t>
            </a:r>
            <a:endParaRPr lang="en-US" spc="-5" dirty="0"/>
          </a:p>
        </p:txBody>
      </p:sp>
    </p:spTree>
  </p:cSld>
  <p:clrMapOvr>
    <a:masterClrMapping/>
  </p:clrMapOvr>
  <p:transition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28051"/>
            <a:ext cx="2394877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b="1" spc="15" dirty="0"/>
              <a:t>The </a:t>
            </a:r>
            <a:r>
              <a:rPr sz="1400" b="1" spc="1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build/ </a:t>
            </a:r>
            <a:r>
              <a:rPr sz="1400" b="1" spc="5" dirty="0"/>
              <a:t>directory</a:t>
            </a:r>
            <a:r>
              <a:rPr sz="1400" b="1" spc="-310" dirty="0"/>
              <a:t> </a:t>
            </a:r>
            <a:r>
              <a:rPr sz="1400" b="1" spc="15" dirty="0"/>
              <a:t>1/2</a:t>
            </a:r>
            <a:endParaRPr sz="1400" b="1" dirty="0">
              <a:latin typeface="Noto Sans Mono CJK JP Bold"/>
              <a:cs typeface="Noto Sans Mono CJK JP Bold"/>
            </a:endParaRPr>
          </a:p>
        </p:txBody>
      </p:sp>
      <p:sp>
        <p:nvSpPr>
          <p:cNvPr id="29" name="object 29"/>
          <p:cNvSpPr txBox="1">
            <a:spLocks noGrp="1"/>
          </p:cNvSpPr>
          <p:nvPr>
            <p:ph type="ftr" sz="quarter" idx="11"/>
          </p:nvPr>
        </p:nvSpPr>
        <p:spPr>
          <a:xfrm>
            <a:off x="273532" y="3143455"/>
            <a:ext cx="2518410" cy="82074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lang="en-US" spc="-5" dirty="0"/>
              <a:t>Remake by Mao Huynh</a:t>
            </a:r>
            <a:endParaRPr spc="-5" dirty="0">
              <a:latin typeface="Noto Sans Mono CJK JP Bold"/>
              <a:cs typeface="Noto Sans Mono CJK JP Bold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86651" y="1086012"/>
            <a:ext cx="4544695" cy="866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8745" marR="5080" indent="351790">
              <a:lnSpc>
                <a:spcPct val="125299"/>
              </a:lnSpc>
              <a:spcBef>
                <a:spcPts val="100"/>
              </a:spcBef>
            </a:pPr>
            <a:r>
              <a:rPr sz="1100" spc="-5" dirty="0">
                <a:solidFill>
                  <a:srgbClr val="3333B2"/>
                </a:solidFill>
                <a:latin typeface="LM Sans 10"/>
                <a:cs typeface="LM Sans 10"/>
              </a:rPr>
              <a:t>conf/ </a:t>
            </a:r>
            <a:r>
              <a:rPr sz="1100" spc="-5" dirty="0">
                <a:latin typeface="LM Sans 10"/>
                <a:cs typeface="LM Sans 10"/>
              </a:rPr>
              <a:t>Configuration files. Image specific and </a:t>
            </a:r>
            <a:r>
              <a:rPr sz="1100" spc="-20" dirty="0">
                <a:latin typeface="LM Sans 10"/>
                <a:cs typeface="LM Sans 10"/>
              </a:rPr>
              <a:t>layer </a:t>
            </a:r>
            <a:r>
              <a:rPr sz="1100" spc="-5" dirty="0">
                <a:latin typeface="LM Sans 10"/>
                <a:cs typeface="LM Sans 10"/>
              </a:rPr>
              <a:t>configuration.  </a:t>
            </a:r>
            <a:r>
              <a:rPr sz="1100" spc="-10" dirty="0">
                <a:solidFill>
                  <a:srgbClr val="3333B2"/>
                </a:solidFill>
                <a:latin typeface="LM Sans 10"/>
                <a:cs typeface="LM Sans 10"/>
              </a:rPr>
              <a:t>downloads/ </a:t>
            </a:r>
            <a:r>
              <a:rPr sz="1100" spc="-10" dirty="0">
                <a:latin typeface="LM Sans 10"/>
                <a:cs typeface="LM Sans 10"/>
              </a:rPr>
              <a:t>Downloaded </a:t>
            </a:r>
            <a:r>
              <a:rPr sz="1100" spc="-5" dirty="0">
                <a:latin typeface="LM Sans 10"/>
                <a:cs typeface="LM Sans 10"/>
              </a:rPr>
              <a:t>upstream </a:t>
            </a:r>
            <a:r>
              <a:rPr sz="1100" spc="-10" dirty="0">
                <a:latin typeface="LM Sans 10"/>
                <a:cs typeface="LM Sans 10"/>
              </a:rPr>
              <a:t>tarballs </a:t>
            </a:r>
            <a:r>
              <a:rPr sz="1100" spc="-5" dirty="0">
                <a:latin typeface="LM Sans 10"/>
                <a:cs typeface="LM Sans 10"/>
              </a:rPr>
              <a:t>of the </a:t>
            </a:r>
            <a:r>
              <a:rPr sz="1100" dirty="0">
                <a:latin typeface="LM Sans 10"/>
                <a:cs typeface="LM Sans 10"/>
              </a:rPr>
              <a:t>recipes </a:t>
            </a:r>
            <a:r>
              <a:rPr sz="1100" spc="-5" dirty="0">
                <a:latin typeface="LM Sans 10"/>
                <a:cs typeface="LM Sans 10"/>
              </a:rPr>
              <a:t>used in the</a:t>
            </a:r>
            <a:r>
              <a:rPr sz="1100" spc="-17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builds.</a:t>
            </a:r>
            <a:endParaRPr sz="1100">
              <a:latin typeface="LM Sans 10"/>
              <a:cs typeface="LM Sans 10"/>
            </a:endParaRPr>
          </a:p>
          <a:p>
            <a:pPr marL="483870" marR="1436370" indent="-471805">
              <a:lnSpc>
                <a:spcPct val="125299"/>
              </a:lnSpc>
            </a:pPr>
            <a:r>
              <a:rPr sz="1100" spc="-5" dirty="0">
                <a:solidFill>
                  <a:srgbClr val="3333B2"/>
                </a:solidFill>
                <a:latin typeface="LM Sans 10"/>
                <a:cs typeface="LM Sans 10"/>
              </a:rPr>
              <a:t>sstate-cache/ </a:t>
            </a:r>
            <a:r>
              <a:rPr sz="1100" spc="-10" dirty="0">
                <a:latin typeface="LM Sans 10"/>
                <a:cs typeface="LM Sans 10"/>
              </a:rPr>
              <a:t>Shared </a:t>
            </a:r>
            <a:r>
              <a:rPr sz="1100" spc="-5" dirty="0">
                <a:latin typeface="LM Sans 10"/>
                <a:cs typeface="LM Sans 10"/>
              </a:rPr>
              <a:t>state cache. Used </a:t>
            </a:r>
            <a:r>
              <a:rPr sz="1100" spc="-20" dirty="0">
                <a:latin typeface="LM Sans 10"/>
                <a:cs typeface="LM Sans 10"/>
              </a:rPr>
              <a:t>by </a:t>
            </a:r>
            <a:r>
              <a:rPr sz="1100" spc="-5" dirty="0">
                <a:latin typeface="LM Sans 10"/>
                <a:cs typeface="LM Sans 10"/>
              </a:rPr>
              <a:t>all builds.  </a:t>
            </a:r>
            <a:r>
              <a:rPr sz="1100" spc="-5" dirty="0">
                <a:solidFill>
                  <a:srgbClr val="3333B2"/>
                </a:solidFill>
                <a:latin typeface="LM Sans 10"/>
                <a:cs typeface="LM Sans 10"/>
              </a:rPr>
              <a:t>tmp/ </a:t>
            </a:r>
            <a:r>
              <a:rPr sz="1100" spc="-5" dirty="0">
                <a:latin typeface="LM Sans 10"/>
                <a:cs typeface="LM Sans 10"/>
              </a:rPr>
              <a:t>Holds all the build system</a:t>
            </a:r>
            <a:r>
              <a:rPr sz="1100" spc="-22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outputs.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361693-28D4-90F8-CCA4-3DA1600C0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60"/>
              </a:spcBef>
            </a:pPr>
            <a:fld id="{81D60167-4931-47E6-BA6A-407CBD079E47}" type="slidenum">
              <a:rPr lang="en-US" spc="-5" smtClean="0"/>
              <a:t>29</a:t>
            </a:fld>
            <a:r>
              <a:rPr lang="en-US" spc="-5"/>
              <a:t>/300</a:t>
            </a:r>
            <a:endParaRPr lang="en-US" spc="-5" dirty="0"/>
          </a:p>
        </p:txBody>
      </p:sp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94322" y="28051"/>
            <a:ext cx="4826978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0" dirty="0">
                <a:latin typeface="LM Sans 17"/>
                <a:cs typeface="LM Sans 17"/>
              </a:rPr>
              <a:t>Simplified Linux </a:t>
            </a:r>
            <a:r>
              <a:rPr sz="1400" spc="15" dirty="0">
                <a:latin typeface="LM Sans 17"/>
                <a:cs typeface="LM Sans 17"/>
              </a:rPr>
              <a:t>system</a:t>
            </a:r>
            <a:r>
              <a:rPr sz="1400" spc="-40" dirty="0">
                <a:latin typeface="LM Sans 17"/>
                <a:cs typeface="LM Sans 17"/>
              </a:rPr>
              <a:t> </a:t>
            </a:r>
            <a:r>
              <a:rPr sz="1400" spc="10" dirty="0">
                <a:latin typeface="LM Sans 17"/>
                <a:cs typeface="LM Sans 17"/>
              </a:rPr>
              <a:t>architecture</a:t>
            </a:r>
            <a:endParaRPr sz="1400" dirty="0">
              <a:latin typeface="LM Sans 17"/>
              <a:cs typeface="LM Sans 17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1924700" y="479543"/>
            <a:ext cx="1906270" cy="1060450"/>
            <a:chOff x="1924700" y="479543"/>
            <a:chExt cx="1906270" cy="1060450"/>
          </a:xfrm>
        </p:grpSpPr>
        <p:sp>
          <p:nvSpPr>
            <p:cNvPr id="26" name="object 26"/>
            <p:cNvSpPr/>
            <p:nvPr/>
          </p:nvSpPr>
          <p:spPr>
            <a:xfrm>
              <a:off x="1931013" y="485855"/>
              <a:ext cx="1894205" cy="1048385"/>
            </a:xfrm>
            <a:custGeom>
              <a:avLst/>
              <a:gdLst/>
              <a:ahLst/>
              <a:cxnLst/>
              <a:rect l="l" t="t" r="r" b="b"/>
              <a:pathLst>
                <a:path w="1894204" h="1048385">
                  <a:moveTo>
                    <a:pt x="1893641" y="0"/>
                  </a:moveTo>
                  <a:lnTo>
                    <a:pt x="0" y="0"/>
                  </a:lnTo>
                  <a:lnTo>
                    <a:pt x="0" y="1047815"/>
                  </a:lnTo>
                  <a:lnTo>
                    <a:pt x="1893641" y="1047815"/>
                  </a:lnTo>
                  <a:lnTo>
                    <a:pt x="1893641" y="0"/>
                  </a:lnTo>
                  <a:close/>
                </a:path>
              </a:pathLst>
            </a:custGeom>
            <a:solidFill>
              <a:srgbClr val="E5E5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931013" y="485855"/>
              <a:ext cx="1894205" cy="1048385"/>
            </a:xfrm>
            <a:custGeom>
              <a:avLst/>
              <a:gdLst/>
              <a:ahLst/>
              <a:cxnLst/>
              <a:rect l="l" t="t" r="r" b="b"/>
              <a:pathLst>
                <a:path w="1894204" h="1048385">
                  <a:moveTo>
                    <a:pt x="0" y="1047815"/>
                  </a:moveTo>
                  <a:lnTo>
                    <a:pt x="1893641" y="1047815"/>
                  </a:lnTo>
                  <a:lnTo>
                    <a:pt x="1893641" y="0"/>
                  </a:lnTo>
                  <a:lnTo>
                    <a:pt x="0" y="0"/>
                  </a:lnTo>
                  <a:lnTo>
                    <a:pt x="0" y="1047815"/>
                  </a:lnTo>
                  <a:close/>
                </a:path>
              </a:pathLst>
            </a:custGeom>
            <a:ln w="12624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133002" y="1218063"/>
              <a:ext cx="631825" cy="252729"/>
            </a:xfrm>
            <a:custGeom>
              <a:avLst/>
              <a:gdLst/>
              <a:ahLst/>
              <a:cxnLst/>
              <a:rect l="l" t="t" r="r" b="b"/>
              <a:pathLst>
                <a:path w="631825" h="252730">
                  <a:moveTo>
                    <a:pt x="631213" y="0"/>
                  </a:moveTo>
                  <a:lnTo>
                    <a:pt x="0" y="0"/>
                  </a:lnTo>
                  <a:lnTo>
                    <a:pt x="0" y="252486"/>
                  </a:lnTo>
                  <a:lnTo>
                    <a:pt x="631213" y="252486"/>
                  </a:lnTo>
                  <a:lnTo>
                    <a:pt x="631213" y="0"/>
                  </a:lnTo>
                  <a:close/>
                </a:path>
              </a:pathLst>
            </a:custGeom>
            <a:solidFill>
              <a:srgbClr val="ACD8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133002" y="1218063"/>
              <a:ext cx="631825" cy="252729"/>
            </a:xfrm>
            <a:custGeom>
              <a:avLst/>
              <a:gdLst/>
              <a:ahLst/>
              <a:cxnLst/>
              <a:rect l="l" t="t" r="r" b="b"/>
              <a:pathLst>
                <a:path w="631825" h="252730">
                  <a:moveTo>
                    <a:pt x="0" y="252486"/>
                  </a:moveTo>
                  <a:lnTo>
                    <a:pt x="631213" y="252486"/>
                  </a:lnTo>
                  <a:lnTo>
                    <a:pt x="631213" y="0"/>
                  </a:lnTo>
                  <a:lnTo>
                    <a:pt x="0" y="0"/>
                  </a:lnTo>
                  <a:lnTo>
                    <a:pt x="0" y="252486"/>
                  </a:lnTo>
                  <a:close/>
                </a:path>
              </a:pathLst>
            </a:custGeom>
            <a:ln w="12624">
              <a:solidFill>
                <a:srgbClr val="5CAB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310831" y="1323001"/>
              <a:ext cx="41275" cy="56515"/>
            </a:xfrm>
            <a:custGeom>
              <a:avLst/>
              <a:gdLst/>
              <a:ahLst/>
              <a:cxnLst/>
              <a:rect l="l" t="t" r="r" b="b"/>
              <a:pathLst>
                <a:path w="41275" h="56515">
                  <a:moveTo>
                    <a:pt x="27939" y="0"/>
                  </a:moveTo>
                  <a:lnTo>
                    <a:pt x="18468" y="0"/>
                  </a:lnTo>
                  <a:lnTo>
                    <a:pt x="12084" y="3170"/>
                  </a:lnTo>
                  <a:lnTo>
                    <a:pt x="7430" y="8279"/>
                  </a:lnTo>
                  <a:lnTo>
                    <a:pt x="2531" y="13784"/>
                  </a:lnTo>
                  <a:lnTo>
                    <a:pt x="0" y="20954"/>
                  </a:lnTo>
                  <a:lnTo>
                    <a:pt x="0" y="35584"/>
                  </a:lnTo>
                  <a:lnTo>
                    <a:pt x="2531" y="42737"/>
                  </a:lnTo>
                  <a:lnTo>
                    <a:pt x="7430" y="48174"/>
                  </a:lnTo>
                  <a:lnTo>
                    <a:pt x="12084" y="53287"/>
                  </a:lnTo>
                  <a:lnTo>
                    <a:pt x="18468" y="56436"/>
                  </a:lnTo>
                  <a:lnTo>
                    <a:pt x="28184" y="56436"/>
                  </a:lnTo>
                  <a:lnTo>
                    <a:pt x="30945" y="56369"/>
                  </a:lnTo>
                  <a:lnTo>
                    <a:pt x="33623" y="55572"/>
                  </a:lnTo>
                  <a:lnTo>
                    <a:pt x="36318" y="54868"/>
                  </a:lnTo>
                  <a:lnTo>
                    <a:pt x="38750" y="53448"/>
                  </a:lnTo>
                  <a:lnTo>
                    <a:pt x="41117" y="52027"/>
                  </a:lnTo>
                  <a:lnTo>
                    <a:pt x="40644" y="46589"/>
                  </a:lnTo>
                  <a:lnTo>
                    <a:pt x="38358" y="48174"/>
                  </a:lnTo>
                  <a:lnTo>
                    <a:pt x="36072" y="49658"/>
                  </a:lnTo>
                  <a:lnTo>
                    <a:pt x="33395" y="50446"/>
                  </a:lnTo>
                  <a:lnTo>
                    <a:pt x="30864" y="51310"/>
                  </a:lnTo>
                  <a:lnTo>
                    <a:pt x="28103" y="51390"/>
                  </a:lnTo>
                  <a:lnTo>
                    <a:pt x="20298" y="51390"/>
                  </a:lnTo>
                  <a:lnTo>
                    <a:pt x="15627" y="48647"/>
                  </a:lnTo>
                  <a:lnTo>
                    <a:pt x="12393" y="44629"/>
                  </a:lnTo>
                  <a:lnTo>
                    <a:pt x="8769" y="39993"/>
                  </a:lnTo>
                  <a:lnTo>
                    <a:pt x="7038" y="34163"/>
                  </a:lnTo>
                  <a:lnTo>
                    <a:pt x="7038" y="22370"/>
                  </a:lnTo>
                  <a:lnTo>
                    <a:pt x="8769" y="16460"/>
                  </a:lnTo>
                  <a:lnTo>
                    <a:pt x="12393" y="11824"/>
                  </a:lnTo>
                  <a:lnTo>
                    <a:pt x="15627" y="7807"/>
                  </a:lnTo>
                  <a:lnTo>
                    <a:pt x="20298" y="5063"/>
                  </a:lnTo>
                  <a:lnTo>
                    <a:pt x="27793" y="5063"/>
                  </a:lnTo>
                  <a:lnTo>
                    <a:pt x="30242" y="5290"/>
                  </a:lnTo>
                  <a:lnTo>
                    <a:pt x="32528" y="6012"/>
                  </a:lnTo>
                  <a:lnTo>
                    <a:pt x="34896" y="6711"/>
                  </a:lnTo>
                  <a:lnTo>
                    <a:pt x="37101" y="7887"/>
                  </a:lnTo>
                  <a:lnTo>
                    <a:pt x="39159" y="9308"/>
                  </a:lnTo>
                  <a:lnTo>
                    <a:pt x="40253" y="2841"/>
                  </a:lnTo>
                  <a:lnTo>
                    <a:pt x="37885" y="1892"/>
                  </a:lnTo>
                  <a:lnTo>
                    <a:pt x="35435" y="1113"/>
                  </a:lnTo>
                  <a:lnTo>
                    <a:pt x="30470" y="164"/>
                  </a:lnTo>
                  <a:lnTo>
                    <a:pt x="2793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390533" y="1324047"/>
              <a:ext cx="198756" cy="7065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133002" y="940332"/>
              <a:ext cx="631825" cy="252729"/>
            </a:xfrm>
            <a:custGeom>
              <a:avLst/>
              <a:gdLst/>
              <a:ahLst/>
              <a:cxnLst/>
              <a:rect l="l" t="t" r="r" b="b"/>
              <a:pathLst>
                <a:path w="631825" h="252730">
                  <a:moveTo>
                    <a:pt x="631213" y="0"/>
                  </a:moveTo>
                  <a:lnTo>
                    <a:pt x="0" y="0"/>
                  </a:lnTo>
                  <a:lnTo>
                    <a:pt x="0" y="252484"/>
                  </a:lnTo>
                  <a:lnTo>
                    <a:pt x="631213" y="252484"/>
                  </a:lnTo>
                  <a:lnTo>
                    <a:pt x="631213" y="0"/>
                  </a:lnTo>
                  <a:close/>
                </a:path>
              </a:pathLst>
            </a:custGeom>
            <a:solidFill>
              <a:srgbClr val="ACD8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133002" y="940332"/>
              <a:ext cx="631825" cy="252729"/>
            </a:xfrm>
            <a:custGeom>
              <a:avLst/>
              <a:gdLst/>
              <a:ahLst/>
              <a:cxnLst/>
              <a:rect l="l" t="t" r="r" b="b"/>
              <a:pathLst>
                <a:path w="631825" h="252730">
                  <a:moveTo>
                    <a:pt x="0" y="252484"/>
                  </a:moveTo>
                  <a:lnTo>
                    <a:pt x="631213" y="252484"/>
                  </a:lnTo>
                  <a:lnTo>
                    <a:pt x="631213" y="0"/>
                  </a:lnTo>
                  <a:lnTo>
                    <a:pt x="0" y="0"/>
                  </a:lnTo>
                  <a:lnTo>
                    <a:pt x="0" y="252484"/>
                  </a:lnTo>
                  <a:close/>
                </a:path>
              </a:pathLst>
            </a:custGeom>
            <a:ln w="12624">
              <a:solidFill>
                <a:srgbClr val="5CAB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260343" y="1046314"/>
              <a:ext cx="371078" cy="7002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890459" y="940332"/>
              <a:ext cx="631825" cy="252729"/>
            </a:xfrm>
            <a:custGeom>
              <a:avLst/>
              <a:gdLst/>
              <a:ahLst/>
              <a:cxnLst/>
              <a:rect l="l" t="t" r="r" b="b"/>
              <a:pathLst>
                <a:path w="631825" h="252730">
                  <a:moveTo>
                    <a:pt x="631213" y="0"/>
                  </a:moveTo>
                  <a:lnTo>
                    <a:pt x="0" y="0"/>
                  </a:lnTo>
                  <a:lnTo>
                    <a:pt x="0" y="252484"/>
                  </a:lnTo>
                  <a:lnTo>
                    <a:pt x="631213" y="252484"/>
                  </a:lnTo>
                  <a:lnTo>
                    <a:pt x="631213" y="0"/>
                  </a:lnTo>
                  <a:close/>
                </a:path>
              </a:pathLst>
            </a:custGeom>
            <a:solidFill>
              <a:srgbClr val="ACD8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890459" y="940332"/>
              <a:ext cx="631825" cy="252729"/>
            </a:xfrm>
            <a:custGeom>
              <a:avLst/>
              <a:gdLst/>
              <a:ahLst/>
              <a:cxnLst/>
              <a:rect l="l" t="t" r="r" b="b"/>
              <a:pathLst>
                <a:path w="631825" h="252730">
                  <a:moveTo>
                    <a:pt x="0" y="252484"/>
                  </a:moveTo>
                  <a:lnTo>
                    <a:pt x="631213" y="252484"/>
                  </a:lnTo>
                  <a:lnTo>
                    <a:pt x="631213" y="0"/>
                  </a:lnTo>
                  <a:lnTo>
                    <a:pt x="0" y="0"/>
                  </a:lnTo>
                  <a:lnTo>
                    <a:pt x="0" y="252484"/>
                  </a:lnTo>
                  <a:close/>
                </a:path>
              </a:pathLst>
            </a:custGeom>
            <a:ln w="12624">
              <a:solidFill>
                <a:srgbClr val="5CAB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126690" y="532507"/>
              <a:ext cx="1401294" cy="38888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097495" y="1046314"/>
              <a:ext cx="222321" cy="7065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890459" y="1218063"/>
              <a:ext cx="631825" cy="252729"/>
            </a:xfrm>
            <a:custGeom>
              <a:avLst/>
              <a:gdLst/>
              <a:ahLst/>
              <a:cxnLst/>
              <a:rect l="l" t="t" r="r" b="b"/>
              <a:pathLst>
                <a:path w="631825" h="252730">
                  <a:moveTo>
                    <a:pt x="631213" y="0"/>
                  </a:moveTo>
                  <a:lnTo>
                    <a:pt x="0" y="0"/>
                  </a:lnTo>
                  <a:lnTo>
                    <a:pt x="0" y="252486"/>
                  </a:lnTo>
                  <a:lnTo>
                    <a:pt x="631213" y="252486"/>
                  </a:lnTo>
                  <a:lnTo>
                    <a:pt x="631213" y="0"/>
                  </a:lnTo>
                  <a:close/>
                </a:path>
              </a:pathLst>
            </a:custGeom>
            <a:solidFill>
              <a:srgbClr val="ACD8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2890459" y="1218063"/>
              <a:ext cx="631825" cy="252729"/>
            </a:xfrm>
            <a:custGeom>
              <a:avLst/>
              <a:gdLst/>
              <a:ahLst/>
              <a:cxnLst/>
              <a:rect l="l" t="t" r="r" b="b"/>
              <a:pathLst>
                <a:path w="631825" h="252730">
                  <a:moveTo>
                    <a:pt x="0" y="252486"/>
                  </a:moveTo>
                  <a:lnTo>
                    <a:pt x="631213" y="252486"/>
                  </a:lnTo>
                  <a:lnTo>
                    <a:pt x="631213" y="0"/>
                  </a:lnTo>
                  <a:lnTo>
                    <a:pt x="0" y="0"/>
                  </a:lnTo>
                  <a:lnTo>
                    <a:pt x="0" y="252486"/>
                  </a:lnTo>
                  <a:close/>
                </a:path>
              </a:pathLst>
            </a:custGeom>
            <a:ln w="12624">
              <a:solidFill>
                <a:srgbClr val="5CAB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3097495" y="1324047"/>
              <a:ext cx="222321" cy="7065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2" name="object 42"/>
          <p:cNvGrpSpPr/>
          <p:nvPr/>
        </p:nvGrpSpPr>
        <p:grpSpPr>
          <a:xfrm>
            <a:off x="1924700" y="2676168"/>
            <a:ext cx="1906270" cy="265430"/>
            <a:chOff x="1924700" y="2676168"/>
            <a:chExt cx="1906270" cy="265430"/>
          </a:xfrm>
        </p:grpSpPr>
        <p:sp>
          <p:nvSpPr>
            <p:cNvPr id="43" name="object 43"/>
            <p:cNvSpPr/>
            <p:nvPr/>
          </p:nvSpPr>
          <p:spPr>
            <a:xfrm>
              <a:off x="1931013" y="2682480"/>
              <a:ext cx="1894205" cy="252729"/>
            </a:xfrm>
            <a:custGeom>
              <a:avLst/>
              <a:gdLst/>
              <a:ahLst/>
              <a:cxnLst/>
              <a:rect l="l" t="t" r="r" b="b"/>
              <a:pathLst>
                <a:path w="1894204" h="252730">
                  <a:moveTo>
                    <a:pt x="1893641" y="0"/>
                  </a:moveTo>
                  <a:lnTo>
                    <a:pt x="0" y="0"/>
                  </a:lnTo>
                  <a:lnTo>
                    <a:pt x="0" y="252486"/>
                  </a:lnTo>
                  <a:lnTo>
                    <a:pt x="1893641" y="252486"/>
                  </a:lnTo>
                  <a:lnTo>
                    <a:pt x="1893641" y="0"/>
                  </a:lnTo>
                  <a:close/>
                </a:path>
              </a:pathLst>
            </a:custGeom>
            <a:solidFill>
              <a:srgbClr val="FFAB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1931013" y="2682480"/>
              <a:ext cx="1894205" cy="252729"/>
            </a:xfrm>
            <a:custGeom>
              <a:avLst/>
              <a:gdLst/>
              <a:ahLst/>
              <a:cxnLst/>
              <a:rect l="l" t="t" r="r" b="b"/>
              <a:pathLst>
                <a:path w="1894204" h="252730">
                  <a:moveTo>
                    <a:pt x="0" y="252486"/>
                  </a:moveTo>
                  <a:lnTo>
                    <a:pt x="1893641" y="252486"/>
                  </a:lnTo>
                  <a:lnTo>
                    <a:pt x="1893641" y="0"/>
                  </a:lnTo>
                  <a:lnTo>
                    <a:pt x="0" y="0"/>
                  </a:lnTo>
                  <a:lnTo>
                    <a:pt x="0" y="252486"/>
                  </a:lnTo>
                  <a:close/>
                </a:path>
              </a:pathLst>
            </a:custGeom>
            <a:ln w="12624">
              <a:solidFill>
                <a:srgbClr val="CC1F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2726969" y="2788475"/>
              <a:ext cx="306070" cy="55880"/>
            </a:xfrm>
            <a:custGeom>
              <a:avLst/>
              <a:gdLst/>
              <a:ahLst/>
              <a:cxnLst/>
              <a:rect l="l" t="t" r="r" b="b"/>
              <a:pathLst>
                <a:path w="306069" h="55880">
                  <a:moveTo>
                    <a:pt x="40944" y="0"/>
                  </a:moveTo>
                  <a:lnTo>
                    <a:pt x="33921" y="0"/>
                  </a:lnTo>
                  <a:lnTo>
                    <a:pt x="33921" y="23418"/>
                  </a:lnTo>
                  <a:lnTo>
                    <a:pt x="7023" y="23418"/>
                  </a:lnTo>
                  <a:lnTo>
                    <a:pt x="7023" y="0"/>
                  </a:lnTo>
                  <a:lnTo>
                    <a:pt x="0" y="0"/>
                  </a:lnTo>
                  <a:lnTo>
                    <a:pt x="0" y="54343"/>
                  </a:lnTo>
                  <a:lnTo>
                    <a:pt x="7023" y="54343"/>
                  </a:lnTo>
                  <a:lnTo>
                    <a:pt x="7023" y="28206"/>
                  </a:lnTo>
                  <a:lnTo>
                    <a:pt x="33921" y="28206"/>
                  </a:lnTo>
                  <a:lnTo>
                    <a:pt x="33921" y="54343"/>
                  </a:lnTo>
                  <a:lnTo>
                    <a:pt x="40944" y="54343"/>
                  </a:lnTo>
                  <a:lnTo>
                    <a:pt x="40944" y="0"/>
                  </a:lnTo>
                  <a:close/>
                </a:path>
                <a:path w="306069" h="55880">
                  <a:moveTo>
                    <a:pt x="81915" y="23279"/>
                  </a:moveTo>
                  <a:lnTo>
                    <a:pt x="81038" y="22428"/>
                  </a:lnTo>
                  <a:lnTo>
                    <a:pt x="76161" y="17767"/>
                  </a:lnTo>
                  <a:lnTo>
                    <a:pt x="63779" y="17767"/>
                  </a:lnTo>
                  <a:lnTo>
                    <a:pt x="60210" y="19037"/>
                  </a:lnTo>
                  <a:lnTo>
                    <a:pt x="56515" y="21158"/>
                  </a:lnTo>
                  <a:lnTo>
                    <a:pt x="56984" y="26314"/>
                  </a:lnTo>
                  <a:lnTo>
                    <a:pt x="61087" y="23444"/>
                  </a:lnTo>
                  <a:lnTo>
                    <a:pt x="65036" y="22428"/>
                  </a:lnTo>
                  <a:lnTo>
                    <a:pt x="72605" y="22428"/>
                  </a:lnTo>
                  <a:lnTo>
                    <a:pt x="75768" y="25539"/>
                  </a:lnTo>
                  <a:lnTo>
                    <a:pt x="75768" y="34645"/>
                  </a:lnTo>
                  <a:lnTo>
                    <a:pt x="75768" y="38684"/>
                  </a:lnTo>
                  <a:lnTo>
                    <a:pt x="75768" y="47434"/>
                  </a:lnTo>
                  <a:lnTo>
                    <a:pt x="73088" y="48996"/>
                  </a:lnTo>
                  <a:lnTo>
                    <a:pt x="70802" y="50507"/>
                  </a:lnTo>
                  <a:lnTo>
                    <a:pt x="67792" y="50584"/>
                  </a:lnTo>
                  <a:lnTo>
                    <a:pt x="63144" y="50584"/>
                  </a:lnTo>
                  <a:lnTo>
                    <a:pt x="59575" y="48679"/>
                  </a:lnTo>
                  <a:lnTo>
                    <a:pt x="59575" y="39420"/>
                  </a:lnTo>
                  <a:lnTo>
                    <a:pt x="75768" y="38684"/>
                  </a:lnTo>
                  <a:lnTo>
                    <a:pt x="75768" y="34645"/>
                  </a:lnTo>
                  <a:lnTo>
                    <a:pt x="63931" y="34810"/>
                  </a:lnTo>
                  <a:lnTo>
                    <a:pt x="53898" y="38125"/>
                  </a:lnTo>
                  <a:lnTo>
                    <a:pt x="53924" y="48996"/>
                  </a:lnTo>
                  <a:lnTo>
                    <a:pt x="56032" y="55384"/>
                  </a:lnTo>
                  <a:lnTo>
                    <a:pt x="64008" y="55384"/>
                  </a:lnTo>
                  <a:lnTo>
                    <a:pt x="71424" y="55245"/>
                  </a:lnTo>
                  <a:lnTo>
                    <a:pt x="76009" y="51676"/>
                  </a:lnTo>
                  <a:lnTo>
                    <a:pt x="76009" y="54521"/>
                  </a:lnTo>
                  <a:lnTo>
                    <a:pt x="81915" y="54521"/>
                  </a:lnTo>
                  <a:lnTo>
                    <a:pt x="81915" y="51676"/>
                  </a:lnTo>
                  <a:lnTo>
                    <a:pt x="81915" y="50584"/>
                  </a:lnTo>
                  <a:lnTo>
                    <a:pt x="81915" y="38684"/>
                  </a:lnTo>
                  <a:lnTo>
                    <a:pt x="81915" y="23279"/>
                  </a:lnTo>
                  <a:close/>
                </a:path>
                <a:path w="306069" h="55880">
                  <a:moveTo>
                    <a:pt x="112026" y="17767"/>
                  </a:moveTo>
                  <a:lnTo>
                    <a:pt x="105003" y="17856"/>
                  </a:lnTo>
                  <a:lnTo>
                    <a:pt x="100660" y="21793"/>
                  </a:lnTo>
                  <a:lnTo>
                    <a:pt x="98209" y="25488"/>
                  </a:lnTo>
                  <a:lnTo>
                    <a:pt x="98209" y="18173"/>
                  </a:lnTo>
                  <a:lnTo>
                    <a:pt x="92697" y="18173"/>
                  </a:lnTo>
                  <a:lnTo>
                    <a:pt x="92697" y="54343"/>
                  </a:lnTo>
                  <a:lnTo>
                    <a:pt x="98602" y="54343"/>
                  </a:lnTo>
                  <a:lnTo>
                    <a:pt x="98602" y="29108"/>
                  </a:lnTo>
                  <a:lnTo>
                    <a:pt x="104292" y="23317"/>
                  </a:lnTo>
                  <a:lnTo>
                    <a:pt x="112026" y="23152"/>
                  </a:lnTo>
                  <a:lnTo>
                    <a:pt x="112026" y="17767"/>
                  </a:lnTo>
                  <a:close/>
                </a:path>
                <a:path w="306069" h="55880">
                  <a:moveTo>
                    <a:pt x="148221" y="0"/>
                  </a:moveTo>
                  <a:lnTo>
                    <a:pt x="142316" y="0"/>
                  </a:lnTo>
                  <a:lnTo>
                    <a:pt x="142316" y="22364"/>
                  </a:lnTo>
                  <a:lnTo>
                    <a:pt x="142062" y="22148"/>
                  </a:lnTo>
                  <a:lnTo>
                    <a:pt x="142062" y="27165"/>
                  </a:lnTo>
                  <a:lnTo>
                    <a:pt x="141986" y="45783"/>
                  </a:lnTo>
                  <a:lnTo>
                    <a:pt x="139458" y="48069"/>
                  </a:lnTo>
                  <a:lnTo>
                    <a:pt x="137642" y="49860"/>
                  </a:lnTo>
                  <a:lnTo>
                    <a:pt x="135674" y="50584"/>
                  </a:lnTo>
                  <a:lnTo>
                    <a:pt x="128727" y="50584"/>
                  </a:lnTo>
                  <a:lnTo>
                    <a:pt x="122961" y="46583"/>
                  </a:lnTo>
                  <a:lnTo>
                    <a:pt x="122961" y="25908"/>
                  </a:lnTo>
                  <a:lnTo>
                    <a:pt x="129755" y="22580"/>
                  </a:lnTo>
                  <a:lnTo>
                    <a:pt x="134404" y="22580"/>
                  </a:lnTo>
                  <a:lnTo>
                    <a:pt x="137960" y="22834"/>
                  </a:lnTo>
                  <a:lnTo>
                    <a:pt x="140335" y="24650"/>
                  </a:lnTo>
                  <a:lnTo>
                    <a:pt x="142062" y="27165"/>
                  </a:lnTo>
                  <a:lnTo>
                    <a:pt x="142062" y="22148"/>
                  </a:lnTo>
                  <a:lnTo>
                    <a:pt x="138112" y="18643"/>
                  </a:lnTo>
                  <a:lnTo>
                    <a:pt x="133705" y="17767"/>
                  </a:lnTo>
                  <a:lnTo>
                    <a:pt x="122961" y="17767"/>
                  </a:lnTo>
                  <a:lnTo>
                    <a:pt x="116916" y="25908"/>
                  </a:lnTo>
                  <a:lnTo>
                    <a:pt x="116801" y="47053"/>
                  </a:lnTo>
                  <a:lnTo>
                    <a:pt x="122897" y="55384"/>
                  </a:lnTo>
                  <a:lnTo>
                    <a:pt x="132981" y="55384"/>
                  </a:lnTo>
                  <a:lnTo>
                    <a:pt x="137642" y="54686"/>
                  </a:lnTo>
                  <a:lnTo>
                    <a:pt x="141884" y="50584"/>
                  </a:lnTo>
                  <a:lnTo>
                    <a:pt x="142062" y="50406"/>
                  </a:lnTo>
                  <a:lnTo>
                    <a:pt x="142062" y="54521"/>
                  </a:lnTo>
                  <a:lnTo>
                    <a:pt x="148221" y="53936"/>
                  </a:lnTo>
                  <a:lnTo>
                    <a:pt x="148221" y="50406"/>
                  </a:lnTo>
                  <a:lnTo>
                    <a:pt x="148221" y="22580"/>
                  </a:lnTo>
                  <a:lnTo>
                    <a:pt x="148221" y="22364"/>
                  </a:lnTo>
                  <a:lnTo>
                    <a:pt x="148221" y="0"/>
                  </a:lnTo>
                  <a:close/>
                </a:path>
                <a:path w="306069" h="55880">
                  <a:moveTo>
                    <a:pt x="208305" y="18808"/>
                  </a:moveTo>
                  <a:lnTo>
                    <a:pt x="202552" y="18808"/>
                  </a:lnTo>
                  <a:lnTo>
                    <a:pt x="197497" y="35775"/>
                  </a:lnTo>
                  <a:lnTo>
                    <a:pt x="194271" y="46583"/>
                  </a:lnTo>
                  <a:lnTo>
                    <a:pt x="193878" y="50025"/>
                  </a:lnTo>
                  <a:lnTo>
                    <a:pt x="193459" y="47548"/>
                  </a:lnTo>
                  <a:lnTo>
                    <a:pt x="191503" y="40424"/>
                  </a:lnTo>
                  <a:lnTo>
                    <a:pt x="190157" y="35852"/>
                  </a:lnTo>
                  <a:lnTo>
                    <a:pt x="185026" y="18808"/>
                  </a:lnTo>
                  <a:lnTo>
                    <a:pt x="179501" y="18808"/>
                  </a:lnTo>
                  <a:lnTo>
                    <a:pt x="174993" y="33858"/>
                  </a:lnTo>
                  <a:lnTo>
                    <a:pt x="174129" y="36652"/>
                  </a:lnTo>
                  <a:lnTo>
                    <a:pt x="171450" y="45859"/>
                  </a:lnTo>
                  <a:lnTo>
                    <a:pt x="171145" y="49949"/>
                  </a:lnTo>
                  <a:lnTo>
                    <a:pt x="170675" y="46113"/>
                  </a:lnTo>
                  <a:lnTo>
                    <a:pt x="168059" y="37058"/>
                  </a:lnTo>
                  <a:lnTo>
                    <a:pt x="166801" y="32651"/>
                  </a:lnTo>
                  <a:lnTo>
                    <a:pt x="162687" y="18808"/>
                  </a:lnTo>
                  <a:lnTo>
                    <a:pt x="156692" y="18808"/>
                  </a:lnTo>
                  <a:lnTo>
                    <a:pt x="167500" y="54343"/>
                  </a:lnTo>
                  <a:lnTo>
                    <a:pt x="173736" y="54343"/>
                  </a:lnTo>
                  <a:lnTo>
                    <a:pt x="178638" y="37858"/>
                  </a:lnTo>
                  <a:lnTo>
                    <a:pt x="179730" y="34175"/>
                  </a:lnTo>
                  <a:lnTo>
                    <a:pt x="181952" y="26250"/>
                  </a:lnTo>
                  <a:lnTo>
                    <a:pt x="182181" y="23291"/>
                  </a:lnTo>
                  <a:lnTo>
                    <a:pt x="182422" y="25539"/>
                  </a:lnTo>
                  <a:lnTo>
                    <a:pt x="183769" y="31051"/>
                  </a:lnTo>
                  <a:lnTo>
                    <a:pt x="184797" y="34505"/>
                  </a:lnTo>
                  <a:lnTo>
                    <a:pt x="190563" y="54343"/>
                  </a:lnTo>
                  <a:lnTo>
                    <a:pt x="197497" y="54343"/>
                  </a:lnTo>
                  <a:lnTo>
                    <a:pt x="208305" y="18808"/>
                  </a:lnTo>
                  <a:close/>
                </a:path>
                <a:path w="306069" h="55880">
                  <a:moveTo>
                    <a:pt x="240842" y="23279"/>
                  </a:moveTo>
                  <a:lnTo>
                    <a:pt x="239953" y="22428"/>
                  </a:lnTo>
                  <a:lnTo>
                    <a:pt x="235077" y="17767"/>
                  </a:lnTo>
                  <a:lnTo>
                    <a:pt x="222694" y="17767"/>
                  </a:lnTo>
                  <a:lnTo>
                    <a:pt x="219138" y="19037"/>
                  </a:lnTo>
                  <a:lnTo>
                    <a:pt x="215430" y="21158"/>
                  </a:lnTo>
                  <a:lnTo>
                    <a:pt x="215900" y="26314"/>
                  </a:lnTo>
                  <a:lnTo>
                    <a:pt x="220002" y="23444"/>
                  </a:lnTo>
                  <a:lnTo>
                    <a:pt x="223951" y="22428"/>
                  </a:lnTo>
                  <a:lnTo>
                    <a:pt x="231521" y="22428"/>
                  </a:lnTo>
                  <a:lnTo>
                    <a:pt x="234683" y="25539"/>
                  </a:lnTo>
                  <a:lnTo>
                    <a:pt x="234683" y="34645"/>
                  </a:lnTo>
                  <a:lnTo>
                    <a:pt x="234683" y="38684"/>
                  </a:lnTo>
                  <a:lnTo>
                    <a:pt x="234683" y="47434"/>
                  </a:lnTo>
                  <a:lnTo>
                    <a:pt x="232003" y="48996"/>
                  </a:lnTo>
                  <a:lnTo>
                    <a:pt x="229717" y="50507"/>
                  </a:lnTo>
                  <a:lnTo>
                    <a:pt x="226707" y="50584"/>
                  </a:lnTo>
                  <a:lnTo>
                    <a:pt x="222059" y="50584"/>
                  </a:lnTo>
                  <a:lnTo>
                    <a:pt x="218503" y="48679"/>
                  </a:lnTo>
                  <a:lnTo>
                    <a:pt x="218503" y="39420"/>
                  </a:lnTo>
                  <a:lnTo>
                    <a:pt x="234683" y="38684"/>
                  </a:lnTo>
                  <a:lnTo>
                    <a:pt x="234683" y="34645"/>
                  </a:lnTo>
                  <a:lnTo>
                    <a:pt x="222846" y="34810"/>
                  </a:lnTo>
                  <a:lnTo>
                    <a:pt x="212813" y="38125"/>
                  </a:lnTo>
                  <a:lnTo>
                    <a:pt x="212839" y="48996"/>
                  </a:lnTo>
                  <a:lnTo>
                    <a:pt x="214960" y="55384"/>
                  </a:lnTo>
                  <a:lnTo>
                    <a:pt x="222923" y="55384"/>
                  </a:lnTo>
                  <a:lnTo>
                    <a:pt x="230339" y="55245"/>
                  </a:lnTo>
                  <a:lnTo>
                    <a:pt x="234924" y="51676"/>
                  </a:lnTo>
                  <a:lnTo>
                    <a:pt x="234924" y="54521"/>
                  </a:lnTo>
                  <a:lnTo>
                    <a:pt x="240842" y="54521"/>
                  </a:lnTo>
                  <a:lnTo>
                    <a:pt x="240842" y="51676"/>
                  </a:lnTo>
                  <a:lnTo>
                    <a:pt x="240842" y="50584"/>
                  </a:lnTo>
                  <a:lnTo>
                    <a:pt x="240842" y="38684"/>
                  </a:lnTo>
                  <a:lnTo>
                    <a:pt x="240842" y="23279"/>
                  </a:lnTo>
                  <a:close/>
                </a:path>
                <a:path w="306069" h="55880">
                  <a:moveTo>
                    <a:pt x="270941" y="17767"/>
                  </a:moveTo>
                  <a:lnTo>
                    <a:pt x="263931" y="17856"/>
                  </a:lnTo>
                  <a:lnTo>
                    <a:pt x="259575" y="21793"/>
                  </a:lnTo>
                  <a:lnTo>
                    <a:pt x="257124" y="25488"/>
                  </a:lnTo>
                  <a:lnTo>
                    <a:pt x="257124" y="18173"/>
                  </a:lnTo>
                  <a:lnTo>
                    <a:pt x="251612" y="18173"/>
                  </a:lnTo>
                  <a:lnTo>
                    <a:pt x="251612" y="54343"/>
                  </a:lnTo>
                  <a:lnTo>
                    <a:pt x="257517" y="54343"/>
                  </a:lnTo>
                  <a:lnTo>
                    <a:pt x="257517" y="29108"/>
                  </a:lnTo>
                  <a:lnTo>
                    <a:pt x="263207" y="23317"/>
                  </a:lnTo>
                  <a:lnTo>
                    <a:pt x="270941" y="23152"/>
                  </a:lnTo>
                  <a:lnTo>
                    <a:pt x="270941" y="17767"/>
                  </a:lnTo>
                  <a:close/>
                </a:path>
                <a:path w="306069" h="55880">
                  <a:moveTo>
                    <a:pt x="305549" y="36741"/>
                  </a:moveTo>
                  <a:lnTo>
                    <a:pt x="305536" y="32397"/>
                  </a:lnTo>
                  <a:lnTo>
                    <a:pt x="305485" y="28194"/>
                  </a:lnTo>
                  <a:lnTo>
                    <a:pt x="301777" y="22580"/>
                  </a:lnTo>
                  <a:lnTo>
                    <a:pt x="301066" y="21513"/>
                  </a:lnTo>
                  <a:lnTo>
                    <a:pt x="301066" y="32397"/>
                  </a:lnTo>
                  <a:lnTo>
                    <a:pt x="281559" y="32397"/>
                  </a:lnTo>
                  <a:lnTo>
                    <a:pt x="282829" y="26479"/>
                  </a:lnTo>
                  <a:lnTo>
                    <a:pt x="287020" y="22580"/>
                  </a:lnTo>
                  <a:lnTo>
                    <a:pt x="295605" y="22580"/>
                  </a:lnTo>
                  <a:lnTo>
                    <a:pt x="300037" y="25234"/>
                  </a:lnTo>
                  <a:lnTo>
                    <a:pt x="301066" y="32397"/>
                  </a:lnTo>
                  <a:lnTo>
                    <a:pt x="301066" y="21513"/>
                  </a:lnTo>
                  <a:lnTo>
                    <a:pt x="299173" y="18643"/>
                  </a:lnTo>
                  <a:lnTo>
                    <a:pt x="294347" y="17767"/>
                  </a:lnTo>
                  <a:lnTo>
                    <a:pt x="282752" y="17767"/>
                  </a:lnTo>
                  <a:lnTo>
                    <a:pt x="275653" y="26085"/>
                  </a:lnTo>
                  <a:lnTo>
                    <a:pt x="275755" y="36741"/>
                  </a:lnTo>
                  <a:lnTo>
                    <a:pt x="276987" y="43738"/>
                  </a:lnTo>
                  <a:lnTo>
                    <a:pt x="280619" y="49834"/>
                  </a:lnTo>
                  <a:lnTo>
                    <a:pt x="286042" y="53898"/>
                  </a:lnTo>
                  <a:lnTo>
                    <a:pt x="292696" y="55384"/>
                  </a:lnTo>
                  <a:lnTo>
                    <a:pt x="297662" y="55384"/>
                  </a:lnTo>
                  <a:lnTo>
                    <a:pt x="302171" y="53505"/>
                  </a:lnTo>
                  <a:lnTo>
                    <a:pt x="305244" y="51282"/>
                  </a:lnTo>
                  <a:lnTo>
                    <a:pt x="305181" y="50584"/>
                  </a:lnTo>
                  <a:lnTo>
                    <a:pt x="304761" y="45999"/>
                  </a:lnTo>
                  <a:lnTo>
                    <a:pt x="299808" y="50253"/>
                  </a:lnTo>
                  <a:lnTo>
                    <a:pt x="294589" y="50584"/>
                  </a:lnTo>
                  <a:lnTo>
                    <a:pt x="286461" y="50584"/>
                  </a:lnTo>
                  <a:lnTo>
                    <a:pt x="281393" y="44767"/>
                  </a:lnTo>
                  <a:lnTo>
                    <a:pt x="281165" y="36741"/>
                  </a:lnTo>
                  <a:lnTo>
                    <a:pt x="305549" y="3674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6" name="object 46"/>
          <p:cNvGrpSpPr/>
          <p:nvPr/>
        </p:nvGrpSpPr>
        <p:grpSpPr>
          <a:xfrm>
            <a:off x="1924700" y="1590480"/>
            <a:ext cx="1906270" cy="1022985"/>
            <a:chOff x="1924700" y="1590480"/>
            <a:chExt cx="1906270" cy="1022985"/>
          </a:xfrm>
        </p:grpSpPr>
        <p:sp>
          <p:nvSpPr>
            <p:cNvPr id="47" name="object 47"/>
            <p:cNvSpPr/>
            <p:nvPr/>
          </p:nvSpPr>
          <p:spPr>
            <a:xfrm>
              <a:off x="1931013" y="2354249"/>
              <a:ext cx="1894205" cy="252729"/>
            </a:xfrm>
            <a:custGeom>
              <a:avLst/>
              <a:gdLst/>
              <a:ahLst/>
              <a:cxnLst/>
              <a:rect l="l" t="t" r="r" b="b"/>
              <a:pathLst>
                <a:path w="1894204" h="252730">
                  <a:moveTo>
                    <a:pt x="1893641" y="0"/>
                  </a:moveTo>
                  <a:lnTo>
                    <a:pt x="0" y="0"/>
                  </a:lnTo>
                  <a:lnTo>
                    <a:pt x="0" y="252486"/>
                  </a:lnTo>
                  <a:lnTo>
                    <a:pt x="1893641" y="252486"/>
                  </a:lnTo>
                  <a:lnTo>
                    <a:pt x="1893641" y="0"/>
                  </a:lnTo>
                  <a:close/>
                </a:path>
              </a:pathLst>
            </a:custGeom>
            <a:solidFill>
              <a:srgbClr val="FFF8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1931013" y="2354249"/>
              <a:ext cx="1894205" cy="252729"/>
            </a:xfrm>
            <a:custGeom>
              <a:avLst/>
              <a:gdLst/>
              <a:ahLst/>
              <a:cxnLst/>
              <a:rect l="l" t="t" r="r" b="b"/>
              <a:pathLst>
                <a:path w="1894204" h="252730">
                  <a:moveTo>
                    <a:pt x="0" y="252486"/>
                  </a:moveTo>
                  <a:lnTo>
                    <a:pt x="1893641" y="252486"/>
                  </a:lnTo>
                  <a:lnTo>
                    <a:pt x="1893641" y="0"/>
                  </a:lnTo>
                  <a:lnTo>
                    <a:pt x="0" y="0"/>
                  </a:lnTo>
                  <a:lnTo>
                    <a:pt x="0" y="252486"/>
                  </a:lnTo>
                  <a:close/>
                </a:path>
              </a:pathLst>
            </a:custGeom>
            <a:ln w="12624">
              <a:solidFill>
                <a:srgbClr val="D9CB2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2700528" y="2460243"/>
              <a:ext cx="360045" cy="55880"/>
            </a:xfrm>
            <a:custGeom>
              <a:avLst/>
              <a:gdLst/>
              <a:ahLst/>
              <a:cxnLst/>
              <a:rect l="l" t="t" r="r" b="b"/>
              <a:pathLst>
                <a:path w="360044" h="55880">
                  <a:moveTo>
                    <a:pt x="40500" y="32804"/>
                  </a:moveTo>
                  <a:lnTo>
                    <a:pt x="34810" y="28219"/>
                  </a:lnTo>
                  <a:lnTo>
                    <a:pt x="34086" y="27635"/>
                  </a:lnTo>
                  <a:lnTo>
                    <a:pt x="34086" y="33108"/>
                  </a:lnTo>
                  <a:lnTo>
                    <a:pt x="34086" y="45326"/>
                  </a:lnTo>
                  <a:lnTo>
                    <a:pt x="27152" y="49936"/>
                  </a:lnTo>
                  <a:lnTo>
                    <a:pt x="6540" y="49936"/>
                  </a:lnTo>
                  <a:lnTo>
                    <a:pt x="6540" y="28219"/>
                  </a:lnTo>
                  <a:lnTo>
                    <a:pt x="17995" y="28219"/>
                  </a:lnTo>
                  <a:lnTo>
                    <a:pt x="26365" y="28308"/>
                  </a:lnTo>
                  <a:lnTo>
                    <a:pt x="34086" y="33108"/>
                  </a:lnTo>
                  <a:lnTo>
                    <a:pt x="34086" y="27635"/>
                  </a:lnTo>
                  <a:lnTo>
                    <a:pt x="33616" y="27241"/>
                  </a:lnTo>
                  <a:lnTo>
                    <a:pt x="25260" y="25933"/>
                  </a:lnTo>
                  <a:lnTo>
                    <a:pt x="32448" y="24130"/>
                  </a:lnTo>
                  <a:lnTo>
                    <a:pt x="33375" y="23418"/>
                  </a:lnTo>
                  <a:lnTo>
                    <a:pt x="38354" y="19596"/>
                  </a:lnTo>
                  <a:lnTo>
                    <a:pt x="38354" y="6464"/>
                  </a:lnTo>
                  <a:lnTo>
                    <a:pt x="35026" y="3911"/>
                  </a:lnTo>
                  <a:lnTo>
                    <a:pt x="32194" y="1752"/>
                  </a:lnTo>
                  <a:lnTo>
                    <a:pt x="32194" y="8102"/>
                  </a:lnTo>
                  <a:lnTo>
                    <a:pt x="32194" y="18186"/>
                  </a:lnTo>
                  <a:lnTo>
                    <a:pt x="26593" y="23418"/>
                  </a:lnTo>
                  <a:lnTo>
                    <a:pt x="6540" y="23418"/>
                  </a:lnTo>
                  <a:lnTo>
                    <a:pt x="6540" y="4419"/>
                  </a:lnTo>
                  <a:lnTo>
                    <a:pt x="16497" y="4419"/>
                  </a:lnTo>
                  <a:lnTo>
                    <a:pt x="25260" y="3911"/>
                  </a:lnTo>
                  <a:lnTo>
                    <a:pt x="32194" y="8102"/>
                  </a:lnTo>
                  <a:lnTo>
                    <a:pt x="32194" y="1752"/>
                  </a:lnTo>
                  <a:lnTo>
                    <a:pt x="29908" y="0"/>
                  </a:lnTo>
                  <a:lnTo>
                    <a:pt x="0" y="0"/>
                  </a:lnTo>
                  <a:lnTo>
                    <a:pt x="0" y="54343"/>
                  </a:lnTo>
                  <a:lnTo>
                    <a:pt x="20828" y="54343"/>
                  </a:lnTo>
                  <a:lnTo>
                    <a:pt x="32194" y="54254"/>
                  </a:lnTo>
                  <a:lnTo>
                    <a:pt x="37249" y="49936"/>
                  </a:lnTo>
                  <a:lnTo>
                    <a:pt x="40500" y="47155"/>
                  </a:lnTo>
                  <a:lnTo>
                    <a:pt x="40500" y="32804"/>
                  </a:lnTo>
                  <a:close/>
                </a:path>
                <a:path w="360044" h="55880">
                  <a:moveTo>
                    <a:pt x="83273" y="36982"/>
                  </a:moveTo>
                  <a:lnTo>
                    <a:pt x="81889" y="29464"/>
                  </a:lnTo>
                  <a:lnTo>
                    <a:pt x="78155" y="23355"/>
                  </a:lnTo>
                  <a:lnTo>
                    <a:pt x="77114" y="22580"/>
                  </a:lnTo>
                  <a:lnTo>
                    <a:pt x="77114" y="26746"/>
                  </a:lnTo>
                  <a:lnTo>
                    <a:pt x="77114" y="45618"/>
                  </a:lnTo>
                  <a:lnTo>
                    <a:pt x="71767" y="50342"/>
                  </a:lnTo>
                  <a:lnTo>
                    <a:pt x="60464" y="50342"/>
                  </a:lnTo>
                  <a:lnTo>
                    <a:pt x="54775" y="45859"/>
                  </a:lnTo>
                  <a:lnTo>
                    <a:pt x="54775" y="26504"/>
                  </a:lnTo>
                  <a:lnTo>
                    <a:pt x="60794" y="22580"/>
                  </a:lnTo>
                  <a:lnTo>
                    <a:pt x="71437" y="22580"/>
                  </a:lnTo>
                  <a:lnTo>
                    <a:pt x="77114" y="26746"/>
                  </a:lnTo>
                  <a:lnTo>
                    <a:pt x="77114" y="22580"/>
                  </a:lnTo>
                  <a:lnTo>
                    <a:pt x="72656" y="19253"/>
                  </a:lnTo>
                  <a:lnTo>
                    <a:pt x="66001" y="17754"/>
                  </a:lnTo>
                  <a:lnTo>
                    <a:pt x="59182" y="19291"/>
                  </a:lnTo>
                  <a:lnTo>
                    <a:pt x="53670" y="23444"/>
                  </a:lnTo>
                  <a:lnTo>
                    <a:pt x="49974" y="29552"/>
                  </a:lnTo>
                  <a:lnTo>
                    <a:pt x="48628" y="36982"/>
                  </a:lnTo>
                  <a:lnTo>
                    <a:pt x="48628" y="47548"/>
                  </a:lnTo>
                  <a:lnTo>
                    <a:pt x="56667" y="55384"/>
                  </a:lnTo>
                  <a:lnTo>
                    <a:pt x="75387" y="55384"/>
                  </a:lnTo>
                  <a:lnTo>
                    <a:pt x="80365" y="50342"/>
                  </a:lnTo>
                  <a:lnTo>
                    <a:pt x="83273" y="47383"/>
                  </a:lnTo>
                  <a:lnTo>
                    <a:pt x="83273" y="36982"/>
                  </a:lnTo>
                  <a:close/>
                </a:path>
                <a:path w="360044" h="55880">
                  <a:moveTo>
                    <a:pt x="125844" y="36982"/>
                  </a:moveTo>
                  <a:lnTo>
                    <a:pt x="124460" y="29464"/>
                  </a:lnTo>
                  <a:lnTo>
                    <a:pt x="120726" y="23355"/>
                  </a:lnTo>
                  <a:lnTo>
                    <a:pt x="119684" y="22580"/>
                  </a:lnTo>
                  <a:lnTo>
                    <a:pt x="119684" y="26746"/>
                  </a:lnTo>
                  <a:lnTo>
                    <a:pt x="119684" y="45618"/>
                  </a:lnTo>
                  <a:lnTo>
                    <a:pt x="114325" y="50342"/>
                  </a:lnTo>
                  <a:lnTo>
                    <a:pt x="103035" y="50342"/>
                  </a:lnTo>
                  <a:lnTo>
                    <a:pt x="97345" y="45859"/>
                  </a:lnTo>
                  <a:lnTo>
                    <a:pt x="97345" y="26504"/>
                  </a:lnTo>
                  <a:lnTo>
                    <a:pt x="103352" y="22580"/>
                  </a:lnTo>
                  <a:lnTo>
                    <a:pt x="114007" y="22580"/>
                  </a:lnTo>
                  <a:lnTo>
                    <a:pt x="119684" y="26746"/>
                  </a:lnTo>
                  <a:lnTo>
                    <a:pt x="119684" y="22580"/>
                  </a:lnTo>
                  <a:lnTo>
                    <a:pt x="115227" y="19253"/>
                  </a:lnTo>
                  <a:lnTo>
                    <a:pt x="108559" y="17754"/>
                  </a:lnTo>
                  <a:lnTo>
                    <a:pt x="101752" y="19291"/>
                  </a:lnTo>
                  <a:lnTo>
                    <a:pt x="96227" y="23444"/>
                  </a:lnTo>
                  <a:lnTo>
                    <a:pt x="92532" y="29552"/>
                  </a:lnTo>
                  <a:lnTo>
                    <a:pt x="91186" y="36982"/>
                  </a:lnTo>
                  <a:lnTo>
                    <a:pt x="91186" y="47548"/>
                  </a:lnTo>
                  <a:lnTo>
                    <a:pt x="99237" y="55384"/>
                  </a:lnTo>
                  <a:lnTo>
                    <a:pt x="117957" y="55384"/>
                  </a:lnTo>
                  <a:lnTo>
                    <a:pt x="122923" y="50342"/>
                  </a:lnTo>
                  <a:lnTo>
                    <a:pt x="125844" y="47383"/>
                  </a:lnTo>
                  <a:lnTo>
                    <a:pt x="125844" y="36982"/>
                  </a:lnTo>
                  <a:close/>
                </a:path>
                <a:path w="360044" h="55880">
                  <a:moveTo>
                    <a:pt x="155397" y="52400"/>
                  </a:moveTo>
                  <a:lnTo>
                    <a:pt x="154139" y="47675"/>
                  </a:lnTo>
                  <a:lnTo>
                    <a:pt x="152069" y="49377"/>
                  </a:lnTo>
                  <a:lnTo>
                    <a:pt x="149542" y="50342"/>
                  </a:lnTo>
                  <a:lnTo>
                    <a:pt x="144106" y="50342"/>
                  </a:lnTo>
                  <a:lnTo>
                    <a:pt x="143002" y="47929"/>
                  </a:lnTo>
                  <a:lnTo>
                    <a:pt x="143002" y="23393"/>
                  </a:lnTo>
                  <a:lnTo>
                    <a:pt x="154139" y="23393"/>
                  </a:lnTo>
                  <a:lnTo>
                    <a:pt x="154139" y="18808"/>
                  </a:lnTo>
                  <a:lnTo>
                    <a:pt x="143002" y="18808"/>
                  </a:lnTo>
                  <a:lnTo>
                    <a:pt x="143002" y="8356"/>
                  </a:lnTo>
                  <a:lnTo>
                    <a:pt x="137553" y="8356"/>
                  </a:lnTo>
                  <a:lnTo>
                    <a:pt x="137553" y="18808"/>
                  </a:lnTo>
                  <a:lnTo>
                    <a:pt x="130683" y="18808"/>
                  </a:lnTo>
                  <a:lnTo>
                    <a:pt x="130683" y="23393"/>
                  </a:lnTo>
                  <a:lnTo>
                    <a:pt x="137312" y="23393"/>
                  </a:lnTo>
                  <a:lnTo>
                    <a:pt x="137312" y="49847"/>
                  </a:lnTo>
                  <a:lnTo>
                    <a:pt x="138417" y="55384"/>
                  </a:lnTo>
                  <a:lnTo>
                    <a:pt x="149402" y="55384"/>
                  </a:lnTo>
                  <a:lnTo>
                    <a:pt x="153416" y="53428"/>
                  </a:lnTo>
                  <a:lnTo>
                    <a:pt x="155397" y="52400"/>
                  </a:lnTo>
                  <a:close/>
                </a:path>
                <a:path w="360044" h="55880">
                  <a:moveTo>
                    <a:pt x="170497" y="0"/>
                  </a:moveTo>
                  <a:lnTo>
                    <a:pt x="164592" y="0"/>
                  </a:lnTo>
                  <a:lnTo>
                    <a:pt x="164592" y="54343"/>
                  </a:lnTo>
                  <a:lnTo>
                    <a:pt x="170497" y="54343"/>
                  </a:lnTo>
                  <a:lnTo>
                    <a:pt x="170497" y="0"/>
                  </a:lnTo>
                  <a:close/>
                </a:path>
                <a:path w="360044" h="55880">
                  <a:moveTo>
                    <a:pt x="214439" y="36982"/>
                  </a:moveTo>
                  <a:lnTo>
                    <a:pt x="213067" y="29464"/>
                  </a:lnTo>
                  <a:lnTo>
                    <a:pt x="209321" y="23355"/>
                  </a:lnTo>
                  <a:lnTo>
                    <a:pt x="208292" y="22593"/>
                  </a:lnTo>
                  <a:lnTo>
                    <a:pt x="208292" y="26746"/>
                  </a:lnTo>
                  <a:lnTo>
                    <a:pt x="208292" y="45618"/>
                  </a:lnTo>
                  <a:lnTo>
                    <a:pt x="202933" y="50342"/>
                  </a:lnTo>
                  <a:lnTo>
                    <a:pt x="191630" y="50342"/>
                  </a:lnTo>
                  <a:lnTo>
                    <a:pt x="185953" y="45859"/>
                  </a:lnTo>
                  <a:lnTo>
                    <a:pt x="185953" y="26504"/>
                  </a:lnTo>
                  <a:lnTo>
                    <a:pt x="191960" y="22580"/>
                  </a:lnTo>
                  <a:lnTo>
                    <a:pt x="202603" y="22580"/>
                  </a:lnTo>
                  <a:lnTo>
                    <a:pt x="208292" y="26746"/>
                  </a:lnTo>
                  <a:lnTo>
                    <a:pt x="208292" y="22593"/>
                  </a:lnTo>
                  <a:lnTo>
                    <a:pt x="203822" y="19253"/>
                  </a:lnTo>
                  <a:lnTo>
                    <a:pt x="197167" y="17754"/>
                  </a:lnTo>
                  <a:lnTo>
                    <a:pt x="190347" y="19291"/>
                  </a:lnTo>
                  <a:lnTo>
                    <a:pt x="184835" y="23444"/>
                  </a:lnTo>
                  <a:lnTo>
                    <a:pt x="181140" y="29552"/>
                  </a:lnTo>
                  <a:lnTo>
                    <a:pt x="179793" y="36982"/>
                  </a:lnTo>
                  <a:lnTo>
                    <a:pt x="179793" y="47548"/>
                  </a:lnTo>
                  <a:lnTo>
                    <a:pt x="187845" y="55384"/>
                  </a:lnTo>
                  <a:lnTo>
                    <a:pt x="206552" y="55384"/>
                  </a:lnTo>
                  <a:lnTo>
                    <a:pt x="211531" y="50342"/>
                  </a:lnTo>
                  <a:lnTo>
                    <a:pt x="214439" y="47383"/>
                  </a:lnTo>
                  <a:lnTo>
                    <a:pt x="214439" y="36982"/>
                  </a:lnTo>
                  <a:close/>
                </a:path>
                <a:path w="360044" h="55880">
                  <a:moveTo>
                    <a:pt x="250063" y="23279"/>
                  </a:moveTo>
                  <a:lnTo>
                    <a:pt x="249186" y="22428"/>
                  </a:lnTo>
                  <a:lnTo>
                    <a:pt x="244309" y="17754"/>
                  </a:lnTo>
                  <a:lnTo>
                    <a:pt x="231927" y="17754"/>
                  </a:lnTo>
                  <a:lnTo>
                    <a:pt x="228358" y="19037"/>
                  </a:lnTo>
                  <a:lnTo>
                    <a:pt x="224663" y="21158"/>
                  </a:lnTo>
                  <a:lnTo>
                    <a:pt x="225132" y="26314"/>
                  </a:lnTo>
                  <a:lnTo>
                    <a:pt x="229235" y="23444"/>
                  </a:lnTo>
                  <a:lnTo>
                    <a:pt x="233184" y="22428"/>
                  </a:lnTo>
                  <a:lnTo>
                    <a:pt x="240753" y="22428"/>
                  </a:lnTo>
                  <a:lnTo>
                    <a:pt x="243916" y="25539"/>
                  </a:lnTo>
                  <a:lnTo>
                    <a:pt x="243916" y="34645"/>
                  </a:lnTo>
                  <a:lnTo>
                    <a:pt x="243916" y="38684"/>
                  </a:lnTo>
                  <a:lnTo>
                    <a:pt x="243916" y="47434"/>
                  </a:lnTo>
                  <a:lnTo>
                    <a:pt x="241236" y="48996"/>
                  </a:lnTo>
                  <a:lnTo>
                    <a:pt x="238950" y="50507"/>
                  </a:lnTo>
                  <a:lnTo>
                    <a:pt x="235940" y="50584"/>
                  </a:lnTo>
                  <a:lnTo>
                    <a:pt x="231279" y="50584"/>
                  </a:lnTo>
                  <a:lnTo>
                    <a:pt x="227723" y="48679"/>
                  </a:lnTo>
                  <a:lnTo>
                    <a:pt x="227723" y="39420"/>
                  </a:lnTo>
                  <a:lnTo>
                    <a:pt x="243916" y="38684"/>
                  </a:lnTo>
                  <a:lnTo>
                    <a:pt x="243916" y="34645"/>
                  </a:lnTo>
                  <a:lnTo>
                    <a:pt x="232079" y="34810"/>
                  </a:lnTo>
                  <a:lnTo>
                    <a:pt x="222046" y="38125"/>
                  </a:lnTo>
                  <a:lnTo>
                    <a:pt x="222072" y="48996"/>
                  </a:lnTo>
                  <a:lnTo>
                    <a:pt x="224180" y="55384"/>
                  </a:lnTo>
                  <a:lnTo>
                    <a:pt x="232156" y="55384"/>
                  </a:lnTo>
                  <a:lnTo>
                    <a:pt x="239560" y="55245"/>
                  </a:lnTo>
                  <a:lnTo>
                    <a:pt x="244157" y="51676"/>
                  </a:lnTo>
                  <a:lnTo>
                    <a:pt x="244157" y="54521"/>
                  </a:lnTo>
                  <a:lnTo>
                    <a:pt x="250063" y="54521"/>
                  </a:lnTo>
                  <a:lnTo>
                    <a:pt x="250063" y="51676"/>
                  </a:lnTo>
                  <a:lnTo>
                    <a:pt x="250063" y="50584"/>
                  </a:lnTo>
                  <a:lnTo>
                    <a:pt x="250063" y="38684"/>
                  </a:lnTo>
                  <a:lnTo>
                    <a:pt x="250063" y="23279"/>
                  </a:lnTo>
                  <a:close/>
                </a:path>
                <a:path w="360044" h="55880">
                  <a:moveTo>
                    <a:pt x="290830" y="0"/>
                  </a:moveTo>
                  <a:lnTo>
                    <a:pt x="284911" y="0"/>
                  </a:lnTo>
                  <a:lnTo>
                    <a:pt x="284911" y="22364"/>
                  </a:lnTo>
                  <a:lnTo>
                    <a:pt x="284670" y="22161"/>
                  </a:lnTo>
                  <a:lnTo>
                    <a:pt x="284670" y="27165"/>
                  </a:lnTo>
                  <a:lnTo>
                    <a:pt x="284581" y="45783"/>
                  </a:lnTo>
                  <a:lnTo>
                    <a:pt x="282079" y="48069"/>
                  </a:lnTo>
                  <a:lnTo>
                    <a:pt x="280238" y="49872"/>
                  </a:lnTo>
                  <a:lnTo>
                    <a:pt x="278282" y="50584"/>
                  </a:lnTo>
                  <a:lnTo>
                    <a:pt x="271322" y="50584"/>
                  </a:lnTo>
                  <a:lnTo>
                    <a:pt x="265557" y="46583"/>
                  </a:lnTo>
                  <a:lnTo>
                    <a:pt x="265557" y="25908"/>
                  </a:lnTo>
                  <a:lnTo>
                    <a:pt x="272351" y="22580"/>
                  </a:lnTo>
                  <a:lnTo>
                    <a:pt x="277012" y="22580"/>
                  </a:lnTo>
                  <a:lnTo>
                    <a:pt x="280568" y="22847"/>
                  </a:lnTo>
                  <a:lnTo>
                    <a:pt x="282943" y="24650"/>
                  </a:lnTo>
                  <a:lnTo>
                    <a:pt x="284670" y="27165"/>
                  </a:lnTo>
                  <a:lnTo>
                    <a:pt x="284670" y="22161"/>
                  </a:lnTo>
                  <a:lnTo>
                    <a:pt x="280720" y="18643"/>
                  </a:lnTo>
                  <a:lnTo>
                    <a:pt x="276301" y="17754"/>
                  </a:lnTo>
                  <a:lnTo>
                    <a:pt x="265557" y="17754"/>
                  </a:lnTo>
                  <a:lnTo>
                    <a:pt x="259524" y="25908"/>
                  </a:lnTo>
                  <a:lnTo>
                    <a:pt x="259410" y="47053"/>
                  </a:lnTo>
                  <a:lnTo>
                    <a:pt x="265493" y="55384"/>
                  </a:lnTo>
                  <a:lnTo>
                    <a:pt x="275590" y="55384"/>
                  </a:lnTo>
                  <a:lnTo>
                    <a:pt x="280238" y="54686"/>
                  </a:lnTo>
                  <a:lnTo>
                    <a:pt x="284480" y="50584"/>
                  </a:lnTo>
                  <a:lnTo>
                    <a:pt x="284670" y="50406"/>
                  </a:lnTo>
                  <a:lnTo>
                    <a:pt x="284670" y="54521"/>
                  </a:lnTo>
                  <a:lnTo>
                    <a:pt x="290830" y="53936"/>
                  </a:lnTo>
                  <a:lnTo>
                    <a:pt x="290830" y="50406"/>
                  </a:lnTo>
                  <a:lnTo>
                    <a:pt x="290830" y="22580"/>
                  </a:lnTo>
                  <a:lnTo>
                    <a:pt x="290830" y="22364"/>
                  </a:lnTo>
                  <a:lnTo>
                    <a:pt x="290830" y="0"/>
                  </a:lnTo>
                  <a:close/>
                </a:path>
                <a:path w="360044" h="55880">
                  <a:moveTo>
                    <a:pt x="330860" y="36741"/>
                  </a:moveTo>
                  <a:lnTo>
                    <a:pt x="330847" y="32385"/>
                  </a:lnTo>
                  <a:lnTo>
                    <a:pt x="330796" y="28194"/>
                  </a:lnTo>
                  <a:lnTo>
                    <a:pt x="327088" y="22580"/>
                  </a:lnTo>
                  <a:lnTo>
                    <a:pt x="326364" y="21501"/>
                  </a:lnTo>
                  <a:lnTo>
                    <a:pt x="326364" y="32385"/>
                  </a:lnTo>
                  <a:lnTo>
                    <a:pt x="306870" y="32385"/>
                  </a:lnTo>
                  <a:lnTo>
                    <a:pt x="308127" y="26479"/>
                  </a:lnTo>
                  <a:lnTo>
                    <a:pt x="312331" y="22580"/>
                  </a:lnTo>
                  <a:lnTo>
                    <a:pt x="320916" y="22580"/>
                  </a:lnTo>
                  <a:lnTo>
                    <a:pt x="325335" y="25247"/>
                  </a:lnTo>
                  <a:lnTo>
                    <a:pt x="326364" y="32385"/>
                  </a:lnTo>
                  <a:lnTo>
                    <a:pt x="326364" y="21501"/>
                  </a:lnTo>
                  <a:lnTo>
                    <a:pt x="324472" y="18643"/>
                  </a:lnTo>
                  <a:lnTo>
                    <a:pt x="319659" y="17754"/>
                  </a:lnTo>
                  <a:lnTo>
                    <a:pt x="308063" y="17754"/>
                  </a:lnTo>
                  <a:lnTo>
                    <a:pt x="300964" y="26085"/>
                  </a:lnTo>
                  <a:lnTo>
                    <a:pt x="301066" y="36741"/>
                  </a:lnTo>
                  <a:lnTo>
                    <a:pt x="302298" y="43738"/>
                  </a:lnTo>
                  <a:lnTo>
                    <a:pt x="305930" y="49834"/>
                  </a:lnTo>
                  <a:lnTo>
                    <a:pt x="311353" y="53898"/>
                  </a:lnTo>
                  <a:lnTo>
                    <a:pt x="318008" y="55384"/>
                  </a:lnTo>
                  <a:lnTo>
                    <a:pt x="322973" y="55384"/>
                  </a:lnTo>
                  <a:lnTo>
                    <a:pt x="327482" y="53505"/>
                  </a:lnTo>
                  <a:lnTo>
                    <a:pt x="330555" y="51282"/>
                  </a:lnTo>
                  <a:lnTo>
                    <a:pt x="330492" y="50584"/>
                  </a:lnTo>
                  <a:lnTo>
                    <a:pt x="330073" y="45999"/>
                  </a:lnTo>
                  <a:lnTo>
                    <a:pt x="325120" y="50253"/>
                  </a:lnTo>
                  <a:lnTo>
                    <a:pt x="319900" y="50584"/>
                  </a:lnTo>
                  <a:lnTo>
                    <a:pt x="311772" y="50584"/>
                  </a:lnTo>
                  <a:lnTo>
                    <a:pt x="306717" y="44767"/>
                  </a:lnTo>
                  <a:lnTo>
                    <a:pt x="306476" y="36741"/>
                  </a:lnTo>
                  <a:lnTo>
                    <a:pt x="330860" y="36741"/>
                  </a:lnTo>
                  <a:close/>
                </a:path>
                <a:path w="360044" h="55880">
                  <a:moveTo>
                    <a:pt x="359943" y="17754"/>
                  </a:moveTo>
                  <a:lnTo>
                    <a:pt x="352933" y="17856"/>
                  </a:lnTo>
                  <a:lnTo>
                    <a:pt x="348576" y="21793"/>
                  </a:lnTo>
                  <a:lnTo>
                    <a:pt x="346125" y="25488"/>
                  </a:lnTo>
                  <a:lnTo>
                    <a:pt x="346125" y="18173"/>
                  </a:lnTo>
                  <a:lnTo>
                    <a:pt x="340614" y="18173"/>
                  </a:lnTo>
                  <a:lnTo>
                    <a:pt x="340614" y="54343"/>
                  </a:lnTo>
                  <a:lnTo>
                    <a:pt x="346519" y="54343"/>
                  </a:lnTo>
                  <a:lnTo>
                    <a:pt x="346519" y="29108"/>
                  </a:lnTo>
                  <a:lnTo>
                    <a:pt x="352209" y="23317"/>
                  </a:lnTo>
                  <a:lnTo>
                    <a:pt x="359943" y="23152"/>
                  </a:lnTo>
                  <a:lnTo>
                    <a:pt x="359943" y="1775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1931013" y="1596792"/>
              <a:ext cx="1894205" cy="707390"/>
            </a:xfrm>
            <a:custGeom>
              <a:avLst/>
              <a:gdLst/>
              <a:ahLst/>
              <a:cxnLst/>
              <a:rect l="l" t="t" r="r" b="b"/>
              <a:pathLst>
                <a:path w="1894204" h="707389">
                  <a:moveTo>
                    <a:pt x="1893641" y="0"/>
                  </a:moveTo>
                  <a:lnTo>
                    <a:pt x="0" y="0"/>
                  </a:lnTo>
                  <a:lnTo>
                    <a:pt x="0" y="706961"/>
                  </a:lnTo>
                  <a:lnTo>
                    <a:pt x="1893641" y="706961"/>
                  </a:lnTo>
                  <a:lnTo>
                    <a:pt x="1893641" y="0"/>
                  </a:lnTo>
                  <a:close/>
                </a:path>
              </a:pathLst>
            </a:custGeom>
            <a:solidFill>
              <a:srgbClr val="E5E5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1931013" y="1596792"/>
              <a:ext cx="1894205" cy="707390"/>
            </a:xfrm>
            <a:custGeom>
              <a:avLst/>
              <a:gdLst/>
              <a:ahLst/>
              <a:cxnLst/>
              <a:rect l="l" t="t" r="r" b="b"/>
              <a:pathLst>
                <a:path w="1894204" h="707389">
                  <a:moveTo>
                    <a:pt x="0" y="706961"/>
                  </a:moveTo>
                  <a:lnTo>
                    <a:pt x="1893641" y="706961"/>
                  </a:lnTo>
                  <a:lnTo>
                    <a:pt x="1893641" y="0"/>
                  </a:lnTo>
                  <a:lnTo>
                    <a:pt x="0" y="0"/>
                  </a:lnTo>
                  <a:lnTo>
                    <a:pt x="0" y="706961"/>
                  </a:lnTo>
                  <a:close/>
                </a:path>
              </a:pathLst>
            </a:custGeom>
            <a:ln w="12624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2620124" y="1643443"/>
              <a:ext cx="393700" cy="55880"/>
            </a:xfrm>
            <a:custGeom>
              <a:avLst/>
              <a:gdLst/>
              <a:ahLst/>
              <a:cxnLst/>
              <a:rect l="l" t="t" r="r" b="b"/>
              <a:pathLst>
                <a:path w="393700" h="55880">
                  <a:moveTo>
                    <a:pt x="31965" y="49161"/>
                  </a:moveTo>
                  <a:lnTo>
                    <a:pt x="10896" y="49301"/>
                  </a:lnTo>
                  <a:lnTo>
                    <a:pt x="7035" y="49301"/>
                  </a:lnTo>
                  <a:lnTo>
                    <a:pt x="7035" y="0"/>
                  </a:lnTo>
                  <a:lnTo>
                    <a:pt x="0" y="0"/>
                  </a:lnTo>
                  <a:lnTo>
                    <a:pt x="0" y="54356"/>
                  </a:lnTo>
                  <a:lnTo>
                    <a:pt x="31965" y="54356"/>
                  </a:lnTo>
                  <a:lnTo>
                    <a:pt x="31965" y="49161"/>
                  </a:lnTo>
                  <a:close/>
                </a:path>
                <a:path w="393700" h="55880">
                  <a:moveTo>
                    <a:pt x="48717" y="18821"/>
                  </a:moveTo>
                  <a:lnTo>
                    <a:pt x="42811" y="18821"/>
                  </a:lnTo>
                  <a:lnTo>
                    <a:pt x="42811" y="54356"/>
                  </a:lnTo>
                  <a:lnTo>
                    <a:pt x="48717" y="54356"/>
                  </a:lnTo>
                  <a:lnTo>
                    <a:pt x="48717" y="18821"/>
                  </a:lnTo>
                  <a:close/>
                </a:path>
                <a:path w="393700" h="55880">
                  <a:moveTo>
                    <a:pt x="49352" y="2095"/>
                  </a:moveTo>
                  <a:lnTo>
                    <a:pt x="42329" y="2095"/>
                  </a:lnTo>
                  <a:lnTo>
                    <a:pt x="42329" y="9131"/>
                  </a:lnTo>
                  <a:lnTo>
                    <a:pt x="49352" y="9131"/>
                  </a:lnTo>
                  <a:lnTo>
                    <a:pt x="49352" y="2095"/>
                  </a:lnTo>
                  <a:close/>
                </a:path>
                <a:path w="393700" h="55880">
                  <a:moveTo>
                    <a:pt x="89979" y="25006"/>
                  </a:moveTo>
                  <a:lnTo>
                    <a:pt x="88785" y="17767"/>
                  </a:lnTo>
                  <a:lnTo>
                    <a:pt x="72059" y="17767"/>
                  </a:lnTo>
                  <a:lnTo>
                    <a:pt x="68199" y="23164"/>
                  </a:lnTo>
                  <a:lnTo>
                    <a:pt x="67729" y="23799"/>
                  </a:lnTo>
                  <a:lnTo>
                    <a:pt x="67729" y="18173"/>
                  </a:lnTo>
                  <a:lnTo>
                    <a:pt x="62039" y="18173"/>
                  </a:lnTo>
                  <a:lnTo>
                    <a:pt x="62039" y="54356"/>
                  </a:lnTo>
                  <a:lnTo>
                    <a:pt x="68199" y="54356"/>
                  </a:lnTo>
                  <a:lnTo>
                    <a:pt x="68199" y="29286"/>
                  </a:lnTo>
                  <a:lnTo>
                    <a:pt x="70167" y="22593"/>
                  </a:lnTo>
                  <a:lnTo>
                    <a:pt x="83743" y="22593"/>
                  </a:lnTo>
                  <a:lnTo>
                    <a:pt x="83820" y="28321"/>
                  </a:lnTo>
                  <a:lnTo>
                    <a:pt x="83820" y="54356"/>
                  </a:lnTo>
                  <a:lnTo>
                    <a:pt x="89979" y="54356"/>
                  </a:lnTo>
                  <a:lnTo>
                    <a:pt x="89979" y="25006"/>
                  </a:lnTo>
                  <a:close/>
                </a:path>
                <a:path w="393700" h="55880">
                  <a:moveTo>
                    <a:pt x="131597" y="18821"/>
                  </a:moveTo>
                  <a:lnTo>
                    <a:pt x="125450" y="18821"/>
                  </a:lnTo>
                  <a:lnTo>
                    <a:pt x="125450" y="48247"/>
                  </a:lnTo>
                  <a:lnTo>
                    <a:pt x="121018" y="51066"/>
                  </a:lnTo>
                  <a:lnTo>
                    <a:pt x="110375" y="51066"/>
                  </a:lnTo>
                  <a:lnTo>
                    <a:pt x="109816" y="48958"/>
                  </a:lnTo>
                  <a:lnTo>
                    <a:pt x="109816" y="18821"/>
                  </a:lnTo>
                  <a:lnTo>
                    <a:pt x="103657" y="18821"/>
                  </a:lnTo>
                  <a:lnTo>
                    <a:pt x="103657" y="51625"/>
                  </a:lnTo>
                  <a:lnTo>
                    <a:pt x="105473" y="55397"/>
                  </a:lnTo>
                  <a:lnTo>
                    <a:pt x="116205" y="55397"/>
                  </a:lnTo>
                  <a:lnTo>
                    <a:pt x="121818" y="54140"/>
                  </a:lnTo>
                  <a:lnTo>
                    <a:pt x="125679" y="50749"/>
                  </a:lnTo>
                  <a:lnTo>
                    <a:pt x="125679" y="54533"/>
                  </a:lnTo>
                  <a:lnTo>
                    <a:pt x="131597" y="54533"/>
                  </a:lnTo>
                  <a:lnTo>
                    <a:pt x="131597" y="18821"/>
                  </a:lnTo>
                  <a:close/>
                </a:path>
                <a:path w="393700" h="55880">
                  <a:moveTo>
                    <a:pt x="175196" y="54356"/>
                  </a:moveTo>
                  <a:lnTo>
                    <a:pt x="159410" y="36029"/>
                  </a:lnTo>
                  <a:lnTo>
                    <a:pt x="173863" y="18821"/>
                  </a:lnTo>
                  <a:lnTo>
                    <a:pt x="167373" y="18821"/>
                  </a:lnTo>
                  <a:lnTo>
                    <a:pt x="156806" y="32029"/>
                  </a:lnTo>
                  <a:lnTo>
                    <a:pt x="145923" y="18821"/>
                  </a:lnTo>
                  <a:lnTo>
                    <a:pt x="139357" y="18821"/>
                  </a:lnTo>
                  <a:lnTo>
                    <a:pt x="154190" y="36029"/>
                  </a:lnTo>
                  <a:lnTo>
                    <a:pt x="138899" y="54356"/>
                  </a:lnTo>
                  <a:lnTo>
                    <a:pt x="145364" y="54356"/>
                  </a:lnTo>
                  <a:lnTo>
                    <a:pt x="156806" y="39306"/>
                  </a:lnTo>
                  <a:lnTo>
                    <a:pt x="168643" y="54356"/>
                  </a:lnTo>
                  <a:lnTo>
                    <a:pt x="175196" y="54356"/>
                  </a:lnTo>
                  <a:close/>
                </a:path>
                <a:path w="393700" h="55880">
                  <a:moveTo>
                    <a:pt x="240068" y="54356"/>
                  </a:moveTo>
                  <a:lnTo>
                    <a:pt x="225082" y="33058"/>
                  </a:lnTo>
                  <a:lnTo>
                    <a:pt x="238340" y="19596"/>
                  </a:lnTo>
                  <a:lnTo>
                    <a:pt x="231228" y="19596"/>
                  </a:lnTo>
                  <a:lnTo>
                    <a:pt x="215201" y="35877"/>
                  </a:lnTo>
                  <a:lnTo>
                    <a:pt x="215201" y="0"/>
                  </a:lnTo>
                  <a:lnTo>
                    <a:pt x="209524" y="0"/>
                  </a:lnTo>
                  <a:lnTo>
                    <a:pt x="209524" y="54356"/>
                  </a:lnTo>
                  <a:lnTo>
                    <a:pt x="214972" y="54356"/>
                  </a:lnTo>
                  <a:lnTo>
                    <a:pt x="214972" y="43307"/>
                  </a:lnTo>
                  <a:lnTo>
                    <a:pt x="221284" y="36817"/>
                  </a:lnTo>
                  <a:lnTo>
                    <a:pt x="233603" y="54356"/>
                  </a:lnTo>
                  <a:lnTo>
                    <a:pt x="240068" y="54356"/>
                  </a:lnTo>
                  <a:close/>
                </a:path>
                <a:path w="393700" h="55880">
                  <a:moveTo>
                    <a:pt x="272770" y="36741"/>
                  </a:moveTo>
                  <a:lnTo>
                    <a:pt x="272745" y="32397"/>
                  </a:lnTo>
                  <a:lnTo>
                    <a:pt x="272707" y="28206"/>
                  </a:lnTo>
                  <a:lnTo>
                    <a:pt x="268986" y="22593"/>
                  </a:lnTo>
                  <a:lnTo>
                    <a:pt x="268274" y="21526"/>
                  </a:lnTo>
                  <a:lnTo>
                    <a:pt x="268274" y="32397"/>
                  </a:lnTo>
                  <a:lnTo>
                    <a:pt x="248780" y="32397"/>
                  </a:lnTo>
                  <a:lnTo>
                    <a:pt x="250037" y="26492"/>
                  </a:lnTo>
                  <a:lnTo>
                    <a:pt x="254241" y="22593"/>
                  </a:lnTo>
                  <a:lnTo>
                    <a:pt x="262826" y="22593"/>
                  </a:lnTo>
                  <a:lnTo>
                    <a:pt x="267246" y="25247"/>
                  </a:lnTo>
                  <a:lnTo>
                    <a:pt x="268274" y="32397"/>
                  </a:lnTo>
                  <a:lnTo>
                    <a:pt x="268274" y="21526"/>
                  </a:lnTo>
                  <a:lnTo>
                    <a:pt x="266382" y="18656"/>
                  </a:lnTo>
                  <a:lnTo>
                    <a:pt x="261569" y="17767"/>
                  </a:lnTo>
                  <a:lnTo>
                    <a:pt x="249974" y="17767"/>
                  </a:lnTo>
                  <a:lnTo>
                    <a:pt x="242874" y="26098"/>
                  </a:lnTo>
                  <a:lnTo>
                    <a:pt x="242963" y="36741"/>
                  </a:lnTo>
                  <a:lnTo>
                    <a:pt x="244208" y="43738"/>
                  </a:lnTo>
                  <a:lnTo>
                    <a:pt x="247840" y="49847"/>
                  </a:lnTo>
                  <a:lnTo>
                    <a:pt x="253263" y="53911"/>
                  </a:lnTo>
                  <a:lnTo>
                    <a:pt x="259918" y="55397"/>
                  </a:lnTo>
                  <a:lnTo>
                    <a:pt x="264883" y="55397"/>
                  </a:lnTo>
                  <a:lnTo>
                    <a:pt x="269392" y="53517"/>
                  </a:lnTo>
                  <a:lnTo>
                    <a:pt x="272453" y="51295"/>
                  </a:lnTo>
                  <a:lnTo>
                    <a:pt x="272389" y="50596"/>
                  </a:lnTo>
                  <a:lnTo>
                    <a:pt x="271983" y="45999"/>
                  </a:lnTo>
                  <a:lnTo>
                    <a:pt x="267030" y="50266"/>
                  </a:lnTo>
                  <a:lnTo>
                    <a:pt x="261810" y="50596"/>
                  </a:lnTo>
                  <a:lnTo>
                    <a:pt x="253682" y="50596"/>
                  </a:lnTo>
                  <a:lnTo>
                    <a:pt x="248615" y="44780"/>
                  </a:lnTo>
                  <a:lnTo>
                    <a:pt x="248386" y="36741"/>
                  </a:lnTo>
                  <a:lnTo>
                    <a:pt x="272770" y="36741"/>
                  </a:lnTo>
                  <a:close/>
                </a:path>
                <a:path w="393700" h="55880">
                  <a:moveTo>
                    <a:pt x="301853" y="17767"/>
                  </a:moveTo>
                  <a:lnTo>
                    <a:pt x="294830" y="17868"/>
                  </a:lnTo>
                  <a:lnTo>
                    <a:pt x="290487" y="21805"/>
                  </a:lnTo>
                  <a:lnTo>
                    <a:pt x="288036" y="25501"/>
                  </a:lnTo>
                  <a:lnTo>
                    <a:pt x="288036" y="18173"/>
                  </a:lnTo>
                  <a:lnTo>
                    <a:pt x="282524" y="18173"/>
                  </a:lnTo>
                  <a:lnTo>
                    <a:pt x="282524" y="54356"/>
                  </a:lnTo>
                  <a:lnTo>
                    <a:pt x="288429" y="54356"/>
                  </a:lnTo>
                  <a:lnTo>
                    <a:pt x="288429" y="29121"/>
                  </a:lnTo>
                  <a:lnTo>
                    <a:pt x="294119" y="23317"/>
                  </a:lnTo>
                  <a:lnTo>
                    <a:pt x="301853" y="23164"/>
                  </a:lnTo>
                  <a:lnTo>
                    <a:pt x="301853" y="17767"/>
                  </a:lnTo>
                  <a:close/>
                </a:path>
                <a:path w="393700" h="55880">
                  <a:moveTo>
                    <a:pt x="338124" y="25006"/>
                  </a:moveTo>
                  <a:lnTo>
                    <a:pt x="336931" y="17767"/>
                  </a:lnTo>
                  <a:lnTo>
                    <a:pt x="320217" y="17767"/>
                  </a:lnTo>
                  <a:lnTo>
                    <a:pt x="316344" y="23164"/>
                  </a:lnTo>
                  <a:lnTo>
                    <a:pt x="315874" y="23799"/>
                  </a:lnTo>
                  <a:lnTo>
                    <a:pt x="315874" y="18173"/>
                  </a:lnTo>
                  <a:lnTo>
                    <a:pt x="310184" y="18173"/>
                  </a:lnTo>
                  <a:lnTo>
                    <a:pt x="310184" y="54356"/>
                  </a:lnTo>
                  <a:lnTo>
                    <a:pt x="316344" y="54356"/>
                  </a:lnTo>
                  <a:lnTo>
                    <a:pt x="316344" y="29286"/>
                  </a:lnTo>
                  <a:lnTo>
                    <a:pt x="318325" y="22593"/>
                  </a:lnTo>
                  <a:lnTo>
                    <a:pt x="331889" y="22593"/>
                  </a:lnTo>
                  <a:lnTo>
                    <a:pt x="331965" y="28321"/>
                  </a:lnTo>
                  <a:lnTo>
                    <a:pt x="331965" y="54356"/>
                  </a:lnTo>
                  <a:lnTo>
                    <a:pt x="338124" y="54356"/>
                  </a:lnTo>
                  <a:lnTo>
                    <a:pt x="338124" y="25006"/>
                  </a:lnTo>
                  <a:close/>
                </a:path>
                <a:path w="393700" h="55880">
                  <a:moveTo>
                    <a:pt x="378079" y="36741"/>
                  </a:moveTo>
                  <a:lnTo>
                    <a:pt x="378066" y="32397"/>
                  </a:lnTo>
                  <a:lnTo>
                    <a:pt x="378015" y="28206"/>
                  </a:lnTo>
                  <a:lnTo>
                    <a:pt x="374294" y="22593"/>
                  </a:lnTo>
                  <a:lnTo>
                    <a:pt x="373595" y="21539"/>
                  </a:lnTo>
                  <a:lnTo>
                    <a:pt x="373595" y="32397"/>
                  </a:lnTo>
                  <a:lnTo>
                    <a:pt x="354088" y="32397"/>
                  </a:lnTo>
                  <a:lnTo>
                    <a:pt x="373595" y="32397"/>
                  </a:lnTo>
                  <a:lnTo>
                    <a:pt x="373595" y="21539"/>
                  </a:lnTo>
                  <a:lnTo>
                    <a:pt x="371703" y="18656"/>
                  </a:lnTo>
                  <a:lnTo>
                    <a:pt x="366877" y="17767"/>
                  </a:lnTo>
                  <a:lnTo>
                    <a:pt x="355282" y="17767"/>
                  </a:lnTo>
                  <a:lnTo>
                    <a:pt x="348183" y="26098"/>
                  </a:lnTo>
                  <a:lnTo>
                    <a:pt x="348284" y="36741"/>
                  </a:lnTo>
                  <a:lnTo>
                    <a:pt x="349516" y="43738"/>
                  </a:lnTo>
                  <a:lnTo>
                    <a:pt x="353161" y="49847"/>
                  </a:lnTo>
                  <a:lnTo>
                    <a:pt x="358571" y="53911"/>
                  </a:lnTo>
                  <a:lnTo>
                    <a:pt x="365226" y="55397"/>
                  </a:lnTo>
                  <a:lnTo>
                    <a:pt x="370192" y="55397"/>
                  </a:lnTo>
                  <a:lnTo>
                    <a:pt x="374700" y="53517"/>
                  </a:lnTo>
                  <a:lnTo>
                    <a:pt x="377774" y="51295"/>
                  </a:lnTo>
                  <a:lnTo>
                    <a:pt x="377710" y="50596"/>
                  </a:lnTo>
                  <a:lnTo>
                    <a:pt x="377304" y="45999"/>
                  </a:lnTo>
                  <a:lnTo>
                    <a:pt x="372338" y="50266"/>
                  </a:lnTo>
                  <a:lnTo>
                    <a:pt x="367131" y="50596"/>
                  </a:lnTo>
                  <a:lnTo>
                    <a:pt x="358990" y="50596"/>
                  </a:lnTo>
                  <a:lnTo>
                    <a:pt x="353936" y="44780"/>
                  </a:lnTo>
                  <a:lnTo>
                    <a:pt x="353707" y="36741"/>
                  </a:lnTo>
                  <a:lnTo>
                    <a:pt x="378079" y="36741"/>
                  </a:lnTo>
                  <a:close/>
                </a:path>
                <a:path w="393700" h="55880">
                  <a:moveTo>
                    <a:pt x="393661" y="0"/>
                  </a:moveTo>
                  <a:lnTo>
                    <a:pt x="387756" y="0"/>
                  </a:lnTo>
                  <a:lnTo>
                    <a:pt x="387756" y="54356"/>
                  </a:lnTo>
                  <a:lnTo>
                    <a:pt x="393661" y="54356"/>
                  </a:lnTo>
                  <a:lnTo>
                    <a:pt x="39366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2227684" y="1741970"/>
              <a:ext cx="643838" cy="26511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2915706" y="1748282"/>
              <a:ext cx="631825" cy="252729"/>
            </a:xfrm>
            <a:custGeom>
              <a:avLst/>
              <a:gdLst/>
              <a:ahLst/>
              <a:cxnLst/>
              <a:rect l="l" t="t" r="r" b="b"/>
              <a:pathLst>
                <a:path w="631825" h="252730">
                  <a:moveTo>
                    <a:pt x="631213" y="0"/>
                  </a:moveTo>
                  <a:lnTo>
                    <a:pt x="0" y="0"/>
                  </a:lnTo>
                  <a:lnTo>
                    <a:pt x="0" y="252486"/>
                  </a:lnTo>
                  <a:lnTo>
                    <a:pt x="631213" y="252486"/>
                  </a:lnTo>
                  <a:lnTo>
                    <a:pt x="631213" y="0"/>
                  </a:lnTo>
                  <a:close/>
                </a:path>
              </a:pathLst>
            </a:custGeom>
            <a:solidFill>
              <a:srgbClr val="C5E38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2915706" y="1748282"/>
              <a:ext cx="631825" cy="252729"/>
            </a:xfrm>
            <a:custGeom>
              <a:avLst/>
              <a:gdLst/>
              <a:ahLst/>
              <a:cxnLst/>
              <a:rect l="l" t="t" r="r" b="b"/>
              <a:pathLst>
                <a:path w="631825" h="252730">
                  <a:moveTo>
                    <a:pt x="0" y="252486"/>
                  </a:moveTo>
                  <a:lnTo>
                    <a:pt x="631213" y="252486"/>
                  </a:lnTo>
                  <a:lnTo>
                    <a:pt x="631213" y="0"/>
                  </a:lnTo>
                  <a:lnTo>
                    <a:pt x="0" y="0"/>
                  </a:lnTo>
                  <a:lnTo>
                    <a:pt x="0" y="252486"/>
                  </a:lnTo>
                  <a:close/>
                </a:path>
              </a:pathLst>
            </a:custGeom>
            <a:ln w="12624">
              <a:solidFill>
                <a:srgbClr val="6A8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3003740" y="1854276"/>
              <a:ext cx="460375" cy="55880"/>
            </a:xfrm>
            <a:custGeom>
              <a:avLst/>
              <a:gdLst/>
              <a:ahLst/>
              <a:cxnLst/>
              <a:rect l="l" t="t" r="r" b="b"/>
              <a:pathLst>
                <a:path w="460375" h="55880">
                  <a:moveTo>
                    <a:pt x="44907" y="27647"/>
                  </a:moveTo>
                  <a:lnTo>
                    <a:pt x="43040" y="16929"/>
                  </a:lnTo>
                  <a:lnTo>
                    <a:pt x="38125" y="8547"/>
                  </a:lnTo>
                  <a:lnTo>
                    <a:pt x="38125" y="27647"/>
                  </a:lnTo>
                  <a:lnTo>
                    <a:pt x="36677" y="36741"/>
                  </a:lnTo>
                  <a:lnTo>
                    <a:pt x="32639" y="43776"/>
                  </a:lnTo>
                  <a:lnTo>
                    <a:pt x="26543" y="48323"/>
                  </a:lnTo>
                  <a:lnTo>
                    <a:pt x="18872" y="49936"/>
                  </a:lnTo>
                  <a:lnTo>
                    <a:pt x="6794" y="49936"/>
                  </a:lnTo>
                  <a:lnTo>
                    <a:pt x="6794" y="4419"/>
                  </a:lnTo>
                  <a:lnTo>
                    <a:pt x="18872" y="4419"/>
                  </a:lnTo>
                  <a:lnTo>
                    <a:pt x="26543" y="6121"/>
                  </a:lnTo>
                  <a:lnTo>
                    <a:pt x="32639" y="10871"/>
                  </a:lnTo>
                  <a:lnTo>
                    <a:pt x="36677" y="18211"/>
                  </a:lnTo>
                  <a:lnTo>
                    <a:pt x="38125" y="27647"/>
                  </a:lnTo>
                  <a:lnTo>
                    <a:pt x="38125" y="8547"/>
                  </a:lnTo>
                  <a:lnTo>
                    <a:pt x="37884" y="8128"/>
                  </a:lnTo>
                  <a:lnTo>
                    <a:pt x="33096" y="4419"/>
                  </a:lnTo>
                  <a:lnTo>
                    <a:pt x="30200" y="2184"/>
                  </a:lnTo>
                  <a:lnTo>
                    <a:pt x="20688" y="0"/>
                  </a:lnTo>
                  <a:lnTo>
                    <a:pt x="0" y="0"/>
                  </a:lnTo>
                  <a:lnTo>
                    <a:pt x="0" y="54343"/>
                  </a:lnTo>
                  <a:lnTo>
                    <a:pt x="20777" y="54343"/>
                  </a:lnTo>
                  <a:lnTo>
                    <a:pt x="30200" y="52247"/>
                  </a:lnTo>
                  <a:lnTo>
                    <a:pt x="33312" y="49936"/>
                  </a:lnTo>
                  <a:lnTo>
                    <a:pt x="37871" y="46532"/>
                  </a:lnTo>
                  <a:lnTo>
                    <a:pt x="43027" y="38049"/>
                  </a:lnTo>
                  <a:lnTo>
                    <a:pt x="44907" y="27647"/>
                  </a:lnTo>
                  <a:close/>
                </a:path>
                <a:path w="460375" h="55880">
                  <a:moveTo>
                    <a:pt x="83439" y="36741"/>
                  </a:moveTo>
                  <a:lnTo>
                    <a:pt x="83413" y="32397"/>
                  </a:lnTo>
                  <a:lnTo>
                    <a:pt x="83362" y="28194"/>
                  </a:lnTo>
                  <a:lnTo>
                    <a:pt x="79654" y="22580"/>
                  </a:lnTo>
                  <a:lnTo>
                    <a:pt x="78943" y="21513"/>
                  </a:lnTo>
                  <a:lnTo>
                    <a:pt x="78943" y="32397"/>
                  </a:lnTo>
                  <a:lnTo>
                    <a:pt x="59436" y="32397"/>
                  </a:lnTo>
                  <a:lnTo>
                    <a:pt x="60706" y="26479"/>
                  </a:lnTo>
                  <a:lnTo>
                    <a:pt x="64897" y="22580"/>
                  </a:lnTo>
                  <a:lnTo>
                    <a:pt x="73494" y="22580"/>
                  </a:lnTo>
                  <a:lnTo>
                    <a:pt x="77914" y="25247"/>
                  </a:lnTo>
                  <a:lnTo>
                    <a:pt x="78943" y="32397"/>
                  </a:lnTo>
                  <a:lnTo>
                    <a:pt x="78943" y="21513"/>
                  </a:lnTo>
                  <a:lnTo>
                    <a:pt x="77050" y="18643"/>
                  </a:lnTo>
                  <a:lnTo>
                    <a:pt x="72224" y="17767"/>
                  </a:lnTo>
                  <a:lnTo>
                    <a:pt x="60629" y="17767"/>
                  </a:lnTo>
                  <a:lnTo>
                    <a:pt x="53530" y="26085"/>
                  </a:lnTo>
                  <a:lnTo>
                    <a:pt x="53632" y="36741"/>
                  </a:lnTo>
                  <a:lnTo>
                    <a:pt x="54864" y="43738"/>
                  </a:lnTo>
                  <a:lnTo>
                    <a:pt x="58508" y="49834"/>
                  </a:lnTo>
                  <a:lnTo>
                    <a:pt x="63919" y="53898"/>
                  </a:lnTo>
                  <a:lnTo>
                    <a:pt x="70586" y="55384"/>
                  </a:lnTo>
                  <a:lnTo>
                    <a:pt x="75539" y="55384"/>
                  </a:lnTo>
                  <a:lnTo>
                    <a:pt x="80048" y="53517"/>
                  </a:lnTo>
                  <a:lnTo>
                    <a:pt x="83121" y="51295"/>
                  </a:lnTo>
                  <a:lnTo>
                    <a:pt x="83058" y="50584"/>
                  </a:lnTo>
                  <a:lnTo>
                    <a:pt x="82651" y="45999"/>
                  </a:lnTo>
                  <a:lnTo>
                    <a:pt x="77685" y="50266"/>
                  </a:lnTo>
                  <a:lnTo>
                    <a:pt x="72478" y="50584"/>
                  </a:lnTo>
                  <a:lnTo>
                    <a:pt x="64338" y="50584"/>
                  </a:lnTo>
                  <a:lnTo>
                    <a:pt x="59283" y="44767"/>
                  </a:lnTo>
                  <a:lnTo>
                    <a:pt x="59055" y="36741"/>
                  </a:lnTo>
                  <a:lnTo>
                    <a:pt x="83439" y="36741"/>
                  </a:lnTo>
                  <a:close/>
                </a:path>
                <a:path w="460375" h="55880">
                  <a:moveTo>
                    <a:pt x="121907" y="18808"/>
                  </a:moveTo>
                  <a:lnTo>
                    <a:pt x="116001" y="18808"/>
                  </a:lnTo>
                  <a:lnTo>
                    <a:pt x="109753" y="35471"/>
                  </a:lnTo>
                  <a:lnTo>
                    <a:pt x="105638" y="46342"/>
                  </a:lnTo>
                  <a:lnTo>
                    <a:pt x="105029" y="50114"/>
                  </a:lnTo>
                  <a:lnTo>
                    <a:pt x="104470" y="47218"/>
                  </a:lnTo>
                  <a:lnTo>
                    <a:pt x="102412" y="41706"/>
                  </a:lnTo>
                  <a:lnTo>
                    <a:pt x="101625" y="39547"/>
                  </a:lnTo>
                  <a:lnTo>
                    <a:pt x="93967" y="18808"/>
                  </a:lnTo>
                  <a:lnTo>
                    <a:pt x="87807" y="18808"/>
                  </a:lnTo>
                  <a:lnTo>
                    <a:pt x="101384" y="54343"/>
                  </a:lnTo>
                  <a:lnTo>
                    <a:pt x="108343" y="54343"/>
                  </a:lnTo>
                  <a:lnTo>
                    <a:pt x="121907" y="18808"/>
                  </a:lnTo>
                  <a:close/>
                </a:path>
                <a:path w="460375" h="55880">
                  <a:moveTo>
                    <a:pt x="136220" y="18808"/>
                  </a:moveTo>
                  <a:lnTo>
                    <a:pt x="130302" y="18808"/>
                  </a:lnTo>
                  <a:lnTo>
                    <a:pt x="130302" y="54343"/>
                  </a:lnTo>
                  <a:lnTo>
                    <a:pt x="136220" y="54343"/>
                  </a:lnTo>
                  <a:lnTo>
                    <a:pt x="136220" y="18808"/>
                  </a:lnTo>
                  <a:close/>
                </a:path>
                <a:path w="460375" h="55880">
                  <a:moveTo>
                    <a:pt x="136855" y="2082"/>
                  </a:moveTo>
                  <a:lnTo>
                    <a:pt x="129832" y="2082"/>
                  </a:lnTo>
                  <a:lnTo>
                    <a:pt x="129832" y="9131"/>
                  </a:lnTo>
                  <a:lnTo>
                    <a:pt x="136855" y="9131"/>
                  </a:lnTo>
                  <a:lnTo>
                    <a:pt x="136855" y="2082"/>
                  </a:lnTo>
                  <a:close/>
                </a:path>
                <a:path w="460375" h="55880">
                  <a:moveTo>
                    <a:pt x="175895" y="51371"/>
                  </a:moveTo>
                  <a:lnTo>
                    <a:pt x="175425" y="46024"/>
                  </a:lnTo>
                  <a:lnTo>
                    <a:pt x="171411" y="49237"/>
                  </a:lnTo>
                  <a:lnTo>
                    <a:pt x="167144" y="50342"/>
                  </a:lnTo>
                  <a:lnTo>
                    <a:pt x="156565" y="50342"/>
                  </a:lnTo>
                  <a:lnTo>
                    <a:pt x="152146" y="44577"/>
                  </a:lnTo>
                  <a:lnTo>
                    <a:pt x="152146" y="30505"/>
                  </a:lnTo>
                  <a:lnTo>
                    <a:pt x="155067" y="22821"/>
                  </a:lnTo>
                  <a:lnTo>
                    <a:pt x="167538" y="22821"/>
                  </a:lnTo>
                  <a:lnTo>
                    <a:pt x="170218" y="23456"/>
                  </a:lnTo>
                  <a:lnTo>
                    <a:pt x="174561" y="26339"/>
                  </a:lnTo>
                  <a:lnTo>
                    <a:pt x="175501" y="21158"/>
                  </a:lnTo>
                  <a:lnTo>
                    <a:pt x="170853" y="18478"/>
                  </a:lnTo>
                  <a:lnTo>
                    <a:pt x="168173" y="17767"/>
                  </a:lnTo>
                  <a:lnTo>
                    <a:pt x="163360" y="17767"/>
                  </a:lnTo>
                  <a:lnTo>
                    <a:pt x="156019" y="19418"/>
                  </a:lnTo>
                  <a:lnTo>
                    <a:pt x="150558" y="23749"/>
                  </a:lnTo>
                  <a:lnTo>
                    <a:pt x="147154" y="29857"/>
                  </a:lnTo>
                  <a:lnTo>
                    <a:pt x="145986" y="36817"/>
                  </a:lnTo>
                  <a:lnTo>
                    <a:pt x="145986" y="46748"/>
                  </a:lnTo>
                  <a:lnTo>
                    <a:pt x="153174" y="55384"/>
                  </a:lnTo>
                  <a:lnTo>
                    <a:pt x="167297" y="55384"/>
                  </a:lnTo>
                  <a:lnTo>
                    <a:pt x="171640" y="54292"/>
                  </a:lnTo>
                  <a:lnTo>
                    <a:pt x="175895" y="51371"/>
                  </a:lnTo>
                  <a:close/>
                </a:path>
                <a:path w="460375" h="55880">
                  <a:moveTo>
                    <a:pt x="211759" y="36741"/>
                  </a:moveTo>
                  <a:lnTo>
                    <a:pt x="211747" y="32397"/>
                  </a:lnTo>
                  <a:lnTo>
                    <a:pt x="211696" y="28194"/>
                  </a:lnTo>
                  <a:lnTo>
                    <a:pt x="207987" y="22580"/>
                  </a:lnTo>
                  <a:lnTo>
                    <a:pt x="207276" y="21513"/>
                  </a:lnTo>
                  <a:lnTo>
                    <a:pt x="207276" y="32397"/>
                  </a:lnTo>
                  <a:lnTo>
                    <a:pt x="187769" y="32397"/>
                  </a:lnTo>
                  <a:lnTo>
                    <a:pt x="189039" y="26479"/>
                  </a:lnTo>
                  <a:lnTo>
                    <a:pt x="193230" y="22580"/>
                  </a:lnTo>
                  <a:lnTo>
                    <a:pt x="201815" y="22580"/>
                  </a:lnTo>
                  <a:lnTo>
                    <a:pt x="206248" y="25247"/>
                  </a:lnTo>
                  <a:lnTo>
                    <a:pt x="207276" y="32397"/>
                  </a:lnTo>
                  <a:lnTo>
                    <a:pt x="207276" y="21513"/>
                  </a:lnTo>
                  <a:lnTo>
                    <a:pt x="205384" y="18643"/>
                  </a:lnTo>
                  <a:lnTo>
                    <a:pt x="200558" y="17767"/>
                  </a:lnTo>
                  <a:lnTo>
                    <a:pt x="188963" y="17767"/>
                  </a:lnTo>
                  <a:lnTo>
                    <a:pt x="181864" y="26085"/>
                  </a:lnTo>
                  <a:lnTo>
                    <a:pt x="181965" y="36741"/>
                  </a:lnTo>
                  <a:lnTo>
                    <a:pt x="183197" y="43738"/>
                  </a:lnTo>
                  <a:lnTo>
                    <a:pt x="186829" y="49834"/>
                  </a:lnTo>
                  <a:lnTo>
                    <a:pt x="192252" y="53898"/>
                  </a:lnTo>
                  <a:lnTo>
                    <a:pt x="198907" y="55384"/>
                  </a:lnTo>
                  <a:lnTo>
                    <a:pt x="203873" y="55384"/>
                  </a:lnTo>
                  <a:lnTo>
                    <a:pt x="208381" y="53517"/>
                  </a:lnTo>
                  <a:lnTo>
                    <a:pt x="211455" y="51295"/>
                  </a:lnTo>
                  <a:lnTo>
                    <a:pt x="211391" y="50584"/>
                  </a:lnTo>
                  <a:lnTo>
                    <a:pt x="210972" y="45999"/>
                  </a:lnTo>
                  <a:lnTo>
                    <a:pt x="206019" y="50266"/>
                  </a:lnTo>
                  <a:lnTo>
                    <a:pt x="200799" y="50584"/>
                  </a:lnTo>
                  <a:lnTo>
                    <a:pt x="192671" y="50584"/>
                  </a:lnTo>
                  <a:lnTo>
                    <a:pt x="187604" y="44767"/>
                  </a:lnTo>
                  <a:lnTo>
                    <a:pt x="187375" y="36741"/>
                  </a:lnTo>
                  <a:lnTo>
                    <a:pt x="211759" y="36741"/>
                  </a:lnTo>
                  <a:close/>
                </a:path>
                <a:path w="460375" h="55880">
                  <a:moveTo>
                    <a:pt x="276098" y="0"/>
                  </a:moveTo>
                  <a:lnTo>
                    <a:pt x="270179" y="0"/>
                  </a:lnTo>
                  <a:lnTo>
                    <a:pt x="270179" y="22364"/>
                  </a:lnTo>
                  <a:lnTo>
                    <a:pt x="269938" y="22161"/>
                  </a:lnTo>
                  <a:lnTo>
                    <a:pt x="269938" y="27178"/>
                  </a:lnTo>
                  <a:lnTo>
                    <a:pt x="269849" y="45783"/>
                  </a:lnTo>
                  <a:lnTo>
                    <a:pt x="267335" y="48069"/>
                  </a:lnTo>
                  <a:lnTo>
                    <a:pt x="265506" y="49872"/>
                  </a:lnTo>
                  <a:lnTo>
                    <a:pt x="263550" y="50584"/>
                  </a:lnTo>
                  <a:lnTo>
                    <a:pt x="256590" y="50584"/>
                  </a:lnTo>
                  <a:lnTo>
                    <a:pt x="250837" y="46583"/>
                  </a:lnTo>
                  <a:lnTo>
                    <a:pt x="250837" y="25908"/>
                  </a:lnTo>
                  <a:lnTo>
                    <a:pt x="257619" y="22580"/>
                  </a:lnTo>
                  <a:lnTo>
                    <a:pt x="262280" y="22580"/>
                  </a:lnTo>
                  <a:lnTo>
                    <a:pt x="265836" y="22847"/>
                  </a:lnTo>
                  <a:lnTo>
                    <a:pt x="268211" y="24650"/>
                  </a:lnTo>
                  <a:lnTo>
                    <a:pt x="269938" y="27178"/>
                  </a:lnTo>
                  <a:lnTo>
                    <a:pt x="269938" y="22161"/>
                  </a:lnTo>
                  <a:lnTo>
                    <a:pt x="265988" y="18643"/>
                  </a:lnTo>
                  <a:lnTo>
                    <a:pt x="261569" y="17767"/>
                  </a:lnTo>
                  <a:lnTo>
                    <a:pt x="250837" y="17767"/>
                  </a:lnTo>
                  <a:lnTo>
                    <a:pt x="244792" y="25908"/>
                  </a:lnTo>
                  <a:lnTo>
                    <a:pt x="244678" y="47066"/>
                  </a:lnTo>
                  <a:lnTo>
                    <a:pt x="250761" y="55384"/>
                  </a:lnTo>
                  <a:lnTo>
                    <a:pt x="260858" y="55384"/>
                  </a:lnTo>
                  <a:lnTo>
                    <a:pt x="265506" y="54686"/>
                  </a:lnTo>
                  <a:lnTo>
                    <a:pt x="269760" y="50584"/>
                  </a:lnTo>
                  <a:lnTo>
                    <a:pt x="269938" y="50406"/>
                  </a:lnTo>
                  <a:lnTo>
                    <a:pt x="269938" y="54521"/>
                  </a:lnTo>
                  <a:lnTo>
                    <a:pt x="276098" y="53936"/>
                  </a:lnTo>
                  <a:lnTo>
                    <a:pt x="276098" y="50406"/>
                  </a:lnTo>
                  <a:lnTo>
                    <a:pt x="276098" y="22580"/>
                  </a:lnTo>
                  <a:lnTo>
                    <a:pt x="276098" y="22364"/>
                  </a:lnTo>
                  <a:lnTo>
                    <a:pt x="276098" y="0"/>
                  </a:lnTo>
                  <a:close/>
                </a:path>
                <a:path w="460375" h="55880">
                  <a:moveTo>
                    <a:pt x="309270" y="17767"/>
                  </a:moveTo>
                  <a:lnTo>
                    <a:pt x="302247" y="17856"/>
                  </a:lnTo>
                  <a:lnTo>
                    <a:pt x="297903" y="21793"/>
                  </a:lnTo>
                  <a:lnTo>
                    <a:pt x="295452" y="25488"/>
                  </a:lnTo>
                  <a:lnTo>
                    <a:pt x="295452" y="18173"/>
                  </a:lnTo>
                  <a:lnTo>
                    <a:pt x="289941" y="18173"/>
                  </a:lnTo>
                  <a:lnTo>
                    <a:pt x="289941" y="54343"/>
                  </a:lnTo>
                  <a:lnTo>
                    <a:pt x="295846" y="54343"/>
                  </a:lnTo>
                  <a:lnTo>
                    <a:pt x="295846" y="29108"/>
                  </a:lnTo>
                  <a:lnTo>
                    <a:pt x="301523" y="23317"/>
                  </a:lnTo>
                  <a:lnTo>
                    <a:pt x="309270" y="23152"/>
                  </a:lnTo>
                  <a:lnTo>
                    <a:pt x="309270" y="17767"/>
                  </a:lnTo>
                  <a:close/>
                </a:path>
                <a:path w="460375" h="55880">
                  <a:moveTo>
                    <a:pt x="323507" y="18808"/>
                  </a:moveTo>
                  <a:lnTo>
                    <a:pt x="317601" y="18808"/>
                  </a:lnTo>
                  <a:lnTo>
                    <a:pt x="317601" y="54343"/>
                  </a:lnTo>
                  <a:lnTo>
                    <a:pt x="323507" y="54343"/>
                  </a:lnTo>
                  <a:lnTo>
                    <a:pt x="323507" y="18808"/>
                  </a:lnTo>
                  <a:close/>
                </a:path>
                <a:path w="460375" h="55880">
                  <a:moveTo>
                    <a:pt x="324154" y="2082"/>
                  </a:moveTo>
                  <a:lnTo>
                    <a:pt x="317131" y="2082"/>
                  </a:lnTo>
                  <a:lnTo>
                    <a:pt x="317131" y="9131"/>
                  </a:lnTo>
                  <a:lnTo>
                    <a:pt x="324154" y="9131"/>
                  </a:lnTo>
                  <a:lnTo>
                    <a:pt x="324154" y="2082"/>
                  </a:lnTo>
                  <a:close/>
                </a:path>
                <a:path w="460375" h="55880">
                  <a:moveTo>
                    <a:pt x="365645" y="18808"/>
                  </a:moveTo>
                  <a:lnTo>
                    <a:pt x="359727" y="18808"/>
                  </a:lnTo>
                  <a:lnTo>
                    <a:pt x="353491" y="35471"/>
                  </a:lnTo>
                  <a:lnTo>
                    <a:pt x="349377" y="46342"/>
                  </a:lnTo>
                  <a:lnTo>
                    <a:pt x="348754" y="50114"/>
                  </a:lnTo>
                  <a:lnTo>
                    <a:pt x="348208" y="47218"/>
                  </a:lnTo>
                  <a:lnTo>
                    <a:pt x="346138" y="41706"/>
                  </a:lnTo>
                  <a:lnTo>
                    <a:pt x="345363" y="39547"/>
                  </a:lnTo>
                  <a:lnTo>
                    <a:pt x="337705" y="18808"/>
                  </a:lnTo>
                  <a:lnTo>
                    <a:pt x="331546" y="18808"/>
                  </a:lnTo>
                  <a:lnTo>
                    <a:pt x="345109" y="54343"/>
                  </a:lnTo>
                  <a:lnTo>
                    <a:pt x="352069" y="54343"/>
                  </a:lnTo>
                  <a:lnTo>
                    <a:pt x="365645" y="18808"/>
                  </a:lnTo>
                  <a:close/>
                </a:path>
                <a:path w="460375" h="55880">
                  <a:moveTo>
                    <a:pt x="400316" y="36741"/>
                  </a:moveTo>
                  <a:lnTo>
                    <a:pt x="400304" y="32397"/>
                  </a:lnTo>
                  <a:lnTo>
                    <a:pt x="400253" y="28194"/>
                  </a:lnTo>
                  <a:lnTo>
                    <a:pt x="396532" y="22580"/>
                  </a:lnTo>
                  <a:lnTo>
                    <a:pt x="395820" y="21513"/>
                  </a:lnTo>
                  <a:lnTo>
                    <a:pt x="395820" y="32397"/>
                  </a:lnTo>
                  <a:lnTo>
                    <a:pt x="376326" y="32397"/>
                  </a:lnTo>
                  <a:lnTo>
                    <a:pt x="377583" y="26479"/>
                  </a:lnTo>
                  <a:lnTo>
                    <a:pt x="381787" y="22580"/>
                  </a:lnTo>
                  <a:lnTo>
                    <a:pt x="390372" y="22580"/>
                  </a:lnTo>
                  <a:lnTo>
                    <a:pt x="394792" y="25247"/>
                  </a:lnTo>
                  <a:lnTo>
                    <a:pt x="395820" y="32397"/>
                  </a:lnTo>
                  <a:lnTo>
                    <a:pt x="395820" y="21513"/>
                  </a:lnTo>
                  <a:lnTo>
                    <a:pt x="393928" y="18643"/>
                  </a:lnTo>
                  <a:lnTo>
                    <a:pt x="389115" y="17767"/>
                  </a:lnTo>
                  <a:lnTo>
                    <a:pt x="377520" y="17767"/>
                  </a:lnTo>
                  <a:lnTo>
                    <a:pt x="370420" y="26085"/>
                  </a:lnTo>
                  <a:lnTo>
                    <a:pt x="370509" y="36741"/>
                  </a:lnTo>
                  <a:lnTo>
                    <a:pt x="371754" y="43738"/>
                  </a:lnTo>
                  <a:lnTo>
                    <a:pt x="375386" y="49834"/>
                  </a:lnTo>
                  <a:lnTo>
                    <a:pt x="380809" y="53898"/>
                  </a:lnTo>
                  <a:lnTo>
                    <a:pt x="387464" y="55384"/>
                  </a:lnTo>
                  <a:lnTo>
                    <a:pt x="392430" y="55384"/>
                  </a:lnTo>
                  <a:lnTo>
                    <a:pt x="396938" y="53517"/>
                  </a:lnTo>
                  <a:lnTo>
                    <a:pt x="400011" y="51295"/>
                  </a:lnTo>
                  <a:lnTo>
                    <a:pt x="399948" y="50584"/>
                  </a:lnTo>
                  <a:lnTo>
                    <a:pt x="399529" y="45999"/>
                  </a:lnTo>
                  <a:lnTo>
                    <a:pt x="394563" y="50266"/>
                  </a:lnTo>
                  <a:lnTo>
                    <a:pt x="389356" y="50584"/>
                  </a:lnTo>
                  <a:lnTo>
                    <a:pt x="381228" y="50584"/>
                  </a:lnTo>
                  <a:lnTo>
                    <a:pt x="376161" y="44767"/>
                  </a:lnTo>
                  <a:lnTo>
                    <a:pt x="375932" y="36741"/>
                  </a:lnTo>
                  <a:lnTo>
                    <a:pt x="400316" y="36741"/>
                  </a:lnTo>
                  <a:close/>
                </a:path>
                <a:path w="460375" h="55880">
                  <a:moveTo>
                    <a:pt x="429399" y="17767"/>
                  </a:moveTo>
                  <a:lnTo>
                    <a:pt x="422376" y="17856"/>
                  </a:lnTo>
                  <a:lnTo>
                    <a:pt x="418033" y="21793"/>
                  </a:lnTo>
                  <a:lnTo>
                    <a:pt x="415582" y="25488"/>
                  </a:lnTo>
                  <a:lnTo>
                    <a:pt x="415582" y="18173"/>
                  </a:lnTo>
                  <a:lnTo>
                    <a:pt x="410070" y="18173"/>
                  </a:lnTo>
                  <a:lnTo>
                    <a:pt x="410070" y="54343"/>
                  </a:lnTo>
                  <a:lnTo>
                    <a:pt x="415975" y="54343"/>
                  </a:lnTo>
                  <a:lnTo>
                    <a:pt x="415975" y="29108"/>
                  </a:lnTo>
                  <a:lnTo>
                    <a:pt x="421665" y="23317"/>
                  </a:lnTo>
                  <a:lnTo>
                    <a:pt x="429399" y="23152"/>
                  </a:lnTo>
                  <a:lnTo>
                    <a:pt x="429399" y="17767"/>
                  </a:lnTo>
                  <a:close/>
                </a:path>
                <a:path w="460375" h="55880">
                  <a:moveTo>
                    <a:pt x="459752" y="39941"/>
                  </a:moveTo>
                  <a:lnTo>
                    <a:pt x="456844" y="37223"/>
                  </a:lnTo>
                  <a:lnTo>
                    <a:pt x="456679" y="36982"/>
                  </a:lnTo>
                  <a:lnTo>
                    <a:pt x="453593" y="34188"/>
                  </a:lnTo>
                  <a:lnTo>
                    <a:pt x="451472" y="33705"/>
                  </a:lnTo>
                  <a:lnTo>
                    <a:pt x="447522" y="32981"/>
                  </a:lnTo>
                  <a:lnTo>
                    <a:pt x="443166" y="32105"/>
                  </a:lnTo>
                  <a:lnTo>
                    <a:pt x="439547" y="31305"/>
                  </a:lnTo>
                  <a:lnTo>
                    <a:pt x="439547" y="22428"/>
                  </a:lnTo>
                  <a:lnTo>
                    <a:pt x="448792" y="22428"/>
                  </a:lnTo>
                  <a:lnTo>
                    <a:pt x="452970" y="22745"/>
                  </a:lnTo>
                  <a:lnTo>
                    <a:pt x="457454" y="25476"/>
                  </a:lnTo>
                  <a:lnTo>
                    <a:pt x="458406" y="20294"/>
                  </a:lnTo>
                  <a:lnTo>
                    <a:pt x="454304" y="18402"/>
                  </a:lnTo>
                  <a:lnTo>
                    <a:pt x="451078" y="17767"/>
                  </a:lnTo>
                  <a:lnTo>
                    <a:pt x="433946" y="17767"/>
                  </a:lnTo>
                  <a:lnTo>
                    <a:pt x="433946" y="32105"/>
                  </a:lnTo>
                  <a:lnTo>
                    <a:pt x="436232" y="34658"/>
                  </a:lnTo>
                  <a:lnTo>
                    <a:pt x="438200" y="36182"/>
                  </a:lnTo>
                  <a:lnTo>
                    <a:pt x="440651" y="37947"/>
                  </a:lnTo>
                  <a:lnTo>
                    <a:pt x="442391" y="38252"/>
                  </a:lnTo>
                  <a:lnTo>
                    <a:pt x="449567" y="39712"/>
                  </a:lnTo>
                  <a:lnTo>
                    <a:pt x="454139" y="40652"/>
                  </a:lnTo>
                  <a:lnTo>
                    <a:pt x="454139" y="50431"/>
                  </a:lnTo>
                  <a:lnTo>
                    <a:pt x="440334" y="50431"/>
                  </a:lnTo>
                  <a:lnTo>
                    <a:pt x="435927" y="47472"/>
                  </a:lnTo>
                  <a:lnTo>
                    <a:pt x="434505" y="46507"/>
                  </a:lnTo>
                  <a:lnTo>
                    <a:pt x="433552" y="51930"/>
                  </a:lnTo>
                  <a:lnTo>
                    <a:pt x="436067" y="53187"/>
                  </a:lnTo>
                  <a:lnTo>
                    <a:pt x="440410" y="55384"/>
                  </a:lnTo>
                  <a:lnTo>
                    <a:pt x="452577" y="55384"/>
                  </a:lnTo>
                  <a:lnTo>
                    <a:pt x="455955" y="52870"/>
                  </a:lnTo>
                  <a:lnTo>
                    <a:pt x="458406" y="50977"/>
                  </a:lnTo>
                  <a:lnTo>
                    <a:pt x="459752" y="47777"/>
                  </a:lnTo>
                  <a:lnTo>
                    <a:pt x="459752" y="3994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2233996" y="2026020"/>
              <a:ext cx="631825" cy="252729"/>
            </a:xfrm>
            <a:custGeom>
              <a:avLst/>
              <a:gdLst/>
              <a:ahLst/>
              <a:cxnLst/>
              <a:rect l="l" t="t" r="r" b="b"/>
              <a:pathLst>
                <a:path w="631825" h="252730">
                  <a:moveTo>
                    <a:pt x="631213" y="0"/>
                  </a:moveTo>
                  <a:lnTo>
                    <a:pt x="0" y="0"/>
                  </a:lnTo>
                  <a:lnTo>
                    <a:pt x="0" y="252486"/>
                  </a:lnTo>
                  <a:lnTo>
                    <a:pt x="631213" y="252486"/>
                  </a:lnTo>
                  <a:lnTo>
                    <a:pt x="631213" y="0"/>
                  </a:lnTo>
                  <a:close/>
                </a:path>
              </a:pathLst>
            </a:custGeom>
            <a:solidFill>
              <a:srgbClr val="C5E38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2233996" y="2026020"/>
              <a:ext cx="631825" cy="252729"/>
            </a:xfrm>
            <a:custGeom>
              <a:avLst/>
              <a:gdLst/>
              <a:ahLst/>
              <a:cxnLst/>
              <a:rect l="l" t="t" r="r" b="b"/>
              <a:pathLst>
                <a:path w="631825" h="252730">
                  <a:moveTo>
                    <a:pt x="0" y="252486"/>
                  </a:moveTo>
                  <a:lnTo>
                    <a:pt x="631213" y="252486"/>
                  </a:lnTo>
                  <a:lnTo>
                    <a:pt x="631213" y="0"/>
                  </a:lnTo>
                  <a:lnTo>
                    <a:pt x="0" y="0"/>
                  </a:lnTo>
                  <a:lnTo>
                    <a:pt x="0" y="252486"/>
                  </a:lnTo>
                  <a:close/>
                </a:path>
              </a:pathLst>
            </a:custGeom>
            <a:ln w="12624">
              <a:solidFill>
                <a:srgbClr val="6A8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2367326" y="2131999"/>
              <a:ext cx="369673" cy="70349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2915706" y="2026020"/>
              <a:ext cx="631825" cy="252729"/>
            </a:xfrm>
            <a:custGeom>
              <a:avLst/>
              <a:gdLst/>
              <a:ahLst/>
              <a:cxnLst/>
              <a:rect l="l" t="t" r="r" b="b"/>
              <a:pathLst>
                <a:path w="631825" h="252730">
                  <a:moveTo>
                    <a:pt x="631213" y="0"/>
                  </a:moveTo>
                  <a:lnTo>
                    <a:pt x="0" y="0"/>
                  </a:lnTo>
                  <a:lnTo>
                    <a:pt x="0" y="252486"/>
                  </a:lnTo>
                  <a:lnTo>
                    <a:pt x="631213" y="252486"/>
                  </a:lnTo>
                  <a:lnTo>
                    <a:pt x="631213" y="0"/>
                  </a:lnTo>
                  <a:close/>
                </a:path>
              </a:pathLst>
            </a:custGeom>
            <a:solidFill>
              <a:srgbClr val="C5E38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2915706" y="2026020"/>
              <a:ext cx="631825" cy="252729"/>
            </a:xfrm>
            <a:custGeom>
              <a:avLst/>
              <a:gdLst/>
              <a:ahLst/>
              <a:cxnLst/>
              <a:rect l="l" t="t" r="r" b="b"/>
              <a:pathLst>
                <a:path w="631825" h="252730">
                  <a:moveTo>
                    <a:pt x="0" y="252486"/>
                  </a:moveTo>
                  <a:lnTo>
                    <a:pt x="631213" y="252486"/>
                  </a:lnTo>
                  <a:lnTo>
                    <a:pt x="631213" y="0"/>
                  </a:lnTo>
                  <a:lnTo>
                    <a:pt x="0" y="0"/>
                  </a:lnTo>
                  <a:lnTo>
                    <a:pt x="0" y="252486"/>
                  </a:lnTo>
                  <a:close/>
                </a:path>
              </a:pathLst>
            </a:custGeom>
            <a:ln w="12624">
              <a:solidFill>
                <a:srgbClr val="6A8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3048888" y="2131999"/>
              <a:ext cx="369402" cy="70661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6" name="object 66"/>
          <p:cNvSpPr txBox="1">
            <a:spLocks noGrp="1"/>
          </p:cNvSpPr>
          <p:nvPr>
            <p:ph type="ftr" sz="quarter" idx="11"/>
          </p:nvPr>
        </p:nvSpPr>
        <p:spPr>
          <a:xfrm>
            <a:off x="273532" y="3143455"/>
            <a:ext cx="2518410" cy="82074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lang="en-US" spc="-5" dirty="0"/>
              <a:t>Remake by Mao Huynh</a:t>
            </a:r>
            <a:endParaRPr lang="en-US" spc="-5" dirty="0">
              <a:latin typeface="Noto Sans Mono CJK JP Bold"/>
              <a:cs typeface="Noto Sans Mono CJK JP Bold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A0B9C0-D59D-78B6-3167-FE6C3183E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60"/>
              </a:spcBef>
            </a:pPr>
            <a:fld id="{81D60167-4931-47E6-BA6A-407CBD079E47}" type="slidenum">
              <a:rPr lang="en-US" spc="-5" smtClean="0"/>
              <a:t>3</a:t>
            </a:fld>
            <a:r>
              <a:rPr lang="en-US" spc="-5"/>
              <a:t>/300</a:t>
            </a:r>
            <a:endParaRPr lang="en-US" spc="-5" dirty="0"/>
          </a:p>
        </p:txBody>
      </p:sp>
    </p:spTree>
  </p:cSld>
  <p:clrMapOvr>
    <a:masterClrMapping/>
  </p:clrMapOvr>
  <p:transition>
    <p:cut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962" y="28051"/>
            <a:ext cx="2356916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b="1" spc="15" dirty="0"/>
              <a:t>The </a:t>
            </a:r>
            <a:r>
              <a:rPr sz="1400" b="1" spc="1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build/ </a:t>
            </a:r>
            <a:r>
              <a:rPr sz="1400" b="1" spc="5" dirty="0"/>
              <a:t>directory</a:t>
            </a:r>
            <a:r>
              <a:rPr sz="1400" b="1" spc="-310" dirty="0"/>
              <a:t> </a:t>
            </a:r>
            <a:r>
              <a:rPr sz="1400" b="1" spc="15" dirty="0"/>
              <a:t>2/2</a:t>
            </a:r>
            <a:endParaRPr sz="1400" b="1" dirty="0">
              <a:latin typeface="Noto Sans Mono CJK JP Bold"/>
              <a:cs typeface="Noto Sans Mono CJK JP Bold"/>
            </a:endParaRPr>
          </a:p>
        </p:txBody>
      </p:sp>
      <p:sp>
        <p:nvSpPr>
          <p:cNvPr id="29" name="object 29"/>
          <p:cNvSpPr txBox="1">
            <a:spLocks noGrp="1"/>
          </p:cNvSpPr>
          <p:nvPr>
            <p:ph type="ftr" sz="quarter" idx="11"/>
          </p:nvPr>
        </p:nvSpPr>
        <p:spPr>
          <a:xfrm>
            <a:off x="273532" y="3143455"/>
            <a:ext cx="2518410" cy="82074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lang="en-US" spc="-5" dirty="0"/>
              <a:t>Remake by Mao Huynh</a:t>
            </a:r>
            <a:endParaRPr spc="-5" dirty="0">
              <a:latin typeface="Noto Sans Mono CJK JP Bold"/>
              <a:cs typeface="Noto Sans Mono CJK JP Bold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47294" y="714881"/>
            <a:ext cx="5049520" cy="189230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801370" marR="20955" indent="-789305">
              <a:lnSpc>
                <a:spcPct val="102600"/>
              </a:lnSpc>
              <a:spcBef>
                <a:spcPts val="55"/>
              </a:spcBef>
            </a:pPr>
            <a:r>
              <a:rPr sz="1100" spc="-5" dirty="0">
                <a:solidFill>
                  <a:srgbClr val="3333B2"/>
                </a:solidFill>
                <a:latin typeface="LM Sans 10"/>
                <a:cs typeface="LM Sans 10"/>
              </a:rPr>
              <a:t>tmp/buildstats/ </a:t>
            </a:r>
            <a:r>
              <a:rPr sz="1100" spc="-5" dirty="0">
                <a:latin typeface="LM Sans 10"/>
                <a:cs typeface="LM Sans 10"/>
              </a:rPr>
              <a:t>Build statistics </a:t>
            </a:r>
            <a:r>
              <a:rPr sz="1100" spc="-15" dirty="0">
                <a:latin typeface="LM Sans 10"/>
                <a:cs typeface="LM Sans 10"/>
              </a:rPr>
              <a:t>for </a:t>
            </a:r>
            <a:r>
              <a:rPr sz="1100" spc="-5" dirty="0">
                <a:latin typeface="LM Sans 10"/>
                <a:cs typeface="LM Sans 10"/>
              </a:rPr>
              <a:t>all packages built </a:t>
            </a:r>
            <a:r>
              <a:rPr sz="1100" spc="-10" dirty="0">
                <a:latin typeface="LM Sans 10"/>
                <a:cs typeface="LM Sans 10"/>
              </a:rPr>
              <a:t>(CPU </a:t>
            </a:r>
            <a:r>
              <a:rPr sz="1100" spc="-5" dirty="0">
                <a:latin typeface="LM Sans 10"/>
                <a:cs typeface="LM Sans 10"/>
              </a:rPr>
              <a:t>usage, elapsed time, host,  timestamps…).</a:t>
            </a:r>
            <a:endParaRPr sz="1100">
              <a:latin typeface="LM Sans 10"/>
              <a:cs typeface="LM Sans 10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100" spc="-10" dirty="0">
                <a:solidFill>
                  <a:srgbClr val="3333B2"/>
                </a:solidFill>
                <a:latin typeface="LM Sans 10"/>
                <a:cs typeface="LM Sans 10"/>
              </a:rPr>
              <a:t>tmp/deploy/ </a:t>
            </a:r>
            <a:r>
              <a:rPr sz="1100" spc="-5" dirty="0">
                <a:latin typeface="LM Sans 10"/>
                <a:cs typeface="LM Sans 10"/>
              </a:rPr>
              <a:t>Final output of the</a:t>
            </a:r>
            <a:r>
              <a:rPr sz="1100" spc="-18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build.</a:t>
            </a:r>
            <a:endParaRPr sz="1100">
              <a:latin typeface="LM Sans 10"/>
              <a:cs typeface="LM Sans 10"/>
            </a:endParaRPr>
          </a:p>
          <a:p>
            <a:pPr marL="801370" marR="19050" indent="-789305">
              <a:lnSpc>
                <a:spcPct val="102600"/>
              </a:lnSpc>
              <a:spcBef>
                <a:spcPts val="300"/>
              </a:spcBef>
            </a:pPr>
            <a:r>
              <a:rPr sz="1100" spc="-10" dirty="0">
                <a:solidFill>
                  <a:srgbClr val="3333B2"/>
                </a:solidFill>
                <a:latin typeface="LM Sans 10"/>
                <a:cs typeface="LM Sans 10"/>
              </a:rPr>
              <a:t>tmp/deploy/images/ </a:t>
            </a:r>
            <a:r>
              <a:rPr sz="1100" spc="-5" dirty="0">
                <a:latin typeface="LM Sans 10"/>
                <a:cs typeface="LM Sans 10"/>
              </a:rPr>
              <a:t>Contains the complete images built </a:t>
            </a:r>
            <a:r>
              <a:rPr sz="1100" spc="-20" dirty="0">
                <a:latin typeface="LM Sans 10"/>
                <a:cs typeface="LM Sans 10"/>
              </a:rPr>
              <a:t>by </a:t>
            </a:r>
            <a:r>
              <a:rPr sz="1100" spc="-5" dirty="0">
                <a:latin typeface="LM Sans 10"/>
                <a:cs typeface="LM Sans 10"/>
              </a:rPr>
              <a:t>the </a:t>
            </a:r>
            <a:r>
              <a:rPr sz="1100" dirty="0">
                <a:latin typeface="LM Sans 10"/>
                <a:cs typeface="LM Sans 10"/>
              </a:rPr>
              <a:t>OpenEmbedded </a:t>
            </a:r>
            <a:r>
              <a:rPr sz="1100" spc="-5" dirty="0">
                <a:latin typeface="LM Sans 10"/>
                <a:cs typeface="LM Sans 10"/>
              </a:rPr>
              <a:t>build  system. These images </a:t>
            </a:r>
            <a:r>
              <a:rPr sz="1100" spc="-15" dirty="0">
                <a:latin typeface="LM Sans 10"/>
                <a:cs typeface="LM Sans 10"/>
              </a:rPr>
              <a:t>are </a:t>
            </a:r>
            <a:r>
              <a:rPr sz="1100" spc="-5" dirty="0">
                <a:latin typeface="LM Sans 10"/>
                <a:cs typeface="LM Sans 10"/>
              </a:rPr>
              <a:t>used to </a:t>
            </a:r>
            <a:r>
              <a:rPr sz="1100" spc="-10" dirty="0">
                <a:latin typeface="LM Sans 10"/>
                <a:cs typeface="LM Sans 10"/>
              </a:rPr>
              <a:t>flash </a:t>
            </a:r>
            <a:r>
              <a:rPr sz="1100" spc="-5" dirty="0">
                <a:latin typeface="LM Sans 10"/>
                <a:cs typeface="LM Sans 10"/>
              </a:rPr>
              <a:t>the</a:t>
            </a:r>
            <a:r>
              <a:rPr sz="1100" spc="120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target.</a:t>
            </a:r>
            <a:endParaRPr sz="1100">
              <a:latin typeface="LM Sans 10"/>
              <a:cs typeface="LM Sans 10"/>
            </a:endParaRPr>
          </a:p>
          <a:p>
            <a:pPr marL="801370" marR="5080" indent="-711200">
              <a:lnSpc>
                <a:spcPct val="102600"/>
              </a:lnSpc>
              <a:spcBef>
                <a:spcPts val="300"/>
              </a:spcBef>
            </a:pPr>
            <a:r>
              <a:rPr sz="1100" spc="-15" dirty="0">
                <a:solidFill>
                  <a:srgbClr val="3333B2"/>
                </a:solidFill>
                <a:latin typeface="LM Sans 10"/>
                <a:cs typeface="LM Sans 10"/>
              </a:rPr>
              <a:t>tmp/work/ </a:t>
            </a:r>
            <a:r>
              <a:rPr sz="1100" spc="-5" dirty="0">
                <a:latin typeface="LM Sans 10"/>
                <a:cs typeface="LM Sans 10"/>
              </a:rPr>
              <a:t>Set of specific </a:t>
            </a:r>
            <a:r>
              <a:rPr sz="1100" spc="-25" dirty="0">
                <a:latin typeface="LM Sans 10"/>
                <a:cs typeface="LM Sans 10"/>
              </a:rPr>
              <a:t>work </a:t>
            </a:r>
            <a:r>
              <a:rPr sz="1100" spc="-10" dirty="0">
                <a:latin typeface="LM Sans 10"/>
                <a:cs typeface="LM Sans 10"/>
              </a:rPr>
              <a:t>directories, </a:t>
            </a:r>
            <a:r>
              <a:rPr sz="1100" spc="-5" dirty="0">
                <a:latin typeface="LM Sans 10"/>
                <a:cs typeface="LM Sans 10"/>
              </a:rPr>
              <a:t>split </a:t>
            </a:r>
            <a:r>
              <a:rPr sz="1100" spc="-20" dirty="0">
                <a:latin typeface="LM Sans 10"/>
                <a:cs typeface="LM Sans 10"/>
              </a:rPr>
              <a:t>by </a:t>
            </a:r>
            <a:r>
              <a:rPr sz="1100" spc="-10" dirty="0">
                <a:latin typeface="LM Sans 10"/>
                <a:cs typeface="LM Sans 10"/>
              </a:rPr>
              <a:t>architecture. </a:t>
            </a:r>
            <a:r>
              <a:rPr sz="1100" spc="-5" dirty="0">
                <a:latin typeface="LM Sans 10"/>
                <a:cs typeface="LM Sans 10"/>
              </a:rPr>
              <a:t>They </a:t>
            </a:r>
            <a:r>
              <a:rPr sz="1100" spc="-15" dirty="0">
                <a:latin typeface="LM Sans 10"/>
                <a:cs typeface="LM Sans 10"/>
              </a:rPr>
              <a:t>are </a:t>
            </a:r>
            <a:r>
              <a:rPr sz="1100" spc="-5" dirty="0">
                <a:latin typeface="LM Sans 10"/>
                <a:cs typeface="LM Sans 10"/>
              </a:rPr>
              <a:t>used to  unpack, configure and build the packages. Contains the patched sources,  generated objects and</a:t>
            </a:r>
            <a:r>
              <a:rPr sz="1100" spc="-1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logs.</a:t>
            </a:r>
            <a:endParaRPr sz="1100">
              <a:latin typeface="LM Sans 10"/>
              <a:cs typeface="LM Sans 10"/>
            </a:endParaRPr>
          </a:p>
          <a:p>
            <a:pPr marL="801370" marR="12700" indent="-789305">
              <a:lnSpc>
                <a:spcPct val="102600"/>
              </a:lnSpc>
              <a:spcBef>
                <a:spcPts val="295"/>
              </a:spcBef>
            </a:pPr>
            <a:r>
              <a:rPr sz="1100" spc="-5" dirty="0">
                <a:solidFill>
                  <a:srgbClr val="3333B2"/>
                </a:solidFill>
                <a:latin typeface="LM Sans 10"/>
                <a:cs typeface="LM Sans 10"/>
              </a:rPr>
              <a:t>tmp/sysroots/ </a:t>
            </a:r>
            <a:r>
              <a:rPr sz="1100" spc="-10" dirty="0">
                <a:latin typeface="LM Sans 10"/>
                <a:cs typeface="LM Sans 10"/>
              </a:rPr>
              <a:t>Shared </a:t>
            </a:r>
            <a:r>
              <a:rPr sz="1100" spc="-15" dirty="0">
                <a:latin typeface="LM Sans 10"/>
                <a:cs typeface="LM Sans 10"/>
              </a:rPr>
              <a:t>libraries </a:t>
            </a:r>
            <a:r>
              <a:rPr sz="1100" spc="-5" dirty="0">
                <a:latin typeface="LM Sans 10"/>
                <a:cs typeface="LM Sans 10"/>
              </a:rPr>
              <a:t>and headers used to compile applications </a:t>
            </a:r>
            <a:r>
              <a:rPr sz="1100" spc="-15" dirty="0">
                <a:latin typeface="LM Sans 10"/>
                <a:cs typeface="LM Sans 10"/>
              </a:rPr>
              <a:t>for </a:t>
            </a:r>
            <a:r>
              <a:rPr sz="1100" spc="-5" dirty="0">
                <a:latin typeface="LM Sans 10"/>
                <a:cs typeface="LM Sans 10"/>
              </a:rPr>
              <a:t>the </a:t>
            </a:r>
            <a:r>
              <a:rPr sz="1100" spc="-10" dirty="0">
                <a:latin typeface="LM Sans 10"/>
                <a:cs typeface="LM Sans 10"/>
              </a:rPr>
              <a:t>target  </a:t>
            </a:r>
            <a:r>
              <a:rPr sz="1100" spc="-5" dirty="0">
                <a:latin typeface="LM Sans 10"/>
                <a:cs typeface="LM Sans 10"/>
              </a:rPr>
              <a:t>but also </a:t>
            </a:r>
            <a:r>
              <a:rPr sz="1100" spc="-15" dirty="0">
                <a:latin typeface="LM Sans 10"/>
                <a:cs typeface="LM Sans 10"/>
              </a:rPr>
              <a:t>for </a:t>
            </a:r>
            <a:r>
              <a:rPr sz="1100" spc="-5" dirty="0">
                <a:latin typeface="LM Sans 10"/>
                <a:cs typeface="LM Sans 10"/>
              </a:rPr>
              <a:t>the</a:t>
            </a:r>
            <a:r>
              <a:rPr sz="110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host.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9F6673-92D5-B871-0F86-57455BD55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60"/>
              </a:spcBef>
            </a:pPr>
            <a:fld id="{81D60167-4931-47E6-BA6A-407CBD079E47}" type="slidenum">
              <a:rPr lang="en-US" spc="-5" smtClean="0"/>
              <a:t>30</a:t>
            </a:fld>
            <a:r>
              <a:rPr lang="en-US" spc="-5"/>
              <a:t>/300</a:t>
            </a:r>
            <a:endParaRPr lang="en-US" spc="-5" dirty="0"/>
          </a:p>
        </p:txBody>
      </p:sp>
    </p:spTree>
  </p:cSld>
  <p:clrMapOvr>
    <a:masterClrMapping/>
  </p:clrMapOvr>
  <p:transition>
    <p:cut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868" y="28051"/>
            <a:ext cx="251841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5" dirty="0">
                <a:latin typeface="LM Sans 17"/>
                <a:cs typeface="LM Sans 17"/>
                <a:hlinkClick r:id="rId2" action="ppaction://hlinksldjump"/>
              </a:rPr>
              <a:t>Using </a:t>
            </a:r>
            <a:r>
              <a:rPr sz="1400" dirty="0">
                <a:latin typeface="LM Sans 17"/>
                <a:cs typeface="LM Sans 17"/>
                <a:hlinkClick r:id="rId2" action="ppaction://hlinksldjump"/>
              </a:rPr>
              <a:t>Yocto </a:t>
            </a:r>
            <a:r>
              <a:rPr sz="1400" spc="10" dirty="0">
                <a:latin typeface="LM Sans 17"/>
                <a:cs typeface="LM Sans 17"/>
                <a:hlinkClick r:id="rId2" action="ppaction://hlinksldjump"/>
              </a:rPr>
              <a:t>Project -</a:t>
            </a:r>
            <a:r>
              <a:rPr sz="1400" spc="-35" dirty="0">
                <a:latin typeface="LM Sans 17"/>
                <a:cs typeface="LM Sans 17"/>
                <a:hlinkClick r:id="rId2" action="ppaction://hlinksldjump"/>
              </a:rPr>
              <a:t> </a:t>
            </a:r>
            <a:r>
              <a:rPr sz="1400" spc="10" dirty="0">
                <a:latin typeface="LM Sans 17"/>
                <a:cs typeface="LM Sans 17"/>
                <a:hlinkClick r:id="rId2" action="ppaction://hlinksldjump"/>
              </a:rPr>
              <a:t>basics</a:t>
            </a:r>
            <a:endParaRPr sz="1400" dirty="0">
              <a:latin typeface="LM Sans 17"/>
              <a:cs typeface="LM Sans 17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title"/>
          </p:nvPr>
        </p:nvSpPr>
        <p:spPr>
          <a:xfrm>
            <a:off x="977901" y="1352137"/>
            <a:ext cx="3390480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spc="5" dirty="0">
                <a:hlinkClick r:id="rId3" action="ppaction://hlinksldjump"/>
              </a:rPr>
              <a:t>Configuring the build</a:t>
            </a:r>
            <a:r>
              <a:rPr sz="2050" spc="-65" dirty="0">
                <a:hlinkClick r:id="rId3" action="ppaction://hlinksldjump"/>
              </a:rPr>
              <a:t> </a:t>
            </a:r>
            <a:r>
              <a:rPr sz="2050" spc="5" dirty="0">
                <a:hlinkClick r:id="rId3" action="ppaction://hlinksldjump"/>
              </a:rPr>
              <a:t>system</a:t>
            </a:r>
            <a:endParaRPr sz="2050" dirty="0"/>
          </a:p>
        </p:txBody>
      </p:sp>
      <p:sp>
        <p:nvSpPr>
          <p:cNvPr id="29" name="object 29"/>
          <p:cNvSpPr txBox="1">
            <a:spLocks noGrp="1"/>
          </p:cNvSpPr>
          <p:nvPr>
            <p:ph type="ftr" sz="quarter" idx="11"/>
          </p:nvPr>
        </p:nvSpPr>
        <p:spPr>
          <a:xfrm>
            <a:off x="273532" y="3143455"/>
            <a:ext cx="2518410" cy="82074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lang="en-US" spc="-5" dirty="0"/>
              <a:t>Remake by Mao Huynh</a:t>
            </a:r>
            <a:endParaRPr spc="-5" dirty="0">
              <a:latin typeface="Noto Sans Mono CJK JP Bold"/>
              <a:cs typeface="Noto Sans Mono CJK JP Bold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6F8DAC-66D9-AA6C-0D8C-B7D678116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60"/>
              </a:spcBef>
            </a:pPr>
            <a:fld id="{81D60167-4931-47E6-BA6A-407CBD079E47}" type="slidenum">
              <a:rPr lang="en-US" spc="-5" smtClean="0"/>
              <a:t>31</a:t>
            </a:fld>
            <a:r>
              <a:rPr lang="en-US" spc="-5"/>
              <a:t>/300</a:t>
            </a:r>
            <a:endParaRPr lang="en-US" spc="-5" dirty="0"/>
          </a:p>
        </p:txBody>
      </p:sp>
    </p:spTree>
  </p:cSld>
  <p:clrMapOvr>
    <a:masterClrMapping/>
  </p:clrMapOvr>
  <p:transition>
    <p:cut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961" y="28051"/>
            <a:ext cx="2498521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5" dirty="0"/>
              <a:t>The </a:t>
            </a:r>
            <a:r>
              <a:rPr sz="1400" spc="1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build/conf/</a:t>
            </a:r>
            <a:r>
              <a:rPr sz="1400" spc="-290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 </a:t>
            </a:r>
            <a:r>
              <a:rPr sz="1400" spc="5" dirty="0"/>
              <a:t>directory</a:t>
            </a:r>
            <a:endParaRPr sz="1400" dirty="0">
              <a:latin typeface="Noto Sans Mono CJK JP Bold"/>
              <a:cs typeface="Noto Sans Mono CJK JP Bold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498348" rIns="0" bIns="0" rtlCol="0">
            <a:spAutoFit/>
          </a:bodyPr>
          <a:lstStyle/>
          <a:p>
            <a:pPr marL="214629" marR="624840" indent="-177165">
              <a:lnSpc>
                <a:spcPct val="117700"/>
              </a:lnSpc>
              <a:spcBef>
                <a:spcPts val="100"/>
              </a:spcBef>
            </a:pPr>
            <a:r>
              <a:rPr sz="1650" spc="-15" baseline="5050" dirty="0">
                <a:solidFill>
                  <a:srgbClr val="F47F19"/>
                </a:solidFill>
                <a:latin typeface="MathJax_AMS"/>
                <a:cs typeface="MathJax_AMS"/>
              </a:rPr>
              <a:t>▶ </a:t>
            </a:r>
            <a:r>
              <a:rPr sz="1100" spc="-5" dirty="0"/>
              <a:t>The </a:t>
            </a:r>
            <a:r>
              <a:rPr sz="11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conf/ </a:t>
            </a:r>
            <a:r>
              <a:rPr sz="1100" spc="-10" dirty="0"/>
              <a:t>directory </a:t>
            </a:r>
            <a:r>
              <a:rPr sz="1100" spc="-5" dirty="0"/>
              <a:t>in the </a:t>
            </a:r>
            <a:r>
              <a:rPr sz="11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build</a:t>
            </a:r>
            <a:r>
              <a:rPr sz="1100" spc="-370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 </a:t>
            </a:r>
            <a:r>
              <a:rPr sz="1100" spc="-5" dirty="0"/>
              <a:t>one holds build specific configuration. </a:t>
            </a:r>
            <a:r>
              <a:rPr sz="1100" spc="-5" dirty="0">
                <a:solidFill>
                  <a:srgbClr val="3333B2"/>
                </a:solidFill>
              </a:rPr>
              <a:t> </a:t>
            </a:r>
            <a:r>
              <a:rPr sz="1100" spc="-10" dirty="0">
                <a:solidFill>
                  <a:srgbClr val="3333B2"/>
                </a:solidFill>
              </a:rPr>
              <a:t>bblayers.conf </a:t>
            </a:r>
            <a:r>
              <a:rPr sz="1100" spc="-5" dirty="0"/>
              <a:t>Explicitly list the available</a:t>
            </a:r>
            <a:r>
              <a:rPr sz="1100" spc="-185" dirty="0"/>
              <a:t> </a:t>
            </a:r>
            <a:r>
              <a:rPr sz="1100" spc="-15" dirty="0"/>
              <a:t>layers.</a:t>
            </a:r>
            <a:endParaRPr sz="1100">
              <a:latin typeface="Noto Sans Mono CJK JP Bold"/>
              <a:cs typeface="Noto Sans Mono CJK JP Bold"/>
            </a:endParaRPr>
          </a:p>
          <a:p>
            <a:pPr marL="1003935" marR="30480" indent="-620395">
              <a:lnSpc>
                <a:spcPct val="102600"/>
              </a:lnSpc>
            </a:pPr>
            <a:r>
              <a:rPr spc="-5" dirty="0">
                <a:solidFill>
                  <a:srgbClr val="3333B2"/>
                </a:solidFill>
              </a:rPr>
              <a:t>local.conf </a:t>
            </a:r>
            <a:r>
              <a:rPr spc="-5" dirty="0"/>
              <a:t>Set up the configuration </a:t>
            </a:r>
            <a:r>
              <a:rPr spc="-10" dirty="0"/>
              <a:t>variables </a:t>
            </a:r>
            <a:r>
              <a:rPr spc="-5" dirty="0"/>
              <a:t>relative to the current user </a:t>
            </a:r>
            <a:r>
              <a:rPr spc="-15" dirty="0"/>
              <a:t>for </a:t>
            </a:r>
            <a:r>
              <a:rPr spc="-5" dirty="0"/>
              <a:t>the  build. Configuration </a:t>
            </a:r>
            <a:r>
              <a:rPr spc="-10" dirty="0"/>
              <a:t>variables </a:t>
            </a:r>
            <a:r>
              <a:rPr spc="-5" dirty="0"/>
              <a:t>can </a:t>
            </a:r>
            <a:r>
              <a:rPr spc="10" dirty="0"/>
              <a:t>be </a:t>
            </a:r>
            <a:r>
              <a:rPr spc="-5" dirty="0"/>
              <a:t>overridden</a:t>
            </a:r>
            <a:r>
              <a:rPr spc="95" dirty="0"/>
              <a:t> </a:t>
            </a:r>
            <a:r>
              <a:rPr spc="-5" dirty="0"/>
              <a:t>there.</a:t>
            </a:r>
          </a:p>
        </p:txBody>
      </p:sp>
      <p:sp>
        <p:nvSpPr>
          <p:cNvPr id="29" name="object 29"/>
          <p:cNvSpPr txBox="1">
            <a:spLocks noGrp="1"/>
          </p:cNvSpPr>
          <p:nvPr>
            <p:ph type="ftr" sz="quarter" idx="11"/>
          </p:nvPr>
        </p:nvSpPr>
        <p:spPr>
          <a:xfrm>
            <a:off x="273532" y="3143455"/>
            <a:ext cx="2518410" cy="82074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lang="en-US" spc="-5" dirty="0"/>
              <a:t>Remake by Mao Huynh</a:t>
            </a:r>
            <a:endParaRPr spc="-5" dirty="0">
              <a:latin typeface="Noto Sans Mono CJK JP Bold"/>
              <a:cs typeface="Noto Sans Mono CJK JP Bold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5DE8E-4E81-10E5-A321-D2BD48896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60"/>
              </a:spcBef>
            </a:pPr>
            <a:fld id="{81D60167-4931-47E6-BA6A-407CBD079E47}" type="slidenum">
              <a:rPr lang="en-US" spc="-5" smtClean="0"/>
              <a:t>32</a:t>
            </a:fld>
            <a:r>
              <a:rPr lang="en-US" spc="-5"/>
              <a:t>/300</a:t>
            </a:r>
            <a:endParaRPr lang="en-US" spc="-5" dirty="0"/>
          </a:p>
        </p:txBody>
      </p:sp>
    </p:spTree>
  </p:cSld>
  <p:clrMapOvr>
    <a:masterClrMapping/>
  </p:clrMapOvr>
  <p:transition>
    <p:cut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500" y="28051"/>
            <a:ext cx="1964347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b="1" spc="10" dirty="0"/>
              <a:t>Configuring the</a:t>
            </a:r>
            <a:r>
              <a:rPr sz="1400" b="1" spc="-25" dirty="0"/>
              <a:t> </a:t>
            </a:r>
            <a:r>
              <a:rPr sz="1400" b="1" spc="10" dirty="0"/>
              <a:t>build</a:t>
            </a:r>
            <a:endParaRPr sz="1400" b="1" dirty="0"/>
          </a:p>
        </p:txBody>
      </p:sp>
      <p:sp>
        <p:nvSpPr>
          <p:cNvPr id="29" name="object 29"/>
          <p:cNvSpPr txBox="1">
            <a:spLocks noGrp="1"/>
          </p:cNvSpPr>
          <p:nvPr>
            <p:ph type="ftr" sz="quarter" idx="11"/>
          </p:nvPr>
        </p:nvSpPr>
        <p:spPr>
          <a:xfrm>
            <a:off x="273532" y="3143455"/>
            <a:ext cx="2518410" cy="82074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lang="en-US" spc="-5" dirty="0"/>
              <a:t>Remake by Mao Huynh</a:t>
            </a:r>
            <a:endParaRPr spc="-5" dirty="0">
              <a:latin typeface="Noto Sans Mono CJK JP Bold"/>
              <a:cs typeface="Noto Sans Mono CJK JP Bold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21957" y="998890"/>
            <a:ext cx="4921885" cy="11087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4629" marR="30480" indent="-177165">
              <a:lnSpc>
                <a:spcPct val="117700"/>
              </a:lnSpc>
              <a:spcBef>
                <a:spcPts val="100"/>
              </a:spcBef>
            </a:pPr>
            <a:r>
              <a:rPr sz="1650" spc="-15" baseline="5050" dirty="0">
                <a:solidFill>
                  <a:srgbClr val="F47F19"/>
                </a:solidFill>
                <a:latin typeface="MathJax_AMS"/>
                <a:cs typeface="MathJax_AMS"/>
              </a:rPr>
              <a:t>▶ </a:t>
            </a:r>
            <a:r>
              <a:rPr sz="1100" spc="-5" dirty="0">
                <a:latin typeface="LM Sans 10"/>
                <a:cs typeface="LM Sans 10"/>
              </a:rPr>
              <a:t>The </a:t>
            </a:r>
            <a:r>
              <a:rPr sz="11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conf/local.conf </a:t>
            </a:r>
            <a:r>
              <a:rPr sz="1100" spc="-5" dirty="0">
                <a:latin typeface="LM Sans 10"/>
                <a:cs typeface="LM Sans 10"/>
              </a:rPr>
              <a:t>configuration </a:t>
            </a:r>
            <a:r>
              <a:rPr sz="1100" spc="-10" dirty="0">
                <a:latin typeface="LM Sans 10"/>
                <a:cs typeface="LM Sans 10"/>
              </a:rPr>
              <a:t>file </a:t>
            </a:r>
            <a:r>
              <a:rPr sz="1100" spc="-5" dirty="0">
                <a:latin typeface="LM Sans 10"/>
                <a:cs typeface="LM Sans 10"/>
              </a:rPr>
              <a:t>holds </a:t>
            </a:r>
            <a:r>
              <a:rPr sz="1100" dirty="0">
                <a:latin typeface="LM Sans 10"/>
                <a:cs typeface="LM Sans 10"/>
              </a:rPr>
              <a:t>local </a:t>
            </a:r>
            <a:r>
              <a:rPr sz="1100" spc="-5" dirty="0">
                <a:latin typeface="LM Sans 10"/>
                <a:cs typeface="LM Sans 10"/>
              </a:rPr>
              <a:t>user configuration </a:t>
            </a:r>
            <a:r>
              <a:rPr sz="1100" spc="-10" dirty="0">
                <a:latin typeface="LM Sans 10"/>
                <a:cs typeface="LM Sans 10"/>
              </a:rPr>
              <a:t>variables: </a:t>
            </a:r>
            <a:r>
              <a:rPr sz="1100" spc="-10" dirty="0">
                <a:solidFill>
                  <a:srgbClr val="3333B2"/>
                </a:solidFill>
                <a:latin typeface="LM Sans 10"/>
                <a:cs typeface="LM Sans 10"/>
              </a:rPr>
              <a:t> BB_NUMBER_THREADS </a:t>
            </a:r>
            <a:r>
              <a:rPr sz="1100" spc="-20" dirty="0">
                <a:latin typeface="LM Sans 10"/>
                <a:cs typeface="LM Sans 10"/>
              </a:rPr>
              <a:t>How </a:t>
            </a:r>
            <a:r>
              <a:rPr sz="1100" spc="-10" dirty="0">
                <a:latin typeface="LM Sans 10"/>
                <a:cs typeface="LM Sans 10"/>
              </a:rPr>
              <a:t>many </a:t>
            </a:r>
            <a:r>
              <a:rPr sz="1100" spc="-5" dirty="0">
                <a:latin typeface="LM Sans 10"/>
                <a:cs typeface="LM Sans 10"/>
              </a:rPr>
              <a:t>tasks </a:t>
            </a:r>
            <a:r>
              <a:rPr sz="1100" spc="-10" dirty="0">
                <a:latin typeface="LM Sans 10"/>
                <a:cs typeface="LM Sans 10"/>
              </a:rPr>
              <a:t>BitBake </a:t>
            </a:r>
            <a:r>
              <a:rPr sz="1100" spc="-5" dirty="0">
                <a:latin typeface="LM Sans 10"/>
                <a:cs typeface="LM Sans 10"/>
              </a:rPr>
              <a:t>should perform in</a:t>
            </a:r>
            <a:r>
              <a:rPr sz="1100" spc="-95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parallel.</a:t>
            </a:r>
            <a:endParaRPr sz="1100">
              <a:latin typeface="LM Sans 10"/>
              <a:cs typeface="LM Sans 10"/>
            </a:endParaRPr>
          </a:p>
          <a:p>
            <a:pPr marR="126364" algn="ctr">
              <a:lnSpc>
                <a:spcPct val="100000"/>
              </a:lnSpc>
              <a:spcBef>
                <a:spcPts val="35"/>
              </a:spcBef>
            </a:pPr>
            <a:r>
              <a:rPr sz="1100" spc="-5" dirty="0">
                <a:latin typeface="LM Sans 10"/>
                <a:cs typeface="LM Sans 10"/>
              </a:rPr>
              <a:t>Defaults to the </a:t>
            </a:r>
            <a:r>
              <a:rPr sz="1100" dirty="0">
                <a:latin typeface="LM Sans 10"/>
                <a:cs typeface="LM Sans 10"/>
              </a:rPr>
              <a:t>number </a:t>
            </a:r>
            <a:r>
              <a:rPr sz="1100" spc="-5" dirty="0">
                <a:latin typeface="LM Sans 10"/>
                <a:cs typeface="LM Sans 10"/>
              </a:rPr>
              <a:t>of </a:t>
            </a:r>
            <a:r>
              <a:rPr sz="1100" spc="-10" dirty="0">
                <a:latin typeface="LM Sans 10"/>
                <a:cs typeface="LM Sans 10"/>
              </a:rPr>
              <a:t>CPUs </a:t>
            </a:r>
            <a:r>
              <a:rPr sz="1100" spc="-5" dirty="0">
                <a:latin typeface="LM Sans 10"/>
                <a:cs typeface="LM Sans 10"/>
              </a:rPr>
              <a:t>on the</a:t>
            </a:r>
            <a:r>
              <a:rPr sz="1100" spc="-2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system.</a:t>
            </a:r>
            <a:endParaRPr sz="1100">
              <a:latin typeface="LM Sans 10"/>
              <a:cs typeface="LM Sans 10"/>
            </a:endParaRPr>
          </a:p>
          <a:p>
            <a:pPr marR="189230" algn="ctr">
              <a:lnSpc>
                <a:spcPct val="100000"/>
              </a:lnSpc>
              <a:spcBef>
                <a:spcPts val="35"/>
              </a:spcBef>
            </a:pPr>
            <a:r>
              <a:rPr sz="1100" spc="-15" dirty="0">
                <a:solidFill>
                  <a:srgbClr val="3333B2"/>
                </a:solidFill>
                <a:latin typeface="LM Sans 10"/>
                <a:cs typeface="LM Sans 10"/>
              </a:rPr>
              <a:t>PARALLEL_MAKE </a:t>
            </a:r>
            <a:r>
              <a:rPr sz="1100" spc="-20" dirty="0">
                <a:latin typeface="LM Sans 10"/>
                <a:cs typeface="LM Sans 10"/>
              </a:rPr>
              <a:t>How </a:t>
            </a:r>
            <a:r>
              <a:rPr sz="1100" spc="-10" dirty="0">
                <a:latin typeface="LM Sans 10"/>
                <a:cs typeface="LM Sans 10"/>
              </a:rPr>
              <a:t>many </a:t>
            </a:r>
            <a:r>
              <a:rPr sz="1100" spc="-5" dirty="0">
                <a:latin typeface="LM Sans 10"/>
                <a:cs typeface="LM Sans 10"/>
              </a:rPr>
              <a:t>processes should </a:t>
            </a:r>
            <a:r>
              <a:rPr sz="1100" spc="10" dirty="0">
                <a:latin typeface="LM Sans 10"/>
                <a:cs typeface="LM Sans 10"/>
              </a:rPr>
              <a:t>be </a:t>
            </a:r>
            <a:r>
              <a:rPr sz="1100" spc="-5" dirty="0">
                <a:latin typeface="LM Sans 10"/>
                <a:cs typeface="LM Sans 10"/>
              </a:rPr>
              <a:t>used when</a:t>
            </a:r>
            <a:r>
              <a:rPr sz="1100" spc="-17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compiling.</a:t>
            </a:r>
            <a:endParaRPr sz="1100">
              <a:latin typeface="LM Sans 10"/>
              <a:cs typeface="LM Sans 10"/>
            </a:endParaRPr>
          </a:p>
          <a:p>
            <a:pPr marR="126364" algn="ctr">
              <a:lnSpc>
                <a:spcPct val="100000"/>
              </a:lnSpc>
              <a:spcBef>
                <a:spcPts val="35"/>
              </a:spcBef>
            </a:pPr>
            <a:r>
              <a:rPr sz="1100" spc="-5" dirty="0">
                <a:latin typeface="LM Sans 10"/>
                <a:cs typeface="LM Sans 10"/>
              </a:rPr>
              <a:t>Defaults to the </a:t>
            </a:r>
            <a:r>
              <a:rPr sz="1100" dirty="0">
                <a:latin typeface="LM Sans 10"/>
                <a:cs typeface="LM Sans 10"/>
              </a:rPr>
              <a:t>number </a:t>
            </a:r>
            <a:r>
              <a:rPr sz="1100" spc="-5" dirty="0">
                <a:latin typeface="LM Sans 10"/>
                <a:cs typeface="LM Sans 10"/>
              </a:rPr>
              <a:t>of </a:t>
            </a:r>
            <a:r>
              <a:rPr sz="1100" spc="-10" dirty="0">
                <a:latin typeface="LM Sans 10"/>
                <a:cs typeface="LM Sans 10"/>
              </a:rPr>
              <a:t>CPUs </a:t>
            </a:r>
            <a:r>
              <a:rPr sz="1100" spc="-5" dirty="0">
                <a:latin typeface="LM Sans 10"/>
                <a:cs typeface="LM Sans 10"/>
              </a:rPr>
              <a:t>on the</a:t>
            </a:r>
            <a:r>
              <a:rPr sz="1100" spc="-2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system.</a:t>
            </a:r>
            <a:endParaRPr sz="1100">
              <a:latin typeface="LM Sans 10"/>
              <a:cs typeface="LM Sans 10"/>
            </a:endParaRPr>
          </a:p>
          <a:p>
            <a:pPr marR="499745" algn="ctr">
              <a:lnSpc>
                <a:spcPct val="100000"/>
              </a:lnSpc>
              <a:spcBef>
                <a:spcPts val="35"/>
              </a:spcBef>
            </a:pPr>
            <a:r>
              <a:rPr sz="1100" spc="-15" dirty="0">
                <a:solidFill>
                  <a:srgbClr val="3333B2"/>
                </a:solidFill>
                <a:latin typeface="LM Sans 10"/>
                <a:cs typeface="LM Sans 10"/>
              </a:rPr>
              <a:t>MACHINE </a:t>
            </a:r>
            <a:r>
              <a:rPr sz="1100" spc="-5" dirty="0">
                <a:latin typeface="LM Sans 10"/>
                <a:cs typeface="LM Sans 10"/>
              </a:rPr>
              <a:t>The machine the </a:t>
            </a:r>
            <a:r>
              <a:rPr sz="1100" spc="-10" dirty="0">
                <a:latin typeface="LM Sans 10"/>
                <a:cs typeface="LM Sans 10"/>
              </a:rPr>
              <a:t>target </a:t>
            </a:r>
            <a:r>
              <a:rPr sz="1100" spc="-5" dirty="0">
                <a:latin typeface="LM Sans 10"/>
                <a:cs typeface="LM Sans 10"/>
              </a:rPr>
              <a:t>is built </a:t>
            </a:r>
            <a:r>
              <a:rPr sz="1100" spc="-15" dirty="0">
                <a:latin typeface="LM Sans 10"/>
                <a:cs typeface="LM Sans 10"/>
              </a:rPr>
              <a:t>for, </a:t>
            </a:r>
            <a:r>
              <a:rPr sz="1100" spc="-5" dirty="0">
                <a:latin typeface="LM Sans 10"/>
                <a:cs typeface="LM Sans 10"/>
              </a:rPr>
              <a:t>e.g.</a:t>
            </a:r>
            <a:r>
              <a:rPr sz="1100" spc="-45" dirty="0">
                <a:latin typeface="LM Sans 10"/>
                <a:cs typeface="LM Sans 10"/>
              </a:rPr>
              <a:t> </a:t>
            </a:r>
            <a:r>
              <a:rPr sz="11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beaglebone</a:t>
            </a:r>
            <a:r>
              <a:rPr sz="1100" spc="-5" dirty="0">
                <a:latin typeface="LM Sans 10"/>
                <a:cs typeface="LM Sans 10"/>
              </a:rPr>
              <a:t>.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5171B6-F4A1-6587-BE93-905C191DD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60"/>
              </a:spcBef>
            </a:pPr>
            <a:fld id="{81D60167-4931-47E6-BA6A-407CBD079E47}" type="slidenum">
              <a:rPr lang="en-US" spc="-5" smtClean="0"/>
              <a:t>33</a:t>
            </a:fld>
            <a:r>
              <a:rPr lang="en-US" spc="-5"/>
              <a:t>/300</a:t>
            </a:r>
            <a:endParaRPr lang="en-US" spc="-5" dirty="0"/>
          </a:p>
        </p:txBody>
      </p:sp>
    </p:spTree>
  </p:cSld>
  <p:clrMapOvr>
    <a:masterClrMapping/>
  </p:clrMapOvr>
  <p:transition>
    <p:cut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7962" y="28051"/>
            <a:ext cx="2509316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5" dirty="0">
                <a:latin typeface="LM Sans 17"/>
                <a:cs typeface="LM Sans 17"/>
                <a:hlinkClick r:id="rId2" action="ppaction://hlinksldjump"/>
              </a:rPr>
              <a:t>Using </a:t>
            </a:r>
            <a:r>
              <a:rPr sz="1400" dirty="0">
                <a:latin typeface="LM Sans 17"/>
                <a:cs typeface="LM Sans 17"/>
                <a:hlinkClick r:id="rId2" action="ppaction://hlinksldjump"/>
              </a:rPr>
              <a:t>Yocto </a:t>
            </a:r>
            <a:r>
              <a:rPr sz="1400" spc="10" dirty="0">
                <a:latin typeface="LM Sans 17"/>
                <a:cs typeface="LM Sans 17"/>
                <a:hlinkClick r:id="rId2" action="ppaction://hlinksldjump"/>
              </a:rPr>
              <a:t>Project -</a:t>
            </a:r>
            <a:r>
              <a:rPr sz="1400" spc="-35" dirty="0">
                <a:latin typeface="LM Sans 17"/>
                <a:cs typeface="LM Sans 17"/>
                <a:hlinkClick r:id="rId2" action="ppaction://hlinksldjump"/>
              </a:rPr>
              <a:t> </a:t>
            </a:r>
            <a:r>
              <a:rPr sz="1400" spc="10" dirty="0">
                <a:latin typeface="LM Sans 17"/>
                <a:cs typeface="LM Sans 17"/>
                <a:hlinkClick r:id="rId2" action="ppaction://hlinksldjump"/>
              </a:rPr>
              <a:t>basics</a:t>
            </a:r>
            <a:endParaRPr sz="1400" dirty="0">
              <a:latin typeface="LM Sans 17"/>
              <a:cs typeface="LM Sans 17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title"/>
          </p:nvPr>
        </p:nvSpPr>
        <p:spPr>
          <a:xfrm>
            <a:off x="1054100" y="1352137"/>
            <a:ext cx="2768282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spc="5" dirty="0">
                <a:hlinkClick r:id="rId3" action="ppaction://hlinksldjump"/>
              </a:rPr>
              <a:t>Building an</a:t>
            </a:r>
            <a:r>
              <a:rPr sz="2050" spc="-65" dirty="0">
                <a:hlinkClick r:id="rId3" action="ppaction://hlinksldjump"/>
              </a:rPr>
              <a:t> </a:t>
            </a:r>
            <a:r>
              <a:rPr sz="2050" spc="5" dirty="0">
                <a:hlinkClick r:id="rId3" action="ppaction://hlinksldjump"/>
              </a:rPr>
              <a:t>image</a:t>
            </a:r>
            <a:endParaRPr sz="2050" dirty="0"/>
          </a:p>
        </p:txBody>
      </p:sp>
      <p:sp>
        <p:nvSpPr>
          <p:cNvPr id="29" name="object 29"/>
          <p:cNvSpPr txBox="1">
            <a:spLocks noGrp="1"/>
          </p:cNvSpPr>
          <p:nvPr>
            <p:ph type="ftr" sz="quarter" idx="11"/>
          </p:nvPr>
        </p:nvSpPr>
        <p:spPr>
          <a:xfrm>
            <a:off x="273532" y="3143455"/>
            <a:ext cx="2518410" cy="82074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lang="en-US" spc="-5" dirty="0"/>
              <a:t>Remake by Mao Huynh</a:t>
            </a:r>
            <a:endParaRPr spc="-5" dirty="0">
              <a:latin typeface="Noto Sans Mono CJK JP Bold"/>
              <a:cs typeface="Noto Sans Mono CJK JP Bold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5E921D-3178-3BAC-69AD-9721DBA7C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60"/>
              </a:spcBef>
            </a:pPr>
            <a:fld id="{81D60167-4931-47E6-BA6A-407CBD079E47}" type="slidenum">
              <a:rPr lang="en-US" spc="-5" smtClean="0"/>
              <a:t>34</a:t>
            </a:fld>
            <a:r>
              <a:rPr lang="en-US" spc="-5"/>
              <a:t>/300</a:t>
            </a:r>
            <a:endParaRPr lang="en-US" spc="-5" dirty="0"/>
          </a:p>
        </p:txBody>
      </p:sp>
    </p:spTree>
  </p:cSld>
  <p:clrMapOvr>
    <a:masterClrMapping/>
  </p:clrMapOvr>
  <p:transition>
    <p:cut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500" y="28051"/>
            <a:ext cx="1315377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b="1" spc="10" dirty="0"/>
              <a:t>Compilation</a:t>
            </a:r>
            <a:endParaRPr sz="1400" b="1" dirty="0"/>
          </a:p>
        </p:txBody>
      </p:sp>
      <p:sp>
        <p:nvSpPr>
          <p:cNvPr id="29" name="object 29"/>
          <p:cNvSpPr txBox="1">
            <a:spLocks noGrp="1"/>
          </p:cNvSpPr>
          <p:nvPr>
            <p:ph type="ftr" sz="quarter" idx="11"/>
          </p:nvPr>
        </p:nvSpPr>
        <p:spPr>
          <a:xfrm>
            <a:off x="273532" y="3143455"/>
            <a:ext cx="2518410" cy="82074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lang="en-US" spc="-5" dirty="0"/>
              <a:t>Remake by Mao Huynh</a:t>
            </a:r>
            <a:endParaRPr spc="-5" dirty="0">
              <a:latin typeface="Noto Sans Mono CJK JP Bold"/>
              <a:cs typeface="Noto Sans Mono CJK JP Bold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21957" y="1026691"/>
            <a:ext cx="3646170" cy="1020444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214629" indent="-177165">
              <a:lnSpc>
                <a:spcPct val="100000"/>
              </a:lnSpc>
              <a:spcBef>
                <a:spcPts val="434"/>
              </a:spcBef>
              <a:buClr>
                <a:srgbClr val="F47F19"/>
              </a:buClr>
              <a:buFont typeface="MathJax_AMS"/>
              <a:buChar char="▶"/>
              <a:tabLst>
                <a:tab pos="215265" algn="l"/>
              </a:tabLst>
            </a:pPr>
            <a:r>
              <a:rPr sz="1100" spc="-5" dirty="0">
                <a:latin typeface="LM Sans 10"/>
                <a:cs typeface="LM Sans 10"/>
              </a:rPr>
              <a:t>The compilation is handled </a:t>
            </a:r>
            <a:r>
              <a:rPr sz="1100" spc="-20" dirty="0">
                <a:latin typeface="LM Sans 10"/>
                <a:cs typeface="LM Sans 10"/>
              </a:rPr>
              <a:t>by </a:t>
            </a:r>
            <a:r>
              <a:rPr sz="1100" spc="-5" dirty="0">
                <a:latin typeface="LM Sans 10"/>
                <a:cs typeface="LM Sans 10"/>
              </a:rPr>
              <a:t>the </a:t>
            </a:r>
            <a:r>
              <a:rPr sz="1100" spc="-10" dirty="0">
                <a:latin typeface="LM Sans 10"/>
                <a:cs typeface="LM Sans 10"/>
              </a:rPr>
              <a:t>BitBake </a:t>
            </a:r>
            <a:r>
              <a:rPr sz="1100" i="1" spc="-5" dirty="0">
                <a:latin typeface="LM Sans 10"/>
                <a:cs typeface="LM Sans 10"/>
              </a:rPr>
              <a:t>build</a:t>
            </a:r>
            <a:r>
              <a:rPr sz="1100" i="1" spc="-20" dirty="0">
                <a:latin typeface="LM Sans 10"/>
                <a:cs typeface="LM Sans 10"/>
              </a:rPr>
              <a:t> </a:t>
            </a:r>
            <a:r>
              <a:rPr sz="1100" i="1" spc="-5" dirty="0">
                <a:latin typeface="LM Sans 10"/>
                <a:cs typeface="LM Sans 10"/>
              </a:rPr>
              <a:t>engine</a:t>
            </a:r>
            <a:r>
              <a:rPr sz="1100" spc="-5" dirty="0">
                <a:latin typeface="LM Sans 10"/>
                <a:cs typeface="LM Sans 10"/>
              </a:rPr>
              <a:t>.</a:t>
            </a:r>
            <a:endParaRPr sz="1100">
              <a:latin typeface="LM Sans 10"/>
              <a:cs typeface="LM Sans 10"/>
            </a:endParaRPr>
          </a:p>
          <a:p>
            <a:pPr marL="214629" indent="-177165">
              <a:lnSpc>
                <a:spcPct val="100000"/>
              </a:lnSpc>
              <a:spcBef>
                <a:spcPts val="334"/>
              </a:spcBef>
              <a:buClr>
                <a:srgbClr val="F47F19"/>
              </a:buClr>
              <a:buFont typeface="MathJax_AMS"/>
              <a:buChar char="▶"/>
              <a:tabLst>
                <a:tab pos="215265" algn="l"/>
              </a:tabLst>
            </a:pPr>
            <a:r>
              <a:rPr sz="1100" spc="-5" dirty="0">
                <a:latin typeface="LM Sans 10"/>
                <a:cs typeface="LM Sans 10"/>
              </a:rPr>
              <a:t>Usage: </a:t>
            </a:r>
            <a:r>
              <a:rPr sz="11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bitbake [options] [recipename/target</a:t>
            </a:r>
            <a:r>
              <a:rPr sz="1100" spc="60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 </a:t>
            </a:r>
            <a:r>
              <a:rPr sz="11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...]</a:t>
            </a:r>
            <a:endParaRPr sz="1100">
              <a:latin typeface="Noto Sans Mono CJK JP Bold"/>
              <a:cs typeface="Noto Sans Mono CJK JP Bold"/>
            </a:endParaRPr>
          </a:p>
          <a:p>
            <a:pPr marL="214629" indent="-177165">
              <a:lnSpc>
                <a:spcPct val="100000"/>
              </a:lnSpc>
              <a:spcBef>
                <a:spcPts val="330"/>
              </a:spcBef>
              <a:buClr>
                <a:srgbClr val="F47F19"/>
              </a:buClr>
              <a:buFont typeface="MathJax_AMS"/>
              <a:buChar char="▶"/>
              <a:tabLst>
                <a:tab pos="215265" algn="l"/>
              </a:tabLst>
            </a:pPr>
            <a:r>
              <a:rPr sz="1100" spc="-55" dirty="0">
                <a:latin typeface="LM Sans 10"/>
                <a:cs typeface="LM Sans 10"/>
              </a:rPr>
              <a:t>To </a:t>
            </a:r>
            <a:r>
              <a:rPr sz="1100" spc="-5" dirty="0">
                <a:latin typeface="LM Sans 10"/>
                <a:cs typeface="LM Sans 10"/>
              </a:rPr>
              <a:t>build a </a:t>
            </a:r>
            <a:r>
              <a:rPr sz="1100" spc="-10" dirty="0">
                <a:latin typeface="LM Sans 10"/>
                <a:cs typeface="LM Sans 10"/>
              </a:rPr>
              <a:t>target: </a:t>
            </a:r>
            <a:r>
              <a:rPr sz="11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bitbake</a:t>
            </a:r>
            <a:r>
              <a:rPr sz="1100" spc="15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 </a:t>
            </a:r>
            <a:r>
              <a:rPr sz="11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[target]</a:t>
            </a:r>
            <a:endParaRPr sz="1100">
              <a:latin typeface="Noto Sans Mono CJK JP Bold"/>
              <a:cs typeface="Noto Sans Mono CJK JP Bold"/>
            </a:endParaRPr>
          </a:p>
          <a:p>
            <a:pPr marL="214629" indent="-177165">
              <a:lnSpc>
                <a:spcPct val="100000"/>
              </a:lnSpc>
              <a:spcBef>
                <a:spcPts val="175"/>
              </a:spcBef>
              <a:buClr>
                <a:srgbClr val="F47F19"/>
              </a:buClr>
              <a:buFont typeface="MathJax_AMS"/>
              <a:buChar char="▶"/>
              <a:tabLst>
                <a:tab pos="215265" algn="l"/>
              </a:tabLst>
            </a:pPr>
            <a:r>
              <a:rPr sz="1100" spc="-5" dirty="0">
                <a:latin typeface="LM Sans 10"/>
                <a:cs typeface="LM Sans 10"/>
              </a:rPr>
              <a:t>Building a minimal image: </a:t>
            </a:r>
            <a:r>
              <a:rPr sz="11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bitbake</a:t>
            </a:r>
            <a:r>
              <a:rPr sz="1100" spc="5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 </a:t>
            </a:r>
            <a:r>
              <a:rPr sz="1100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core-image-minimal</a:t>
            </a:r>
            <a:endParaRPr sz="1100">
              <a:latin typeface="Noto Sans Mono CJK JP Bold"/>
              <a:cs typeface="Noto Sans Mono CJK JP Bold"/>
            </a:endParaRPr>
          </a:p>
          <a:p>
            <a:pPr marL="492125" lvl="1" indent="-133350">
              <a:lnSpc>
                <a:spcPct val="100000"/>
              </a:lnSpc>
              <a:spcBef>
                <a:spcPts val="175"/>
              </a:spcBef>
              <a:buClr>
                <a:srgbClr val="F47F19"/>
              </a:buClr>
              <a:buFont typeface="Times New Roman"/>
              <a:buChar char="•"/>
              <a:tabLst>
                <a:tab pos="492759" algn="l"/>
              </a:tabLst>
            </a:pPr>
            <a:r>
              <a:rPr sz="1000" spc="-5" dirty="0">
                <a:latin typeface="LM Sans 10"/>
                <a:cs typeface="LM Sans 10"/>
              </a:rPr>
              <a:t>This will run a full build </a:t>
            </a:r>
            <a:r>
              <a:rPr sz="1000" spc="-15" dirty="0">
                <a:latin typeface="LM Sans 10"/>
                <a:cs typeface="LM Sans 10"/>
              </a:rPr>
              <a:t>for </a:t>
            </a:r>
            <a:r>
              <a:rPr sz="1000" spc="-5" dirty="0">
                <a:latin typeface="LM Sans 10"/>
                <a:cs typeface="LM Sans 10"/>
              </a:rPr>
              <a:t>the selected</a:t>
            </a:r>
            <a:r>
              <a:rPr sz="1000" spc="20" dirty="0">
                <a:latin typeface="LM Sans 10"/>
                <a:cs typeface="LM Sans 10"/>
              </a:rPr>
              <a:t> </a:t>
            </a:r>
            <a:r>
              <a:rPr sz="1000" spc="-10" dirty="0">
                <a:latin typeface="LM Sans 10"/>
                <a:cs typeface="LM Sans 10"/>
              </a:rPr>
              <a:t>target.</a:t>
            </a:r>
            <a:endParaRPr sz="1000">
              <a:latin typeface="LM Sans 10"/>
              <a:cs typeface="LM Sans 1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977C1C-FE67-0118-03CA-4B3EFA9F7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60"/>
              </a:spcBef>
            </a:pPr>
            <a:fld id="{81D60167-4931-47E6-BA6A-407CBD079E47}" type="slidenum">
              <a:rPr lang="en-US" spc="-5" smtClean="0"/>
              <a:t>35</a:t>
            </a:fld>
            <a:r>
              <a:rPr lang="en-US" spc="-5"/>
              <a:t>/300</a:t>
            </a:r>
            <a:endParaRPr lang="en-US" spc="-5" dirty="0"/>
          </a:p>
        </p:txBody>
      </p:sp>
    </p:spTree>
  </p:cSld>
  <p:clrMapOvr>
    <a:masterClrMapping/>
  </p:clrMapOvr>
  <p:transition>
    <p:cut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28051"/>
            <a:ext cx="2784132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b="1" spc="10" dirty="0"/>
              <a:t>Practical lab - First </a:t>
            </a:r>
            <a:r>
              <a:rPr sz="1400" b="1" dirty="0"/>
              <a:t>Yocto</a:t>
            </a:r>
            <a:r>
              <a:rPr sz="1400" b="1" spc="-25" dirty="0"/>
              <a:t> </a:t>
            </a:r>
            <a:r>
              <a:rPr sz="1400" b="1" spc="10" dirty="0"/>
              <a:t>build</a:t>
            </a:r>
            <a:endParaRPr sz="1400" b="1" dirty="0"/>
          </a:p>
        </p:txBody>
      </p:sp>
      <p:sp>
        <p:nvSpPr>
          <p:cNvPr id="51" name="object 51"/>
          <p:cNvSpPr txBox="1">
            <a:spLocks noGrp="1"/>
          </p:cNvSpPr>
          <p:nvPr>
            <p:ph type="ftr" sz="quarter" idx="11"/>
          </p:nvPr>
        </p:nvSpPr>
        <p:spPr>
          <a:xfrm>
            <a:off x="273532" y="3143455"/>
            <a:ext cx="2518410" cy="82074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lang="en-US" spc="-5" dirty="0"/>
              <a:t>Remake by Mao Huynh</a:t>
            </a:r>
            <a:endParaRPr spc="-5" dirty="0">
              <a:latin typeface="Noto Sans Mono CJK JP Bold"/>
              <a:cs typeface="Noto Sans Mono CJK JP Bold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3263900" y="1200396"/>
            <a:ext cx="1618615" cy="86614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214629" indent="-177165">
              <a:lnSpc>
                <a:spcPct val="100000"/>
              </a:lnSpc>
              <a:spcBef>
                <a:spcPts val="434"/>
              </a:spcBef>
              <a:buClr>
                <a:srgbClr val="F47F19"/>
              </a:buClr>
              <a:buFont typeface="MathJax_AMS"/>
              <a:buChar char="▶"/>
              <a:tabLst>
                <a:tab pos="215265" algn="l"/>
              </a:tabLst>
            </a:pPr>
            <a:r>
              <a:rPr sz="1100" spc="-10" dirty="0">
                <a:latin typeface="LM Sans 10"/>
                <a:cs typeface="LM Sans 10"/>
              </a:rPr>
              <a:t>Download </a:t>
            </a:r>
            <a:r>
              <a:rPr sz="1100" spc="-5" dirty="0">
                <a:latin typeface="LM Sans 10"/>
                <a:cs typeface="LM Sans 10"/>
              </a:rPr>
              <a:t>the</a:t>
            </a:r>
            <a:r>
              <a:rPr sz="1100" spc="-3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sources</a:t>
            </a:r>
            <a:endParaRPr sz="1100" dirty="0">
              <a:latin typeface="LM Sans 10"/>
              <a:cs typeface="LM Sans 10"/>
            </a:endParaRPr>
          </a:p>
          <a:p>
            <a:pPr marL="214629" indent="-177165">
              <a:lnSpc>
                <a:spcPct val="100000"/>
              </a:lnSpc>
              <a:spcBef>
                <a:spcPts val="334"/>
              </a:spcBef>
              <a:buClr>
                <a:srgbClr val="F47F19"/>
              </a:buClr>
              <a:buFont typeface="MathJax_AMS"/>
              <a:buChar char="▶"/>
              <a:tabLst>
                <a:tab pos="215265" algn="l"/>
              </a:tabLst>
            </a:pPr>
            <a:r>
              <a:rPr sz="1100" spc="-5" dirty="0">
                <a:latin typeface="LM Sans 10"/>
                <a:cs typeface="LM Sans 10"/>
              </a:rPr>
              <a:t>Set up the</a:t>
            </a:r>
            <a:r>
              <a:rPr sz="1100" spc="-7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environment</a:t>
            </a:r>
            <a:endParaRPr sz="1100" dirty="0">
              <a:latin typeface="LM Sans 10"/>
              <a:cs typeface="LM Sans 10"/>
            </a:endParaRPr>
          </a:p>
          <a:p>
            <a:pPr marL="214629" indent="-177165">
              <a:lnSpc>
                <a:spcPct val="100000"/>
              </a:lnSpc>
              <a:spcBef>
                <a:spcPts val="330"/>
              </a:spcBef>
              <a:buClr>
                <a:srgbClr val="F47F19"/>
              </a:buClr>
              <a:buFont typeface="MathJax_AMS"/>
              <a:buChar char="▶"/>
              <a:tabLst>
                <a:tab pos="215265" algn="l"/>
              </a:tabLst>
            </a:pPr>
            <a:r>
              <a:rPr sz="1100" spc="-10" dirty="0">
                <a:latin typeface="LM Sans 10"/>
                <a:cs typeface="LM Sans 10"/>
              </a:rPr>
              <a:t>Configure </a:t>
            </a:r>
            <a:r>
              <a:rPr sz="1100" spc="-5" dirty="0">
                <a:latin typeface="LM Sans 10"/>
                <a:cs typeface="LM Sans 10"/>
              </a:rPr>
              <a:t>the</a:t>
            </a:r>
            <a:r>
              <a:rPr sz="1100" spc="-1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build</a:t>
            </a:r>
            <a:endParaRPr sz="1100" dirty="0">
              <a:latin typeface="LM Sans 10"/>
              <a:cs typeface="LM Sans 10"/>
            </a:endParaRPr>
          </a:p>
          <a:p>
            <a:pPr marL="214629" indent="-177165">
              <a:lnSpc>
                <a:spcPct val="100000"/>
              </a:lnSpc>
              <a:spcBef>
                <a:spcPts val="335"/>
              </a:spcBef>
              <a:buClr>
                <a:srgbClr val="F47F19"/>
              </a:buClr>
              <a:buFont typeface="MathJax_AMS"/>
              <a:buChar char="▶"/>
              <a:tabLst>
                <a:tab pos="215265" algn="l"/>
              </a:tabLst>
            </a:pPr>
            <a:r>
              <a:rPr sz="1100" spc="-5" dirty="0">
                <a:latin typeface="LM Sans 10"/>
                <a:cs typeface="LM Sans 10"/>
              </a:rPr>
              <a:t>Build an</a:t>
            </a:r>
            <a:r>
              <a:rPr sz="1100" spc="-2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image</a:t>
            </a:r>
            <a:endParaRPr sz="1100" dirty="0">
              <a:latin typeface="LM Sans 10"/>
              <a:cs typeface="LM Sans 10"/>
            </a:endParaRPr>
          </a:p>
        </p:txBody>
      </p:sp>
      <p:pic>
        <p:nvPicPr>
          <p:cNvPr id="54" name="Picture 2" descr="What Is Yocto? Why Should You Use Yocto for Embedded Linux Applications -  Latest Open Tech From Seeed">
            <a:extLst>
              <a:ext uri="{FF2B5EF4-FFF2-40B4-BE49-F238E27FC236}">
                <a16:creationId xmlns:a16="http://schemas.microsoft.com/office/drawing/2014/main" id="{F81789D9-D1BF-2DF1-9AD7-2756E96594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272" y="697062"/>
            <a:ext cx="2857500" cy="1827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75A9F9-F7F5-9EBC-ECEA-6E9E0EC43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60"/>
              </a:spcBef>
            </a:pPr>
            <a:fld id="{81D60167-4931-47E6-BA6A-407CBD079E47}" type="slidenum">
              <a:rPr lang="en-US" spc="-5" smtClean="0"/>
              <a:t>36</a:t>
            </a:fld>
            <a:r>
              <a:rPr lang="en-US" spc="-5"/>
              <a:t>/300</a:t>
            </a:r>
            <a:endParaRPr lang="en-US" spc="-5" dirty="0"/>
          </a:p>
        </p:txBody>
      </p:sp>
    </p:spTree>
  </p:cSld>
  <p:clrMapOvr>
    <a:masterClrMapping/>
  </p:clrMapOvr>
  <p:transition>
    <p:cut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28051"/>
            <a:ext cx="3243872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5" dirty="0">
                <a:hlinkClick r:id="rId2" action="ppaction://hlinksldjump"/>
              </a:rPr>
              <a:t>Using </a:t>
            </a:r>
            <a:r>
              <a:rPr sz="1400" dirty="0">
                <a:hlinkClick r:id="rId2" action="ppaction://hlinksldjump"/>
              </a:rPr>
              <a:t>Yocto </a:t>
            </a:r>
            <a:r>
              <a:rPr sz="1400" spc="10" dirty="0">
                <a:hlinkClick r:id="rId2" action="ppaction://hlinksldjump"/>
              </a:rPr>
              <a:t>Project - </a:t>
            </a:r>
            <a:r>
              <a:rPr sz="1400" spc="15" dirty="0">
                <a:hlinkClick r:id="rId2" action="ppaction://hlinksldjump"/>
              </a:rPr>
              <a:t>advanced</a:t>
            </a:r>
            <a:r>
              <a:rPr sz="1400" spc="-50" dirty="0">
                <a:hlinkClick r:id="rId2" action="ppaction://hlinksldjump"/>
              </a:rPr>
              <a:t> </a:t>
            </a:r>
            <a:r>
              <a:rPr sz="1400" spc="15" dirty="0">
                <a:hlinkClick r:id="rId2" action="ppaction://hlinksldjump"/>
              </a:rPr>
              <a:t>usage</a:t>
            </a:r>
            <a:endParaRPr sz="1400" dirty="0"/>
          </a:p>
        </p:txBody>
      </p:sp>
      <p:sp>
        <p:nvSpPr>
          <p:cNvPr id="51" name="object 51"/>
          <p:cNvSpPr txBox="1">
            <a:spLocks noGrp="1"/>
          </p:cNvSpPr>
          <p:nvPr>
            <p:ph type="ftr" sz="quarter" idx="11"/>
          </p:nvPr>
        </p:nvSpPr>
        <p:spPr>
          <a:xfrm>
            <a:off x="273532" y="3143455"/>
            <a:ext cx="2518410" cy="82074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lang="en-US" spc="-5" dirty="0"/>
              <a:t>Remake by Mao Huynh</a:t>
            </a:r>
            <a:endParaRPr spc="-5" dirty="0">
              <a:latin typeface="Noto Sans Mono CJK JP Bold"/>
              <a:cs typeface="Noto Sans Mono CJK JP Bold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27304" y="906227"/>
            <a:ext cx="2261235" cy="65722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1200"/>
              </a:lnSpc>
              <a:spcBef>
                <a:spcPts val="85"/>
              </a:spcBef>
            </a:pPr>
            <a:r>
              <a:rPr sz="2050" spc="5" dirty="0">
                <a:latin typeface="LM Sans 17"/>
                <a:cs typeface="LM Sans 17"/>
                <a:hlinkClick r:id="rId2" action="ppaction://hlinksldjump"/>
              </a:rPr>
              <a:t>Using </a:t>
            </a:r>
            <a:r>
              <a:rPr sz="2050" spc="-15" dirty="0">
                <a:latin typeface="LM Sans 17"/>
                <a:cs typeface="LM Sans 17"/>
                <a:hlinkClick r:id="rId2" action="ppaction://hlinksldjump"/>
              </a:rPr>
              <a:t>Yocto </a:t>
            </a:r>
            <a:r>
              <a:rPr sz="2050" spc="5" dirty="0">
                <a:latin typeface="LM Sans 17"/>
                <a:cs typeface="LM Sans 17"/>
                <a:hlinkClick r:id="rId2" action="ppaction://hlinksldjump"/>
              </a:rPr>
              <a:t>Project</a:t>
            </a:r>
            <a:r>
              <a:rPr sz="2050" spc="-60" dirty="0">
                <a:latin typeface="LM Sans 17"/>
                <a:cs typeface="LM Sans 17"/>
                <a:hlinkClick r:id="rId2" action="ppaction://hlinksldjump"/>
              </a:rPr>
              <a:t> </a:t>
            </a:r>
            <a:r>
              <a:rPr sz="2050" spc="5" dirty="0">
                <a:latin typeface="LM Sans 17"/>
                <a:cs typeface="LM Sans 17"/>
                <a:hlinkClick r:id="rId2" action="ppaction://hlinksldjump"/>
              </a:rPr>
              <a:t>- </a:t>
            </a:r>
            <a:r>
              <a:rPr sz="2050" spc="5" dirty="0">
                <a:latin typeface="LM Sans 17"/>
                <a:cs typeface="LM Sans 17"/>
              </a:rPr>
              <a:t> </a:t>
            </a:r>
            <a:r>
              <a:rPr sz="2050" spc="5" dirty="0">
                <a:latin typeface="LM Sans 17"/>
                <a:cs typeface="LM Sans 17"/>
                <a:hlinkClick r:id="rId2" action="ppaction://hlinksldjump"/>
              </a:rPr>
              <a:t>advanced</a:t>
            </a:r>
            <a:r>
              <a:rPr sz="2050" spc="-10" dirty="0">
                <a:latin typeface="LM Sans 17"/>
                <a:cs typeface="LM Sans 17"/>
                <a:hlinkClick r:id="rId2" action="ppaction://hlinksldjump"/>
              </a:rPr>
              <a:t> </a:t>
            </a:r>
            <a:r>
              <a:rPr sz="2050" spc="5" dirty="0">
                <a:latin typeface="LM Sans 17"/>
                <a:cs typeface="LM Sans 17"/>
                <a:hlinkClick r:id="rId2" action="ppaction://hlinksldjump"/>
              </a:rPr>
              <a:t>usage</a:t>
            </a:r>
            <a:endParaRPr sz="2050">
              <a:latin typeface="LM Sans 17"/>
              <a:cs typeface="LM Sans 17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27304" y="2421039"/>
            <a:ext cx="1573530" cy="2533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692150">
              <a:lnSpc>
                <a:spcPct val="124500"/>
              </a:lnSpc>
              <a:spcBef>
                <a:spcPts val="100"/>
              </a:spcBef>
            </a:pPr>
            <a:r>
              <a:rPr sz="400" spc="-5" dirty="0">
                <a:latin typeface="LM Sans 8"/>
                <a:cs typeface="LM Sans 8"/>
              </a:rPr>
              <a:t>© Copyright 2004-2022, </a:t>
            </a:r>
            <a:r>
              <a:rPr sz="400" dirty="0">
                <a:latin typeface="LM Sans 8"/>
                <a:cs typeface="LM Sans 8"/>
              </a:rPr>
              <a:t>Bootlin.  </a:t>
            </a:r>
            <a:r>
              <a:rPr sz="400" spc="-5" dirty="0">
                <a:latin typeface="LM Sans 8"/>
                <a:cs typeface="LM Sans 8"/>
              </a:rPr>
              <a:t>Creative Commons BY-SA 3.0</a:t>
            </a:r>
            <a:r>
              <a:rPr sz="400" spc="2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</a:rPr>
              <a:t>license.</a:t>
            </a:r>
            <a:endParaRPr sz="400">
              <a:latin typeface="LM Sans 8"/>
              <a:cs typeface="LM Sans 8"/>
            </a:endParaRPr>
          </a:p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400" spc="-5" dirty="0">
                <a:latin typeface="LM Sans 8"/>
                <a:cs typeface="LM Sans 8"/>
              </a:rPr>
              <a:t>Corrections, suggestions, contributions and translations </a:t>
            </a:r>
            <a:r>
              <a:rPr sz="400" spc="-10" dirty="0">
                <a:latin typeface="LM Sans 8"/>
                <a:cs typeface="LM Sans 8"/>
              </a:rPr>
              <a:t>are</a:t>
            </a:r>
            <a:r>
              <a:rPr sz="400" spc="114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</a:rPr>
              <a:t>welcome!</a:t>
            </a:r>
            <a:endParaRPr sz="400">
              <a:latin typeface="LM Sans 8"/>
              <a:cs typeface="LM Sans 8"/>
            </a:endParaRPr>
          </a:p>
        </p:txBody>
      </p:sp>
      <p:pic>
        <p:nvPicPr>
          <p:cNvPr id="53" name="Picture 2" descr="What Is Yocto? Why Should You Use Yocto for Embedded Linux Applications -  Latest Open Tech From Seeed">
            <a:extLst>
              <a:ext uri="{FF2B5EF4-FFF2-40B4-BE49-F238E27FC236}">
                <a16:creationId xmlns:a16="http://schemas.microsoft.com/office/drawing/2014/main" id="{6A9FFF7D-F829-8B5C-231D-DA74BD1795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5700" y="791344"/>
            <a:ext cx="2857500" cy="1827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FD7973-6EFC-662F-0BD1-BD0542EED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60"/>
              </a:spcBef>
            </a:pPr>
            <a:fld id="{81D60167-4931-47E6-BA6A-407CBD079E47}" type="slidenum">
              <a:rPr lang="en-US" spc="-5" smtClean="0"/>
              <a:t>37</a:t>
            </a:fld>
            <a:r>
              <a:rPr lang="en-US" spc="-5"/>
              <a:t>/300</a:t>
            </a:r>
            <a:endParaRPr lang="en-US" spc="-5" dirty="0"/>
          </a:p>
        </p:txBody>
      </p:sp>
    </p:spTree>
  </p:cSld>
  <p:clrMapOvr>
    <a:masterClrMapping/>
  </p:clrMapOvr>
  <p:transition>
    <p:cut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961" y="28051"/>
            <a:ext cx="3331641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0" dirty="0"/>
              <a:t>Advanced build </a:t>
            </a:r>
            <a:r>
              <a:rPr sz="1400" spc="15" dirty="0"/>
              <a:t>usage and</a:t>
            </a:r>
            <a:r>
              <a:rPr sz="1400" spc="-30" dirty="0"/>
              <a:t> </a:t>
            </a:r>
            <a:r>
              <a:rPr sz="1400" spc="10" dirty="0"/>
              <a:t>configuration</a:t>
            </a:r>
            <a:endParaRPr sz="1400" dirty="0"/>
          </a:p>
        </p:txBody>
      </p:sp>
      <p:sp>
        <p:nvSpPr>
          <p:cNvPr id="29" name="object 29"/>
          <p:cNvSpPr txBox="1">
            <a:spLocks noGrp="1"/>
          </p:cNvSpPr>
          <p:nvPr>
            <p:ph type="ftr" sz="quarter" idx="11"/>
          </p:nvPr>
        </p:nvSpPr>
        <p:spPr>
          <a:xfrm>
            <a:off x="273532" y="3143455"/>
            <a:ext cx="2518410" cy="82074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lang="en-US" spc="-5" dirty="0"/>
              <a:t>Remake by Mao Huynh</a:t>
            </a:r>
            <a:endParaRPr spc="-5" dirty="0">
              <a:latin typeface="Noto Sans Mono CJK JP Bold"/>
              <a:cs typeface="Noto Sans Mono CJK JP Bold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21957" y="1173134"/>
            <a:ext cx="3028315" cy="65595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214629" indent="-177165">
              <a:lnSpc>
                <a:spcPct val="100000"/>
              </a:lnSpc>
              <a:spcBef>
                <a:spcPts val="434"/>
              </a:spcBef>
              <a:buClr>
                <a:srgbClr val="F47F19"/>
              </a:buClr>
              <a:buFont typeface="MathJax_AMS"/>
              <a:buChar char="▶"/>
              <a:tabLst>
                <a:tab pos="215265" algn="l"/>
              </a:tabLst>
            </a:pPr>
            <a:r>
              <a:rPr sz="1100" spc="-5" dirty="0">
                <a:latin typeface="LM Sans 10"/>
                <a:cs typeface="LM Sans 10"/>
              </a:rPr>
              <a:t>Select package</a:t>
            </a:r>
            <a:r>
              <a:rPr sz="1100" spc="-10" dirty="0">
                <a:latin typeface="LM Sans 10"/>
                <a:cs typeface="LM Sans 10"/>
              </a:rPr>
              <a:t> variants.</a:t>
            </a:r>
            <a:endParaRPr sz="1100">
              <a:latin typeface="LM Sans 10"/>
              <a:cs typeface="LM Sans 10"/>
            </a:endParaRPr>
          </a:p>
          <a:p>
            <a:pPr marL="214629" indent="-177165">
              <a:lnSpc>
                <a:spcPct val="100000"/>
              </a:lnSpc>
              <a:spcBef>
                <a:spcPts val="334"/>
              </a:spcBef>
              <a:buClr>
                <a:srgbClr val="F47F19"/>
              </a:buClr>
              <a:buFont typeface="MathJax_AMS"/>
              <a:buChar char="▶"/>
              <a:tabLst>
                <a:tab pos="215265" algn="l"/>
              </a:tabLst>
            </a:pPr>
            <a:r>
              <a:rPr sz="1100" spc="-5" dirty="0">
                <a:latin typeface="LM Sans 10"/>
                <a:cs typeface="LM Sans 10"/>
              </a:rPr>
              <a:t>Manually add packages to the generated</a:t>
            </a:r>
            <a:r>
              <a:rPr sz="1100" spc="-7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image.</a:t>
            </a:r>
            <a:endParaRPr sz="1100">
              <a:latin typeface="LM Sans 10"/>
              <a:cs typeface="LM Sans 10"/>
            </a:endParaRPr>
          </a:p>
          <a:p>
            <a:pPr marL="214629" indent="-177165">
              <a:lnSpc>
                <a:spcPct val="100000"/>
              </a:lnSpc>
              <a:spcBef>
                <a:spcPts val="330"/>
              </a:spcBef>
              <a:buClr>
                <a:srgbClr val="F47F19"/>
              </a:buClr>
              <a:buFont typeface="MathJax_AMS"/>
              <a:buChar char="▶"/>
              <a:tabLst>
                <a:tab pos="215265" algn="l"/>
              </a:tabLst>
            </a:pPr>
            <a:r>
              <a:rPr sz="1100" spc="-20" dirty="0">
                <a:latin typeface="LM Sans 10"/>
                <a:cs typeface="LM Sans 10"/>
              </a:rPr>
              <a:t>Run </a:t>
            </a:r>
            <a:r>
              <a:rPr sz="1100" spc="-5" dirty="0">
                <a:latin typeface="LM Sans 10"/>
                <a:cs typeface="LM Sans 10"/>
              </a:rPr>
              <a:t>specific tasks with</a:t>
            </a:r>
            <a:r>
              <a:rPr sz="1100" spc="5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BitBake.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30926A-9066-DF3F-8823-7A1159222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60"/>
              </a:spcBef>
            </a:pPr>
            <a:fld id="{81D60167-4931-47E6-BA6A-407CBD079E47}" type="slidenum">
              <a:rPr lang="en-US" spc="-5" smtClean="0"/>
              <a:t>38</a:t>
            </a:fld>
            <a:r>
              <a:rPr lang="en-US" spc="-5"/>
              <a:t>/300</a:t>
            </a:r>
            <a:endParaRPr lang="en-US" spc="-5" dirty="0"/>
          </a:p>
        </p:txBody>
      </p:sp>
    </p:spTree>
  </p:cSld>
  <p:clrMapOvr>
    <a:masterClrMapping/>
  </p:clrMapOvr>
  <p:transition>
    <p:cut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962" y="28051"/>
            <a:ext cx="1653336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20" dirty="0"/>
              <a:t>A </a:t>
            </a:r>
            <a:r>
              <a:rPr sz="1400" spc="10" dirty="0"/>
              <a:t>little</a:t>
            </a:r>
            <a:r>
              <a:rPr sz="1400" spc="-55" dirty="0"/>
              <a:t> </a:t>
            </a:r>
            <a:r>
              <a:rPr sz="1400" spc="10" dirty="0"/>
              <a:t>reminder</a:t>
            </a:r>
            <a:endParaRPr sz="1400" dirty="0"/>
          </a:p>
        </p:txBody>
      </p:sp>
      <p:sp>
        <p:nvSpPr>
          <p:cNvPr id="29" name="object 29"/>
          <p:cNvSpPr txBox="1">
            <a:spLocks noGrp="1"/>
          </p:cNvSpPr>
          <p:nvPr>
            <p:ph type="ftr" sz="quarter" idx="11"/>
          </p:nvPr>
        </p:nvSpPr>
        <p:spPr>
          <a:xfrm>
            <a:off x="273532" y="3143455"/>
            <a:ext cx="2518410" cy="82074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lang="en-US" spc="-5" dirty="0"/>
              <a:t>Remake by Mao Huynh</a:t>
            </a:r>
            <a:endParaRPr spc="-5" dirty="0">
              <a:latin typeface="Noto Sans Mono CJK JP Bold"/>
              <a:cs typeface="Noto Sans Mono CJK JP Bold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21957" y="1088451"/>
            <a:ext cx="4987290" cy="86614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214629" indent="-177165">
              <a:lnSpc>
                <a:spcPct val="100000"/>
              </a:lnSpc>
              <a:spcBef>
                <a:spcPts val="434"/>
              </a:spcBef>
              <a:buClr>
                <a:srgbClr val="F47F19"/>
              </a:buClr>
              <a:buFont typeface="MathJax_AMS"/>
              <a:buChar char="▶"/>
              <a:tabLst>
                <a:tab pos="215265" algn="l"/>
              </a:tabLst>
            </a:pPr>
            <a:r>
              <a:rPr sz="1100" i="1" spc="-5" dirty="0">
                <a:latin typeface="LM Sans 10"/>
                <a:cs typeface="LM Sans 10"/>
              </a:rPr>
              <a:t>Recipes </a:t>
            </a:r>
            <a:r>
              <a:rPr sz="1100" dirty="0">
                <a:latin typeface="LM Sans 10"/>
                <a:cs typeface="LM Sans 10"/>
              </a:rPr>
              <a:t>describe </a:t>
            </a:r>
            <a:r>
              <a:rPr sz="1100" spc="-20" dirty="0">
                <a:latin typeface="LM Sans 10"/>
                <a:cs typeface="LM Sans 10"/>
              </a:rPr>
              <a:t>how </a:t>
            </a:r>
            <a:r>
              <a:rPr sz="1100" spc="-5" dirty="0">
                <a:latin typeface="LM Sans 10"/>
                <a:cs typeface="LM Sans 10"/>
              </a:rPr>
              <a:t>to fetch, configure, compile and install</a:t>
            </a:r>
            <a:r>
              <a:rPr sz="110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applications.</a:t>
            </a:r>
            <a:endParaRPr sz="1100" dirty="0">
              <a:latin typeface="LM Sans 10"/>
              <a:cs typeface="LM Sans 10"/>
            </a:endParaRPr>
          </a:p>
          <a:p>
            <a:pPr marL="214629" indent="-177165">
              <a:lnSpc>
                <a:spcPct val="100000"/>
              </a:lnSpc>
              <a:spcBef>
                <a:spcPts val="334"/>
              </a:spcBef>
              <a:buClr>
                <a:srgbClr val="F47F19"/>
              </a:buClr>
              <a:buFont typeface="MathJax_AMS"/>
              <a:buChar char="▶"/>
              <a:tabLst>
                <a:tab pos="215265" algn="l"/>
              </a:tabLst>
            </a:pPr>
            <a:r>
              <a:rPr sz="1100" spc="-5" dirty="0">
                <a:latin typeface="LM Sans 10"/>
                <a:cs typeface="LM Sans 10"/>
              </a:rPr>
              <a:t>These tasks can </a:t>
            </a:r>
            <a:r>
              <a:rPr sz="1100" spc="10" dirty="0">
                <a:latin typeface="LM Sans 10"/>
                <a:cs typeface="LM Sans 10"/>
              </a:rPr>
              <a:t>be </a:t>
            </a:r>
            <a:r>
              <a:rPr sz="1100" spc="-5" dirty="0">
                <a:latin typeface="LM Sans 10"/>
                <a:cs typeface="LM Sans 10"/>
              </a:rPr>
              <a:t>run independently (if their dependencies </a:t>
            </a:r>
            <a:r>
              <a:rPr sz="1100" spc="-15" dirty="0">
                <a:latin typeface="LM Sans 10"/>
                <a:cs typeface="LM Sans 10"/>
              </a:rPr>
              <a:t>are </a:t>
            </a:r>
            <a:r>
              <a:rPr sz="1100" spc="-5" dirty="0">
                <a:latin typeface="LM Sans 10"/>
                <a:cs typeface="LM Sans 10"/>
              </a:rPr>
              <a:t>met).</a:t>
            </a:r>
            <a:endParaRPr sz="1100" dirty="0">
              <a:latin typeface="LM Sans 10"/>
              <a:cs typeface="LM Sans 10"/>
            </a:endParaRPr>
          </a:p>
          <a:p>
            <a:pPr marL="214629" indent="-177165">
              <a:lnSpc>
                <a:spcPct val="100000"/>
              </a:lnSpc>
              <a:spcBef>
                <a:spcPts val="330"/>
              </a:spcBef>
              <a:buClr>
                <a:srgbClr val="F47F19"/>
              </a:buClr>
              <a:buFont typeface="MathJax_AMS"/>
              <a:buChar char="▶"/>
              <a:tabLst>
                <a:tab pos="215265" algn="l"/>
              </a:tabLst>
            </a:pPr>
            <a:r>
              <a:rPr sz="1100" spc="-5" dirty="0">
                <a:latin typeface="LM Sans 10"/>
                <a:cs typeface="LM Sans 10"/>
              </a:rPr>
              <a:t>All available packages in </a:t>
            </a:r>
            <a:r>
              <a:rPr sz="1100" spc="-15" dirty="0">
                <a:latin typeface="LM Sans 10"/>
                <a:cs typeface="LM Sans 10"/>
              </a:rPr>
              <a:t>Poky are </a:t>
            </a:r>
            <a:r>
              <a:rPr sz="1100" spc="-5" dirty="0">
                <a:latin typeface="LM Sans 10"/>
                <a:cs typeface="LM Sans 10"/>
              </a:rPr>
              <a:t>not selected </a:t>
            </a:r>
            <a:r>
              <a:rPr sz="1100" spc="-20" dirty="0">
                <a:latin typeface="LM Sans 10"/>
                <a:cs typeface="LM Sans 10"/>
              </a:rPr>
              <a:t>by </a:t>
            </a:r>
            <a:r>
              <a:rPr sz="1100" spc="-5" dirty="0">
                <a:latin typeface="LM Sans 10"/>
                <a:cs typeface="LM Sans 10"/>
              </a:rPr>
              <a:t>default in the</a:t>
            </a:r>
            <a:r>
              <a:rPr sz="1100" spc="1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images.</a:t>
            </a:r>
            <a:endParaRPr sz="1100" dirty="0">
              <a:latin typeface="LM Sans 10"/>
              <a:cs typeface="LM Sans 10"/>
            </a:endParaRPr>
          </a:p>
          <a:p>
            <a:pPr marL="214629" indent="-177165">
              <a:lnSpc>
                <a:spcPct val="100000"/>
              </a:lnSpc>
              <a:spcBef>
                <a:spcPts val="335"/>
              </a:spcBef>
              <a:buClr>
                <a:srgbClr val="F47F19"/>
              </a:buClr>
              <a:buFont typeface="MathJax_AMS"/>
              <a:buChar char="▶"/>
              <a:tabLst>
                <a:tab pos="215265" algn="l"/>
              </a:tabLst>
            </a:pPr>
            <a:r>
              <a:rPr sz="1100" spc="-10" dirty="0">
                <a:latin typeface="LM Sans 10"/>
                <a:cs typeface="LM Sans 10"/>
              </a:rPr>
              <a:t>Some </a:t>
            </a:r>
            <a:r>
              <a:rPr sz="1100" spc="-5" dirty="0">
                <a:latin typeface="LM Sans 10"/>
                <a:cs typeface="LM Sans 10"/>
              </a:rPr>
              <a:t>packages </a:t>
            </a:r>
            <a:r>
              <a:rPr sz="1100" spc="-20" dirty="0">
                <a:latin typeface="LM Sans 10"/>
                <a:cs typeface="LM Sans 10"/>
              </a:rPr>
              <a:t>may </a:t>
            </a:r>
            <a:r>
              <a:rPr sz="1100" spc="-10" dirty="0">
                <a:latin typeface="LM Sans 10"/>
                <a:cs typeface="LM Sans 10"/>
              </a:rPr>
              <a:t>provide </a:t>
            </a:r>
            <a:r>
              <a:rPr sz="1100" spc="-5" dirty="0">
                <a:latin typeface="LM Sans 10"/>
                <a:cs typeface="LM Sans 10"/>
              </a:rPr>
              <a:t>the same </a:t>
            </a:r>
            <a:r>
              <a:rPr sz="1100" spc="-15" dirty="0">
                <a:latin typeface="LM Sans 10"/>
                <a:cs typeface="LM Sans 10"/>
              </a:rPr>
              <a:t>functionality, </a:t>
            </a:r>
            <a:r>
              <a:rPr sz="1100" spc="-5" dirty="0">
                <a:latin typeface="LM Sans 10"/>
                <a:cs typeface="LM Sans 10"/>
              </a:rPr>
              <a:t>e.g. OpenSSH and</a:t>
            </a:r>
            <a:r>
              <a:rPr sz="1100" spc="18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Dropbear.</a:t>
            </a:r>
            <a:endParaRPr sz="1100" dirty="0">
              <a:latin typeface="LM Sans 10"/>
              <a:cs typeface="LM Sans 1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DF5237-2300-27CE-D47F-999B801D9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60"/>
              </a:spcBef>
            </a:pPr>
            <a:fld id="{81D60167-4931-47E6-BA6A-407CBD079E47}" type="slidenum">
              <a:rPr lang="en-US" spc="-5" smtClean="0"/>
              <a:t>39</a:t>
            </a:fld>
            <a:r>
              <a:rPr lang="en-US" spc="-5"/>
              <a:t>/300</a:t>
            </a:r>
            <a:endParaRPr lang="en-US" spc="-5" dirty="0"/>
          </a:p>
        </p:txBody>
      </p:sp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94322" y="28051"/>
            <a:ext cx="2769578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0" dirty="0">
                <a:latin typeface="LM Sans 17"/>
                <a:cs typeface="LM Sans 17"/>
              </a:rPr>
              <a:t>Overall Linux </a:t>
            </a:r>
            <a:r>
              <a:rPr sz="1400" spc="30" dirty="0">
                <a:latin typeface="LM Sans 17"/>
                <a:cs typeface="LM Sans 17"/>
              </a:rPr>
              <a:t>boot</a:t>
            </a:r>
            <a:r>
              <a:rPr sz="1400" spc="-30" dirty="0">
                <a:latin typeface="LM Sans 17"/>
                <a:cs typeface="LM Sans 17"/>
              </a:rPr>
              <a:t> </a:t>
            </a:r>
            <a:r>
              <a:rPr sz="1400" spc="15" dirty="0">
                <a:latin typeface="LM Sans 17"/>
                <a:cs typeface="LM Sans 17"/>
              </a:rPr>
              <a:t>sequence</a:t>
            </a:r>
            <a:endParaRPr sz="1400" dirty="0">
              <a:latin typeface="LM Sans 17"/>
              <a:cs typeface="LM Sans 17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1594062" y="479208"/>
            <a:ext cx="2569210" cy="2462530"/>
            <a:chOff x="1594062" y="479208"/>
            <a:chExt cx="2569210" cy="2462530"/>
          </a:xfrm>
        </p:grpSpPr>
        <p:sp>
          <p:nvSpPr>
            <p:cNvPr id="26" name="object 26"/>
            <p:cNvSpPr/>
            <p:nvPr/>
          </p:nvSpPr>
          <p:spPr>
            <a:xfrm>
              <a:off x="1599387" y="1763547"/>
              <a:ext cx="2558415" cy="1172845"/>
            </a:xfrm>
            <a:custGeom>
              <a:avLst/>
              <a:gdLst/>
              <a:ahLst/>
              <a:cxnLst/>
              <a:rect l="l" t="t" r="r" b="b"/>
              <a:pathLst>
                <a:path w="2558415" h="1172845">
                  <a:moveTo>
                    <a:pt x="2557996" y="63944"/>
                  </a:moveTo>
                  <a:lnTo>
                    <a:pt x="2494051" y="63944"/>
                  </a:lnTo>
                  <a:lnTo>
                    <a:pt x="2494051" y="0"/>
                  </a:lnTo>
                  <a:lnTo>
                    <a:pt x="63944" y="0"/>
                  </a:lnTo>
                  <a:lnTo>
                    <a:pt x="63944" y="63944"/>
                  </a:lnTo>
                  <a:lnTo>
                    <a:pt x="0" y="63944"/>
                  </a:lnTo>
                  <a:lnTo>
                    <a:pt x="0" y="1108468"/>
                  </a:lnTo>
                  <a:lnTo>
                    <a:pt x="63944" y="1108468"/>
                  </a:lnTo>
                  <a:lnTo>
                    <a:pt x="63944" y="1172413"/>
                  </a:lnTo>
                  <a:lnTo>
                    <a:pt x="2494051" y="1172413"/>
                  </a:lnTo>
                  <a:lnTo>
                    <a:pt x="2494051" y="1108468"/>
                  </a:lnTo>
                  <a:lnTo>
                    <a:pt x="2557996" y="1108468"/>
                  </a:lnTo>
                  <a:lnTo>
                    <a:pt x="2557996" y="63944"/>
                  </a:lnTo>
                  <a:close/>
                </a:path>
              </a:pathLst>
            </a:custGeom>
            <a:solidFill>
              <a:srgbClr val="E5E5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594062" y="1758209"/>
              <a:ext cx="74609" cy="7460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599391" y="1827487"/>
              <a:ext cx="0" cy="1044575"/>
            </a:xfrm>
            <a:custGeom>
              <a:avLst/>
              <a:gdLst/>
              <a:ahLst/>
              <a:cxnLst/>
              <a:rect l="l" t="t" r="r" b="b"/>
              <a:pathLst>
                <a:path h="1044575">
                  <a:moveTo>
                    <a:pt x="0" y="0"/>
                  </a:moveTo>
                  <a:lnTo>
                    <a:pt x="0" y="1044518"/>
                  </a:lnTo>
                </a:path>
              </a:pathLst>
            </a:custGeom>
            <a:ln w="10658">
              <a:solidFill>
                <a:srgbClr val="85858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594062" y="2866676"/>
              <a:ext cx="74609" cy="7460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663342" y="2930627"/>
              <a:ext cx="2430145" cy="10795"/>
            </a:xfrm>
            <a:custGeom>
              <a:avLst/>
              <a:gdLst/>
              <a:ahLst/>
              <a:cxnLst/>
              <a:rect l="l" t="t" r="r" b="b"/>
              <a:pathLst>
                <a:path w="2430145" h="10794">
                  <a:moveTo>
                    <a:pt x="0" y="10658"/>
                  </a:moveTo>
                  <a:lnTo>
                    <a:pt x="2430104" y="10658"/>
                  </a:lnTo>
                  <a:lnTo>
                    <a:pt x="2430104" y="0"/>
                  </a:lnTo>
                  <a:lnTo>
                    <a:pt x="0" y="0"/>
                  </a:lnTo>
                  <a:lnTo>
                    <a:pt x="0" y="10658"/>
                  </a:lnTo>
                  <a:close/>
                </a:path>
              </a:pathLst>
            </a:custGeom>
            <a:solidFill>
              <a:srgbClr val="8585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088117" y="2866676"/>
              <a:ext cx="74606" cy="7460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157394" y="1827487"/>
              <a:ext cx="0" cy="1044575"/>
            </a:xfrm>
            <a:custGeom>
              <a:avLst/>
              <a:gdLst/>
              <a:ahLst/>
              <a:cxnLst/>
              <a:rect l="l" t="t" r="r" b="b"/>
              <a:pathLst>
                <a:path h="1044575">
                  <a:moveTo>
                    <a:pt x="0" y="1044518"/>
                  </a:moveTo>
                  <a:lnTo>
                    <a:pt x="0" y="0"/>
                  </a:lnTo>
                </a:path>
              </a:pathLst>
            </a:custGeom>
            <a:ln w="10658">
              <a:solidFill>
                <a:srgbClr val="85858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088117" y="1758209"/>
              <a:ext cx="74606" cy="7460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663342" y="1758209"/>
              <a:ext cx="2430145" cy="10795"/>
            </a:xfrm>
            <a:custGeom>
              <a:avLst/>
              <a:gdLst/>
              <a:ahLst/>
              <a:cxnLst/>
              <a:rect l="l" t="t" r="r" b="b"/>
              <a:pathLst>
                <a:path w="2430145" h="10794">
                  <a:moveTo>
                    <a:pt x="0" y="10658"/>
                  </a:moveTo>
                  <a:lnTo>
                    <a:pt x="2430104" y="10658"/>
                  </a:lnTo>
                  <a:lnTo>
                    <a:pt x="2430104" y="0"/>
                  </a:lnTo>
                  <a:lnTo>
                    <a:pt x="0" y="0"/>
                  </a:lnTo>
                  <a:lnTo>
                    <a:pt x="0" y="10658"/>
                  </a:lnTo>
                  <a:close/>
                </a:path>
              </a:pathLst>
            </a:custGeom>
            <a:solidFill>
              <a:srgbClr val="8585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705965" y="2296464"/>
              <a:ext cx="1066165" cy="426720"/>
            </a:xfrm>
            <a:custGeom>
              <a:avLst/>
              <a:gdLst/>
              <a:ahLst/>
              <a:cxnLst/>
              <a:rect l="l" t="t" r="r" b="b"/>
              <a:pathLst>
                <a:path w="1066164" h="426719">
                  <a:moveTo>
                    <a:pt x="1065834" y="63944"/>
                  </a:moveTo>
                  <a:lnTo>
                    <a:pt x="1001890" y="63944"/>
                  </a:lnTo>
                  <a:lnTo>
                    <a:pt x="1001890" y="0"/>
                  </a:lnTo>
                  <a:lnTo>
                    <a:pt x="63957" y="0"/>
                  </a:lnTo>
                  <a:lnTo>
                    <a:pt x="63957" y="63944"/>
                  </a:lnTo>
                  <a:lnTo>
                    <a:pt x="0" y="63944"/>
                  </a:lnTo>
                  <a:lnTo>
                    <a:pt x="0" y="362381"/>
                  </a:lnTo>
                  <a:lnTo>
                    <a:pt x="63957" y="362381"/>
                  </a:lnTo>
                  <a:lnTo>
                    <a:pt x="63957" y="426326"/>
                  </a:lnTo>
                  <a:lnTo>
                    <a:pt x="1001890" y="426326"/>
                  </a:lnTo>
                  <a:lnTo>
                    <a:pt x="1001890" y="362381"/>
                  </a:lnTo>
                  <a:lnTo>
                    <a:pt x="1065834" y="362381"/>
                  </a:lnTo>
                  <a:lnTo>
                    <a:pt x="1065834" y="63944"/>
                  </a:lnTo>
                  <a:close/>
                </a:path>
              </a:pathLst>
            </a:custGeom>
            <a:solidFill>
              <a:srgbClr val="FFF8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700646" y="2291127"/>
              <a:ext cx="74609" cy="7460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705975" y="2360404"/>
              <a:ext cx="0" cy="298450"/>
            </a:xfrm>
            <a:custGeom>
              <a:avLst/>
              <a:gdLst/>
              <a:ahLst/>
              <a:cxnLst/>
              <a:rect l="l" t="t" r="r" b="b"/>
              <a:pathLst>
                <a:path h="298450">
                  <a:moveTo>
                    <a:pt x="0" y="0"/>
                  </a:moveTo>
                  <a:lnTo>
                    <a:pt x="0" y="298435"/>
                  </a:lnTo>
                </a:path>
              </a:pathLst>
            </a:custGeom>
            <a:ln w="10658">
              <a:solidFill>
                <a:srgbClr val="D9CB2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700646" y="2653510"/>
              <a:ext cx="74609" cy="74607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769926" y="2717459"/>
              <a:ext cx="938530" cy="10795"/>
            </a:xfrm>
            <a:custGeom>
              <a:avLst/>
              <a:gdLst/>
              <a:ahLst/>
              <a:cxnLst/>
              <a:rect l="l" t="t" r="r" b="b"/>
              <a:pathLst>
                <a:path w="938530" h="10794">
                  <a:moveTo>
                    <a:pt x="0" y="10658"/>
                  </a:moveTo>
                  <a:lnTo>
                    <a:pt x="937935" y="10658"/>
                  </a:lnTo>
                  <a:lnTo>
                    <a:pt x="937935" y="0"/>
                  </a:lnTo>
                  <a:lnTo>
                    <a:pt x="0" y="0"/>
                  </a:lnTo>
                  <a:lnTo>
                    <a:pt x="0" y="10658"/>
                  </a:lnTo>
                  <a:close/>
                </a:path>
              </a:pathLst>
            </a:custGeom>
            <a:solidFill>
              <a:srgbClr val="D9CB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2702532" y="2653510"/>
              <a:ext cx="74606" cy="74607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2771809" y="2360404"/>
              <a:ext cx="0" cy="298450"/>
            </a:xfrm>
            <a:custGeom>
              <a:avLst/>
              <a:gdLst/>
              <a:ahLst/>
              <a:cxnLst/>
              <a:rect l="l" t="t" r="r" b="b"/>
              <a:pathLst>
                <a:path h="298450">
                  <a:moveTo>
                    <a:pt x="0" y="298435"/>
                  </a:moveTo>
                  <a:lnTo>
                    <a:pt x="0" y="0"/>
                  </a:lnTo>
                </a:path>
              </a:pathLst>
            </a:custGeom>
            <a:ln w="10658">
              <a:solidFill>
                <a:srgbClr val="D9CB2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2702532" y="2291127"/>
              <a:ext cx="74606" cy="74606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1769926" y="2291127"/>
              <a:ext cx="938530" cy="10795"/>
            </a:xfrm>
            <a:custGeom>
              <a:avLst/>
              <a:gdLst/>
              <a:ahLst/>
              <a:cxnLst/>
              <a:rect l="l" t="t" r="r" b="b"/>
              <a:pathLst>
                <a:path w="938530" h="10794">
                  <a:moveTo>
                    <a:pt x="0" y="10658"/>
                  </a:moveTo>
                  <a:lnTo>
                    <a:pt x="937935" y="10658"/>
                  </a:lnTo>
                  <a:lnTo>
                    <a:pt x="937935" y="0"/>
                  </a:lnTo>
                  <a:lnTo>
                    <a:pt x="0" y="0"/>
                  </a:lnTo>
                  <a:lnTo>
                    <a:pt x="0" y="10658"/>
                  </a:lnTo>
                  <a:close/>
                </a:path>
              </a:pathLst>
            </a:custGeom>
            <a:solidFill>
              <a:srgbClr val="D9CB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2984970" y="2296464"/>
              <a:ext cx="1066165" cy="426720"/>
            </a:xfrm>
            <a:custGeom>
              <a:avLst/>
              <a:gdLst/>
              <a:ahLst/>
              <a:cxnLst/>
              <a:rect l="l" t="t" r="r" b="b"/>
              <a:pathLst>
                <a:path w="1066164" h="426719">
                  <a:moveTo>
                    <a:pt x="1065834" y="63944"/>
                  </a:moveTo>
                  <a:lnTo>
                    <a:pt x="1001890" y="63944"/>
                  </a:lnTo>
                  <a:lnTo>
                    <a:pt x="1001890" y="0"/>
                  </a:lnTo>
                  <a:lnTo>
                    <a:pt x="63957" y="0"/>
                  </a:lnTo>
                  <a:lnTo>
                    <a:pt x="63957" y="63944"/>
                  </a:lnTo>
                  <a:lnTo>
                    <a:pt x="0" y="63944"/>
                  </a:lnTo>
                  <a:lnTo>
                    <a:pt x="0" y="362381"/>
                  </a:lnTo>
                  <a:lnTo>
                    <a:pt x="63957" y="362381"/>
                  </a:lnTo>
                  <a:lnTo>
                    <a:pt x="63957" y="426326"/>
                  </a:lnTo>
                  <a:lnTo>
                    <a:pt x="1001890" y="426326"/>
                  </a:lnTo>
                  <a:lnTo>
                    <a:pt x="1001890" y="362381"/>
                  </a:lnTo>
                  <a:lnTo>
                    <a:pt x="1065834" y="362381"/>
                  </a:lnTo>
                  <a:lnTo>
                    <a:pt x="1065834" y="63944"/>
                  </a:lnTo>
                  <a:close/>
                </a:path>
              </a:pathLst>
            </a:custGeom>
            <a:solidFill>
              <a:srgbClr val="FFF8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2979647" y="2291127"/>
              <a:ext cx="74609" cy="74606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2984976" y="2360404"/>
              <a:ext cx="0" cy="298450"/>
            </a:xfrm>
            <a:custGeom>
              <a:avLst/>
              <a:gdLst/>
              <a:ahLst/>
              <a:cxnLst/>
              <a:rect l="l" t="t" r="r" b="b"/>
              <a:pathLst>
                <a:path h="298450">
                  <a:moveTo>
                    <a:pt x="0" y="0"/>
                  </a:moveTo>
                  <a:lnTo>
                    <a:pt x="0" y="298435"/>
                  </a:lnTo>
                </a:path>
              </a:pathLst>
            </a:custGeom>
            <a:ln w="10658">
              <a:solidFill>
                <a:srgbClr val="D9CB2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2979647" y="2653510"/>
              <a:ext cx="74609" cy="74607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3048928" y="2717459"/>
              <a:ext cx="938530" cy="10795"/>
            </a:xfrm>
            <a:custGeom>
              <a:avLst/>
              <a:gdLst/>
              <a:ahLst/>
              <a:cxnLst/>
              <a:rect l="l" t="t" r="r" b="b"/>
              <a:pathLst>
                <a:path w="938529" h="10794">
                  <a:moveTo>
                    <a:pt x="0" y="10658"/>
                  </a:moveTo>
                  <a:lnTo>
                    <a:pt x="937935" y="10658"/>
                  </a:lnTo>
                  <a:lnTo>
                    <a:pt x="937935" y="0"/>
                  </a:lnTo>
                  <a:lnTo>
                    <a:pt x="0" y="0"/>
                  </a:lnTo>
                  <a:lnTo>
                    <a:pt x="0" y="10658"/>
                  </a:lnTo>
                  <a:close/>
                </a:path>
              </a:pathLst>
            </a:custGeom>
            <a:solidFill>
              <a:srgbClr val="D9CB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3981534" y="2653510"/>
              <a:ext cx="74606" cy="74607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4050811" y="2360404"/>
              <a:ext cx="0" cy="298450"/>
            </a:xfrm>
            <a:custGeom>
              <a:avLst/>
              <a:gdLst/>
              <a:ahLst/>
              <a:cxnLst/>
              <a:rect l="l" t="t" r="r" b="b"/>
              <a:pathLst>
                <a:path h="298450">
                  <a:moveTo>
                    <a:pt x="0" y="298435"/>
                  </a:moveTo>
                  <a:lnTo>
                    <a:pt x="0" y="0"/>
                  </a:lnTo>
                </a:path>
              </a:pathLst>
            </a:custGeom>
            <a:ln w="10658">
              <a:solidFill>
                <a:srgbClr val="D9CB2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3981534" y="2291127"/>
              <a:ext cx="74606" cy="74606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3048928" y="2291127"/>
              <a:ext cx="938530" cy="10795"/>
            </a:xfrm>
            <a:custGeom>
              <a:avLst/>
              <a:gdLst/>
              <a:ahLst/>
              <a:cxnLst/>
              <a:rect l="l" t="t" r="r" b="b"/>
              <a:pathLst>
                <a:path w="938529" h="10794">
                  <a:moveTo>
                    <a:pt x="0" y="10658"/>
                  </a:moveTo>
                  <a:lnTo>
                    <a:pt x="937935" y="10658"/>
                  </a:lnTo>
                  <a:lnTo>
                    <a:pt x="937935" y="0"/>
                  </a:lnTo>
                  <a:lnTo>
                    <a:pt x="0" y="0"/>
                  </a:lnTo>
                  <a:lnTo>
                    <a:pt x="0" y="10658"/>
                  </a:lnTo>
                  <a:close/>
                </a:path>
              </a:pathLst>
            </a:custGeom>
            <a:solidFill>
              <a:srgbClr val="D9CB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1705965" y="1832825"/>
              <a:ext cx="2345055" cy="277495"/>
            </a:xfrm>
            <a:custGeom>
              <a:avLst/>
              <a:gdLst/>
              <a:ahLst/>
              <a:cxnLst/>
              <a:rect l="l" t="t" r="r" b="b"/>
              <a:pathLst>
                <a:path w="2345054" h="277494">
                  <a:moveTo>
                    <a:pt x="2344839" y="63944"/>
                  </a:moveTo>
                  <a:lnTo>
                    <a:pt x="2280894" y="63944"/>
                  </a:lnTo>
                  <a:lnTo>
                    <a:pt x="2280894" y="0"/>
                  </a:lnTo>
                  <a:lnTo>
                    <a:pt x="63957" y="0"/>
                  </a:lnTo>
                  <a:lnTo>
                    <a:pt x="63957" y="63944"/>
                  </a:lnTo>
                  <a:lnTo>
                    <a:pt x="0" y="63944"/>
                  </a:lnTo>
                  <a:lnTo>
                    <a:pt x="0" y="213169"/>
                  </a:lnTo>
                  <a:lnTo>
                    <a:pt x="63957" y="213169"/>
                  </a:lnTo>
                  <a:lnTo>
                    <a:pt x="63957" y="277114"/>
                  </a:lnTo>
                  <a:lnTo>
                    <a:pt x="2280894" y="277114"/>
                  </a:lnTo>
                  <a:lnTo>
                    <a:pt x="2280894" y="213169"/>
                  </a:lnTo>
                  <a:lnTo>
                    <a:pt x="2344839" y="213169"/>
                  </a:lnTo>
                  <a:lnTo>
                    <a:pt x="2344839" y="63944"/>
                  </a:lnTo>
                  <a:close/>
                </a:path>
              </a:pathLst>
            </a:custGeom>
            <a:solidFill>
              <a:srgbClr val="FFF8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1700646" y="1827489"/>
              <a:ext cx="74609" cy="287773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1769926" y="2104604"/>
              <a:ext cx="2217420" cy="10795"/>
            </a:xfrm>
            <a:custGeom>
              <a:avLst/>
              <a:gdLst/>
              <a:ahLst/>
              <a:cxnLst/>
              <a:rect l="l" t="t" r="r" b="b"/>
              <a:pathLst>
                <a:path w="2217420" h="10794">
                  <a:moveTo>
                    <a:pt x="0" y="10658"/>
                  </a:moveTo>
                  <a:lnTo>
                    <a:pt x="2216936" y="10658"/>
                  </a:lnTo>
                  <a:lnTo>
                    <a:pt x="2216936" y="0"/>
                  </a:lnTo>
                  <a:lnTo>
                    <a:pt x="0" y="0"/>
                  </a:lnTo>
                  <a:lnTo>
                    <a:pt x="0" y="10658"/>
                  </a:lnTo>
                  <a:close/>
                </a:path>
              </a:pathLst>
            </a:custGeom>
            <a:solidFill>
              <a:srgbClr val="D9CB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3981534" y="1827489"/>
              <a:ext cx="74606" cy="287773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1769926" y="1827489"/>
              <a:ext cx="2217420" cy="10795"/>
            </a:xfrm>
            <a:custGeom>
              <a:avLst/>
              <a:gdLst/>
              <a:ahLst/>
              <a:cxnLst/>
              <a:rect l="l" t="t" r="r" b="b"/>
              <a:pathLst>
                <a:path w="2217420" h="10794">
                  <a:moveTo>
                    <a:pt x="0" y="10658"/>
                  </a:moveTo>
                  <a:lnTo>
                    <a:pt x="2216936" y="10658"/>
                  </a:lnTo>
                  <a:lnTo>
                    <a:pt x="2216936" y="0"/>
                  </a:lnTo>
                  <a:lnTo>
                    <a:pt x="0" y="0"/>
                  </a:lnTo>
                  <a:lnTo>
                    <a:pt x="0" y="10658"/>
                  </a:lnTo>
                  <a:close/>
                </a:path>
              </a:pathLst>
            </a:custGeom>
            <a:solidFill>
              <a:srgbClr val="D9CB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2581605" y="2811132"/>
              <a:ext cx="172085" cy="62230"/>
            </a:xfrm>
            <a:custGeom>
              <a:avLst/>
              <a:gdLst/>
              <a:ahLst/>
              <a:cxnLst/>
              <a:rect l="l" t="t" r="r" b="b"/>
              <a:pathLst>
                <a:path w="172085" h="62230">
                  <a:moveTo>
                    <a:pt x="45935" y="60883"/>
                  </a:moveTo>
                  <a:lnTo>
                    <a:pt x="28956" y="32740"/>
                  </a:lnTo>
                  <a:lnTo>
                    <a:pt x="28473" y="31940"/>
                  </a:lnTo>
                  <a:lnTo>
                    <a:pt x="37566" y="29298"/>
                  </a:lnTo>
                  <a:lnTo>
                    <a:pt x="39420" y="27355"/>
                  </a:lnTo>
                  <a:lnTo>
                    <a:pt x="43459" y="23126"/>
                  </a:lnTo>
                  <a:lnTo>
                    <a:pt x="43459" y="16141"/>
                  </a:lnTo>
                  <a:lnTo>
                    <a:pt x="41757" y="10020"/>
                  </a:lnTo>
                  <a:lnTo>
                    <a:pt x="37147" y="4953"/>
                  </a:lnTo>
                  <a:lnTo>
                    <a:pt x="36322" y="4483"/>
                  </a:lnTo>
                  <a:lnTo>
                    <a:pt x="36322" y="10020"/>
                  </a:lnTo>
                  <a:lnTo>
                    <a:pt x="36322" y="22275"/>
                  </a:lnTo>
                  <a:lnTo>
                    <a:pt x="30683" y="27355"/>
                  </a:lnTo>
                  <a:lnTo>
                    <a:pt x="7594" y="27355"/>
                  </a:lnTo>
                  <a:lnTo>
                    <a:pt x="7594" y="4953"/>
                  </a:lnTo>
                  <a:lnTo>
                    <a:pt x="30505" y="4953"/>
                  </a:lnTo>
                  <a:lnTo>
                    <a:pt x="36322" y="10020"/>
                  </a:lnTo>
                  <a:lnTo>
                    <a:pt x="36322" y="4483"/>
                  </a:lnTo>
                  <a:lnTo>
                    <a:pt x="30035" y="1320"/>
                  </a:lnTo>
                  <a:lnTo>
                    <a:pt x="21247" y="0"/>
                  </a:lnTo>
                  <a:lnTo>
                    <a:pt x="0" y="0"/>
                  </a:lnTo>
                  <a:lnTo>
                    <a:pt x="0" y="60883"/>
                  </a:lnTo>
                  <a:lnTo>
                    <a:pt x="7594" y="60883"/>
                  </a:lnTo>
                  <a:lnTo>
                    <a:pt x="7594" y="32740"/>
                  </a:lnTo>
                  <a:lnTo>
                    <a:pt x="21513" y="32740"/>
                  </a:lnTo>
                  <a:lnTo>
                    <a:pt x="38087" y="60883"/>
                  </a:lnTo>
                  <a:lnTo>
                    <a:pt x="45935" y="60883"/>
                  </a:lnTo>
                  <a:close/>
                </a:path>
                <a:path w="172085" h="62230">
                  <a:moveTo>
                    <a:pt x="91186" y="41465"/>
                  </a:moveTo>
                  <a:lnTo>
                    <a:pt x="89649" y="33197"/>
                  </a:lnTo>
                  <a:lnTo>
                    <a:pt x="85471" y="26466"/>
                  </a:lnTo>
                  <a:lnTo>
                    <a:pt x="84404" y="25679"/>
                  </a:lnTo>
                  <a:lnTo>
                    <a:pt x="84302" y="30251"/>
                  </a:lnTo>
                  <a:lnTo>
                    <a:pt x="84302" y="50952"/>
                  </a:lnTo>
                  <a:lnTo>
                    <a:pt x="78320" y="56121"/>
                  </a:lnTo>
                  <a:lnTo>
                    <a:pt x="65709" y="56121"/>
                  </a:lnTo>
                  <a:lnTo>
                    <a:pt x="59359" y="51219"/>
                  </a:lnTo>
                  <a:lnTo>
                    <a:pt x="59359" y="29972"/>
                  </a:lnTo>
                  <a:lnTo>
                    <a:pt x="66065" y="25679"/>
                  </a:lnTo>
                  <a:lnTo>
                    <a:pt x="77965" y="25679"/>
                  </a:lnTo>
                  <a:lnTo>
                    <a:pt x="84302" y="30251"/>
                  </a:lnTo>
                  <a:lnTo>
                    <a:pt x="84302" y="25615"/>
                  </a:lnTo>
                  <a:lnTo>
                    <a:pt x="79324" y="21945"/>
                  </a:lnTo>
                  <a:lnTo>
                    <a:pt x="71882" y="20294"/>
                  </a:lnTo>
                  <a:lnTo>
                    <a:pt x="64274" y="21983"/>
                  </a:lnTo>
                  <a:lnTo>
                    <a:pt x="58115" y="26568"/>
                  </a:lnTo>
                  <a:lnTo>
                    <a:pt x="53987" y="33312"/>
                  </a:lnTo>
                  <a:lnTo>
                    <a:pt x="52489" y="41465"/>
                  </a:lnTo>
                  <a:lnTo>
                    <a:pt x="54051" y="49530"/>
                  </a:lnTo>
                  <a:lnTo>
                    <a:pt x="58267" y="55968"/>
                  </a:lnTo>
                  <a:lnTo>
                    <a:pt x="64427" y="60223"/>
                  </a:lnTo>
                  <a:lnTo>
                    <a:pt x="71793" y="61760"/>
                  </a:lnTo>
                  <a:lnTo>
                    <a:pt x="79286" y="60198"/>
                  </a:lnTo>
                  <a:lnTo>
                    <a:pt x="85128" y="56121"/>
                  </a:lnTo>
                  <a:lnTo>
                    <a:pt x="85458" y="55892"/>
                  </a:lnTo>
                  <a:lnTo>
                    <a:pt x="89649" y="49453"/>
                  </a:lnTo>
                  <a:lnTo>
                    <a:pt x="91186" y="41465"/>
                  </a:lnTo>
                  <a:close/>
                </a:path>
                <a:path w="172085" h="62230">
                  <a:moveTo>
                    <a:pt x="138569" y="41465"/>
                  </a:moveTo>
                  <a:lnTo>
                    <a:pt x="137033" y="33197"/>
                  </a:lnTo>
                  <a:lnTo>
                    <a:pt x="132854" y="26466"/>
                  </a:lnTo>
                  <a:lnTo>
                    <a:pt x="131787" y="25679"/>
                  </a:lnTo>
                  <a:lnTo>
                    <a:pt x="131686" y="30251"/>
                  </a:lnTo>
                  <a:lnTo>
                    <a:pt x="131686" y="50952"/>
                  </a:lnTo>
                  <a:lnTo>
                    <a:pt x="125704" y="56121"/>
                  </a:lnTo>
                  <a:lnTo>
                    <a:pt x="113093" y="56121"/>
                  </a:lnTo>
                  <a:lnTo>
                    <a:pt x="106756" y="51219"/>
                  </a:lnTo>
                  <a:lnTo>
                    <a:pt x="106756" y="29972"/>
                  </a:lnTo>
                  <a:lnTo>
                    <a:pt x="113449" y="25679"/>
                  </a:lnTo>
                  <a:lnTo>
                    <a:pt x="125349" y="25679"/>
                  </a:lnTo>
                  <a:lnTo>
                    <a:pt x="131686" y="30251"/>
                  </a:lnTo>
                  <a:lnTo>
                    <a:pt x="131686" y="25615"/>
                  </a:lnTo>
                  <a:lnTo>
                    <a:pt x="126707" y="21945"/>
                  </a:lnTo>
                  <a:lnTo>
                    <a:pt x="119265" y="20294"/>
                  </a:lnTo>
                  <a:lnTo>
                    <a:pt x="111658" y="21983"/>
                  </a:lnTo>
                  <a:lnTo>
                    <a:pt x="105498" y="26568"/>
                  </a:lnTo>
                  <a:lnTo>
                    <a:pt x="101384" y="33312"/>
                  </a:lnTo>
                  <a:lnTo>
                    <a:pt x="99872" y="41465"/>
                  </a:lnTo>
                  <a:lnTo>
                    <a:pt x="101434" y="49530"/>
                  </a:lnTo>
                  <a:lnTo>
                    <a:pt x="105651" y="55968"/>
                  </a:lnTo>
                  <a:lnTo>
                    <a:pt x="111810" y="60223"/>
                  </a:lnTo>
                  <a:lnTo>
                    <a:pt x="119176" y="61760"/>
                  </a:lnTo>
                  <a:lnTo>
                    <a:pt x="126669" y="60198"/>
                  </a:lnTo>
                  <a:lnTo>
                    <a:pt x="132511" y="56121"/>
                  </a:lnTo>
                  <a:lnTo>
                    <a:pt x="132842" y="55892"/>
                  </a:lnTo>
                  <a:lnTo>
                    <a:pt x="137033" y="49453"/>
                  </a:lnTo>
                  <a:lnTo>
                    <a:pt x="138569" y="41465"/>
                  </a:lnTo>
                  <a:close/>
                </a:path>
                <a:path w="172085" h="62230">
                  <a:moveTo>
                    <a:pt x="171488" y="58420"/>
                  </a:moveTo>
                  <a:lnTo>
                    <a:pt x="170078" y="53251"/>
                  </a:lnTo>
                  <a:lnTo>
                    <a:pt x="167792" y="55092"/>
                  </a:lnTo>
                  <a:lnTo>
                    <a:pt x="164960" y="56121"/>
                  </a:lnTo>
                  <a:lnTo>
                    <a:pt x="158889" y="56121"/>
                  </a:lnTo>
                  <a:lnTo>
                    <a:pt x="157645" y="53517"/>
                  </a:lnTo>
                  <a:lnTo>
                    <a:pt x="157645" y="27165"/>
                  </a:lnTo>
                  <a:lnTo>
                    <a:pt x="170078" y="27165"/>
                  </a:lnTo>
                  <a:lnTo>
                    <a:pt x="170078" y="22059"/>
                  </a:lnTo>
                  <a:lnTo>
                    <a:pt x="157645" y="22059"/>
                  </a:lnTo>
                  <a:lnTo>
                    <a:pt x="157645" y="10591"/>
                  </a:lnTo>
                  <a:lnTo>
                    <a:pt x="151561" y="10591"/>
                  </a:lnTo>
                  <a:lnTo>
                    <a:pt x="151561" y="22059"/>
                  </a:lnTo>
                  <a:lnTo>
                    <a:pt x="143891" y="22059"/>
                  </a:lnTo>
                  <a:lnTo>
                    <a:pt x="143891" y="27165"/>
                  </a:lnTo>
                  <a:lnTo>
                    <a:pt x="151295" y="27165"/>
                  </a:lnTo>
                  <a:lnTo>
                    <a:pt x="151295" y="55600"/>
                  </a:lnTo>
                  <a:lnTo>
                    <a:pt x="152539" y="61760"/>
                  </a:lnTo>
                  <a:lnTo>
                    <a:pt x="164782" y="61760"/>
                  </a:lnTo>
                  <a:lnTo>
                    <a:pt x="169278" y="59575"/>
                  </a:lnTo>
                  <a:lnTo>
                    <a:pt x="171488" y="5842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2788771" y="2810240"/>
              <a:ext cx="353561" cy="8003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2139110" y="2475669"/>
              <a:ext cx="168000" cy="65293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3201884" y="2479933"/>
              <a:ext cx="681662" cy="80292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1705965" y="1017460"/>
              <a:ext cx="2345055" cy="533400"/>
            </a:xfrm>
            <a:custGeom>
              <a:avLst/>
              <a:gdLst/>
              <a:ahLst/>
              <a:cxnLst/>
              <a:rect l="l" t="t" r="r" b="b"/>
              <a:pathLst>
                <a:path w="2345054" h="533400">
                  <a:moveTo>
                    <a:pt x="2344839" y="63944"/>
                  </a:moveTo>
                  <a:lnTo>
                    <a:pt x="2280894" y="63944"/>
                  </a:lnTo>
                  <a:lnTo>
                    <a:pt x="2280894" y="0"/>
                  </a:lnTo>
                  <a:lnTo>
                    <a:pt x="63957" y="0"/>
                  </a:lnTo>
                  <a:lnTo>
                    <a:pt x="63957" y="63944"/>
                  </a:lnTo>
                  <a:lnTo>
                    <a:pt x="0" y="63944"/>
                  </a:lnTo>
                  <a:lnTo>
                    <a:pt x="0" y="468960"/>
                  </a:lnTo>
                  <a:lnTo>
                    <a:pt x="63957" y="468960"/>
                  </a:lnTo>
                  <a:lnTo>
                    <a:pt x="63957" y="532917"/>
                  </a:lnTo>
                  <a:lnTo>
                    <a:pt x="2280894" y="532917"/>
                  </a:lnTo>
                  <a:lnTo>
                    <a:pt x="2280894" y="468960"/>
                  </a:lnTo>
                  <a:lnTo>
                    <a:pt x="2344839" y="468960"/>
                  </a:lnTo>
                  <a:lnTo>
                    <a:pt x="2344839" y="63944"/>
                  </a:lnTo>
                  <a:close/>
                </a:path>
              </a:pathLst>
            </a:custGeom>
            <a:solidFill>
              <a:srgbClr val="FFF8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1700646" y="1012125"/>
              <a:ext cx="74609" cy="74606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1705975" y="1081402"/>
              <a:ext cx="0" cy="405130"/>
            </a:xfrm>
            <a:custGeom>
              <a:avLst/>
              <a:gdLst/>
              <a:ahLst/>
              <a:cxnLst/>
              <a:rect l="l" t="t" r="r" b="b"/>
              <a:pathLst>
                <a:path h="405130">
                  <a:moveTo>
                    <a:pt x="0" y="0"/>
                  </a:moveTo>
                  <a:lnTo>
                    <a:pt x="0" y="405017"/>
                  </a:lnTo>
                </a:path>
              </a:pathLst>
            </a:custGeom>
            <a:ln w="10658">
              <a:solidFill>
                <a:srgbClr val="D9CB2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1700646" y="1481091"/>
              <a:ext cx="74609" cy="74609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1769926" y="1545043"/>
              <a:ext cx="2217420" cy="10795"/>
            </a:xfrm>
            <a:custGeom>
              <a:avLst/>
              <a:gdLst/>
              <a:ahLst/>
              <a:cxnLst/>
              <a:rect l="l" t="t" r="r" b="b"/>
              <a:pathLst>
                <a:path w="2217420" h="10794">
                  <a:moveTo>
                    <a:pt x="0" y="10658"/>
                  </a:moveTo>
                  <a:lnTo>
                    <a:pt x="2216936" y="10658"/>
                  </a:lnTo>
                  <a:lnTo>
                    <a:pt x="2216936" y="0"/>
                  </a:lnTo>
                  <a:lnTo>
                    <a:pt x="0" y="0"/>
                  </a:lnTo>
                  <a:lnTo>
                    <a:pt x="0" y="10658"/>
                  </a:lnTo>
                  <a:close/>
                </a:path>
              </a:pathLst>
            </a:custGeom>
            <a:solidFill>
              <a:srgbClr val="D9CB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3981534" y="1481091"/>
              <a:ext cx="74606" cy="74609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4050811" y="1081402"/>
              <a:ext cx="0" cy="405130"/>
            </a:xfrm>
            <a:custGeom>
              <a:avLst/>
              <a:gdLst/>
              <a:ahLst/>
              <a:cxnLst/>
              <a:rect l="l" t="t" r="r" b="b"/>
              <a:pathLst>
                <a:path h="405130">
                  <a:moveTo>
                    <a:pt x="0" y="405017"/>
                  </a:moveTo>
                  <a:lnTo>
                    <a:pt x="0" y="0"/>
                  </a:lnTo>
                </a:path>
              </a:pathLst>
            </a:custGeom>
            <a:ln w="10658">
              <a:solidFill>
                <a:srgbClr val="D9CB2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3981534" y="1012125"/>
              <a:ext cx="74606" cy="74606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1769926" y="1012125"/>
              <a:ext cx="2217420" cy="10795"/>
            </a:xfrm>
            <a:custGeom>
              <a:avLst/>
              <a:gdLst/>
              <a:ahLst/>
              <a:cxnLst/>
              <a:rect l="l" t="t" r="r" b="b"/>
              <a:pathLst>
                <a:path w="2217420" h="10794">
                  <a:moveTo>
                    <a:pt x="0" y="10658"/>
                  </a:moveTo>
                  <a:lnTo>
                    <a:pt x="2216936" y="10658"/>
                  </a:lnTo>
                  <a:lnTo>
                    <a:pt x="2216936" y="0"/>
                  </a:lnTo>
                  <a:lnTo>
                    <a:pt x="0" y="0"/>
                  </a:lnTo>
                  <a:lnTo>
                    <a:pt x="0" y="10658"/>
                  </a:lnTo>
                  <a:close/>
                </a:path>
              </a:pathLst>
            </a:custGeom>
            <a:solidFill>
              <a:srgbClr val="D9CB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2050925" y="1550372"/>
              <a:ext cx="1630021" cy="531661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2747835" y="1076743"/>
              <a:ext cx="254635" cy="62230"/>
            </a:xfrm>
            <a:custGeom>
              <a:avLst/>
              <a:gdLst/>
              <a:ahLst/>
              <a:cxnLst/>
              <a:rect l="l" t="t" r="r" b="b"/>
              <a:pathLst>
                <a:path w="254635" h="62230">
                  <a:moveTo>
                    <a:pt x="53771" y="58356"/>
                  </a:moveTo>
                  <a:lnTo>
                    <a:pt x="29095" y="25361"/>
                  </a:lnTo>
                  <a:lnTo>
                    <a:pt x="52285" y="3695"/>
                  </a:lnTo>
                  <a:lnTo>
                    <a:pt x="53327" y="2730"/>
                  </a:lnTo>
                  <a:lnTo>
                    <a:pt x="53327" y="0"/>
                  </a:lnTo>
                  <a:lnTo>
                    <a:pt x="41694" y="0"/>
                  </a:lnTo>
                  <a:lnTo>
                    <a:pt x="39852" y="1765"/>
                  </a:lnTo>
                  <a:lnTo>
                    <a:pt x="11455" y="28435"/>
                  </a:lnTo>
                  <a:lnTo>
                    <a:pt x="11455" y="1409"/>
                  </a:lnTo>
                  <a:lnTo>
                    <a:pt x="10858" y="0"/>
                  </a:lnTo>
                  <a:lnTo>
                    <a:pt x="1066" y="0"/>
                  </a:lnTo>
                  <a:lnTo>
                    <a:pt x="0" y="977"/>
                  </a:lnTo>
                  <a:lnTo>
                    <a:pt x="0" y="59842"/>
                  </a:lnTo>
                  <a:lnTo>
                    <a:pt x="977" y="60883"/>
                  </a:lnTo>
                  <a:lnTo>
                    <a:pt x="10591" y="60883"/>
                  </a:lnTo>
                  <a:lnTo>
                    <a:pt x="11455" y="59753"/>
                  </a:lnTo>
                  <a:lnTo>
                    <a:pt x="11455" y="41948"/>
                  </a:lnTo>
                  <a:lnTo>
                    <a:pt x="21247" y="32727"/>
                  </a:lnTo>
                  <a:lnTo>
                    <a:pt x="40995" y="59055"/>
                  </a:lnTo>
                  <a:lnTo>
                    <a:pt x="42418" y="60883"/>
                  </a:lnTo>
                  <a:lnTo>
                    <a:pt x="53771" y="60883"/>
                  </a:lnTo>
                  <a:lnTo>
                    <a:pt x="53771" y="58356"/>
                  </a:lnTo>
                  <a:close/>
                </a:path>
                <a:path w="254635" h="62230">
                  <a:moveTo>
                    <a:pt x="103162" y="42278"/>
                  </a:moveTo>
                  <a:lnTo>
                    <a:pt x="93370" y="20929"/>
                  </a:lnTo>
                  <a:lnTo>
                    <a:pt x="93370" y="37706"/>
                  </a:lnTo>
                  <a:lnTo>
                    <a:pt x="75031" y="37706"/>
                  </a:lnTo>
                  <a:lnTo>
                    <a:pt x="75311" y="32346"/>
                  </a:lnTo>
                  <a:lnTo>
                    <a:pt x="77076" y="25768"/>
                  </a:lnTo>
                  <a:lnTo>
                    <a:pt x="91782" y="25768"/>
                  </a:lnTo>
                  <a:lnTo>
                    <a:pt x="93040" y="30619"/>
                  </a:lnTo>
                  <a:lnTo>
                    <a:pt x="93167" y="32346"/>
                  </a:lnTo>
                  <a:lnTo>
                    <a:pt x="93370" y="37706"/>
                  </a:lnTo>
                  <a:lnTo>
                    <a:pt x="93370" y="20929"/>
                  </a:lnTo>
                  <a:lnTo>
                    <a:pt x="93154" y="20777"/>
                  </a:lnTo>
                  <a:lnTo>
                    <a:pt x="84734" y="19418"/>
                  </a:lnTo>
                  <a:lnTo>
                    <a:pt x="75501" y="20586"/>
                  </a:lnTo>
                  <a:lnTo>
                    <a:pt x="68910" y="24638"/>
                  </a:lnTo>
                  <a:lnTo>
                    <a:pt x="64973" y="31292"/>
                  </a:lnTo>
                  <a:lnTo>
                    <a:pt x="63665" y="40259"/>
                  </a:lnTo>
                  <a:lnTo>
                    <a:pt x="65189" y="49720"/>
                  </a:lnTo>
                  <a:lnTo>
                    <a:pt x="69583" y="56438"/>
                  </a:lnTo>
                  <a:lnTo>
                    <a:pt x="76568" y="60452"/>
                  </a:lnTo>
                  <a:lnTo>
                    <a:pt x="85877" y="61772"/>
                  </a:lnTo>
                  <a:lnTo>
                    <a:pt x="89230" y="61772"/>
                  </a:lnTo>
                  <a:lnTo>
                    <a:pt x="94246" y="61341"/>
                  </a:lnTo>
                  <a:lnTo>
                    <a:pt x="102006" y="57454"/>
                  </a:lnTo>
                  <a:lnTo>
                    <a:pt x="102628" y="57188"/>
                  </a:lnTo>
                  <a:lnTo>
                    <a:pt x="102628" y="55854"/>
                  </a:lnTo>
                  <a:lnTo>
                    <a:pt x="102552" y="54813"/>
                  </a:lnTo>
                  <a:lnTo>
                    <a:pt x="102273" y="52260"/>
                  </a:lnTo>
                  <a:lnTo>
                    <a:pt x="101930" y="49530"/>
                  </a:lnTo>
                  <a:lnTo>
                    <a:pt x="100507" y="49428"/>
                  </a:lnTo>
                  <a:lnTo>
                    <a:pt x="99542" y="50317"/>
                  </a:lnTo>
                  <a:lnTo>
                    <a:pt x="94348" y="54813"/>
                  </a:lnTo>
                  <a:lnTo>
                    <a:pt x="89052" y="55435"/>
                  </a:lnTo>
                  <a:lnTo>
                    <a:pt x="86233" y="55435"/>
                  </a:lnTo>
                  <a:lnTo>
                    <a:pt x="76276" y="55854"/>
                  </a:lnTo>
                  <a:lnTo>
                    <a:pt x="75209" y="48006"/>
                  </a:lnTo>
                  <a:lnTo>
                    <a:pt x="74955" y="42354"/>
                  </a:lnTo>
                  <a:lnTo>
                    <a:pt x="100952" y="42354"/>
                  </a:lnTo>
                  <a:lnTo>
                    <a:pt x="103162" y="42278"/>
                  </a:lnTo>
                  <a:close/>
                </a:path>
                <a:path w="254635" h="62230">
                  <a:moveTo>
                    <a:pt x="138379" y="19875"/>
                  </a:moveTo>
                  <a:lnTo>
                    <a:pt x="134315" y="19875"/>
                  </a:lnTo>
                  <a:lnTo>
                    <a:pt x="127876" y="20739"/>
                  </a:lnTo>
                  <a:lnTo>
                    <a:pt x="123736" y="30251"/>
                  </a:lnTo>
                  <a:lnTo>
                    <a:pt x="123647" y="21717"/>
                  </a:lnTo>
                  <a:lnTo>
                    <a:pt x="123024" y="20294"/>
                  </a:lnTo>
                  <a:lnTo>
                    <a:pt x="113423" y="20294"/>
                  </a:lnTo>
                  <a:lnTo>
                    <a:pt x="112369" y="21272"/>
                  </a:lnTo>
                  <a:lnTo>
                    <a:pt x="112369" y="59855"/>
                  </a:lnTo>
                  <a:lnTo>
                    <a:pt x="113334" y="60883"/>
                  </a:lnTo>
                  <a:lnTo>
                    <a:pt x="123202" y="60883"/>
                  </a:lnTo>
                  <a:lnTo>
                    <a:pt x="124091" y="59753"/>
                  </a:lnTo>
                  <a:lnTo>
                    <a:pt x="124091" y="32524"/>
                  </a:lnTo>
                  <a:lnTo>
                    <a:pt x="131051" y="29121"/>
                  </a:lnTo>
                  <a:lnTo>
                    <a:pt x="136613" y="28765"/>
                  </a:lnTo>
                  <a:lnTo>
                    <a:pt x="138201" y="28689"/>
                  </a:lnTo>
                  <a:lnTo>
                    <a:pt x="138379" y="28689"/>
                  </a:lnTo>
                  <a:lnTo>
                    <a:pt x="138379" y="19875"/>
                  </a:lnTo>
                  <a:close/>
                </a:path>
                <a:path w="254635" h="62230">
                  <a:moveTo>
                    <a:pt x="184594" y="23050"/>
                  </a:moveTo>
                  <a:lnTo>
                    <a:pt x="180721" y="19418"/>
                  </a:lnTo>
                  <a:lnTo>
                    <a:pt x="162471" y="19418"/>
                  </a:lnTo>
                  <a:lnTo>
                    <a:pt x="158508" y="26136"/>
                  </a:lnTo>
                  <a:lnTo>
                    <a:pt x="157365" y="28511"/>
                  </a:lnTo>
                  <a:lnTo>
                    <a:pt x="157276" y="21272"/>
                  </a:lnTo>
                  <a:lnTo>
                    <a:pt x="156667" y="19862"/>
                  </a:lnTo>
                  <a:lnTo>
                    <a:pt x="146875" y="19862"/>
                  </a:lnTo>
                  <a:lnTo>
                    <a:pt x="145821" y="20840"/>
                  </a:lnTo>
                  <a:lnTo>
                    <a:pt x="145821" y="59829"/>
                  </a:lnTo>
                  <a:lnTo>
                    <a:pt x="146786" y="60883"/>
                  </a:lnTo>
                  <a:lnTo>
                    <a:pt x="156933" y="60883"/>
                  </a:lnTo>
                  <a:lnTo>
                    <a:pt x="157810" y="59740"/>
                  </a:lnTo>
                  <a:lnTo>
                    <a:pt x="157810" y="29400"/>
                  </a:lnTo>
                  <a:lnTo>
                    <a:pt x="162915" y="25768"/>
                  </a:lnTo>
                  <a:lnTo>
                    <a:pt x="171742" y="25768"/>
                  </a:lnTo>
                  <a:lnTo>
                    <a:pt x="172618" y="27813"/>
                  </a:lnTo>
                  <a:lnTo>
                    <a:pt x="172618" y="59486"/>
                  </a:lnTo>
                  <a:lnTo>
                    <a:pt x="173240" y="60883"/>
                  </a:lnTo>
                  <a:lnTo>
                    <a:pt x="183718" y="60883"/>
                  </a:lnTo>
                  <a:lnTo>
                    <a:pt x="184594" y="59740"/>
                  </a:lnTo>
                  <a:lnTo>
                    <a:pt x="184594" y="23050"/>
                  </a:lnTo>
                  <a:close/>
                </a:path>
                <a:path w="254635" h="62230">
                  <a:moveTo>
                    <a:pt x="233337" y="42278"/>
                  </a:moveTo>
                  <a:lnTo>
                    <a:pt x="223545" y="20929"/>
                  </a:lnTo>
                  <a:lnTo>
                    <a:pt x="223545" y="37706"/>
                  </a:lnTo>
                  <a:lnTo>
                    <a:pt x="205206" y="37706"/>
                  </a:lnTo>
                  <a:lnTo>
                    <a:pt x="205486" y="32346"/>
                  </a:lnTo>
                  <a:lnTo>
                    <a:pt x="207251" y="25768"/>
                  </a:lnTo>
                  <a:lnTo>
                    <a:pt x="221957" y="25768"/>
                  </a:lnTo>
                  <a:lnTo>
                    <a:pt x="223215" y="30619"/>
                  </a:lnTo>
                  <a:lnTo>
                    <a:pt x="223342" y="32346"/>
                  </a:lnTo>
                  <a:lnTo>
                    <a:pt x="223545" y="37706"/>
                  </a:lnTo>
                  <a:lnTo>
                    <a:pt x="223545" y="20929"/>
                  </a:lnTo>
                  <a:lnTo>
                    <a:pt x="223329" y="20777"/>
                  </a:lnTo>
                  <a:lnTo>
                    <a:pt x="214909" y="19418"/>
                  </a:lnTo>
                  <a:lnTo>
                    <a:pt x="205676" y="20586"/>
                  </a:lnTo>
                  <a:lnTo>
                    <a:pt x="199085" y="24638"/>
                  </a:lnTo>
                  <a:lnTo>
                    <a:pt x="195160" y="31292"/>
                  </a:lnTo>
                  <a:lnTo>
                    <a:pt x="193852" y="40259"/>
                  </a:lnTo>
                  <a:lnTo>
                    <a:pt x="195376" y="49720"/>
                  </a:lnTo>
                  <a:lnTo>
                    <a:pt x="199758" y="56438"/>
                  </a:lnTo>
                  <a:lnTo>
                    <a:pt x="206743" y="60452"/>
                  </a:lnTo>
                  <a:lnTo>
                    <a:pt x="216065" y="61772"/>
                  </a:lnTo>
                  <a:lnTo>
                    <a:pt x="219405" y="61772"/>
                  </a:lnTo>
                  <a:lnTo>
                    <a:pt x="224421" y="61341"/>
                  </a:lnTo>
                  <a:lnTo>
                    <a:pt x="232194" y="57454"/>
                  </a:lnTo>
                  <a:lnTo>
                    <a:pt x="232803" y="57188"/>
                  </a:lnTo>
                  <a:lnTo>
                    <a:pt x="232803" y="55854"/>
                  </a:lnTo>
                  <a:lnTo>
                    <a:pt x="232727" y="54813"/>
                  </a:lnTo>
                  <a:lnTo>
                    <a:pt x="232448" y="52260"/>
                  </a:lnTo>
                  <a:lnTo>
                    <a:pt x="232105" y="49530"/>
                  </a:lnTo>
                  <a:lnTo>
                    <a:pt x="230682" y="49428"/>
                  </a:lnTo>
                  <a:lnTo>
                    <a:pt x="229717" y="50317"/>
                  </a:lnTo>
                  <a:lnTo>
                    <a:pt x="224523" y="54813"/>
                  </a:lnTo>
                  <a:lnTo>
                    <a:pt x="219227" y="55435"/>
                  </a:lnTo>
                  <a:lnTo>
                    <a:pt x="216395" y="55435"/>
                  </a:lnTo>
                  <a:lnTo>
                    <a:pt x="206451" y="55854"/>
                  </a:lnTo>
                  <a:lnTo>
                    <a:pt x="205384" y="48006"/>
                  </a:lnTo>
                  <a:lnTo>
                    <a:pt x="205130" y="42354"/>
                  </a:lnTo>
                  <a:lnTo>
                    <a:pt x="231127" y="42354"/>
                  </a:lnTo>
                  <a:lnTo>
                    <a:pt x="233337" y="42278"/>
                  </a:lnTo>
                  <a:close/>
                </a:path>
                <a:path w="254635" h="62230">
                  <a:moveTo>
                    <a:pt x="254266" y="1409"/>
                  </a:moveTo>
                  <a:lnTo>
                    <a:pt x="253644" y="0"/>
                  </a:lnTo>
                  <a:lnTo>
                    <a:pt x="243598" y="0"/>
                  </a:lnTo>
                  <a:lnTo>
                    <a:pt x="242544" y="977"/>
                  </a:lnTo>
                  <a:lnTo>
                    <a:pt x="242544" y="59842"/>
                  </a:lnTo>
                  <a:lnTo>
                    <a:pt x="243509" y="60883"/>
                  </a:lnTo>
                  <a:lnTo>
                    <a:pt x="253390" y="60883"/>
                  </a:lnTo>
                  <a:lnTo>
                    <a:pt x="254266" y="59753"/>
                  </a:lnTo>
                  <a:lnTo>
                    <a:pt x="254266" y="140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2025984" y="1217217"/>
              <a:ext cx="1676375" cy="277159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1705965" y="484542"/>
              <a:ext cx="2345055" cy="320040"/>
            </a:xfrm>
            <a:custGeom>
              <a:avLst/>
              <a:gdLst/>
              <a:ahLst/>
              <a:cxnLst/>
              <a:rect l="l" t="t" r="r" b="b"/>
              <a:pathLst>
                <a:path w="2345054" h="320040">
                  <a:moveTo>
                    <a:pt x="2344839" y="63944"/>
                  </a:moveTo>
                  <a:lnTo>
                    <a:pt x="2280894" y="63944"/>
                  </a:lnTo>
                  <a:lnTo>
                    <a:pt x="2280894" y="0"/>
                  </a:lnTo>
                  <a:lnTo>
                    <a:pt x="63957" y="0"/>
                  </a:lnTo>
                  <a:lnTo>
                    <a:pt x="63957" y="63944"/>
                  </a:lnTo>
                  <a:lnTo>
                    <a:pt x="0" y="63944"/>
                  </a:lnTo>
                  <a:lnTo>
                    <a:pt x="0" y="255803"/>
                  </a:lnTo>
                  <a:lnTo>
                    <a:pt x="63957" y="255803"/>
                  </a:lnTo>
                  <a:lnTo>
                    <a:pt x="63957" y="319747"/>
                  </a:lnTo>
                  <a:lnTo>
                    <a:pt x="2280894" y="319747"/>
                  </a:lnTo>
                  <a:lnTo>
                    <a:pt x="2280894" y="255803"/>
                  </a:lnTo>
                  <a:lnTo>
                    <a:pt x="2344839" y="255803"/>
                  </a:lnTo>
                  <a:lnTo>
                    <a:pt x="2344839" y="63944"/>
                  </a:lnTo>
                  <a:close/>
                </a:path>
              </a:pathLst>
            </a:custGeom>
            <a:solidFill>
              <a:srgbClr val="FFF8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1700646" y="479208"/>
              <a:ext cx="74609" cy="330405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1769926" y="798954"/>
              <a:ext cx="2217420" cy="10795"/>
            </a:xfrm>
            <a:custGeom>
              <a:avLst/>
              <a:gdLst/>
              <a:ahLst/>
              <a:cxnLst/>
              <a:rect l="l" t="t" r="r" b="b"/>
              <a:pathLst>
                <a:path w="2217420" h="10795">
                  <a:moveTo>
                    <a:pt x="0" y="10658"/>
                  </a:moveTo>
                  <a:lnTo>
                    <a:pt x="2216936" y="10658"/>
                  </a:lnTo>
                  <a:lnTo>
                    <a:pt x="2216936" y="0"/>
                  </a:lnTo>
                  <a:lnTo>
                    <a:pt x="0" y="0"/>
                  </a:lnTo>
                  <a:lnTo>
                    <a:pt x="0" y="10658"/>
                  </a:lnTo>
                  <a:close/>
                </a:path>
              </a:pathLst>
            </a:custGeom>
            <a:solidFill>
              <a:srgbClr val="D9CB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3981534" y="479208"/>
              <a:ext cx="74606" cy="330405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1769926" y="479208"/>
              <a:ext cx="2217420" cy="10795"/>
            </a:xfrm>
            <a:custGeom>
              <a:avLst/>
              <a:gdLst/>
              <a:ahLst/>
              <a:cxnLst/>
              <a:rect l="l" t="t" r="r" b="b"/>
              <a:pathLst>
                <a:path w="2217420" h="10795">
                  <a:moveTo>
                    <a:pt x="0" y="10658"/>
                  </a:moveTo>
                  <a:lnTo>
                    <a:pt x="2216936" y="10658"/>
                  </a:lnTo>
                  <a:lnTo>
                    <a:pt x="2216936" y="0"/>
                  </a:lnTo>
                  <a:lnTo>
                    <a:pt x="0" y="0"/>
                  </a:lnTo>
                  <a:lnTo>
                    <a:pt x="0" y="10658"/>
                  </a:lnTo>
                  <a:close/>
                </a:path>
              </a:pathLst>
            </a:custGeom>
            <a:solidFill>
              <a:srgbClr val="D9CB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2681897" y="542759"/>
              <a:ext cx="444500" cy="62230"/>
            </a:xfrm>
            <a:custGeom>
              <a:avLst/>
              <a:gdLst/>
              <a:ahLst/>
              <a:cxnLst/>
              <a:rect l="l" t="t" r="r" b="b"/>
              <a:pathLst>
                <a:path w="444500" h="62229">
                  <a:moveTo>
                    <a:pt x="51130" y="31508"/>
                  </a:moveTo>
                  <a:lnTo>
                    <a:pt x="38874" y="29578"/>
                  </a:lnTo>
                  <a:lnTo>
                    <a:pt x="38874" y="32258"/>
                  </a:lnTo>
                  <a:lnTo>
                    <a:pt x="38874" y="52717"/>
                  </a:lnTo>
                  <a:lnTo>
                    <a:pt x="29438" y="53314"/>
                  </a:lnTo>
                  <a:lnTo>
                    <a:pt x="12433" y="53314"/>
                  </a:lnTo>
                  <a:lnTo>
                    <a:pt x="12433" y="32651"/>
                  </a:lnTo>
                  <a:lnTo>
                    <a:pt x="23533" y="32651"/>
                  </a:lnTo>
                  <a:lnTo>
                    <a:pt x="26619" y="32258"/>
                  </a:lnTo>
                  <a:lnTo>
                    <a:pt x="38874" y="32258"/>
                  </a:lnTo>
                  <a:lnTo>
                    <a:pt x="38874" y="29578"/>
                  </a:lnTo>
                  <a:lnTo>
                    <a:pt x="35610" y="29057"/>
                  </a:lnTo>
                  <a:lnTo>
                    <a:pt x="43726" y="27203"/>
                  </a:lnTo>
                  <a:lnTo>
                    <a:pt x="44640" y="26314"/>
                  </a:lnTo>
                  <a:lnTo>
                    <a:pt x="48387" y="22656"/>
                  </a:lnTo>
                  <a:lnTo>
                    <a:pt x="48387" y="15824"/>
                  </a:lnTo>
                  <a:lnTo>
                    <a:pt x="45694" y="7594"/>
                  </a:lnTo>
                  <a:lnTo>
                    <a:pt x="45389" y="6680"/>
                  </a:lnTo>
                  <a:lnTo>
                    <a:pt x="38544" y="1981"/>
                  </a:lnTo>
                  <a:lnTo>
                    <a:pt x="36398" y="1498"/>
                  </a:lnTo>
                  <a:lnTo>
                    <a:pt x="36398" y="7975"/>
                  </a:lnTo>
                  <a:lnTo>
                    <a:pt x="36398" y="26314"/>
                  </a:lnTo>
                  <a:lnTo>
                    <a:pt x="12433" y="26314"/>
                  </a:lnTo>
                  <a:lnTo>
                    <a:pt x="12433" y="7594"/>
                  </a:lnTo>
                  <a:lnTo>
                    <a:pt x="22745" y="7594"/>
                  </a:lnTo>
                  <a:lnTo>
                    <a:pt x="26174" y="7708"/>
                  </a:lnTo>
                  <a:lnTo>
                    <a:pt x="36398" y="7975"/>
                  </a:lnTo>
                  <a:lnTo>
                    <a:pt x="36398" y="1498"/>
                  </a:lnTo>
                  <a:lnTo>
                    <a:pt x="30988" y="254"/>
                  </a:lnTo>
                  <a:lnTo>
                    <a:pt x="25908" y="0"/>
                  </a:lnTo>
                  <a:lnTo>
                    <a:pt x="1054" y="0"/>
                  </a:lnTo>
                  <a:lnTo>
                    <a:pt x="0" y="990"/>
                  </a:lnTo>
                  <a:lnTo>
                    <a:pt x="0" y="59842"/>
                  </a:lnTo>
                  <a:lnTo>
                    <a:pt x="977" y="60883"/>
                  </a:lnTo>
                  <a:lnTo>
                    <a:pt x="28384" y="60883"/>
                  </a:lnTo>
                  <a:lnTo>
                    <a:pt x="34683" y="60706"/>
                  </a:lnTo>
                  <a:lnTo>
                    <a:pt x="42202" y="58686"/>
                  </a:lnTo>
                  <a:lnTo>
                    <a:pt x="48488" y="53606"/>
                  </a:lnTo>
                  <a:lnTo>
                    <a:pt x="48564" y="53314"/>
                  </a:lnTo>
                  <a:lnTo>
                    <a:pt x="51130" y="44208"/>
                  </a:lnTo>
                  <a:lnTo>
                    <a:pt x="51130" y="32258"/>
                  </a:lnTo>
                  <a:lnTo>
                    <a:pt x="51130" y="31508"/>
                  </a:lnTo>
                  <a:close/>
                </a:path>
                <a:path w="444500" h="62229">
                  <a:moveTo>
                    <a:pt x="103657" y="41198"/>
                  </a:moveTo>
                  <a:lnTo>
                    <a:pt x="102323" y="31800"/>
                  </a:lnTo>
                  <a:lnTo>
                    <a:pt x="98793" y="25768"/>
                  </a:lnTo>
                  <a:lnTo>
                    <a:pt x="98336" y="24980"/>
                  </a:lnTo>
                  <a:lnTo>
                    <a:pt x="91668" y="20853"/>
                  </a:lnTo>
                  <a:lnTo>
                    <a:pt x="91668" y="25768"/>
                  </a:lnTo>
                  <a:lnTo>
                    <a:pt x="91668" y="54902"/>
                  </a:lnTo>
                  <a:lnTo>
                    <a:pt x="72720" y="54902"/>
                  </a:lnTo>
                  <a:lnTo>
                    <a:pt x="72720" y="25768"/>
                  </a:lnTo>
                  <a:lnTo>
                    <a:pt x="91668" y="25768"/>
                  </a:lnTo>
                  <a:lnTo>
                    <a:pt x="91668" y="20853"/>
                  </a:lnTo>
                  <a:lnTo>
                    <a:pt x="82245" y="19418"/>
                  </a:lnTo>
                  <a:lnTo>
                    <a:pt x="72669" y="20866"/>
                  </a:lnTo>
                  <a:lnTo>
                    <a:pt x="65963" y="25082"/>
                  </a:lnTo>
                  <a:lnTo>
                    <a:pt x="62026" y="31915"/>
                  </a:lnTo>
                  <a:lnTo>
                    <a:pt x="60731" y="41198"/>
                  </a:lnTo>
                  <a:lnTo>
                    <a:pt x="62128" y="50380"/>
                  </a:lnTo>
                  <a:lnTo>
                    <a:pt x="66255" y="56794"/>
                  </a:lnTo>
                  <a:lnTo>
                    <a:pt x="72961" y="60540"/>
                  </a:lnTo>
                  <a:lnTo>
                    <a:pt x="82143" y="61772"/>
                  </a:lnTo>
                  <a:lnTo>
                    <a:pt x="91363" y="60540"/>
                  </a:lnTo>
                  <a:lnTo>
                    <a:pt x="98094" y="56819"/>
                  </a:lnTo>
                  <a:lnTo>
                    <a:pt x="99326" y="54902"/>
                  </a:lnTo>
                  <a:lnTo>
                    <a:pt x="102235" y="50419"/>
                  </a:lnTo>
                  <a:lnTo>
                    <a:pt x="103657" y="41198"/>
                  </a:lnTo>
                  <a:close/>
                </a:path>
                <a:path w="444500" h="62229">
                  <a:moveTo>
                    <a:pt x="155829" y="41198"/>
                  </a:moveTo>
                  <a:lnTo>
                    <a:pt x="154508" y="31800"/>
                  </a:lnTo>
                  <a:lnTo>
                    <a:pt x="150977" y="25768"/>
                  </a:lnTo>
                  <a:lnTo>
                    <a:pt x="150507" y="24980"/>
                  </a:lnTo>
                  <a:lnTo>
                    <a:pt x="143852" y="20853"/>
                  </a:lnTo>
                  <a:lnTo>
                    <a:pt x="143852" y="25768"/>
                  </a:lnTo>
                  <a:lnTo>
                    <a:pt x="143852" y="54902"/>
                  </a:lnTo>
                  <a:lnTo>
                    <a:pt x="124891" y="54902"/>
                  </a:lnTo>
                  <a:lnTo>
                    <a:pt x="124891" y="25768"/>
                  </a:lnTo>
                  <a:lnTo>
                    <a:pt x="143852" y="25768"/>
                  </a:lnTo>
                  <a:lnTo>
                    <a:pt x="143852" y="20853"/>
                  </a:lnTo>
                  <a:lnTo>
                    <a:pt x="134416" y="19418"/>
                  </a:lnTo>
                  <a:lnTo>
                    <a:pt x="124841" y="20866"/>
                  </a:lnTo>
                  <a:lnTo>
                    <a:pt x="118148" y="25082"/>
                  </a:lnTo>
                  <a:lnTo>
                    <a:pt x="114198" y="31915"/>
                  </a:lnTo>
                  <a:lnTo>
                    <a:pt x="112915" y="41198"/>
                  </a:lnTo>
                  <a:lnTo>
                    <a:pt x="114312" y="50380"/>
                  </a:lnTo>
                  <a:lnTo>
                    <a:pt x="118427" y="56794"/>
                  </a:lnTo>
                  <a:lnTo>
                    <a:pt x="125145" y="60540"/>
                  </a:lnTo>
                  <a:lnTo>
                    <a:pt x="134315" y="61772"/>
                  </a:lnTo>
                  <a:lnTo>
                    <a:pt x="143535" y="60540"/>
                  </a:lnTo>
                  <a:lnTo>
                    <a:pt x="150266" y="56819"/>
                  </a:lnTo>
                  <a:lnTo>
                    <a:pt x="151511" y="54902"/>
                  </a:lnTo>
                  <a:lnTo>
                    <a:pt x="154419" y="50419"/>
                  </a:lnTo>
                  <a:lnTo>
                    <a:pt x="155829" y="41198"/>
                  </a:lnTo>
                  <a:close/>
                </a:path>
                <a:path w="444500" h="62229">
                  <a:moveTo>
                    <a:pt x="192570" y="56400"/>
                  </a:moveTo>
                  <a:lnTo>
                    <a:pt x="191858" y="53835"/>
                  </a:lnTo>
                  <a:lnTo>
                    <a:pt x="191414" y="52082"/>
                  </a:lnTo>
                  <a:lnTo>
                    <a:pt x="191236" y="51536"/>
                  </a:lnTo>
                  <a:lnTo>
                    <a:pt x="190004" y="51536"/>
                  </a:lnTo>
                  <a:lnTo>
                    <a:pt x="189395" y="52158"/>
                  </a:lnTo>
                  <a:lnTo>
                    <a:pt x="188429" y="52870"/>
                  </a:lnTo>
                  <a:lnTo>
                    <a:pt x="186042" y="54902"/>
                  </a:lnTo>
                  <a:lnTo>
                    <a:pt x="180225" y="54902"/>
                  </a:lnTo>
                  <a:lnTo>
                    <a:pt x="178904" y="53301"/>
                  </a:lnTo>
                  <a:lnTo>
                    <a:pt x="178904" y="26657"/>
                  </a:lnTo>
                  <a:lnTo>
                    <a:pt x="190982" y="26657"/>
                  </a:lnTo>
                  <a:lnTo>
                    <a:pt x="190982" y="20307"/>
                  </a:lnTo>
                  <a:lnTo>
                    <a:pt x="178904" y="20307"/>
                  </a:lnTo>
                  <a:lnTo>
                    <a:pt x="178904" y="10236"/>
                  </a:lnTo>
                  <a:lnTo>
                    <a:pt x="178295" y="8826"/>
                  </a:lnTo>
                  <a:lnTo>
                    <a:pt x="168770" y="8826"/>
                  </a:lnTo>
                  <a:lnTo>
                    <a:pt x="167703" y="9791"/>
                  </a:lnTo>
                  <a:lnTo>
                    <a:pt x="167703" y="20307"/>
                  </a:lnTo>
                  <a:lnTo>
                    <a:pt x="161442" y="20307"/>
                  </a:lnTo>
                  <a:lnTo>
                    <a:pt x="161442" y="26657"/>
                  </a:lnTo>
                  <a:lnTo>
                    <a:pt x="167436" y="26657"/>
                  </a:lnTo>
                  <a:lnTo>
                    <a:pt x="167436" y="57988"/>
                  </a:lnTo>
                  <a:lnTo>
                    <a:pt x="170611" y="61772"/>
                  </a:lnTo>
                  <a:lnTo>
                    <a:pt x="181368" y="61772"/>
                  </a:lnTo>
                  <a:lnTo>
                    <a:pt x="185953" y="60363"/>
                  </a:lnTo>
                  <a:lnTo>
                    <a:pt x="187452" y="59931"/>
                  </a:lnTo>
                  <a:lnTo>
                    <a:pt x="192570" y="58343"/>
                  </a:lnTo>
                  <a:lnTo>
                    <a:pt x="192570" y="56400"/>
                  </a:lnTo>
                  <a:close/>
                </a:path>
                <a:path w="444500" h="62229">
                  <a:moveTo>
                    <a:pt x="213258" y="1409"/>
                  </a:moveTo>
                  <a:lnTo>
                    <a:pt x="212636" y="0"/>
                  </a:lnTo>
                  <a:lnTo>
                    <a:pt x="202590" y="0"/>
                  </a:lnTo>
                  <a:lnTo>
                    <a:pt x="201549" y="965"/>
                  </a:lnTo>
                  <a:lnTo>
                    <a:pt x="201549" y="59842"/>
                  </a:lnTo>
                  <a:lnTo>
                    <a:pt x="202501" y="60883"/>
                  </a:lnTo>
                  <a:lnTo>
                    <a:pt x="212382" y="60883"/>
                  </a:lnTo>
                  <a:lnTo>
                    <a:pt x="213258" y="59766"/>
                  </a:lnTo>
                  <a:lnTo>
                    <a:pt x="213258" y="1409"/>
                  </a:lnTo>
                  <a:close/>
                </a:path>
                <a:path w="444500" h="62229">
                  <a:moveTo>
                    <a:pt x="264972" y="41198"/>
                  </a:moveTo>
                  <a:lnTo>
                    <a:pt x="263652" y="31800"/>
                  </a:lnTo>
                  <a:lnTo>
                    <a:pt x="260121" y="25768"/>
                  </a:lnTo>
                  <a:lnTo>
                    <a:pt x="259651" y="24980"/>
                  </a:lnTo>
                  <a:lnTo>
                    <a:pt x="252996" y="20853"/>
                  </a:lnTo>
                  <a:lnTo>
                    <a:pt x="252996" y="25768"/>
                  </a:lnTo>
                  <a:lnTo>
                    <a:pt x="252996" y="54902"/>
                  </a:lnTo>
                  <a:lnTo>
                    <a:pt x="234035" y="54902"/>
                  </a:lnTo>
                  <a:lnTo>
                    <a:pt x="234035" y="25768"/>
                  </a:lnTo>
                  <a:lnTo>
                    <a:pt x="252996" y="25768"/>
                  </a:lnTo>
                  <a:lnTo>
                    <a:pt x="252996" y="20853"/>
                  </a:lnTo>
                  <a:lnTo>
                    <a:pt x="243560" y="19418"/>
                  </a:lnTo>
                  <a:lnTo>
                    <a:pt x="233984" y="20866"/>
                  </a:lnTo>
                  <a:lnTo>
                    <a:pt x="227291" y="25082"/>
                  </a:lnTo>
                  <a:lnTo>
                    <a:pt x="223342" y="31915"/>
                  </a:lnTo>
                  <a:lnTo>
                    <a:pt x="222059" y="41198"/>
                  </a:lnTo>
                  <a:lnTo>
                    <a:pt x="223456" y="50380"/>
                  </a:lnTo>
                  <a:lnTo>
                    <a:pt x="227571" y="56794"/>
                  </a:lnTo>
                  <a:lnTo>
                    <a:pt x="234289" y="60540"/>
                  </a:lnTo>
                  <a:lnTo>
                    <a:pt x="243459" y="61772"/>
                  </a:lnTo>
                  <a:lnTo>
                    <a:pt x="252679" y="60540"/>
                  </a:lnTo>
                  <a:lnTo>
                    <a:pt x="259410" y="56819"/>
                  </a:lnTo>
                  <a:lnTo>
                    <a:pt x="260654" y="54902"/>
                  </a:lnTo>
                  <a:lnTo>
                    <a:pt x="263563" y="50419"/>
                  </a:lnTo>
                  <a:lnTo>
                    <a:pt x="264972" y="41198"/>
                  </a:lnTo>
                  <a:close/>
                </a:path>
                <a:path w="444500" h="62229">
                  <a:moveTo>
                    <a:pt x="298627" y="55206"/>
                  </a:moveTo>
                  <a:lnTo>
                    <a:pt x="298475" y="55422"/>
                  </a:lnTo>
                  <a:lnTo>
                    <a:pt x="298627" y="55422"/>
                  </a:lnTo>
                  <a:lnTo>
                    <a:pt x="298627" y="55206"/>
                  </a:lnTo>
                  <a:close/>
                </a:path>
                <a:path w="444500" h="62229">
                  <a:moveTo>
                    <a:pt x="310616" y="19519"/>
                  </a:moveTo>
                  <a:lnTo>
                    <a:pt x="297205" y="19418"/>
                  </a:lnTo>
                  <a:lnTo>
                    <a:pt x="288658" y="19418"/>
                  </a:lnTo>
                  <a:lnTo>
                    <a:pt x="284251" y="19773"/>
                  </a:lnTo>
                  <a:lnTo>
                    <a:pt x="278345" y="22250"/>
                  </a:lnTo>
                  <a:lnTo>
                    <a:pt x="276504" y="23037"/>
                  </a:lnTo>
                  <a:lnTo>
                    <a:pt x="276059" y="23304"/>
                  </a:lnTo>
                  <a:lnTo>
                    <a:pt x="276098" y="25234"/>
                  </a:lnTo>
                  <a:lnTo>
                    <a:pt x="276580" y="29921"/>
                  </a:lnTo>
                  <a:lnTo>
                    <a:pt x="276758" y="31140"/>
                  </a:lnTo>
                  <a:lnTo>
                    <a:pt x="277202" y="31584"/>
                  </a:lnTo>
                  <a:lnTo>
                    <a:pt x="278269" y="31584"/>
                  </a:lnTo>
                  <a:lnTo>
                    <a:pt x="282587" y="27152"/>
                  </a:lnTo>
                  <a:lnTo>
                    <a:pt x="286994" y="25234"/>
                  </a:lnTo>
                  <a:lnTo>
                    <a:pt x="297205" y="25234"/>
                  </a:lnTo>
                  <a:lnTo>
                    <a:pt x="298627" y="28105"/>
                  </a:lnTo>
                  <a:lnTo>
                    <a:pt x="298627" y="36271"/>
                  </a:lnTo>
                  <a:lnTo>
                    <a:pt x="293243" y="36487"/>
                  </a:lnTo>
                  <a:lnTo>
                    <a:pt x="284378" y="37947"/>
                  </a:lnTo>
                  <a:lnTo>
                    <a:pt x="276110" y="41783"/>
                  </a:lnTo>
                  <a:lnTo>
                    <a:pt x="272453" y="49187"/>
                  </a:lnTo>
                  <a:lnTo>
                    <a:pt x="272580" y="55422"/>
                  </a:lnTo>
                  <a:lnTo>
                    <a:pt x="277380" y="61772"/>
                  </a:lnTo>
                  <a:lnTo>
                    <a:pt x="288137" y="61772"/>
                  </a:lnTo>
                  <a:lnTo>
                    <a:pt x="294741" y="60909"/>
                  </a:lnTo>
                  <a:lnTo>
                    <a:pt x="298475" y="55422"/>
                  </a:lnTo>
                  <a:lnTo>
                    <a:pt x="286270" y="55422"/>
                  </a:lnTo>
                  <a:lnTo>
                    <a:pt x="283908" y="52311"/>
                  </a:lnTo>
                  <a:lnTo>
                    <a:pt x="283908" y="40513"/>
                  </a:lnTo>
                  <a:lnTo>
                    <a:pt x="296164" y="39903"/>
                  </a:lnTo>
                  <a:lnTo>
                    <a:pt x="298627" y="39827"/>
                  </a:lnTo>
                  <a:lnTo>
                    <a:pt x="298627" y="55206"/>
                  </a:lnTo>
                  <a:lnTo>
                    <a:pt x="298894" y="54825"/>
                  </a:lnTo>
                  <a:lnTo>
                    <a:pt x="299008" y="59664"/>
                  </a:lnTo>
                  <a:lnTo>
                    <a:pt x="299491" y="60807"/>
                  </a:lnTo>
                  <a:lnTo>
                    <a:pt x="309727" y="60807"/>
                  </a:lnTo>
                  <a:lnTo>
                    <a:pt x="310616" y="59664"/>
                  </a:lnTo>
                  <a:lnTo>
                    <a:pt x="310616" y="54825"/>
                  </a:lnTo>
                  <a:lnTo>
                    <a:pt x="310616" y="39827"/>
                  </a:lnTo>
                  <a:lnTo>
                    <a:pt x="310616" y="25234"/>
                  </a:lnTo>
                  <a:lnTo>
                    <a:pt x="310616" y="19519"/>
                  </a:lnTo>
                  <a:close/>
                </a:path>
                <a:path w="444500" h="62229">
                  <a:moveTo>
                    <a:pt x="360197" y="23825"/>
                  </a:moveTo>
                  <a:lnTo>
                    <a:pt x="360083" y="1143"/>
                  </a:lnTo>
                  <a:lnTo>
                    <a:pt x="359587" y="0"/>
                  </a:lnTo>
                  <a:lnTo>
                    <a:pt x="349351" y="0"/>
                  </a:lnTo>
                  <a:lnTo>
                    <a:pt x="348488" y="1143"/>
                  </a:lnTo>
                  <a:lnTo>
                    <a:pt x="348488" y="23825"/>
                  </a:lnTo>
                  <a:lnTo>
                    <a:pt x="348208" y="23571"/>
                  </a:lnTo>
                  <a:lnTo>
                    <a:pt x="348208" y="52082"/>
                  </a:lnTo>
                  <a:lnTo>
                    <a:pt x="345655" y="53848"/>
                  </a:lnTo>
                  <a:lnTo>
                    <a:pt x="343458" y="55257"/>
                  </a:lnTo>
                  <a:lnTo>
                    <a:pt x="341426" y="55422"/>
                  </a:lnTo>
                  <a:lnTo>
                    <a:pt x="331470" y="55422"/>
                  </a:lnTo>
                  <a:lnTo>
                    <a:pt x="331470" y="25768"/>
                  </a:lnTo>
                  <a:lnTo>
                    <a:pt x="343890" y="25768"/>
                  </a:lnTo>
                  <a:lnTo>
                    <a:pt x="346278" y="26657"/>
                  </a:lnTo>
                  <a:lnTo>
                    <a:pt x="348132" y="28435"/>
                  </a:lnTo>
                  <a:lnTo>
                    <a:pt x="348208" y="52082"/>
                  </a:lnTo>
                  <a:lnTo>
                    <a:pt x="348208" y="23571"/>
                  </a:lnTo>
                  <a:lnTo>
                    <a:pt x="344512" y="20040"/>
                  </a:lnTo>
                  <a:lnTo>
                    <a:pt x="340106" y="19418"/>
                  </a:lnTo>
                  <a:lnTo>
                    <a:pt x="337375" y="19418"/>
                  </a:lnTo>
                  <a:lnTo>
                    <a:pt x="327025" y="22136"/>
                  </a:lnTo>
                  <a:lnTo>
                    <a:pt x="321716" y="28435"/>
                  </a:lnTo>
                  <a:lnTo>
                    <a:pt x="319760" y="35547"/>
                  </a:lnTo>
                  <a:lnTo>
                    <a:pt x="319481" y="40690"/>
                  </a:lnTo>
                  <a:lnTo>
                    <a:pt x="319747" y="45694"/>
                  </a:lnTo>
                  <a:lnTo>
                    <a:pt x="321665" y="52755"/>
                  </a:lnTo>
                  <a:lnTo>
                    <a:pt x="326847" y="59042"/>
                  </a:lnTo>
                  <a:lnTo>
                    <a:pt x="336931" y="61772"/>
                  </a:lnTo>
                  <a:lnTo>
                    <a:pt x="340639" y="61772"/>
                  </a:lnTo>
                  <a:lnTo>
                    <a:pt x="344424" y="60718"/>
                  </a:lnTo>
                  <a:lnTo>
                    <a:pt x="348208" y="56667"/>
                  </a:lnTo>
                  <a:lnTo>
                    <a:pt x="348208" y="59931"/>
                  </a:lnTo>
                  <a:lnTo>
                    <a:pt x="349453" y="60807"/>
                  </a:lnTo>
                  <a:lnTo>
                    <a:pt x="359321" y="60807"/>
                  </a:lnTo>
                  <a:lnTo>
                    <a:pt x="360197" y="59664"/>
                  </a:lnTo>
                  <a:lnTo>
                    <a:pt x="360197" y="56667"/>
                  </a:lnTo>
                  <a:lnTo>
                    <a:pt x="360197" y="55422"/>
                  </a:lnTo>
                  <a:lnTo>
                    <a:pt x="360197" y="25768"/>
                  </a:lnTo>
                  <a:lnTo>
                    <a:pt x="360197" y="23825"/>
                  </a:lnTo>
                  <a:close/>
                </a:path>
                <a:path w="444500" h="62229">
                  <a:moveTo>
                    <a:pt x="409016" y="42278"/>
                  </a:moveTo>
                  <a:lnTo>
                    <a:pt x="399224" y="20929"/>
                  </a:lnTo>
                  <a:lnTo>
                    <a:pt x="399224" y="37706"/>
                  </a:lnTo>
                  <a:lnTo>
                    <a:pt x="380885" y="37706"/>
                  </a:lnTo>
                  <a:lnTo>
                    <a:pt x="381165" y="32346"/>
                  </a:lnTo>
                  <a:lnTo>
                    <a:pt x="382930" y="25768"/>
                  </a:lnTo>
                  <a:lnTo>
                    <a:pt x="397637" y="25768"/>
                  </a:lnTo>
                  <a:lnTo>
                    <a:pt x="398907" y="30619"/>
                  </a:lnTo>
                  <a:lnTo>
                    <a:pt x="399021" y="32346"/>
                  </a:lnTo>
                  <a:lnTo>
                    <a:pt x="399224" y="37706"/>
                  </a:lnTo>
                  <a:lnTo>
                    <a:pt x="399224" y="20929"/>
                  </a:lnTo>
                  <a:lnTo>
                    <a:pt x="399008" y="20777"/>
                  </a:lnTo>
                  <a:lnTo>
                    <a:pt x="390601" y="19418"/>
                  </a:lnTo>
                  <a:lnTo>
                    <a:pt x="381355" y="20586"/>
                  </a:lnTo>
                  <a:lnTo>
                    <a:pt x="374777" y="24638"/>
                  </a:lnTo>
                  <a:lnTo>
                    <a:pt x="370840" y="31292"/>
                  </a:lnTo>
                  <a:lnTo>
                    <a:pt x="369531" y="40259"/>
                  </a:lnTo>
                  <a:lnTo>
                    <a:pt x="371055" y="49720"/>
                  </a:lnTo>
                  <a:lnTo>
                    <a:pt x="375450" y="56438"/>
                  </a:lnTo>
                  <a:lnTo>
                    <a:pt x="382435" y="60439"/>
                  </a:lnTo>
                  <a:lnTo>
                    <a:pt x="391744" y="61772"/>
                  </a:lnTo>
                  <a:lnTo>
                    <a:pt x="395097" y="61772"/>
                  </a:lnTo>
                  <a:lnTo>
                    <a:pt x="400113" y="61341"/>
                  </a:lnTo>
                  <a:lnTo>
                    <a:pt x="407873" y="57454"/>
                  </a:lnTo>
                  <a:lnTo>
                    <a:pt x="408495" y="57200"/>
                  </a:lnTo>
                  <a:lnTo>
                    <a:pt x="408495" y="55854"/>
                  </a:lnTo>
                  <a:lnTo>
                    <a:pt x="408419" y="54813"/>
                  </a:lnTo>
                  <a:lnTo>
                    <a:pt x="408139" y="52260"/>
                  </a:lnTo>
                  <a:lnTo>
                    <a:pt x="407797" y="49530"/>
                  </a:lnTo>
                  <a:lnTo>
                    <a:pt x="406374" y="49428"/>
                  </a:lnTo>
                  <a:lnTo>
                    <a:pt x="405409" y="50317"/>
                  </a:lnTo>
                  <a:lnTo>
                    <a:pt x="400202" y="54813"/>
                  </a:lnTo>
                  <a:lnTo>
                    <a:pt x="394919" y="55422"/>
                  </a:lnTo>
                  <a:lnTo>
                    <a:pt x="392087" y="55422"/>
                  </a:lnTo>
                  <a:lnTo>
                    <a:pt x="382130" y="55854"/>
                  </a:lnTo>
                  <a:lnTo>
                    <a:pt x="381076" y="48018"/>
                  </a:lnTo>
                  <a:lnTo>
                    <a:pt x="380809" y="42354"/>
                  </a:lnTo>
                  <a:lnTo>
                    <a:pt x="406806" y="42354"/>
                  </a:lnTo>
                  <a:lnTo>
                    <a:pt x="409016" y="42278"/>
                  </a:lnTo>
                  <a:close/>
                </a:path>
                <a:path w="444500" h="62229">
                  <a:moveTo>
                    <a:pt x="444233" y="19875"/>
                  </a:moveTo>
                  <a:lnTo>
                    <a:pt x="440182" y="19875"/>
                  </a:lnTo>
                  <a:lnTo>
                    <a:pt x="433743" y="20739"/>
                  </a:lnTo>
                  <a:lnTo>
                    <a:pt x="429590" y="30251"/>
                  </a:lnTo>
                  <a:lnTo>
                    <a:pt x="429514" y="21717"/>
                  </a:lnTo>
                  <a:lnTo>
                    <a:pt x="428891" y="20307"/>
                  </a:lnTo>
                  <a:lnTo>
                    <a:pt x="419277" y="20307"/>
                  </a:lnTo>
                  <a:lnTo>
                    <a:pt x="418236" y="21285"/>
                  </a:lnTo>
                  <a:lnTo>
                    <a:pt x="418236" y="59855"/>
                  </a:lnTo>
                  <a:lnTo>
                    <a:pt x="419201" y="60883"/>
                  </a:lnTo>
                  <a:lnTo>
                    <a:pt x="429069" y="60883"/>
                  </a:lnTo>
                  <a:lnTo>
                    <a:pt x="429958" y="59766"/>
                  </a:lnTo>
                  <a:lnTo>
                    <a:pt x="429958" y="32524"/>
                  </a:lnTo>
                  <a:lnTo>
                    <a:pt x="436918" y="29121"/>
                  </a:lnTo>
                  <a:lnTo>
                    <a:pt x="442468" y="28765"/>
                  </a:lnTo>
                  <a:lnTo>
                    <a:pt x="444055" y="28689"/>
                  </a:lnTo>
                  <a:lnTo>
                    <a:pt x="444233" y="28689"/>
                  </a:lnTo>
                  <a:lnTo>
                    <a:pt x="444233" y="1987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1985202" y="685363"/>
              <a:ext cx="1768783" cy="64414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3763510" y="685363"/>
              <a:ext cx="6350" cy="55244"/>
            </a:xfrm>
            <a:custGeom>
              <a:avLst/>
              <a:gdLst/>
              <a:ahLst/>
              <a:cxnLst/>
              <a:rect l="l" t="t" r="r" b="b"/>
              <a:pathLst>
                <a:path w="6350" h="55245">
                  <a:moveTo>
                    <a:pt x="5940" y="0"/>
                  </a:moveTo>
                  <a:lnTo>
                    <a:pt x="0" y="0"/>
                  </a:lnTo>
                  <a:lnTo>
                    <a:pt x="0" y="54705"/>
                  </a:lnTo>
                  <a:lnTo>
                    <a:pt x="5940" y="54705"/>
                  </a:lnTo>
                  <a:lnTo>
                    <a:pt x="594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2846419" y="804284"/>
              <a:ext cx="63950" cy="206584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2238892" y="2109933"/>
              <a:ext cx="640080" cy="135255"/>
            </a:xfrm>
            <a:custGeom>
              <a:avLst/>
              <a:gdLst/>
              <a:ahLst/>
              <a:cxnLst/>
              <a:rect l="l" t="t" r="r" b="b"/>
              <a:pathLst>
                <a:path w="640080" h="135255">
                  <a:moveTo>
                    <a:pt x="639504" y="0"/>
                  </a:moveTo>
                  <a:lnTo>
                    <a:pt x="639504" y="93261"/>
                  </a:lnTo>
                  <a:lnTo>
                    <a:pt x="0" y="93261"/>
                  </a:lnTo>
                  <a:lnTo>
                    <a:pt x="0" y="134637"/>
                  </a:lnTo>
                </a:path>
              </a:pathLst>
            </a:custGeom>
            <a:ln w="1065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2206918" y="2225916"/>
              <a:ext cx="63950" cy="63950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2878396" y="2109933"/>
              <a:ext cx="640080" cy="135255"/>
            </a:xfrm>
            <a:custGeom>
              <a:avLst/>
              <a:gdLst/>
              <a:ahLst/>
              <a:cxnLst/>
              <a:rect l="l" t="t" r="r" b="b"/>
              <a:pathLst>
                <a:path w="640079" h="135255">
                  <a:moveTo>
                    <a:pt x="0" y="0"/>
                  </a:moveTo>
                  <a:lnTo>
                    <a:pt x="0" y="93261"/>
                  </a:lnTo>
                  <a:lnTo>
                    <a:pt x="639497" y="93261"/>
                  </a:lnTo>
                  <a:lnTo>
                    <a:pt x="639497" y="134637"/>
                  </a:lnTo>
                </a:path>
              </a:pathLst>
            </a:custGeom>
            <a:ln w="1065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3485920" y="2225916"/>
              <a:ext cx="63950" cy="63950"/>
            </a:xfrm>
            <a:prstGeom prst="rect">
              <a:avLst/>
            </a:prstGeom>
            <a:blipFill>
              <a:blip r:embed="rId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0" name="object 90"/>
          <p:cNvSpPr txBox="1">
            <a:spLocks noGrp="1"/>
          </p:cNvSpPr>
          <p:nvPr>
            <p:ph type="ftr" sz="quarter" idx="11"/>
          </p:nvPr>
        </p:nvSpPr>
        <p:spPr>
          <a:xfrm>
            <a:off x="273532" y="3143455"/>
            <a:ext cx="2518410" cy="82074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lang="en-US" spc="-5" dirty="0"/>
              <a:t>Remake by Mao Huynh</a:t>
            </a:r>
            <a:endParaRPr spc="-5" dirty="0">
              <a:latin typeface="Noto Sans Mono CJK JP Bold"/>
              <a:cs typeface="Noto Sans Mono CJK JP Bold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2594A6-CEA5-C04F-7272-B5969CF27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60"/>
              </a:spcBef>
            </a:pPr>
            <a:fld id="{81D60167-4931-47E6-BA6A-407CBD079E47}" type="slidenum">
              <a:rPr lang="en-US" spc="-5" smtClean="0"/>
              <a:t>4</a:t>
            </a:fld>
            <a:r>
              <a:rPr lang="en-US" spc="-5"/>
              <a:t>/300</a:t>
            </a:r>
            <a:endParaRPr lang="en-US" spc="-5" dirty="0"/>
          </a:p>
        </p:txBody>
      </p:sp>
    </p:spTree>
  </p:cSld>
  <p:clrMapOvr>
    <a:masterClrMapping/>
  </p:clrMapOvr>
  <p:transition>
    <p:cut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28051"/>
            <a:ext cx="3243872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5" dirty="0">
                <a:latin typeface="LM Sans 17"/>
                <a:cs typeface="LM Sans 17"/>
                <a:hlinkClick r:id="rId2" action="ppaction://hlinksldjump"/>
              </a:rPr>
              <a:t>Using </a:t>
            </a:r>
            <a:r>
              <a:rPr sz="1400" dirty="0">
                <a:latin typeface="LM Sans 17"/>
                <a:cs typeface="LM Sans 17"/>
                <a:hlinkClick r:id="rId2" action="ppaction://hlinksldjump"/>
              </a:rPr>
              <a:t>Yocto </a:t>
            </a:r>
            <a:r>
              <a:rPr sz="1400" spc="10" dirty="0">
                <a:latin typeface="LM Sans 17"/>
                <a:cs typeface="LM Sans 17"/>
                <a:hlinkClick r:id="rId2" action="ppaction://hlinksldjump"/>
              </a:rPr>
              <a:t>Project - </a:t>
            </a:r>
            <a:r>
              <a:rPr sz="1400" spc="15" dirty="0">
                <a:latin typeface="LM Sans 17"/>
                <a:cs typeface="LM Sans 17"/>
                <a:hlinkClick r:id="rId2" action="ppaction://hlinksldjump"/>
              </a:rPr>
              <a:t>advanced</a:t>
            </a:r>
            <a:r>
              <a:rPr sz="1400" spc="-50" dirty="0">
                <a:latin typeface="LM Sans 17"/>
                <a:cs typeface="LM Sans 17"/>
                <a:hlinkClick r:id="rId2" action="ppaction://hlinksldjump"/>
              </a:rPr>
              <a:t> </a:t>
            </a:r>
            <a:r>
              <a:rPr sz="1400" spc="15" dirty="0">
                <a:latin typeface="LM Sans 17"/>
                <a:cs typeface="LM Sans 17"/>
                <a:hlinkClick r:id="rId2" action="ppaction://hlinksldjump"/>
              </a:rPr>
              <a:t>usage</a:t>
            </a:r>
            <a:endParaRPr sz="1400" dirty="0">
              <a:latin typeface="LM Sans 17"/>
              <a:cs typeface="LM Sans 17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title"/>
          </p:nvPr>
        </p:nvSpPr>
        <p:spPr>
          <a:xfrm>
            <a:off x="1206500" y="1352137"/>
            <a:ext cx="2893364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dirty="0">
                <a:hlinkClick r:id="rId3" action="ppaction://hlinksldjump"/>
              </a:rPr>
              <a:t>Advanced</a:t>
            </a:r>
            <a:r>
              <a:rPr sz="2050" spc="-80" dirty="0">
                <a:hlinkClick r:id="rId3" action="ppaction://hlinksldjump"/>
              </a:rPr>
              <a:t> </a:t>
            </a:r>
            <a:r>
              <a:rPr sz="2050" spc="5" dirty="0">
                <a:hlinkClick r:id="rId3" action="ppaction://hlinksldjump"/>
              </a:rPr>
              <a:t>configuration</a:t>
            </a:r>
            <a:endParaRPr sz="2050" dirty="0"/>
          </a:p>
        </p:txBody>
      </p:sp>
      <p:sp>
        <p:nvSpPr>
          <p:cNvPr id="29" name="object 29"/>
          <p:cNvSpPr txBox="1">
            <a:spLocks noGrp="1"/>
          </p:cNvSpPr>
          <p:nvPr>
            <p:ph type="ftr" sz="quarter" idx="11"/>
          </p:nvPr>
        </p:nvSpPr>
        <p:spPr>
          <a:xfrm>
            <a:off x="273532" y="3143455"/>
            <a:ext cx="2518410" cy="82074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lang="en-US" spc="-5" dirty="0"/>
              <a:t>Remake by Mao Huynh</a:t>
            </a:r>
            <a:endParaRPr spc="-5" dirty="0">
              <a:latin typeface="Noto Sans Mono CJK JP Bold"/>
              <a:cs typeface="Noto Sans Mono CJK JP Bold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1ECDAD-4694-5580-4215-0B5AF7D7F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60"/>
              </a:spcBef>
            </a:pPr>
            <a:fld id="{81D60167-4931-47E6-BA6A-407CBD079E47}" type="slidenum">
              <a:rPr lang="en-US" spc="-5" smtClean="0"/>
              <a:t>40</a:t>
            </a:fld>
            <a:r>
              <a:rPr lang="en-US" spc="-5"/>
              <a:t>/300</a:t>
            </a:r>
            <a:endParaRPr lang="en-US" spc="-5" dirty="0"/>
          </a:p>
        </p:txBody>
      </p:sp>
    </p:spTree>
  </p:cSld>
  <p:clrMapOvr>
    <a:masterClrMapping/>
  </p:clrMapOvr>
  <p:transition>
    <p:cut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962" y="28051"/>
            <a:ext cx="1133906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5" dirty="0"/>
              <a:t>Overview</a:t>
            </a:r>
            <a:endParaRPr sz="1400" dirty="0"/>
          </a:p>
        </p:txBody>
      </p:sp>
      <p:sp>
        <p:nvSpPr>
          <p:cNvPr id="26" name="object 26"/>
          <p:cNvSpPr txBox="1">
            <a:spLocks noGrp="1"/>
          </p:cNvSpPr>
          <p:nvPr>
            <p:ph idx="1"/>
          </p:nvPr>
        </p:nvSpPr>
        <p:spPr>
          <a:xfrm>
            <a:off x="444500" y="479425"/>
            <a:ext cx="4756785" cy="190364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214629" indent="-177165">
              <a:lnSpc>
                <a:spcPct val="100000"/>
              </a:lnSpc>
              <a:spcBef>
                <a:spcPts val="434"/>
              </a:spcBef>
              <a:buClr>
                <a:srgbClr val="F47F19"/>
              </a:buClr>
              <a:buFont typeface="MathJax_AMS"/>
              <a:buChar char="▶"/>
              <a:tabLst>
                <a:tab pos="215265" algn="l"/>
              </a:tabLst>
            </a:pPr>
            <a:r>
              <a:rPr sz="1100" spc="-5" dirty="0"/>
              <a:t>The </a:t>
            </a:r>
            <a:r>
              <a:rPr sz="1100" dirty="0"/>
              <a:t>OpenEmbedded </a:t>
            </a:r>
            <a:r>
              <a:rPr sz="1100" spc="-5" dirty="0"/>
              <a:t>build system uses configuration </a:t>
            </a:r>
            <a:r>
              <a:rPr sz="1100" spc="-10" dirty="0"/>
              <a:t>variables </a:t>
            </a:r>
            <a:r>
              <a:rPr sz="1100" spc="-5" dirty="0"/>
              <a:t>to hold</a:t>
            </a:r>
            <a:r>
              <a:rPr sz="1100" spc="-190" dirty="0"/>
              <a:t> </a:t>
            </a:r>
            <a:r>
              <a:rPr sz="1100" spc="-10" dirty="0"/>
              <a:t>information.</a:t>
            </a:r>
            <a:endParaRPr sz="1100" dirty="0"/>
          </a:p>
          <a:p>
            <a:pPr marL="214629" indent="-177165">
              <a:lnSpc>
                <a:spcPct val="100000"/>
              </a:lnSpc>
              <a:spcBef>
                <a:spcPts val="334"/>
              </a:spcBef>
              <a:buClr>
                <a:srgbClr val="F47F19"/>
              </a:buClr>
              <a:buFont typeface="MathJax_AMS"/>
              <a:buChar char="▶"/>
              <a:tabLst>
                <a:tab pos="215265" algn="l"/>
              </a:tabLst>
            </a:pPr>
            <a:r>
              <a:rPr sz="1100" spc="-5" dirty="0"/>
              <a:t>Configuration settings </a:t>
            </a:r>
            <a:r>
              <a:rPr sz="1100" spc="-15" dirty="0"/>
              <a:t>are </a:t>
            </a:r>
            <a:r>
              <a:rPr sz="1100" spc="-5" dirty="0"/>
              <a:t>in upper-case </a:t>
            </a:r>
            <a:r>
              <a:rPr sz="1100" spc="-20" dirty="0"/>
              <a:t>by </a:t>
            </a:r>
            <a:r>
              <a:rPr sz="1100" spc="-5" dirty="0"/>
              <a:t>convention, e.g.</a:t>
            </a:r>
            <a:r>
              <a:rPr sz="1100" spc="130" dirty="0"/>
              <a:t> </a:t>
            </a:r>
            <a:r>
              <a:rPr sz="11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CONF_VERSION</a:t>
            </a:r>
            <a:endParaRPr sz="1100" dirty="0">
              <a:latin typeface="Noto Sans Mono CJK JP Bold"/>
              <a:cs typeface="Noto Sans Mono CJK JP Bold"/>
            </a:endParaRPr>
          </a:p>
          <a:p>
            <a:pPr marL="214629" marR="264160" indent="-177165">
              <a:lnSpc>
                <a:spcPct val="102600"/>
              </a:lnSpc>
              <a:spcBef>
                <a:spcPts val="295"/>
              </a:spcBef>
              <a:buClr>
                <a:srgbClr val="F47F19"/>
              </a:buClr>
              <a:buFont typeface="MathJax_AMS"/>
              <a:buChar char="▶"/>
              <a:tabLst>
                <a:tab pos="215265" algn="l"/>
              </a:tabLst>
            </a:pPr>
            <a:r>
              <a:rPr sz="1100" spc="-55" dirty="0"/>
              <a:t>To </a:t>
            </a:r>
            <a:r>
              <a:rPr sz="1100" spc="-15" dirty="0"/>
              <a:t>make </a:t>
            </a:r>
            <a:r>
              <a:rPr sz="1100" spc="-5" dirty="0"/>
              <a:t>configuration easier, it is </a:t>
            </a:r>
            <a:r>
              <a:rPr sz="1100" dirty="0"/>
              <a:t>possible </a:t>
            </a:r>
            <a:r>
              <a:rPr sz="1100" spc="-5" dirty="0"/>
              <a:t>to prepend, </a:t>
            </a:r>
            <a:r>
              <a:rPr sz="1100" dirty="0"/>
              <a:t>append </a:t>
            </a:r>
            <a:r>
              <a:rPr sz="1100" spc="-20" dirty="0"/>
              <a:t>or </a:t>
            </a:r>
            <a:r>
              <a:rPr sz="1100" spc="-10" dirty="0"/>
              <a:t>define </a:t>
            </a:r>
            <a:r>
              <a:rPr sz="1100" spc="-5" dirty="0"/>
              <a:t>these  </a:t>
            </a:r>
            <a:r>
              <a:rPr sz="1100" spc="-10" dirty="0"/>
              <a:t>variables </a:t>
            </a:r>
            <a:r>
              <a:rPr sz="1100" spc="-5" dirty="0"/>
              <a:t>in a conditional </a:t>
            </a:r>
            <a:r>
              <a:rPr sz="1100" spc="-45" dirty="0"/>
              <a:t>way.</a:t>
            </a:r>
            <a:endParaRPr sz="1100" dirty="0"/>
          </a:p>
          <a:p>
            <a:pPr marL="214629" indent="-177165">
              <a:lnSpc>
                <a:spcPct val="100000"/>
              </a:lnSpc>
              <a:spcBef>
                <a:spcPts val="175"/>
              </a:spcBef>
              <a:buClr>
                <a:srgbClr val="F47F19"/>
              </a:buClr>
              <a:buFont typeface="MathJax_AMS"/>
              <a:buChar char="▶"/>
              <a:tabLst>
                <a:tab pos="215265" algn="l"/>
              </a:tabLst>
            </a:pPr>
            <a:r>
              <a:rPr sz="1100" spc="-15" dirty="0"/>
              <a:t>Variables </a:t>
            </a:r>
            <a:r>
              <a:rPr sz="1100" spc="-10" dirty="0"/>
              <a:t>defined </a:t>
            </a:r>
            <a:r>
              <a:rPr sz="1100" spc="-5" dirty="0"/>
              <a:t>in </a:t>
            </a:r>
            <a:r>
              <a:rPr sz="1100" b="1" spc="-5" dirty="0">
                <a:latin typeface="LM Sans 10"/>
                <a:cs typeface="LM Sans 10"/>
              </a:rPr>
              <a:t>Configuration Files </a:t>
            </a:r>
            <a:r>
              <a:rPr sz="1100" spc="-5" dirty="0"/>
              <a:t>have a </a:t>
            </a:r>
            <a:r>
              <a:rPr sz="1100" b="1" spc="-5" dirty="0">
                <a:latin typeface="LM Sans 10"/>
                <a:cs typeface="LM Sans 10"/>
              </a:rPr>
              <a:t>global</a:t>
            </a:r>
            <a:r>
              <a:rPr sz="1100" b="1" spc="-70" dirty="0">
                <a:latin typeface="LM Sans 10"/>
                <a:cs typeface="LM Sans 10"/>
              </a:rPr>
              <a:t> </a:t>
            </a:r>
            <a:r>
              <a:rPr sz="1100" dirty="0"/>
              <a:t>scope</a:t>
            </a:r>
            <a:endParaRPr sz="1100" dirty="0">
              <a:latin typeface="LM Sans 10"/>
              <a:cs typeface="LM Sans 10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F47F19"/>
              </a:buClr>
              <a:buFont typeface="MathJax_AMS"/>
              <a:buChar char="▶"/>
            </a:pPr>
            <a:endParaRPr sz="1050" dirty="0"/>
          </a:p>
          <a:p>
            <a:pPr marL="214629" indent="-177165">
              <a:lnSpc>
                <a:spcPct val="100000"/>
              </a:lnSpc>
              <a:buClr>
                <a:srgbClr val="F47F19"/>
              </a:buClr>
              <a:buFont typeface="MathJax_AMS"/>
              <a:buChar char="▶"/>
              <a:tabLst>
                <a:tab pos="215265" algn="l"/>
              </a:tabLst>
            </a:pPr>
            <a:r>
              <a:rPr sz="1100" spc="-15" dirty="0"/>
              <a:t>Variables </a:t>
            </a:r>
            <a:r>
              <a:rPr sz="1100" spc="-10" dirty="0"/>
              <a:t>defined </a:t>
            </a:r>
            <a:r>
              <a:rPr sz="1100" spc="-5" dirty="0"/>
              <a:t>in </a:t>
            </a:r>
            <a:r>
              <a:rPr sz="1100" b="1" spc="-5" dirty="0">
                <a:latin typeface="LM Sans 10"/>
                <a:cs typeface="LM Sans 10"/>
              </a:rPr>
              <a:t>Recipes </a:t>
            </a:r>
            <a:r>
              <a:rPr sz="1100" spc="-5" dirty="0"/>
              <a:t>have a </a:t>
            </a:r>
            <a:r>
              <a:rPr sz="1100" b="1" dirty="0">
                <a:latin typeface="LM Sans 10"/>
                <a:cs typeface="LM Sans 10"/>
              </a:rPr>
              <a:t>local</a:t>
            </a:r>
            <a:r>
              <a:rPr sz="1100" b="1" spc="-60" dirty="0">
                <a:latin typeface="LM Sans 10"/>
                <a:cs typeface="LM Sans 10"/>
              </a:rPr>
              <a:t> </a:t>
            </a:r>
            <a:r>
              <a:rPr sz="1100" dirty="0"/>
              <a:t>scope</a:t>
            </a:r>
            <a:endParaRPr sz="1100" dirty="0">
              <a:latin typeface="LM Sans 10"/>
              <a:cs typeface="LM Sans 10"/>
            </a:endParaRPr>
          </a:p>
          <a:p>
            <a:pPr marL="492125" lvl="1" indent="-133350">
              <a:lnSpc>
                <a:spcPct val="100000"/>
              </a:lnSpc>
              <a:spcBef>
                <a:spcPts val="175"/>
              </a:spcBef>
              <a:buClr>
                <a:srgbClr val="F47F19"/>
              </a:buClr>
              <a:buFont typeface="Times New Roman"/>
              <a:buChar char="•"/>
              <a:tabLst>
                <a:tab pos="492759" algn="l"/>
              </a:tabLst>
            </a:pPr>
            <a:r>
              <a:rPr sz="1000" spc="-5" dirty="0">
                <a:latin typeface="LM Sans 10"/>
                <a:cs typeface="LM Sans 10"/>
              </a:rPr>
              <a:t>Files ending in </a:t>
            </a:r>
            <a:r>
              <a:rPr sz="10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.bb</a:t>
            </a:r>
            <a:r>
              <a:rPr sz="1000" spc="-5" dirty="0">
                <a:latin typeface="LM Sans 10"/>
                <a:cs typeface="LM Sans 10"/>
              </a:rPr>
              <a:t>, </a:t>
            </a:r>
            <a:r>
              <a:rPr sz="10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.bbappend </a:t>
            </a:r>
            <a:r>
              <a:rPr sz="1000" spc="-5" dirty="0">
                <a:latin typeface="LM Sans 10"/>
                <a:cs typeface="LM Sans 10"/>
              </a:rPr>
              <a:t>and</a:t>
            </a:r>
            <a:r>
              <a:rPr sz="1000" spc="-170" dirty="0">
                <a:latin typeface="LM Sans 10"/>
                <a:cs typeface="LM Sans 10"/>
              </a:rPr>
              <a:t> </a:t>
            </a:r>
            <a:r>
              <a:rPr sz="10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.bbclass</a:t>
            </a:r>
            <a:endParaRPr sz="1000" dirty="0">
              <a:latin typeface="Noto Sans Mono CJK JP Bold"/>
              <a:cs typeface="Noto Sans Mono CJK JP Bold"/>
            </a:endParaRPr>
          </a:p>
          <a:p>
            <a:pPr marL="214629" indent="-177165">
              <a:lnSpc>
                <a:spcPct val="100000"/>
              </a:lnSpc>
              <a:spcBef>
                <a:spcPts val="355"/>
              </a:spcBef>
              <a:buClr>
                <a:srgbClr val="F47F19"/>
              </a:buClr>
              <a:buFont typeface="MathJax_AMS"/>
              <a:buChar char="▶"/>
              <a:tabLst>
                <a:tab pos="215265" algn="l"/>
              </a:tabLst>
            </a:pPr>
            <a:r>
              <a:rPr sz="1100" spc="-5" dirty="0"/>
              <a:t>Recipes can also access the global</a:t>
            </a:r>
            <a:r>
              <a:rPr sz="1100" spc="-10" dirty="0"/>
              <a:t> </a:t>
            </a:r>
            <a:r>
              <a:rPr sz="1100" dirty="0"/>
              <a:t>scope</a:t>
            </a:r>
          </a:p>
          <a:p>
            <a:pPr marL="214629" indent="-177165">
              <a:lnSpc>
                <a:spcPct val="100000"/>
              </a:lnSpc>
              <a:spcBef>
                <a:spcPts val="330"/>
              </a:spcBef>
              <a:buClr>
                <a:srgbClr val="F47F19"/>
              </a:buClr>
              <a:buFont typeface="MathJax_AMS"/>
              <a:buChar char="▶"/>
              <a:tabLst>
                <a:tab pos="215265" algn="l"/>
              </a:tabLst>
            </a:pPr>
            <a:r>
              <a:rPr sz="1100" spc="-5" dirty="0"/>
              <a:t>All </a:t>
            </a:r>
            <a:r>
              <a:rPr sz="1100" spc="-10" dirty="0"/>
              <a:t>variables </a:t>
            </a:r>
            <a:r>
              <a:rPr sz="1100" spc="-5" dirty="0"/>
              <a:t>can </a:t>
            </a:r>
            <a:r>
              <a:rPr sz="1100" spc="10" dirty="0"/>
              <a:t>be </a:t>
            </a:r>
            <a:r>
              <a:rPr sz="1100" spc="-5" dirty="0"/>
              <a:t>overridden </a:t>
            </a:r>
            <a:r>
              <a:rPr sz="1100" spc="-20" dirty="0"/>
              <a:t>or </a:t>
            </a:r>
            <a:r>
              <a:rPr sz="1100" spc="-5" dirty="0"/>
              <a:t>modified in </a:t>
            </a:r>
            <a:r>
              <a:rPr sz="11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$BUILDDIR/conf/local.conf</a:t>
            </a:r>
            <a:endParaRPr sz="1100" dirty="0">
              <a:latin typeface="Noto Sans Mono CJK JP Bold"/>
              <a:cs typeface="Noto Sans Mono CJK JP Bold"/>
            </a:endParaRPr>
          </a:p>
        </p:txBody>
      </p:sp>
      <p:sp>
        <p:nvSpPr>
          <p:cNvPr id="30" name="object 30"/>
          <p:cNvSpPr txBox="1">
            <a:spLocks noGrp="1"/>
          </p:cNvSpPr>
          <p:nvPr>
            <p:ph type="ftr" sz="quarter" idx="11"/>
          </p:nvPr>
        </p:nvSpPr>
        <p:spPr>
          <a:xfrm>
            <a:off x="273532" y="3143455"/>
            <a:ext cx="2518410" cy="82074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lang="en-US" spc="-5" dirty="0"/>
              <a:t>Remake by Mao Huynh</a:t>
            </a:r>
            <a:endParaRPr spc="-5" dirty="0">
              <a:latin typeface="Noto Sans Mono CJK JP Bold"/>
              <a:cs typeface="Noto Sans Mono CJK JP Bold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68946" y="1665749"/>
            <a:ext cx="127952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4780" indent="-132715">
              <a:lnSpc>
                <a:spcPct val="100000"/>
              </a:lnSpc>
              <a:spcBef>
                <a:spcPts val="95"/>
              </a:spcBef>
              <a:buClr>
                <a:srgbClr val="F47F19"/>
              </a:buClr>
              <a:buFont typeface="Times New Roman"/>
              <a:buChar char="•"/>
              <a:tabLst>
                <a:tab pos="145415" algn="l"/>
              </a:tabLst>
            </a:pPr>
            <a:r>
              <a:rPr sz="1000" spc="-5" dirty="0">
                <a:latin typeface="LM Sans 10"/>
                <a:cs typeface="LM Sans 10"/>
              </a:rPr>
              <a:t>Files ending in</a:t>
            </a:r>
            <a:r>
              <a:rPr sz="1000" spc="-45" dirty="0">
                <a:latin typeface="LM Sans 10"/>
                <a:cs typeface="LM Sans 10"/>
              </a:rPr>
              <a:t> </a:t>
            </a:r>
            <a:r>
              <a:rPr sz="10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.conf</a:t>
            </a:r>
            <a:endParaRPr sz="1000">
              <a:latin typeface="Noto Sans Mono CJK JP Bold"/>
              <a:cs typeface="Noto Sans Mono CJK JP Bold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9D50F8-1115-BFCE-0CEC-50D3A528D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60"/>
              </a:spcBef>
            </a:pPr>
            <a:fld id="{81D60167-4931-47E6-BA6A-407CBD079E47}" type="slidenum">
              <a:rPr lang="en-US" spc="-5" smtClean="0"/>
              <a:t>41</a:t>
            </a:fld>
            <a:r>
              <a:rPr lang="en-US" spc="-5"/>
              <a:t>/300</a:t>
            </a:r>
            <a:endParaRPr lang="en-US" spc="-5" dirty="0"/>
          </a:p>
        </p:txBody>
      </p:sp>
    </p:spTree>
  </p:cSld>
  <p:clrMapOvr>
    <a:masterClrMapping/>
  </p:clrMapOvr>
  <p:transition>
    <p:cut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961" y="28051"/>
            <a:ext cx="2225471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0" dirty="0"/>
              <a:t>Operators </a:t>
            </a:r>
            <a:r>
              <a:rPr sz="1400" spc="15" dirty="0"/>
              <a:t>and</a:t>
            </a:r>
            <a:r>
              <a:rPr sz="1400" spc="-15" dirty="0"/>
              <a:t> </a:t>
            </a:r>
            <a:r>
              <a:rPr sz="1400" spc="10" dirty="0"/>
              <a:t>Overrides</a:t>
            </a:r>
            <a:endParaRPr sz="1400" dirty="0"/>
          </a:p>
        </p:txBody>
      </p:sp>
      <p:sp>
        <p:nvSpPr>
          <p:cNvPr id="29" name="object 29"/>
          <p:cNvSpPr txBox="1">
            <a:spLocks noGrp="1"/>
          </p:cNvSpPr>
          <p:nvPr>
            <p:ph type="ftr" sz="quarter" idx="11"/>
          </p:nvPr>
        </p:nvSpPr>
        <p:spPr>
          <a:xfrm>
            <a:off x="273532" y="3143455"/>
            <a:ext cx="2518410" cy="82074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lang="en-US" spc="-5" dirty="0"/>
              <a:t>Remake by Mao Huynh</a:t>
            </a:r>
            <a:endParaRPr spc="-5" dirty="0">
              <a:latin typeface="Noto Sans Mono CJK JP Bold"/>
              <a:cs typeface="Noto Sans Mono CJK JP Bold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21957" y="614804"/>
            <a:ext cx="4929505" cy="2050414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214629" indent="-177165">
              <a:lnSpc>
                <a:spcPct val="100000"/>
              </a:lnSpc>
              <a:spcBef>
                <a:spcPts val="434"/>
              </a:spcBef>
              <a:buClr>
                <a:srgbClr val="F47F19"/>
              </a:buClr>
              <a:buFont typeface="MathJax_AMS"/>
              <a:buChar char="▶"/>
              <a:tabLst>
                <a:tab pos="215265" algn="l"/>
              </a:tabLst>
            </a:pPr>
            <a:r>
              <a:rPr sz="1100" spc="-10" dirty="0">
                <a:latin typeface="LM Sans 10"/>
                <a:cs typeface="LM Sans 10"/>
              </a:rPr>
              <a:t>BitBake </a:t>
            </a:r>
            <a:r>
              <a:rPr sz="1100" spc="-5" dirty="0">
                <a:latin typeface="LM Sans 10"/>
                <a:cs typeface="LM Sans 10"/>
              </a:rPr>
              <a:t>uses a dedicated set of operators to assign values to</a:t>
            </a:r>
            <a:r>
              <a:rPr sz="1100" spc="-10" dirty="0">
                <a:latin typeface="LM Sans 10"/>
                <a:cs typeface="LM Sans 10"/>
              </a:rPr>
              <a:t> variables</a:t>
            </a:r>
            <a:endParaRPr sz="1100">
              <a:latin typeface="LM Sans 10"/>
              <a:cs typeface="LM Sans 10"/>
            </a:endParaRPr>
          </a:p>
          <a:p>
            <a:pPr marL="214629" indent="-177165">
              <a:lnSpc>
                <a:spcPct val="100000"/>
              </a:lnSpc>
              <a:spcBef>
                <a:spcPts val="334"/>
              </a:spcBef>
              <a:buClr>
                <a:srgbClr val="F47F19"/>
              </a:buClr>
              <a:buFont typeface="MathJax_AMS"/>
              <a:buChar char="▶"/>
              <a:tabLst>
                <a:tab pos="215265" algn="l"/>
              </a:tabLst>
            </a:pPr>
            <a:r>
              <a:rPr sz="1100" spc="-5" dirty="0">
                <a:latin typeface="LM Sans 10"/>
                <a:cs typeface="LM Sans 10"/>
              </a:rPr>
              <a:t>The operators apply their </a:t>
            </a:r>
            <a:r>
              <a:rPr sz="1100" spc="-10" dirty="0">
                <a:latin typeface="LM Sans 10"/>
                <a:cs typeface="LM Sans 10"/>
              </a:rPr>
              <a:t>effect </a:t>
            </a:r>
            <a:r>
              <a:rPr sz="1100" spc="-5" dirty="0">
                <a:latin typeface="LM Sans 10"/>
                <a:cs typeface="LM Sans 10"/>
              </a:rPr>
              <a:t>immediately when</a:t>
            </a:r>
            <a:r>
              <a:rPr sz="1100" spc="-1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executed</a:t>
            </a:r>
            <a:endParaRPr sz="1100">
              <a:latin typeface="LM Sans 10"/>
              <a:cs typeface="LM Sans 10"/>
            </a:endParaRPr>
          </a:p>
          <a:p>
            <a:pPr marL="214629" indent="-177165">
              <a:lnSpc>
                <a:spcPct val="100000"/>
              </a:lnSpc>
              <a:spcBef>
                <a:spcPts val="330"/>
              </a:spcBef>
              <a:buClr>
                <a:srgbClr val="F47F19"/>
              </a:buClr>
              <a:buFont typeface="MathJax_AMS"/>
              <a:buChar char="▶"/>
              <a:tabLst>
                <a:tab pos="215265" algn="l"/>
              </a:tabLst>
            </a:pPr>
            <a:r>
              <a:rPr sz="1100" spc="-5" dirty="0">
                <a:latin typeface="LM Sans 10"/>
                <a:cs typeface="LM Sans 10"/>
              </a:rPr>
              <a:t>The </a:t>
            </a:r>
            <a:r>
              <a:rPr sz="1100" spc="-10" dirty="0">
                <a:latin typeface="LM Sans 10"/>
                <a:cs typeface="LM Sans 10"/>
              </a:rPr>
              <a:t>parsing order </a:t>
            </a:r>
            <a:r>
              <a:rPr sz="1100" spc="-5" dirty="0">
                <a:latin typeface="LM Sans 10"/>
                <a:cs typeface="LM Sans 10"/>
              </a:rPr>
              <a:t>is </a:t>
            </a:r>
            <a:r>
              <a:rPr sz="1100" spc="-10" dirty="0">
                <a:latin typeface="LM Sans 10"/>
                <a:cs typeface="LM Sans 10"/>
              </a:rPr>
              <a:t>difficult </a:t>
            </a:r>
            <a:r>
              <a:rPr sz="1100" spc="-5" dirty="0">
                <a:latin typeface="LM Sans 10"/>
                <a:cs typeface="LM Sans 10"/>
              </a:rPr>
              <a:t>to </a:t>
            </a:r>
            <a:r>
              <a:rPr sz="1100" spc="-10" dirty="0">
                <a:latin typeface="LM Sans 10"/>
                <a:cs typeface="LM Sans 10"/>
              </a:rPr>
              <a:t>predict, </a:t>
            </a:r>
            <a:r>
              <a:rPr sz="1100" spc="-5" dirty="0">
                <a:latin typeface="LM Sans 10"/>
                <a:cs typeface="LM Sans 10"/>
              </a:rPr>
              <a:t>no assumption should </a:t>
            </a:r>
            <a:r>
              <a:rPr sz="1100" spc="10" dirty="0">
                <a:latin typeface="LM Sans 10"/>
                <a:cs typeface="LM Sans 10"/>
              </a:rPr>
              <a:t>be </a:t>
            </a:r>
            <a:r>
              <a:rPr sz="1100" spc="-10" dirty="0">
                <a:latin typeface="LM Sans 10"/>
                <a:cs typeface="LM Sans 10"/>
              </a:rPr>
              <a:t>made </a:t>
            </a:r>
            <a:r>
              <a:rPr sz="1100" dirty="0">
                <a:latin typeface="LM Sans 10"/>
                <a:cs typeface="LM Sans 10"/>
              </a:rPr>
              <a:t>about</a:t>
            </a:r>
            <a:r>
              <a:rPr sz="1100" spc="1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it.</a:t>
            </a:r>
            <a:endParaRPr sz="1100">
              <a:latin typeface="LM Sans 10"/>
              <a:cs typeface="LM Sans 10"/>
            </a:endParaRPr>
          </a:p>
          <a:p>
            <a:pPr marL="214629" indent="-177165">
              <a:lnSpc>
                <a:spcPct val="100000"/>
              </a:lnSpc>
              <a:spcBef>
                <a:spcPts val="335"/>
              </a:spcBef>
              <a:buClr>
                <a:srgbClr val="F47F19"/>
              </a:buClr>
              <a:buFont typeface="MathJax_AMS"/>
              <a:buChar char="▶"/>
              <a:tabLst>
                <a:tab pos="215265" algn="l"/>
              </a:tabLst>
            </a:pPr>
            <a:r>
              <a:rPr sz="1100" spc="-15" dirty="0">
                <a:latin typeface="LM Sans 10"/>
                <a:cs typeface="LM Sans 10"/>
              </a:rPr>
              <a:t>Variables </a:t>
            </a:r>
            <a:r>
              <a:rPr sz="1100" spc="-5" dirty="0">
                <a:latin typeface="LM Sans 10"/>
                <a:cs typeface="LM Sans 10"/>
              </a:rPr>
              <a:t>in the global </a:t>
            </a:r>
            <a:r>
              <a:rPr sz="1100" dirty="0">
                <a:latin typeface="LM Sans 10"/>
                <a:cs typeface="LM Sans 10"/>
              </a:rPr>
              <a:t>scope </a:t>
            </a:r>
            <a:r>
              <a:rPr sz="1100" spc="-10" dirty="0">
                <a:latin typeface="LM Sans 10"/>
                <a:cs typeface="LM Sans 10"/>
              </a:rPr>
              <a:t>therefore </a:t>
            </a:r>
            <a:r>
              <a:rPr sz="1100" spc="-5" dirty="0">
                <a:latin typeface="LM Sans 10"/>
                <a:cs typeface="LM Sans 10"/>
              </a:rPr>
              <a:t>have a value </a:t>
            </a:r>
            <a:r>
              <a:rPr sz="1100" spc="-10" dirty="0">
                <a:latin typeface="LM Sans 10"/>
                <a:cs typeface="LM Sans 10"/>
              </a:rPr>
              <a:t>difficult </a:t>
            </a:r>
            <a:r>
              <a:rPr sz="1100" spc="-5" dirty="0">
                <a:latin typeface="LM Sans 10"/>
                <a:cs typeface="LM Sans 10"/>
              </a:rPr>
              <a:t>to</a:t>
            </a:r>
            <a:r>
              <a:rPr sz="1100" spc="20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predict</a:t>
            </a:r>
            <a:endParaRPr sz="1100">
              <a:latin typeface="LM Sans 10"/>
              <a:cs typeface="LM Sans 10"/>
            </a:endParaRPr>
          </a:p>
          <a:p>
            <a:pPr marL="214629" marR="341630" indent="-177165">
              <a:lnSpc>
                <a:spcPct val="102600"/>
              </a:lnSpc>
              <a:spcBef>
                <a:spcPts val="300"/>
              </a:spcBef>
              <a:buClr>
                <a:srgbClr val="F47F19"/>
              </a:buClr>
              <a:buFont typeface="MathJax_AMS"/>
              <a:buChar char="▶"/>
              <a:tabLst>
                <a:tab pos="215265" algn="l"/>
              </a:tabLst>
            </a:pPr>
            <a:r>
              <a:rPr sz="1100" spc="-10" dirty="0">
                <a:latin typeface="LM Sans 10"/>
                <a:cs typeface="LM Sans 10"/>
              </a:rPr>
              <a:t>Bitbake </a:t>
            </a:r>
            <a:r>
              <a:rPr sz="1100" spc="-5" dirty="0">
                <a:latin typeface="LM Sans 10"/>
                <a:cs typeface="LM Sans 10"/>
              </a:rPr>
              <a:t>supports </a:t>
            </a:r>
            <a:r>
              <a:rPr sz="1100" b="1" spc="-5" dirty="0">
                <a:latin typeface="LM Sans 10"/>
                <a:cs typeface="LM Sans 10"/>
              </a:rPr>
              <a:t>overrides</a:t>
            </a:r>
            <a:r>
              <a:rPr sz="1100" spc="-5" dirty="0">
                <a:latin typeface="LM Sans 10"/>
                <a:cs typeface="LM Sans 10"/>
              </a:rPr>
              <a:t>, to </a:t>
            </a:r>
            <a:r>
              <a:rPr sz="1100" spc="-10" dirty="0">
                <a:latin typeface="LM Sans 10"/>
                <a:cs typeface="LM Sans 10"/>
              </a:rPr>
              <a:t>allow </a:t>
            </a:r>
            <a:r>
              <a:rPr sz="1100" spc="-5" dirty="0">
                <a:latin typeface="LM Sans 10"/>
                <a:cs typeface="LM Sans 10"/>
              </a:rPr>
              <a:t>appending, prepending </a:t>
            </a:r>
            <a:r>
              <a:rPr sz="1100" spc="-20" dirty="0">
                <a:latin typeface="LM Sans 10"/>
                <a:cs typeface="LM Sans 10"/>
              </a:rPr>
              <a:t>or </a:t>
            </a:r>
            <a:r>
              <a:rPr sz="1100" spc="-5" dirty="0">
                <a:latin typeface="LM Sans 10"/>
                <a:cs typeface="LM Sans 10"/>
              </a:rPr>
              <a:t>modifying a  </a:t>
            </a:r>
            <a:r>
              <a:rPr sz="1100" spc="-10" dirty="0">
                <a:latin typeface="LM Sans 10"/>
                <a:cs typeface="LM Sans 10"/>
              </a:rPr>
              <a:t>variable </a:t>
            </a:r>
            <a:r>
              <a:rPr sz="1100" spc="-5" dirty="0">
                <a:latin typeface="LM Sans 10"/>
                <a:cs typeface="LM Sans 10"/>
              </a:rPr>
              <a:t>at expansion time, when the </a:t>
            </a:r>
            <a:r>
              <a:rPr sz="1100" spc="-10" dirty="0">
                <a:latin typeface="LM Sans 10"/>
                <a:cs typeface="LM Sans 10"/>
              </a:rPr>
              <a:t>variable’s </a:t>
            </a:r>
            <a:r>
              <a:rPr sz="1100" spc="-5" dirty="0">
                <a:latin typeface="LM Sans 10"/>
                <a:cs typeface="LM Sans 10"/>
              </a:rPr>
              <a:t>value is</a:t>
            </a:r>
            <a:r>
              <a:rPr sz="110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read</a:t>
            </a:r>
            <a:endParaRPr sz="1100">
              <a:latin typeface="LM Sans 10"/>
              <a:cs typeface="LM Sans 10"/>
            </a:endParaRPr>
          </a:p>
          <a:p>
            <a:pPr marL="214629" indent="-177165">
              <a:lnSpc>
                <a:spcPct val="100000"/>
              </a:lnSpc>
              <a:spcBef>
                <a:spcPts val="335"/>
              </a:spcBef>
              <a:buClr>
                <a:srgbClr val="F47F19"/>
              </a:buClr>
              <a:buFont typeface="MathJax_AMS"/>
              <a:buChar char="▶"/>
              <a:tabLst>
                <a:tab pos="215265" algn="l"/>
              </a:tabLst>
            </a:pPr>
            <a:r>
              <a:rPr sz="1100" spc="-5" dirty="0">
                <a:latin typeface="LM Sans 10"/>
                <a:cs typeface="LM Sans 10"/>
              </a:rPr>
              <a:t>Overrides </a:t>
            </a:r>
            <a:r>
              <a:rPr sz="1100" spc="-15" dirty="0">
                <a:latin typeface="LM Sans 10"/>
                <a:cs typeface="LM Sans 10"/>
              </a:rPr>
              <a:t>are </a:t>
            </a:r>
            <a:r>
              <a:rPr sz="1100" spc="-5" dirty="0">
                <a:latin typeface="LM Sans 10"/>
                <a:cs typeface="LM Sans 10"/>
              </a:rPr>
              <a:t>written as </a:t>
            </a:r>
            <a:r>
              <a:rPr sz="11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VARIABLE_override =</a:t>
            </a:r>
            <a:r>
              <a:rPr sz="1100" spc="-10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 </a:t>
            </a:r>
            <a:r>
              <a:rPr sz="11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"some_value"</a:t>
            </a:r>
            <a:endParaRPr sz="1100">
              <a:latin typeface="Noto Sans Mono CJK JP Bold"/>
              <a:cs typeface="Noto Sans Mono CJK JP Bold"/>
            </a:endParaRPr>
          </a:p>
          <a:p>
            <a:pPr marL="214629" indent="-177165">
              <a:lnSpc>
                <a:spcPct val="100000"/>
              </a:lnSpc>
              <a:spcBef>
                <a:spcPts val="334"/>
              </a:spcBef>
              <a:buClr>
                <a:srgbClr val="F47F19"/>
              </a:buClr>
              <a:buFont typeface="MathJax_AMS"/>
              <a:buChar char="▶"/>
              <a:tabLst>
                <a:tab pos="215265" algn="l"/>
              </a:tabLst>
            </a:pPr>
            <a:r>
              <a:rPr sz="1100" spc="-10" dirty="0">
                <a:latin typeface="LM Sans 10"/>
                <a:cs typeface="LM Sans 10"/>
              </a:rPr>
              <a:t>A </a:t>
            </a:r>
            <a:r>
              <a:rPr sz="1100" spc="-5" dirty="0">
                <a:latin typeface="LM Sans 10"/>
                <a:cs typeface="LM Sans 10"/>
              </a:rPr>
              <a:t>new syntax </a:t>
            </a:r>
            <a:r>
              <a:rPr sz="1100" spc="-15" dirty="0">
                <a:latin typeface="LM Sans 10"/>
                <a:cs typeface="LM Sans 10"/>
              </a:rPr>
              <a:t>was </a:t>
            </a:r>
            <a:r>
              <a:rPr sz="1100" spc="-5" dirty="0">
                <a:latin typeface="LM Sans 10"/>
                <a:cs typeface="LM Sans 10"/>
              </a:rPr>
              <a:t>introduced in </a:t>
            </a:r>
            <a:r>
              <a:rPr sz="1100" spc="-10" dirty="0">
                <a:latin typeface="LM Sans 10"/>
                <a:cs typeface="LM Sans 10"/>
              </a:rPr>
              <a:t>bitbake </a:t>
            </a:r>
            <a:r>
              <a:rPr sz="1100" spc="-5" dirty="0">
                <a:latin typeface="LM Sans 10"/>
                <a:cs typeface="LM Sans 10"/>
              </a:rPr>
              <a:t>: </a:t>
            </a:r>
            <a:r>
              <a:rPr sz="11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VARIABLE:override =</a:t>
            </a:r>
            <a:r>
              <a:rPr sz="1100" spc="114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 </a:t>
            </a:r>
            <a:r>
              <a:rPr sz="11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"some_value"</a:t>
            </a:r>
            <a:endParaRPr sz="1100">
              <a:latin typeface="Noto Sans Mono CJK JP Bold"/>
              <a:cs typeface="Noto Sans Mono CJK JP Bold"/>
            </a:endParaRPr>
          </a:p>
          <a:p>
            <a:pPr marL="214629" marR="741045" indent="-177165">
              <a:lnSpc>
                <a:spcPct val="102600"/>
              </a:lnSpc>
              <a:spcBef>
                <a:spcPts val="295"/>
              </a:spcBef>
              <a:buClr>
                <a:srgbClr val="F47F19"/>
              </a:buClr>
              <a:buFont typeface="MathJax_AMS"/>
              <a:buChar char="▶"/>
              <a:tabLst>
                <a:tab pos="215265" algn="l"/>
              </a:tabLst>
            </a:pPr>
            <a:r>
              <a:rPr sz="1100" spc="-5" dirty="0">
                <a:latin typeface="LM Sans 10"/>
                <a:cs typeface="LM Sans 10"/>
              </a:rPr>
              <a:t>It will </a:t>
            </a:r>
            <a:r>
              <a:rPr sz="1100" spc="10" dirty="0">
                <a:latin typeface="LM Sans 10"/>
                <a:cs typeface="LM Sans 10"/>
              </a:rPr>
              <a:t>be </a:t>
            </a:r>
            <a:r>
              <a:rPr sz="1100" spc="-5" dirty="0">
                <a:latin typeface="LM Sans 10"/>
                <a:cs typeface="LM Sans 10"/>
              </a:rPr>
              <a:t>the new syntax to </a:t>
            </a:r>
            <a:r>
              <a:rPr sz="1100" spc="10" dirty="0">
                <a:latin typeface="LM Sans 10"/>
                <a:cs typeface="LM Sans 10"/>
              </a:rPr>
              <a:t>be </a:t>
            </a:r>
            <a:r>
              <a:rPr sz="1100" spc="-5" dirty="0">
                <a:latin typeface="LM Sans 10"/>
                <a:cs typeface="LM Sans 10"/>
              </a:rPr>
              <a:t>used </a:t>
            </a:r>
            <a:r>
              <a:rPr sz="1100" spc="-10" dirty="0">
                <a:latin typeface="LM Sans 10"/>
                <a:cs typeface="LM Sans 10"/>
              </a:rPr>
              <a:t>starting </a:t>
            </a:r>
            <a:r>
              <a:rPr sz="1100" spc="-5" dirty="0">
                <a:latin typeface="LM Sans 10"/>
                <a:cs typeface="LM Sans 10"/>
              </a:rPr>
              <a:t>with </a:t>
            </a:r>
            <a:r>
              <a:rPr sz="1100" b="1" spc="-5" dirty="0">
                <a:latin typeface="LM Sans 10"/>
                <a:cs typeface="LM Sans 10"/>
              </a:rPr>
              <a:t>Honister</a:t>
            </a:r>
            <a:r>
              <a:rPr sz="1100" spc="-5" dirty="0">
                <a:latin typeface="LM Sans 10"/>
                <a:cs typeface="LM Sans 10"/>
              </a:rPr>
              <a:t>, with</a:t>
            </a:r>
            <a:r>
              <a:rPr sz="1100" spc="-7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no  retrocompatibility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3C062EB-FB12-FFE7-6B05-786F8A7A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60"/>
              </a:spcBef>
            </a:pPr>
            <a:fld id="{81D60167-4931-47E6-BA6A-407CBD079E47}" type="slidenum">
              <a:rPr lang="en-US" spc="-5" smtClean="0"/>
              <a:t>42</a:t>
            </a:fld>
            <a:r>
              <a:rPr lang="en-US" spc="-5"/>
              <a:t>/300</a:t>
            </a:r>
            <a:endParaRPr lang="en-US" spc="-5" dirty="0"/>
          </a:p>
        </p:txBody>
      </p:sp>
    </p:spTree>
  </p:cSld>
  <p:clrMapOvr>
    <a:masterClrMapping/>
  </p:clrMapOvr>
  <p:transition>
    <p:cut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18333"/>
            <a:ext cx="2026577" cy="44820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20" dirty="0"/>
              <a:t>Methods </a:t>
            </a:r>
            <a:r>
              <a:rPr sz="1400" spc="15" dirty="0"/>
              <a:t>and </a:t>
            </a:r>
            <a:r>
              <a:rPr sz="1400" spc="10" dirty="0"/>
              <a:t>conditions</a:t>
            </a:r>
            <a:r>
              <a:rPr sz="1400" spc="-45" dirty="0"/>
              <a:t> </a:t>
            </a:r>
            <a:r>
              <a:rPr sz="1400" spc="15" dirty="0"/>
              <a:t>1/4</a:t>
            </a:r>
            <a:endParaRPr sz="1400" dirty="0"/>
          </a:p>
        </p:txBody>
      </p:sp>
      <p:sp>
        <p:nvSpPr>
          <p:cNvPr id="29" name="object 29"/>
          <p:cNvSpPr txBox="1">
            <a:spLocks noGrp="1"/>
          </p:cNvSpPr>
          <p:nvPr>
            <p:ph type="ftr" sz="quarter" idx="11"/>
          </p:nvPr>
        </p:nvSpPr>
        <p:spPr>
          <a:xfrm>
            <a:off x="273532" y="3143455"/>
            <a:ext cx="2518410" cy="82074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lang="en-US" spc="-5" dirty="0"/>
              <a:t>Remake by Mao Huynh</a:t>
            </a:r>
            <a:endParaRPr spc="-5" dirty="0">
              <a:latin typeface="Noto Sans Mono CJK JP Bold"/>
              <a:cs typeface="Noto Sans Mono CJK JP Bold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71157" y="910334"/>
            <a:ext cx="5026660" cy="1341120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265430" marR="81280" indent="-177165">
              <a:lnSpc>
                <a:spcPts val="1200"/>
              </a:lnSpc>
              <a:spcBef>
                <a:spcPts val="229"/>
              </a:spcBef>
              <a:buClr>
                <a:srgbClr val="F47F19"/>
              </a:buClr>
              <a:buFont typeface="MathJax_AMS"/>
              <a:buChar char="▶"/>
              <a:tabLst>
                <a:tab pos="266065" algn="l"/>
              </a:tabLst>
            </a:pPr>
            <a:r>
              <a:rPr sz="1100" spc="-5" dirty="0">
                <a:latin typeface="LM Sans 10"/>
                <a:cs typeface="LM Sans 10"/>
              </a:rPr>
              <a:t>Append the </a:t>
            </a:r>
            <a:r>
              <a:rPr sz="1100" spc="-20" dirty="0">
                <a:latin typeface="LM Sans 10"/>
                <a:cs typeface="LM Sans 10"/>
              </a:rPr>
              <a:t>keyword </a:t>
            </a:r>
            <a:r>
              <a:rPr sz="11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_append </a:t>
            </a:r>
            <a:r>
              <a:rPr sz="1100" spc="-5" dirty="0">
                <a:latin typeface="LM Sans 10"/>
                <a:cs typeface="LM Sans 10"/>
              </a:rPr>
              <a:t>to a configuration </a:t>
            </a:r>
            <a:r>
              <a:rPr sz="1100" spc="-10" dirty="0">
                <a:latin typeface="LM Sans 10"/>
                <a:cs typeface="LM Sans 10"/>
              </a:rPr>
              <a:t>variable </a:t>
            </a:r>
            <a:r>
              <a:rPr sz="1100" spc="-5" dirty="0">
                <a:latin typeface="LM Sans 10"/>
                <a:cs typeface="LM Sans 10"/>
              </a:rPr>
              <a:t>to add values </a:t>
            </a:r>
            <a:r>
              <a:rPr sz="1100" b="1" spc="-5" dirty="0">
                <a:latin typeface="LM Sans 10"/>
                <a:cs typeface="LM Sans 10"/>
              </a:rPr>
              <a:t>after</a:t>
            </a:r>
            <a:r>
              <a:rPr sz="1100" b="1" spc="-22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the  ones </a:t>
            </a:r>
            <a:r>
              <a:rPr sz="1100" spc="-10" dirty="0">
                <a:latin typeface="LM Sans 10"/>
                <a:cs typeface="LM Sans 10"/>
              </a:rPr>
              <a:t>previously defined </a:t>
            </a:r>
            <a:r>
              <a:rPr sz="1100" spc="-5" dirty="0">
                <a:latin typeface="LM Sans 10"/>
                <a:cs typeface="LM Sans 10"/>
              </a:rPr>
              <a:t>(without</a:t>
            </a:r>
            <a:r>
              <a:rPr sz="110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space).</a:t>
            </a:r>
            <a:endParaRPr sz="1100" dirty="0">
              <a:latin typeface="LM Sans 10"/>
              <a:cs typeface="LM Sans 10"/>
            </a:endParaRPr>
          </a:p>
          <a:p>
            <a:pPr marL="542925" marR="143510" lvl="1" indent="-132715">
              <a:lnSpc>
                <a:spcPct val="100000"/>
              </a:lnSpc>
              <a:spcBef>
                <a:spcPts val="150"/>
              </a:spcBef>
              <a:buClr>
                <a:srgbClr val="F47F19"/>
              </a:buClr>
              <a:buFont typeface="Times New Roman"/>
              <a:buChar char="•"/>
              <a:tabLst>
                <a:tab pos="543560" algn="l"/>
              </a:tabLst>
            </a:pPr>
            <a:r>
              <a:rPr sz="10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IMAGE_INSTALL_append = " dropbear" </a:t>
            </a:r>
            <a:r>
              <a:rPr sz="1000" spc="-5" dirty="0">
                <a:latin typeface="LM Sans 10"/>
                <a:cs typeface="LM Sans 10"/>
              </a:rPr>
              <a:t>adds </a:t>
            </a:r>
            <a:r>
              <a:rPr sz="10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dropbear </a:t>
            </a:r>
            <a:r>
              <a:rPr sz="1000" spc="-5" dirty="0">
                <a:latin typeface="LM Sans 10"/>
                <a:cs typeface="LM Sans 10"/>
              </a:rPr>
              <a:t>to the packages</a:t>
            </a:r>
            <a:r>
              <a:rPr sz="1000" spc="-229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installed  on the</a:t>
            </a:r>
            <a:r>
              <a:rPr sz="1000" spc="-10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image.</a:t>
            </a:r>
            <a:endParaRPr sz="1000" dirty="0">
              <a:latin typeface="LM Sans 10"/>
              <a:cs typeface="LM Sans 10"/>
            </a:endParaRPr>
          </a:p>
          <a:p>
            <a:pPr marL="265430" marR="111125" indent="-177165">
              <a:lnSpc>
                <a:spcPts val="1200"/>
              </a:lnSpc>
              <a:spcBef>
                <a:spcPts val="330"/>
              </a:spcBef>
              <a:buClr>
                <a:srgbClr val="F47F19"/>
              </a:buClr>
              <a:buFont typeface="MathJax_AMS"/>
              <a:buChar char="▶"/>
              <a:tabLst>
                <a:tab pos="266065" algn="l"/>
              </a:tabLst>
            </a:pPr>
            <a:r>
              <a:rPr sz="1100" spc="-5" dirty="0">
                <a:latin typeface="LM Sans 10"/>
                <a:cs typeface="LM Sans 10"/>
              </a:rPr>
              <a:t>Append the </a:t>
            </a:r>
            <a:r>
              <a:rPr sz="1100" spc="-20" dirty="0">
                <a:latin typeface="LM Sans 10"/>
                <a:cs typeface="LM Sans 10"/>
              </a:rPr>
              <a:t>keyword </a:t>
            </a:r>
            <a:r>
              <a:rPr sz="11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_prepend </a:t>
            </a:r>
            <a:r>
              <a:rPr sz="1100" spc="-5" dirty="0">
                <a:latin typeface="LM Sans 10"/>
                <a:cs typeface="LM Sans 10"/>
              </a:rPr>
              <a:t>to add values </a:t>
            </a:r>
            <a:r>
              <a:rPr sz="1100" b="1" spc="-10" dirty="0">
                <a:latin typeface="LM Sans 10"/>
                <a:cs typeface="LM Sans 10"/>
              </a:rPr>
              <a:t>before </a:t>
            </a:r>
            <a:r>
              <a:rPr sz="1100" spc="-5" dirty="0">
                <a:latin typeface="LM Sans 10"/>
                <a:cs typeface="LM Sans 10"/>
              </a:rPr>
              <a:t>the ones </a:t>
            </a:r>
            <a:r>
              <a:rPr sz="1100" spc="-10" dirty="0">
                <a:latin typeface="LM Sans 10"/>
                <a:cs typeface="LM Sans 10"/>
              </a:rPr>
              <a:t>previously</a:t>
            </a:r>
            <a:r>
              <a:rPr sz="1100" spc="-160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defined  </a:t>
            </a:r>
            <a:r>
              <a:rPr sz="1100" spc="-5" dirty="0">
                <a:latin typeface="LM Sans 10"/>
                <a:cs typeface="LM Sans 10"/>
              </a:rPr>
              <a:t>(without</a:t>
            </a:r>
            <a:r>
              <a:rPr sz="1100" spc="-1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space).</a:t>
            </a:r>
            <a:endParaRPr sz="1100" dirty="0">
              <a:latin typeface="LM Sans 10"/>
              <a:cs typeface="LM Sans 10"/>
            </a:endParaRPr>
          </a:p>
          <a:p>
            <a:pPr marL="542925" marR="37465" lvl="1" indent="-132715">
              <a:lnSpc>
                <a:spcPct val="100000"/>
              </a:lnSpc>
              <a:spcBef>
                <a:spcPts val="150"/>
              </a:spcBef>
              <a:buClr>
                <a:srgbClr val="F47F19"/>
              </a:buClr>
              <a:buFont typeface="Times New Roman"/>
              <a:buChar char="•"/>
              <a:tabLst>
                <a:tab pos="543560" algn="l"/>
              </a:tabLst>
            </a:pPr>
            <a:r>
              <a:rPr sz="10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FILESEXTRAPATHS_prepend := "${THISDIR}/${PN}:" </a:t>
            </a:r>
            <a:r>
              <a:rPr sz="1000" spc="-5" dirty="0">
                <a:latin typeface="LM Sans 10"/>
                <a:cs typeface="LM Sans 10"/>
              </a:rPr>
              <a:t>adds the folder to the set</a:t>
            </a:r>
            <a:r>
              <a:rPr sz="1000" spc="-60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of  paths where files </a:t>
            </a:r>
            <a:r>
              <a:rPr sz="1000" spc="-15" dirty="0">
                <a:latin typeface="LM Sans 10"/>
                <a:cs typeface="LM Sans 10"/>
              </a:rPr>
              <a:t>are </a:t>
            </a:r>
            <a:r>
              <a:rPr sz="1000" dirty="0">
                <a:latin typeface="LM Sans 10"/>
                <a:cs typeface="LM Sans 10"/>
              </a:rPr>
              <a:t>located </a:t>
            </a:r>
            <a:r>
              <a:rPr sz="1000" spc="-5" dirty="0">
                <a:latin typeface="LM Sans 10"/>
                <a:cs typeface="LM Sans 10"/>
              </a:rPr>
              <a:t>(in a </a:t>
            </a:r>
            <a:r>
              <a:rPr sz="1000" dirty="0">
                <a:latin typeface="LM Sans 10"/>
                <a:cs typeface="LM Sans 10"/>
              </a:rPr>
              <a:t>recipe).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29F8EC3-A9CA-9C24-D91C-9D7CDB08D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60"/>
              </a:spcBef>
            </a:pPr>
            <a:fld id="{81D60167-4931-47E6-BA6A-407CBD079E47}" type="slidenum">
              <a:rPr lang="en-US" spc="-5" smtClean="0"/>
              <a:t>43</a:t>
            </a:fld>
            <a:r>
              <a:rPr lang="en-US" spc="-5"/>
              <a:t>/300</a:t>
            </a:r>
            <a:endParaRPr lang="en-US" spc="-5" dirty="0"/>
          </a:p>
        </p:txBody>
      </p:sp>
    </p:spTree>
  </p:cSld>
  <p:clrMapOvr>
    <a:masterClrMapping/>
  </p:clrMapOvr>
  <p:transition>
    <p:cut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378" y="178086"/>
            <a:ext cx="205295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20" dirty="0"/>
              <a:t>Methods </a:t>
            </a:r>
            <a:r>
              <a:rPr sz="1400" spc="15" dirty="0"/>
              <a:t>and </a:t>
            </a:r>
            <a:r>
              <a:rPr sz="1400" spc="10" dirty="0"/>
              <a:t>conditions</a:t>
            </a:r>
            <a:r>
              <a:rPr sz="1400" spc="-45" dirty="0"/>
              <a:t> </a:t>
            </a:r>
            <a:r>
              <a:rPr sz="1400" spc="15" dirty="0"/>
              <a:t>2/4</a:t>
            </a:r>
            <a:endParaRPr sz="1400" dirty="0"/>
          </a:p>
        </p:txBody>
      </p:sp>
      <p:sp>
        <p:nvSpPr>
          <p:cNvPr id="31" name="object 31"/>
          <p:cNvSpPr txBox="1">
            <a:spLocks noGrp="1"/>
          </p:cNvSpPr>
          <p:nvPr>
            <p:ph type="ftr" sz="quarter" idx="11"/>
          </p:nvPr>
        </p:nvSpPr>
        <p:spPr>
          <a:xfrm>
            <a:off x="273532" y="3143455"/>
            <a:ext cx="2518410" cy="82074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lang="en-US" spc="-5" dirty="0"/>
              <a:t>Remake by Mao Huynh</a:t>
            </a:r>
            <a:endParaRPr spc="-5" dirty="0">
              <a:latin typeface="Noto Sans Mono CJK JP Bold"/>
              <a:cs typeface="Noto Sans Mono CJK JP Bold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68946" y="1253596"/>
            <a:ext cx="231521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4780" indent="-132715">
              <a:lnSpc>
                <a:spcPct val="100000"/>
              </a:lnSpc>
              <a:spcBef>
                <a:spcPts val="95"/>
              </a:spcBef>
              <a:buClr>
                <a:srgbClr val="F47F19"/>
              </a:buClr>
              <a:buFont typeface="Times New Roman"/>
              <a:buChar char="•"/>
              <a:tabLst>
                <a:tab pos="145415" algn="l"/>
              </a:tabLst>
            </a:pPr>
            <a:r>
              <a:rPr sz="10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IMAGE_INSTALL_remove =</a:t>
            </a:r>
            <a:r>
              <a:rPr sz="1000" spc="-1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 </a:t>
            </a:r>
            <a:r>
              <a:rPr sz="1000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"i2c-tools"</a:t>
            </a:r>
            <a:endParaRPr sz="1000">
              <a:latin typeface="Noto Sans Mono CJK JP Bold"/>
              <a:cs typeface="Noto Sans Mono CJK JP Bold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21957" y="912620"/>
            <a:ext cx="4770755" cy="1014094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214629" marR="462280" indent="-177165">
              <a:lnSpc>
                <a:spcPts val="1200"/>
              </a:lnSpc>
              <a:spcBef>
                <a:spcPts val="229"/>
              </a:spcBef>
              <a:buClr>
                <a:srgbClr val="F47F19"/>
              </a:buClr>
              <a:buFont typeface="MathJax_AMS"/>
              <a:buChar char="▶"/>
              <a:tabLst>
                <a:tab pos="215265" algn="l"/>
              </a:tabLst>
            </a:pPr>
            <a:r>
              <a:rPr sz="1100" spc="-5" dirty="0">
                <a:latin typeface="LM Sans 10"/>
                <a:cs typeface="LM Sans 10"/>
              </a:rPr>
              <a:t>Append the </a:t>
            </a:r>
            <a:r>
              <a:rPr sz="1100" spc="-20" dirty="0">
                <a:latin typeface="LM Sans 10"/>
                <a:cs typeface="LM Sans 10"/>
              </a:rPr>
              <a:t>keyword </a:t>
            </a:r>
            <a:r>
              <a:rPr sz="11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_remove </a:t>
            </a:r>
            <a:r>
              <a:rPr sz="1100" spc="-5" dirty="0">
                <a:latin typeface="LM Sans 10"/>
                <a:cs typeface="LM Sans 10"/>
              </a:rPr>
              <a:t>to a configuration </a:t>
            </a:r>
            <a:r>
              <a:rPr sz="1100" spc="-10" dirty="0">
                <a:latin typeface="LM Sans 10"/>
                <a:cs typeface="LM Sans 10"/>
              </a:rPr>
              <a:t>variable </a:t>
            </a:r>
            <a:r>
              <a:rPr sz="1100" spc="-5" dirty="0">
                <a:latin typeface="LM Sans 10"/>
                <a:cs typeface="LM Sans 10"/>
              </a:rPr>
              <a:t>to remove</a:t>
            </a:r>
            <a:r>
              <a:rPr sz="1100" spc="-19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all  occurrences of a value within a configuration</a:t>
            </a:r>
            <a:r>
              <a:rPr sz="1100" spc="-10" dirty="0">
                <a:latin typeface="LM Sans 10"/>
                <a:cs typeface="LM Sans 10"/>
              </a:rPr>
              <a:t> variable.</a:t>
            </a:r>
            <a:endParaRPr sz="1100">
              <a:latin typeface="LM Sans 10"/>
              <a:cs typeface="LM Sans 10"/>
            </a:endParaRPr>
          </a:p>
          <a:p>
            <a:pPr>
              <a:lnSpc>
                <a:spcPct val="100000"/>
              </a:lnSpc>
              <a:buClr>
                <a:srgbClr val="F47F19"/>
              </a:buClr>
              <a:buFont typeface="MathJax_AMS"/>
              <a:buChar char="▶"/>
            </a:pPr>
            <a:endParaRPr sz="1150">
              <a:latin typeface="LM Sans 10"/>
              <a:cs typeface="LM Sans 10"/>
            </a:endParaRPr>
          </a:p>
          <a:p>
            <a:pPr marL="214629" marR="30480" indent="-177165">
              <a:lnSpc>
                <a:spcPts val="1200"/>
              </a:lnSpc>
              <a:buClr>
                <a:srgbClr val="F47F19"/>
              </a:buClr>
              <a:buFont typeface="MathJax_AMS"/>
              <a:buChar char="▶"/>
              <a:tabLst>
                <a:tab pos="215265" algn="l"/>
              </a:tabLst>
            </a:pPr>
            <a:r>
              <a:rPr sz="1100" spc="-5" dirty="0">
                <a:latin typeface="LM Sans 10"/>
                <a:cs typeface="LM Sans 10"/>
              </a:rPr>
              <a:t>Append the machine </a:t>
            </a:r>
            <a:r>
              <a:rPr sz="1100" spc="-10" dirty="0">
                <a:latin typeface="LM Sans 10"/>
                <a:cs typeface="LM Sans 10"/>
              </a:rPr>
              <a:t>name </a:t>
            </a:r>
            <a:r>
              <a:rPr sz="1100" spc="-5" dirty="0">
                <a:latin typeface="LM Sans 10"/>
                <a:cs typeface="LM Sans 10"/>
              </a:rPr>
              <a:t>to only </a:t>
            </a:r>
            <a:r>
              <a:rPr sz="1100" spc="-10" dirty="0">
                <a:latin typeface="LM Sans 10"/>
                <a:cs typeface="LM Sans 10"/>
              </a:rPr>
              <a:t>define </a:t>
            </a:r>
            <a:r>
              <a:rPr sz="1100" spc="-5" dirty="0">
                <a:latin typeface="LM Sans 10"/>
                <a:cs typeface="LM Sans 10"/>
              </a:rPr>
              <a:t>a configuration </a:t>
            </a:r>
            <a:r>
              <a:rPr sz="1100" spc="-10" dirty="0">
                <a:latin typeface="LM Sans 10"/>
                <a:cs typeface="LM Sans 10"/>
              </a:rPr>
              <a:t>variable </a:t>
            </a:r>
            <a:r>
              <a:rPr sz="1100" spc="-15" dirty="0">
                <a:latin typeface="LM Sans 10"/>
                <a:cs typeface="LM Sans 10"/>
              </a:rPr>
              <a:t>for </a:t>
            </a:r>
            <a:r>
              <a:rPr sz="1100" spc="-5" dirty="0">
                <a:latin typeface="LM Sans 10"/>
                <a:cs typeface="LM Sans 10"/>
              </a:rPr>
              <a:t>a given  machine. It tries to match with values from </a:t>
            </a:r>
            <a:r>
              <a:rPr sz="11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MACHINEOVERRIDES </a:t>
            </a:r>
            <a:r>
              <a:rPr sz="1100" spc="-5" dirty="0">
                <a:latin typeface="LM Sans 10"/>
                <a:cs typeface="LM Sans 10"/>
              </a:rPr>
              <a:t>which</a:t>
            </a:r>
            <a:r>
              <a:rPr sz="1100" spc="-114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include </a:t>
            </a:r>
            <a:r>
              <a:rPr sz="1100" spc="-5" dirty="0">
                <a:solidFill>
                  <a:srgbClr val="7F7F7F"/>
                </a:solidFill>
                <a:latin typeface="LM Sans 10"/>
                <a:cs typeface="LM Sans 10"/>
              </a:rPr>
              <a:t> </a:t>
            </a:r>
            <a:r>
              <a:rPr sz="11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MACHINE </a:t>
            </a:r>
            <a:r>
              <a:rPr sz="1100" spc="-5" dirty="0">
                <a:latin typeface="LM Sans 10"/>
                <a:cs typeface="LM Sans 10"/>
              </a:rPr>
              <a:t>and</a:t>
            </a:r>
            <a:r>
              <a:rPr sz="1100" spc="-195" dirty="0">
                <a:latin typeface="LM Sans 10"/>
                <a:cs typeface="LM Sans 10"/>
              </a:rPr>
              <a:t> </a:t>
            </a:r>
            <a:r>
              <a:rPr sz="11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SOC_FAMILY</a:t>
            </a:r>
            <a:r>
              <a:rPr sz="1100" spc="-5" dirty="0">
                <a:latin typeface="LM Sans 10"/>
                <a:cs typeface="LM Sans 10"/>
              </a:rPr>
              <a:t>.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68946" y="1924181"/>
            <a:ext cx="4378325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4780" marR="5080" indent="-132715">
              <a:lnSpc>
                <a:spcPct val="100000"/>
              </a:lnSpc>
              <a:spcBef>
                <a:spcPts val="95"/>
              </a:spcBef>
              <a:buClr>
                <a:srgbClr val="F47F19"/>
              </a:buClr>
              <a:buFont typeface="Times New Roman"/>
              <a:buChar char="•"/>
              <a:tabLst>
                <a:tab pos="145415" algn="l"/>
              </a:tabLst>
            </a:pPr>
            <a:r>
              <a:rPr sz="10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KERNEL_DEVICETREE_beaglebone = </a:t>
            </a:r>
            <a:r>
              <a:rPr sz="1000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"am335x-bone.dtb" </a:t>
            </a:r>
            <a:r>
              <a:rPr sz="1000" spc="-5" dirty="0">
                <a:latin typeface="LM Sans 10"/>
                <a:cs typeface="LM Sans 10"/>
              </a:rPr>
              <a:t>tells to use the</a:t>
            </a:r>
            <a:r>
              <a:rPr sz="1000" spc="-110" dirty="0">
                <a:latin typeface="LM Sans 10"/>
                <a:cs typeface="LM Sans 10"/>
              </a:rPr>
              <a:t> </a:t>
            </a:r>
            <a:r>
              <a:rPr sz="1000" spc="-10" dirty="0">
                <a:latin typeface="LM Sans 10"/>
                <a:cs typeface="LM Sans 10"/>
              </a:rPr>
              <a:t>kernel  </a:t>
            </a:r>
            <a:r>
              <a:rPr sz="1000" spc="-5" dirty="0">
                <a:latin typeface="LM Sans 10"/>
                <a:cs typeface="LM Sans 10"/>
              </a:rPr>
              <a:t>device tree </a:t>
            </a:r>
            <a:r>
              <a:rPr sz="1000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am335x-bone.dtb </a:t>
            </a:r>
            <a:r>
              <a:rPr sz="1000" spc="-5" dirty="0">
                <a:latin typeface="LM Sans 10"/>
                <a:cs typeface="LM Sans 10"/>
              </a:rPr>
              <a:t>only when the machine is</a:t>
            </a:r>
            <a:r>
              <a:rPr sz="1000" spc="-160" dirty="0">
                <a:latin typeface="LM Sans 10"/>
                <a:cs typeface="LM Sans 10"/>
              </a:rPr>
              <a:t> </a:t>
            </a:r>
            <a:r>
              <a:rPr sz="10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beaglebone</a:t>
            </a:r>
            <a:r>
              <a:rPr sz="1000" spc="-5" dirty="0">
                <a:latin typeface="LM Sans 10"/>
                <a:cs typeface="LM Sans 10"/>
              </a:rPr>
              <a:t>.</a:t>
            </a:r>
            <a:endParaRPr sz="1000">
              <a:latin typeface="LM Sans 10"/>
              <a:cs typeface="LM Sans 1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541FB0E-A8EE-813E-1584-BD688C3C3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60"/>
              </a:spcBef>
            </a:pPr>
            <a:fld id="{81D60167-4931-47E6-BA6A-407CBD079E47}" type="slidenum">
              <a:rPr lang="en-US" spc="-5" smtClean="0"/>
              <a:t>44</a:t>
            </a:fld>
            <a:r>
              <a:rPr lang="en-US" spc="-5"/>
              <a:t>/300</a:t>
            </a:r>
            <a:endParaRPr lang="en-US" spc="-5" dirty="0"/>
          </a:p>
        </p:txBody>
      </p:sp>
    </p:spTree>
  </p:cSld>
  <p:clrMapOvr>
    <a:masterClrMapping/>
  </p:clrMapOvr>
  <p:transition>
    <p:cut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500" y="142980"/>
            <a:ext cx="205295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20" dirty="0"/>
              <a:t>Methods </a:t>
            </a:r>
            <a:r>
              <a:rPr sz="1400" spc="15" dirty="0"/>
              <a:t>and </a:t>
            </a:r>
            <a:r>
              <a:rPr sz="1400" spc="10" dirty="0"/>
              <a:t>conditions</a:t>
            </a:r>
            <a:r>
              <a:rPr sz="1400" spc="-45" dirty="0"/>
              <a:t> </a:t>
            </a:r>
            <a:r>
              <a:rPr sz="1400" spc="15" dirty="0"/>
              <a:t>3/4</a:t>
            </a:r>
            <a:endParaRPr sz="1400" dirty="0"/>
          </a:p>
        </p:txBody>
      </p:sp>
      <p:sp>
        <p:nvSpPr>
          <p:cNvPr id="29" name="object 29"/>
          <p:cNvSpPr txBox="1">
            <a:spLocks noGrp="1"/>
          </p:cNvSpPr>
          <p:nvPr>
            <p:ph type="ftr" sz="quarter" idx="11"/>
          </p:nvPr>
        </p:nvSpPr>
        <p:spPr>
          <a:xfrm>
            <a:off x="273532" y="3143455"/>
            <a:ext cx="2518410" cy="82074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lang="en-US" spc="-5" dirty="0"/>
              <a:t>Remake by Mao Huynh</a:t>
            </a:r>
            <a:endParaRPr spc="-5" dirty="0">
              <a:latin typeface="Noto Sans Mono CJK JP Bold"/>
              <a:cs typeface="Noto Sans Mono CJK JP Bold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45757" y="826882"/>
            <a:ext cx="4832985" cy="1554480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290830" indent="-177165">
              <a:lnSpc>
                <a:spcPct val="100000"/>
              </a:lnSpc>
              <a:spcBef>
                <a:spcPts val="275"/>
              </a:spcBef>
              <a:buClr>
                <a:srgbClr val="F47F19"/>
              </a:buClr>
              <a:buFont typeface="MathJax_AMS"/>
              <a:buChar char="▶"/>
              <a:tabLst>
                <a:tab pos="291465" algn="l"/>
              </a:tabLst>
            </a:pPr>
            <a:r>
              <a:rPr sz="1100" spc="-5" dirty="0">
                <a:latin typeface="LM Sans 10"/>
                <a:cs typeface="LM Sans 10"/>
              </a:rPr>
              <a:t>The </a:t>
            </a:r>
            <a:r>
              <a:rPr sz="1100" spc="-10" dirty="0">
                <a:latin typeface="LM Sans 10"/>
                <a:cs typeface="LM Sans 10"/>
              </a:rPr>
              <a:t>previous </a:t>
            </a:r>
            <a:r>
              <a:rPr sz="1100" spc="-5" dirty="0">
                <a:latin typeface="LM Sans 10"/>
                <a:cs typeface="LM Sans 10"/>
              </a:rPr>
              <a:t>methods can </a:t>
            </a:r>
            <a:r>
              <a:rPr sz="1100" spc="10" dirty="0">
                <a:latin typeface="LM Sans 10"/>
                <a:cs typeface="LM Sans 10"/>
              </a:rPr>
              <a:t>be</a:t>
            </a:r>
            <a:r>
              <a:rPr sz="1100" spc="-5" dirty="0">
                <a:latin typeface="LM Sans 10"/>
                <a:cs typeface="LM Sans 10"/>
              </a:rPr>
              <a:t> combined.</a:t>
            </a:r>
            <a:endParaRPr sz="1100">
              <a:latin typeface="LM Sans 10"/>
              <a:cs typeface="LM Sans 10"/>
            </a:endParaRPr>
          </a:p>
          <a:p>
            <a:pPr marL="290830" indent="-177165">
              <a:lnSpc>
                <a:spcPct val="100000"/>
              </a:lnSpc>
              <a:spcBef>
                <a:spcPts val="175"/>
              </a:spcBef>
              <a:buClr>
                <a:srgbClr val="F47F19"/>
              </a:buClr>
              <a:buFont typeface="MathJax_AMS"/>
              <a:buChar char="▶"/>
              <a:tabLst>
                <a:tab pos="291465" algn="l"/>
              </a:tabLst>
            </a:pPr>
            <a:r>
              <a:rPr sz="1100" spc="-5" dirty="0">
                <a:latin typeface="LM Sans 10"/>
                <a:cs typeface="LM Sans 10"/>
              </a:rPr>
              <a:t>If </a:t>
            </a:r>
            <a:r>
              <a:rPr sz="1100" spc="-25" dirty="0">
                <a:latin typeface="LM Sans 10"/>
                <a:cs typeface="LM Sans 10"/>
              </a:rPr>
              <a:t>we</a:t>
            </a:r>
            <a:r>
              <a:rPr sz="1100" spc="-1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define:</a:t>
            </a:r>
            <a:endParaRPr sz="1100">
              <a:latin typeface="LM Sans 10"/>
              <a:cs typeface="LM Sans 10"/>
            </a:endParaRPr>
          </a:p>
          <a:p>
            <a:pPr marL="568325" lvl="1" indent="-133350">
              <a:lnSpc>
                <a:spcPts val="1200"/>
              </a:lnSpc>
              <a:spcBef>
                <a:spcPts val="175"/>
              </a:spcBef>
              <a:buClr>
                <a:srgbClr val="F47F19"/>
              </a:buClr>
              <a:buFont typeface="Times New Roman"/>
              <a:buChar char="•"/>
              <a:tabLst>
                <a:tab pos="568960" algn="l"/>
              </a:tabLst>
            </a:pPr>
            <a:r>
              <a:rPr sz="10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IMAGE_INSTALL = "busybox</a:t>
            </a:r>
            <a:r>
              <a:rPr sz="1000" spc="-10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 </a:t>
            </a:r>
            <a:r>
              <a:rPr sz="1000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mtd-utils"</a:t>
            </a:r>
            <a:endParaRPr sz="1000">
              <a:latin typeface="Noto Sans Mono CJK JP Bold"/>
              <a:cs typeface="Noto Sans Mono CJK JP Bold"/>
            </a:endParaRPr>
          </a:p>
          <a:p>
            <a:pPr marL="568325" lvl="1" indent="-133350">
              <a:lnSpc>
                <a:spcPts val="1195"/>
              </a:lnSpc>
              <a:buClr>
                <a:srgbClr val="F47F19"/>
              </a:buClr>
              <a:buFont typeface="Times New Roman"/>
              <a:buChar char="•"/>
              <a:tabLst>
                <a:tab pos="568960" algn="l"/>
              </a:tabLst>
            </a:pPr>
            <a:r>
              <a:rPr sz="10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IMAGE_INSTALL_append = "</a:t>
            </a:r>
            <a:r>
              <a:rPr sz="1000" spc="-10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 </a:t>
            </a:r>
            <a:r>
              <a:rPr sz="10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dropbear"</a:t>
            </a:r>
            <a:endParaRPr sz="1000">
              <a:latin typeface="Noto Sans Mono CJK JP Bold"/>
              <a:cs typeface="Noto Sans Mono CJK JP Bold"/>
            </a:endParaRPr>
          </a:p>
          <a:p>
            <a:pPr marL="568325" lvl="1" indent="-133350">
              <a:lnSpc>
                <a:spcPts val="1200"/>
              </a:lnSpc>
              <a:buClr>
                <a:srgbClr val="F47F19"/>
              </a:buClr>
              <a:buFont typeface="Times New Roman"/>
              <a:buChar char="•"/>
              <a:tabLst>
                <a:tab pos="568960" algn="l"/>
              </a:tabLst>
            </a:pPr>
            <a:r>
              <a:rPr sz="10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IMAGE_INSTALL_append_beaglebone = " </a:t>
            </a:r>
            <a:r>
              <a:rPr sz="1000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i2c-tools"</a:t>
            </a:r>
            <a:endParaRPr sz="1000">
              <a:latin typeface="Noto Sans Mono CJK JP Bold"/>
              <a:cs typeface="Noto Sans Mono CJK JP Bold"/>
            </a:endParaRPr>
          </a:p>
          <a:p>
            <a:pPr marL="290830" indent="-177165">
              <a:lnSpc>
                <a:spcPct val="100000"/>
              </a:lnSpc>
              <a:spcBef>
                <a:spcPts val="195"/>
              </a:spcBef>
              <a:buClr>
                <a:srgbClr val="F47F19"/>
              </a:buClr>
              <a:buFont typeface="MathJax_AMS"/>
              <a:buChar char="▶"/>
              <a:tabLst>
                <a:tab pos="291465" algn="l"/>
              </a:tabLst>
            </a:pPr>
            <a:r>
              <a:rPr sz="1100" spc="-5" dirty="0">
                <a:latin typeface="LM Sans 10"/>
                <a:cs typeface="LM Sans 10"/>
              </a:rPr>
              <a:t>The resulting configuration </a:t>
            </a:r>
            <a:r>
              <a:rPr sz="1100" spc="-10" dirty="0">
                <a:latin typeface="LM Sans 10"/>
                <a:cs typeface="LM Sans 10"/>
              </a:rPr>
              <a:t>variable </a:t>
            </a:r>
            <a:r>
              <a:rPr sz="1100" spc="-5" dirty="0">
                <a:latin typeface="LM Sans 10"/>
                <a:cs typeface="LM Sans 10"/>
              </a:rPr>
              <a:t>will </a:t>
            </a:r>
            <a:r>
              <a:rPr sz="1100" spc="5" dirty="0">
                <a:latin typeface="LM Sans 10"/>
                <a:cs typeface="LM Sans 10"/>
              </a:rPr>
              <a:t>be:</a:t>
            </a:r>
            <a:endParaRPr sz="1100">
              <a:latin typeface="LM Sans 10"/>
              <a:cs typeface="LM Sans 10"/>
            </a:endParaRPr>
          </a:p>
          <a:p>
            <a:pPr marL="568325" marR="30480" lvl="1" indent="-132715">
              <a:lnSpc>
                <a:spcPct val="100000"/>
              </a:lnSpc>
              <a:spcBef>
                <a:spcPts val="175"/>
              </a:spcBef>
              <a:buClr>
                <a:srgbClr val="F47F19"/>
              </a:buClr>
              <a:buFont typeface="Times New Roman"/>
              <a:buChar char="•"/>
              <a:tabLst>
                <a:tab pos="568960" algn="l"/>
              </a:tabLst>
            </a:pPr>
            <a:r>
              <a:rPr sz="10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IMAGE_INSTALL = "busybox </a:t>
            </a:r>
            <a:r>
              <a:rPr sz="1000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mtd-utils </a:t>
            </a:r>
            <a:r>
              <a:rPr sz="10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dropbear </a:t>
            </a:r>
            <a:r>
              <a:rPr sz="1000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i2c-tools" </a:t>
            </a:r>
            <a:r>
              <a:rPr sz="1000" spc="-5" dirty="0">
                <a:latin typeface="LM Sans 10"/>
                <a:cs typeface="LM Sans 10"/>
              </a:rPr>
              <a:t>if the</a:t>
            </a:r>
            <a:r>
              <a:rPr sz="1000" spc="-95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machine  </a:t>
            </a:r>
            <a:r>
              <a:rPr sz="1000" dirty="0">
                <a:latin typeface="LM Sans 10"/>
                <a:cs typeface="LM Sans 10"/>
              </a:rPr>
              <a:t>being </a:t>
            </a:r>
            <a:r>
              <a:rPr sz="1000" spc="-5" dirty="0">
                <a:latin typeface="LM Sans 10"/>
                <a:cs typeface="LM Sans 10"/>
              </a:rPr>
              <a:t>built is</a:t>
            </a:r>
            <a:r>
              <a:rPr sz="1000" spc="-15" dirty="0">
                <a:latin typeface="LM Sans 10"/>
                <a:cs typeface="LM Sans 10"/>
              </a:rPr>
              <a:t> </a:t>
            </a:r>
            <a:r>
              <a:rPr sz="10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beaglebone</a:t>
            </a:r>
            <a:r>
              <a:rPr sz="1000" spc="-5" dirty="0">
                <a:latin typeface="LM Sans 10"/>
                <a:cs typeface="LM Sans 10"/>
              </a:rPr>
              <a:t>.</a:t>
            </a:r>
            <a:endParaRPr sz="1000">
              <a:latin typeface="LM Sans 10"/>
              <a:cs typeface="LM Sans 10"/>
            </a:endParaRPr>
          </a:p>
          <a:p>
            <a:pPr marL="568325" lvl="1" indent="-133350">
              <a:lnSpc>
                <a:spcPts val="1190"/>
              </a:lnSpc>
              <a:buClr>
                <a:srgbClr val="F47F19"/>
              </a:buClr>
              <a:buFont typeface="Times New Roman"/>
              <a:buChar char="•"/>
              <a:tabLst>
                <a:tab pos="568960" algn="l"/>
              </a:tabLst>
            </a:pPr>
            <a:r>
              <a:rPr sz="10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IMAGE_INSTALL = "busybox </a:t>
            </a:r>
            <a:r>
              <a:rPr sz="1000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mtd-utils </a:t>
            </a:r>
            <a:r>
              <a:rPr sz="10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dropbear"</a:t>
            </a:r>
            <a:r>
              <a:rPr sz="1000" spc="-16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 </a:t>
            </a:r>
            <a:r>
              <a:rPr sz="1000" spc="-5" dirty="0">
                <a:latin typeface="LM Sans 10"/>
                <a:cs typeface="LM Sans 10"/>
              </a:rPr>
              <a:t>otherwise.</a:t>
            </a:r>
            <a:endParaRPr sz="1000">
              <a:latin typeface="LM Sans 10"/>
              <a:cs typeface="LM Sans 10"/>
            </a:endParaRPr>
          </a:p>
        </p:txBody>
      </p:sp>
      <p:sp>
        <p:nvSpPr>
          <p:cNvPr id="31" name="Slide Number Placeholder 30">
            <a:extLst>
              <a:ext uri="{FF2B5EF4-FFF2-40B4-BE49-F238E27FC236}">
                <a16:creationId xmlns:a16="http://schemas.microsoft.com/office/drawing/2014/main" id="{E78ED0BA-87FA-3C3C-7006-C45700411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60"/>
              </a:spcBef>
            </a:pPr>
            <a:fld id="{81D60167-4931-47E6-BA6A-407CBD079E47}" type="slidenum">
              <a:rPr lang="en-US" spc="-5" smtClean="0"/>
              <a:t>45</a:t>
            </a:fld>
            <a:r>
              <a:rPr lang="en-US" spc="-5"/>
              <a:t>/300</a:t>
            </a:r>
            <a:endParaRPr lang="en-US" spc="-5" dirty="0"/>
          </a:p>
        </p:txBody>
      </p:sp>
    </p:spTree>
  </p:cSld>
  <p:clrMapOvr>
    <a:masterClrMapping/>
  </p:clrMapOvr>
  <p:transition>
    <p:cut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19321"/>
            <a:ext cx="205295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20" dirty="0"/>
              <a:t>Methods </a:t>
            </a:r>
            <a:r>
              <a:rPr sz="1400" spc="15" dirty="0"/>
              <a:t>and </a:t>
            </a:r>
            <a:r>
              <a:rPr sz="1400" spc="10" dirty="0"/>
              <a:t>conditions</a:t>
            </a:r>
            <a:r>
              <a:rPr sz="1400" spc="-45" dirty="0"/>
              <a:t> </a:t>
            </a:r>
            <a:r>
              <a:rPr sz="1400" spc="15" dirty="0"/>
              <a:t>4/4</a:t>
            </a:r>
            <a:endParaRPr sz="1400" dirty="0"/>
          </a:p>
        </p:txBody>
      </p:sp>
      <p:sp>
        <p:nvSpPr>
          <p:cNvPr id="29" name="object 29"/>
          <p:cNvSpPr txBox="1">
            <a:spLocks noGrp="1"/>
          </p:cNvSpPr>
          <p:nvPr>
            <p:ph type="ftr" sz="quarter" idx="11"/>
          </p:nvPr>
        </p:nvSpPr>
        <p:spPr>
          <a:xfrm>
            <a:off x="273532" y="3143455"/>
            <a:ext cx="2518410" cy="82074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lang="en-US" spc="-5" dirty="0"/>
              <a:t>Remake by Mao Huynh</a:t>
            </a:r>
            <a:endParaRPr spc="-5" dirty="0">
              <a:latin typeface="Noto Sans Mono CJK JP Bold"/>
              <a:cs typeface="Noto Sans Mono CJK JP Bold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83857" y="844090"/>
            <a:ext cx="3517900" cy="148082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252729" indent="-177165">
              <a:lnSpc>
                <a:spcPct val="100000"/>
              </a:lnSpc>
              <a:spcBef>
                <a:spcPts val="434"/>
              </a:spcBef>
              <a:buClr>
                <a:srgbClr val="F47F19"/>
              </a:buClr>
              <a:buFont typeface="MathJax_AMS"/>
              <a:buChar char="▶"/>
              <a:tabLst>
                <a:tab pos="253365" algn="l"/>
              </a:tabLst>
            </a:pPr>
            <a:r>
              <a:rPr sz="1100" spc="-5" dirty="0">
                <a:latin typeface="LM Sans 10"/>
                <a:cs typeface="LM Sans 10"/>
              </a:rPr>
              <a:t>The most specific </a:t>
            </a:r>
            <a:r>
              <a:rPr sz="1100" spc="-10" dirty="0">
                <a:latin typeface="LM Sans 10"/>
                <a:cs typeface="LM Sans 10"/>
              </a:rPr>
              <a:t>variable takes</a:t>
            </a:r>
            <a:r>
              <a:rPr sz="1100" spc="-5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precedence.</a:t>
            </a:r>
            <a:endParaRPr sz="1100">
              <a:latin typeface="LM Sans 10"/>
              <a:cs typeface="LM Sans 10"/>
            </a:endParaRPr>
          </a:p>
          <a:p>
            <a:pPr marL="252729" indent="-177165">
              <a:lnSpc>
                <a:spcPct val="100000"/>
              </a:lnSpc>
              <a:spcBef>
                <a:spcPts val="334"/>
              </a:spcBef>
              <a:buClr>
                <a:srgbClr val="F47F19"/>
              </a:buClr>
              <a:buFont typeface="MathJax_AMS"/>
              <a:buChar char="▶"/>
              <a:tabLst>
                <a:tab pos="253365" algn="l"/>
              </a:tabLst>
            </a:pPr>
            <a:r>
              <a:rPr sz="1100" spc="-5" dirty="0">
                <a:latin typeface="LM Sans 10"/>
                <a:cs typeface="LM Sans 10"/>
              </a:rPr>
              <a:t>Example:</a:t>
            </a:r>
            <a:endParaRPr sz="1100">
              <a:latin typeface="LM Sans 10"/>
              <a:cs typeface="LM Sans 10"/>
            </a:endParaRPr>
          </a:p>
          <a:p>
            <a:pPr marL="252729" marR="68580">
              <a:lnSpc>
                <a:spcPct val="101499"/>
              </a:lnSpc>
              <a:spcBef>
                <a:spcPts val="155"/>
              </a:spcBef>
            </a:pPr>
            <a:r>
              <a:rPr sz="900" spc="-5" dirty="0">
                <a:solidFill>
                  <a:srgbClr val="878787"/>
                </a:solidFill>
                <a:latin typeface="Noto Sans Mono CJK JP Bold"/>
                <a:cs typeface="Noto Sans Mono CJK JP Bold"/>
              </a:rPr>
              <a:t>IMAGE_INSTALL_beaglebone = "busybox mtd-utils i2c-tools"  IMAGE_INSTALL = "busybox mtd-utils"</a:t>
            </a:r>
            <a:endParaRPr sz="900">
              <a:latin typeface="Noto Sans Mono CJK JP Bold"/>
              <a:cs typeface="Noto Sans Mono CJK JP Bold"/>
            </a:endParaRPr>
          </a:p>
          <a:p>
            <a:pPr marL="252729" indent="-177165">
              <a:lnSpc>
                <a:spcPct val="100000"/>
              </a:lnSpc>
              <a:spcBef>
                <a:spcPts val="215"/>
              </a:spcBef>
              <a:buClr>
                <a:srgbClr val="F47F19"/>
              </a:buClr>
              <a:buFont typeface="MathJax_AMS"/>
              <a:buChar char="▶"/>
              <a:tabLst>
                <a:tab pos="253365" algn="l"/>
              </a:tabLst>
            </a:pPr>
            <a:r>
              <a:rPr sz="1100" spc="-5" dirty="0">
                <a:latin typeface="LM Sans 10"/>
                <a:cs typeface="LM Sans 10"/>
              </a:rPr>
              <a:t>If the machine is</a:t>
            </a:r>
            <a:r>
              <a:rPr sz="1100" spc="-85" dirty="0">
                <a:latin typeface="LM Sans 10"/>
                <a:cs typeface="LM Sans 10"/>
              </a:rPr>
              <a:t> </a:t>
            </a:r>
            <a:r>
              <a:rPr sz="11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beaglebone</a:t>
            </a:r>
            <a:r>
              <a:rPr sz="1100" spc="-5" dirty="0">
                <a:latin typeface="LM Sans 10"/>
                <a:cs typeface="LM Sans 10"/>
              </a:rPr>
              <a:t>:</a:t>
            </a:r>
            <a:endParaRPr sz="1100">
              <a:latin typeface="LM Sans 10"/>
              <a:cs typeface="LM Sans 10"/>
            </a:endParaRPr>
          </a:p>
          <a:p>
            <a:pPr marL="530225" lvl="1" indent="-133350">
              <a:lnSpc>
                <a:spcPct val="100000"/>
              </a:lnSpc>
              <a:spcBef>
                <a:spcPts val="175"/>
              </a:spcBef>
              <a:buClr>
                <a:srgbClr val="F47F19"/>
              </a:buClr>
              <a:buFont typeface="Times New Roman"/>
              <a:buChar char="•"/>
              <a:tabLst>
                <a:tab pos="530860" algn="l"/>
              </a:tabLst>
            </a:pPr>
            <a:r>
              <a:rPr sz="10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IMAGE_INSTALL = "busybox </a:t>
            </a:r>
            <a:r>
              <a:rPr sz="1000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mtd-utils</a:t>
            </a:r>
            <a:r>
              <a:rPr sz="1000" spc="10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 </a:t>
            </a:r>
            <a:r>
              <a:rPr sz="1000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i2c-tools"</a:t>
            </a:r>
            <a:endParaRPr sz="1000">
              <a:latin typeface="Noto Sans Mono CJK JP Bold"/>
              <a:cs typeface="Noto Sans Mono CJK JP Bold"/>
            </a:endParaRPr>
          </a:p>
          <a:p>
            <a:pPr marL="252729" indent="-177165">
              <a:lnSpc>
                <a:spcPct val="100000"/>
              </a:lnSpc>
              <a:spcBef>
                <a:spcPts val="195"/>
              </a:spcBef>
              <a:buClr>
                <a:srgbClr val="F47F19"/>
              </a:buClr>
              <a:buFont typeface="MathJax_AMS"/>
              <a:buChar char="▶"/>
              <a:tabLst>
                <a:tab pos="253365" algn="l"/>
              </a:tabLst>
            </a:pPr>
            <a:r>
              <a:rPr sz="1100" spc="-5" dirty="0">
                <a:latin typeface="LM Sans 10"/>
                <a:cs typeface="LM Sans 10"/>
              </a:rPr>
              <a:t>Otherwise:</a:t>
            </a:r>
            <a:endParaRPr sz="1100">
              <a:latin typeface="LM Sans 10"/>
              <a:cs typeface="LM Sans 10"/>
            </a:endParaRPr>
          </a:p>
          <a:p>
            <a:pPr marL="530225" lvl="1" indent="-133350">
              <a:lnSpc>
                <a:spcPct val="100000"/>
              </a:lnSpc>
              <a:spcBef>
                <a:spcPts val="175"/>
              </a:spcBef>
              <a:buClr>
                <a:srgbClr val="F47F19"/>
              </a:buClr>
              <a:buFont typeface="Times New Roman"/>
              <a:buChar char="•"/>
              <a:tabLst>
                <a:tab pos="530860" algn="l"/>
              </a:tabLst>
            </a:pPr>
            <a:r>
              <a:rPr sz="10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IMAGE_INSTALL = "busybox</a:t>
            </a:r>
            <a:r>
              <a:rPr sz="1000" spc="-10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 </a:t>
            </a:r>
            <a:r>
              <a:rPr sz="1000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mtd-utils"</a:t>
            </a:r>
            <a:endParaRPr sz="1000">
              <a:latin typeface="Noto Sans Mono CJK JP Bold"/>
              <a:cs typeface="Noto Sans Mono CJK JP Bold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D898BDB-97FA-E414-E937-1847D056C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60"/>
              </a:spcBef>
            </a:pPr>
            <a:fld id="{81D60167-4931-47E6-BA6A-407CBD079E47}" type="slidenum">
              <a:rPr lang="en-US" spc="-5" smtClean="0"/>
              <a:t>46</a:t>
            </a:fld>
            <a:r>
              <a:rPr lang="en-US" spc="-5"/>
              <a:t>/300</a:t>
            </a:r>
            <a:endParaRPr lang="en-US" spc="-5" dirty="0"/>
          </a:p>
        </p:txBody>
      </p:sp>
    </p:spTree>
  </p:cSld>
  <p:clrMapOvr>
    <a:masterClrMapping/>
  </p:clrMapOvr>
  <p:transition>
    <p:cut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05" y="19321"/>
            <a:ext cx="1015657" cy="44820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0" dirty="0"/>
              <a:t>Operators</a:t>
            </a:r>
            <a:r>
              <a:rPr sz="1400" spc="-45" dirty="0"/>
              <a:t> </a:t>
            </a:r>
            <a:r>
              <a:rPr sz="1400" spc="15" dirty="0"/>
              <a:t>1/2</a:t>
            </a:r>
            <a:endParaRPr sz="1400" dirty="0"/>
          </a:p>
        </p:txBody>
      </p:sp>
      <p:sp>
        <p:nvSpPr>
          <p:cNvPr id="29" name="object 29"/>
          <p:cNvSpPr txBox="1">
            <a:spLocks noGrp="1"/>
          </p:cNvSpPr>
          <p:nvPr>
            <p:ph type="ftr" sz="quarter" idx="11"/>
          </p:nvPr>
        </p:nvSpPr>
        <p:spPr>
          <a:xfrm>
            <a:off x="273532" y="3143455"/>
            <a:ext cx="2518410" cy="82074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lang="en-US" spc="-5" dirty="0"/>
              <a:t>Remake by Mao Huynh</a:t>
            </a:r>
            <a:endParaRPr spc="-5" dirty="0">
              <a:latin typeface="Noto Sans Mono CJK JP Bold"/>
              <a:cs typeface="Noto Sans Mono CJK JP Bold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21957" y="793049"/>
            <a:ext cx="4493895" cy="1624965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35"/>
              </a:spcBef>
            </a:pPr>
            <a:r>
              <a:rPr sz="1650" spc="-15" baseline="5050" dirty="0">
                <a:solidFill>
                  <a:srgbClr val="F47F19"/>
                </a:solidFill>
                <a:latin typeface="MathJax_AMS"/>
                <a:cs typeface="MathJax_AMS"/>
              </a:rPr>
              <a:t>▶ </a:t>
            </a:r>
            <a:r>
              <a:rPr sz="1100" spc="-15" dirty="0">
                <a:latin typeface="LM Sans 10"/>
                <a:cs typeface="LM Sans 10"/>
              </a:rPr>
              <a:t>Various </a:t>
            </a:r>
            <a:r>
              <a:rPr sz="1100" spc="-5" dirty="0">
                <a:latin typeface="LM Sans 10"/>
                <a:cs typeface="LM Sans 10"/>
              </a:rPr>
              <a:t>operators can </a:t>
            </a:r>
            <a:r>
              <a:rPr sz="1100" spc="10" dirty="0">
                <a:latin typeface="LM Sans 10"/>
                <a:cs typeface="LM Sans 10"/>
              </a:rPr>
              <a:t>be </a:t>
            </a:r>
            <a:r>
              <a:rPr sz="1100" spc="-5" dirty="0">
                <a:latin typeface="LM Sans 10"/>
                <a:cs typeface="LM Sans 10"/>
              </a:rPr>
              <a:t>used to assign values to configuration</a:t>
            </a:r>
            <a:r>
              <a:rPr sz="1100" spc="-15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variables:</a:t>
            </a:r>
            <a:endParaRPr sz="1100">
              <a:latin typeface="LM Sans 10"/>
              <a:cs typeface="LM Sans 10"/>
            </a:endParaRPr>
          </a:p>
          <a:p>
            <a:pPr marL="826769">
              <a:lnSpc>
                <a:spcPct val="100000"/>
              </a:lnSpc>
              <a:spcBef>
                <a:spcPts val="235"/>
              </a:spcBef>
            </a:pPr>
            <a:r>
              <a:rPr sz="1100" spc="-10" dirty="0">
                <a:solidFill>
                  <a:srgbClr val="3333B2"/>
                </a:solidFill>
                <a:latin typeface="LM Sans 10"/>
                <a:cs typeface="LM Sans 10"/>
              </a:rPr>
              <a:t>= </a:t>
            </a:r>
            <a:r>
              <a:rPr sz="1100" spc="-5" dirty="0">
                <a:latin typeface="LM Sans 10"/>
                <a:cs typeface="LM Sans 10"/>
              </a:rPr>
              <a:t>expand the value when using the</a:t>
            </a:r>
            <a:r>
              <a:rPr sz="1100" spc="-190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variable</a:t>
            </a:r>
            <a:endParaRPr sz="1100">
              <a:latin typeface="LM Sans 10"/>
              <a:cs typeface="LM Sans 10"/>
            </a:endParaRPr>
          </a:p>
          <a:p>
            <a:pPr marL="788670">
              <a:lnSpc>
                <a:spcPct val="100000"/>
              </a:lnSpc>
              <a:spcBef>
                <a:spcPts val="35"/>
              </a:spcBef>
            </a:pPr>
            <a:r>
              <a:rPr sz="1100" spc="-5" dirty="0">
                <a:solidFill>
                  <a:srgbClr val="3333B2"/>
                </a:solidFill>
                <a:latin typeface="LM Sans 10"/>
                <a:cs typeface="LM Sans 10"/>
              </a:rPr>
              <a:t>:= </a:t>
            </a:r>
            <a:r>
              <a:rPr sz="1100" spc="-5" dirty="0">
                <a:latin typeface="LM Sans 10"/>
                <a:cs typeface="LM Sans 10"/>
              </a:rPr>
              <a:t>immediately expand the</a:t>
            </a:r>
            <a:r>
              <a:rPr sz="1100" spc="-19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value</a:t>
            </a:r>
            <a:endParaRPr sz="1100">
              <a:latin typeface="LM Sans 10"/>
              <a:cs typeface="LM Sans 10"/>
            </a:endParaRPr>
          </a:p>
          <a:p>
            <a:pPr marL="719455">
              <a:lnSpc>
                <a:spcPct val="100000"/>
              </a:lnSpc>
              <a:spcBef>
                <a:spcPts val="35"/>
              </a:spcBef>
            </a:pPr>
            <a:r>
              <a:rPr sz="1100" spc="-10" dirty="0">
                <a:solidFill>
                  <a:srgbClr val="3333B2"/>
                </a:solidFill>
                <a:latin typeface="LM Sans 10"/>
                <a:cs typeface="LM Sans 10"/>
              </a:rPr>
              <a:t>+= </a:t>
            </a:r>
            <a:r>
              <a:rPr sz="1100" dirty="0">
                <a:latin typeface="LM Sans 10"/>
                <a:cs typeface="LM Sans 10"/>
              </a:rPr>
              <a:t>append </a:t>
            </a:r>
            <a:r>
              <a:rPr sz="1100" spc="-5" dirty="0">
                <a:latin typeface="LM Sans 10"/>
                <a:cs typeface="LM Sans 10"/>
              </a:rPr>
              <a:t>(with</a:t>
            </a:r>
            <a:r>
              <a:rPr sz="1100" spc="-19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space)</a:t>
            </a:r>
            <a:endParaRPr sz="1100">
              <a:latin typeface="LM Sans 10"/>
              <a:cs typeface="LM Sans 10"/>
            </a:endParaRPr>
          </a:p>
          <a:p>
            <a:pPr marL="719455">
              <a:lnSpc>
                <a:spcPct val="100000"/>
              </a:lnSpc>
              <a:spcBef>
                <a:spcPts val="35"/>
              </a:spcBef>
            </a:pPr>
            <a:r>
              <a:rPr sz="1100" spc="-10" dirty="0">
                <a:solidFill>
                  <a:srgbClr val="3333B2"/>
                </a:solidFill>
                <a:latin typeface="LM Sans 10"/>
                <a:cs typeface="LM Sans 10"/>
              </a:rPr>
              <a:t>=+ </a:t>
            </a:r>
            <a:r>
              <a:rPr sz="1100" spc="-5" dirty="0">
                <a:latin typeface="LM Sans 10"/>
                <a:cs typeface="LM Sans 10"/>
              </a:rPr>
              <a:t>prepend (with</a:t>
            </a:r>
            <a:r>
              <a:rPr sz="1100" spc="-18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space)</a:t>
            </a:r>
            <a:endParaRPr sz="1100">
              <a:latin typeface="LM Sans 10"/>
              <a:cs typeface="LM Sans 10"/>
            </a:endParaRPr>
          </a:p>
          <a:p>
            <a:pPr marL="788670">
              <a:lnSpc>
                <a:spcPct val="100000"/>
              </a:lnSpc>
              <a:spcBef>
                <a:spcPts val="35"/>
              </a:spcBef>
            </a:pPr>
            <a:r>
              <a:rPr sz="1100" spc="-5" dirty="0">
                <a:solidFill>
                  <a:srgbClr val="3333B2"/>
                </a:solidFill>
                <a:latin typeface="LM Sans 10"/>
                <a:cs typeface="LM Sans 10"/>
              </a:rPr>
              <a:t>.= </a:t>
            </a:r>
            <a:r>
              <a:rPr sz="1100" dirty="0">
                <a:latin typeface="LM Sans 10"/>
                <a:cs typeface="LM Sans 10"/>
              </a:rPr>
              <a:t>append </a:t>
            </a:r>
            <a:r>
              <a:rPr sz="1100" spc="-5" dirty="0">
                <a:latin typeface="LM Sans 10"/>
                <a:cs typeface="LM Sans 10"/>
              </a:rPr>
              <a:t>(without</a:t>
            </a:r>
            <a:r>
              <a:rPr sz="1100" spc="-20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space)</a:t>
            </a:r>
            <a:endParaRPr sz="1100">
              <a:latin typeface="LM Sans 10"/>
              <a:cs typeface="LM Sans 10"/>
            </a:endParaRPr>
          </a:p>
          <a:p>
            <a:pPr marL="788670">
              <a:lnSpc>
                <a:spcPct val="100000"/>
              </a:lnSpc>
              <a:spcBef>
                <a:spcPts val="35"/>
              </a:spcBef>
            </a:pPr>
            <a:r>
              <a:rPr sz="1100" spc="-5" dirty="0">
                <a:solidFill>
                  <a:srgbClr val="3333B2"/>
                </a:solidFill>
                <a:latin typeface="LM Sans 10"/>
                <a:cs typeface="LM Sans 10"/>
              </a:rPr>
              <a:t>=. </a:t>
            </a:r>
            <a:r>
              <a:rPr sz="1100" spc="-5" dirty="0">
                <a:latin typeface="LM Sans 10"/>
                <a:cs typeface="LM Sans 10"/>
              </a:rPr>
              <a:t>prepend (without</a:t>
            </a:r>
            <a:r>
              <a:rPr sz="1100" spc="-19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space)</a:t>
            </a:r>
            <a:endParaRPr sz="1100">
              <a:latin typeface="LM Sans 10"/>
              <a:cs typeface="LM Sans 10"/>
            </a:endParaRPr>
          </a:p>
          <a:p>
            <a:pPr marL="761365">
              <a:lnSpc>
                <a:spcPct val="100000"/>
              </a:lnSpc>
              <a:spcBef>
                <a:spcPts val="35"/>
              </a:spcBef>
            </a:pPr>
            <a:r>
              <a:rPr sz="1100" spc="-10" dirty="0">
                <a:solidFill>
                  <a:srgbClr val="3333B2"/>
                </a:solidFill>
                <a:latin typeface="LM Sans 10"/>
                <a:cs typeface="LM Sans 10"/>
              </a:rPr>
              <a:t>?= </a:t>
            </a:r>
            <a:r>
              <a:rPr sz="1100" spc="-5" dirty="0">
                <a:latin typeface="LM Sans 10"/>
                <a:cs typeface="LM Sans 10"/>
              </a:rPr>
              <a:t>assign if no other value </a:t>
            </a:r>
            <a:r>
              <a:rPr sz="1100" spc="-15" dirty="0">
                <a:latin typeface="LM Sans 10"/>
                <a:cs typeface="LM Sans 10"/>
              </a:rPr>
              <a:t>was </a:t>
            </a:r>
            <a:r>
              <a:rPr sz="1100" spc="-10" dirty="0">
                <a:latin typeface="LM Sans 10"/>
                <a:cs typeface="LM Sans 10"/>
              </a:rPr>
              <a:t>previously</a:t>
            </a:r>
            <a:r>
              <a:rPr sz="1100" spc="-17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assigned</a:t>
            </a:r>
            <a:endParaRPr sz="1100">
              <a:latin typeface="LM Sans 10"/>
              <a:cs typeface="LM Sans 10"/>
            </a:endParaRPr>
          </a:p>
          <a:p>
            <a:pPr marL="695960">
              <a:lnSpc>
                <a:spcPct val="100000"/>
              </a:lnSpc>
              <a:spcBef>
                <a:spcPts val="35"/>
              </a:spcBef>
            </a:pPr>
            <a:r>
              <a:rPr sz="1100" spc="-10" dirty="0">
                <a:solidFill>
                  <a:srgbClr val="3333B2"/>
                </a:solidFill>
                <a:latin typeface="LM Sans 10"/>
                <a:cs typeface="LM Sans 10"/>
              </a:rPr>
              <a:t>??= </a:t>
            </a:r>
            <a:r>
              <a:rPr sz="1100" spc="-5" dirty="0">
                <a:latin typeface="LM Sans 10"/>
                <a:cs typeface="LM Sans 10"/>
              </a:rPr>
              <a:t>same as </a:t>
            </a:r>
            <a:r>
              <a:rPr sz="1100" spc="-10" dirty="0">
                <a:latin typeface="LM Sans 10"/>
                <a:cs typeface="LM Sans 10"/>
              </a:rPr>
              <a:t>previous, </a:t>
            </a:r>
            <a:r>
              <a:rPr sz="1100" spc="-5" dirty="0">
                <a:latin typeface="LM Sans 10"/>
                <a:cs typeface="LM Sans 10"/>
              </a:rPr>
              <a:t>with a </a:t>
            </a:r>
            <a:r>
              <a:rPr sz="1100" spc="-20" dirty="0">
                <a:latin typeface="LM Sans 10"/>
                <a:cs typeface="LM Sans 10"/>
              </a:rPr>
              <a:t>lower</a:t>
            </a:r>
            <a:r>
              <a:rPr sz="1100" spc="-175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precedence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432062A-688E-6553-D1A9-E66ED55C2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60"/>
              </a:spcBef>
            </a:pPr>
            <a:fld id="{81D60167-4931-47E6-BA6A-407CBD079E47}" type="slidenum">
              <a:rPr lang="en-US" spc="-5" smtClean="0"/>
              <a:t>47</a:t>
            </a:fld>
            <a:r>
              <a:rPr lang="en-US" spc="-5"/>
              <a:t>/300</a:t>
            </a:r>
            <a:endParaRPr lang="en-US" spc="-5" dirty="0"/>
          </a:p>
        </p:txBody>
      </p:sp>
    </p:spTree>
  </p:cSld>
  <p:clrMapOvr>
    <a:masterClrMapping/>
  </p:clrMapOvr>
  <p:transition>
    <p:cut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611" y="19592"/>
            <a:ext cx="104203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0" dirty="0"/>
              <a:t>Operators</a:t>
            </a:r>
            <a:r>
              <a:rPr sz="1400" spc="-45" dirty="0"/>
              <a:t> </a:t>
            </a:r>
            <a:r>
              <a:rPr sz="1400" spc="15" dirty="0"/>
              <a:t>2/2</a:t>
            </a:r>
            <a:endParaRPr sz="1400" dirty="0"/>
          </a:p>
        </p:txBody>
      </p:sp>
      <p:sp>
        <p:nvSpPr>
          <p:cNvPr id="29" name="object 29"/>
          <p:cNvSpPr txBox="1">
            <a:spLocks noGrp="1"/>
          </p:cNvSpPr>
          <p:nvPr>
            <p:ph type="ftr" sz="quarter" idx="11"/>
          </p:nvPr>
        </p:nvSpPr>
        <p:spPr>
          <a:xfrm>
            <a:off x="273532" y="3143455"/>
            <a:ext cx="2518410" cy="82074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lang="en-US" spc="-5" dirty="0"/>
              <a:t>Remake by Mao Huynh</a:t>
            </a:r>
            <a:endParaRPr spc="-5" dirty="0">
              <a:latin typeface="Noto Sans Mono CJK JP Bold"/>
              <a:cs typeface="Noto Sans Mono CJK JP Bold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96557" y="1180793"/>
            <a:ext cx="4906010" cy="670560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240029" marR="55880" indent="-177165">
              <a:lnSpc>
                <a:spcPts val="1200"/>
              </a:lnSpc>
              <a:spcBef>
                <a:spcPts val="229"/>
              </a:spcBef>
              <a:buClr>
                <a:srgbClr val="F47F19"/>
              </a:buClr>
              <a:buFont typeface="MathJax_AMS"/>
              <a:buChar char="▶"/>
              <a:tabLst>
                <a:tab pos="240665" algn="l"/>
              </a:tabLst>
            </a:pPr>
            <a:r>
              <a:rPr sz="1100" spc="-15" dirty="0">
                <a:latin typeface="LM Sans 10"/>
                <a:cs typeface="LM Sans 10"/>
              </a:rPr>
              <a:t>Avoid</a:t>
            </a:r>
            <a:r>
              <a:rPr sz="1100" spc="-1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using</a:t>
            </a:r>
            <a:r>
              <a:rPr sz="1100" spc="-10" dirty="0">
                <a:latin typeface="LM Sans 10"/>
                <a:cs typeface="LM Sans 10"/>
              </a:rPr>
              <a:t> </a:t>
            </a:r>
            <a:r>
              <a:rPr sz="11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+=</a:t>
            </a:r>
            <a:r>
              <a:rPr sz="1100" spc="-5" dirty="0">
                <a:latin typeface="LM Sans 10"/>
                <a:cs typeface="LM Sans 10"/>
              </a:rPr>
              <a:t>, </a:t>
            </a:r>
            <a:r>
              <a:rPr sz="11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=+</a:t>
            </a:r>
            <a:r>
              <a:rPr sz="1100" spc="-5" dirty="0">
                <a:latin typeface="LM Sans 10"/>
                <a:cs typeface="LM Sans 10"/>
              </a:rPr>
              <a:t>,</a:t>
            </a:r>
            <a:r>
              <a:rPr sz="1100" spc="-10" dirty="0">
                <a:latin typeface="LM Sans 10"/>
                <a:cs typeface="LM Sans 10"/>
              </a:rPr>
              <a:t> </a:t>
            </a:r>
            <a:r>
              <a:rPr sz="11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.=</a:t>
            </a:r>
            <a:r>
              <a:rPr sz="1100" spc="-190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 </a:t>
            </a:r>
            <a:r>
              <a:rPr sz="1100" spc="-5" dirty="0">
                <a:latin typeface="LM Sans 10"/>
                <a:cs typeface="LM Sans 10"/>
              </a:rPr>
              <a:t>and</a:t>
            </a:r>
            <a:r>
              <a:rPr sz="1100" spc="-10" dirty="0">
                <a:latin typeface="LM Sans 10"/>
                <a:cs typeface="LM Sans 10"/>
              </a:rPr>
              <a:t> </a:t>
            </a:r>
            <a:r>
              <a:rPr sz="11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=.</a:t>
            </a:r>
            <a:r>
              <a:rPr sz="1100" spc="-190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 </a:t>
            </a:r>
            <a:r>
              <a:rPr sz="1100" spc="-5" dirty="0">
                <a:latin typeface="LM Sans 10"/>
                <a:cs typeface="LM Sans 10"/>
              </a:rPr>
              <a:t>in</a:t>
            </a:r>
            <a:r>
              <a:rPr sz="1100" spc="-10" dirty="0">
                <a:latin typeface="LM Sans 10"/>
                <a:cs typeface="LM Sans 10"/>
              </a:rPr>
              <a:t> </a:t>
            </a:r>
            <a:r>
              <a:rPr sz="11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$BUILDDIR/conf/local.conf</a:t>
            </a:r>
            <a:r>
              <a:rPr sz="1100" spc="-190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 </a:t>
            </a:r>
            <a:r>
              <a:rPr sz="1100" spc="-5" dirty="0">
                <a:latin typeface="LM Sans 10"/>
                <a:cs typeface="LM Sans 10"/>
              </a:rPr>
              <a:t>due</a:t>
            </a:r>
            <a:r>
              <a:rPr sz="1100" spc="-1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to </a:t>
            </a:r>
            <a:r>
              <a:rPr sz="1100" spc="-10" dirty="0">
                <a:latin typeface="LM Sans 10"/>
                <a:cs typeface="LM Sans 10"/>
              </a:rPr>
              <a:t>ordering  </a:t>
            </a:r>
            <a:r>
              <a:rPr sz="1100" spc="-5" dirty="0">
                <a:latin typeface="LM Sans 10"/>
                <a:cs typeface="LM Sans 10"/>
              </a:rPr>
              <a:t>issues.</a:t>
            </a:r>
            <a:endParaRPr sz="1100">
              <a:latin typeface="LM Sans 10"/>
              <a:cs typeface="LM Sans 10"/>
            </a:endParaRPr>
          </a:p>
          <a:p>
            <a:pPr marL="517525" lvl="1" indent="-133350">
              <a:lnSpc>
                <a:spcPts val="1200"/>
              </a:lnSpc>
              <a:spcBef>
                <a:spcPts val="150"/>
              </a:spcBef>
              <a:buClr>
                <a:srgbClr val="F47F19"/>
              </a:buClr>
              <a:buFont typeface="Times New Roman"/>
              <a:buChar char="•"/>
              <a:tabLst>
                <a:tab pos="518159" algn="l"/>
              </a:tabLst>
            </a:pPr>
            <a:r>
              <a:rPr sz="1000" spc="-5" dirty="0">
                <a:latin typeface="LM Sans 10"/>
                <a:cs typeface="LM Sans 10"/>
              </a:rPr>
              <a:t>If </a:t>
            </a:r>
            <a:r>
              <a:rPr sz="10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+= </a:t>
            </a:r>
            <a:r>
              <a:rPr sz="1000" spc="-5" dirty="0">
                <a:latin typeface="LM Sans 10"/>
                <a:cs typeface="LM Sans 10"/>
              </a:rPr>
              <a:t>is </a:t>
            </a:r>
            <a:r>
              <a:rPr sz="1000" spc="-10" dirty="0">
                <a:latin typeface="LM Sans 10"/>
                <a:cs typeface="LM Sans 10"/>
              </a:rPr>
              <a:t>parsed </a:t>
            </a:r>
            <a:r>
              <a:rPr sz="1000" spc="-5" dirty="0">
                <a:latin typeface="LM Sans 10"/>
                <a:cs typeface="LM Sans 10"/>
              </a:rPr>
              <a:t>before </a:t>
            </a:r>
            <a:r>
              <a:rPr sz="10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?=</a:t>
            </a:r>
            <a:r>
              <a:rPr sz="1000" spc="-5" dirty="0">
                <a:latin typeface="LM Sans 10"/>
                <a:cs typeface="LM Sans 10"/>
              </a:rPr>
              <a:t>, the latter will </a:t>
            </a:r>
            <a:r>
              <a:rPr sz="1000" spc="10" dirty="0">
                <a:latin typeface="LM Sans 10"/>
                <a:cs typeface="LM Sans 10"/>
              </a:rPr>
              <a:t>be</a:t>
            </a:r>
            <a:r>
              <a:rPr sz="1000" spc="-165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discarded.</a:t>
            </a:r>
            <a:endParaRPr sz="1000">
              <a:latin typeface="LM Sans 10"/>
              <a:cs typeface="LM Sans 10"/>
            </a:endParaRPr>
          </a:p>
          <a:p>
            <a:pPr marL="517525" lvl="1" indent="-133350">
              <a:lnSpc>
                <a:spcPts val="1200"/>
              </a:lnSpc>
              <a:buClr>
                <a:srgbClr val="F47F19"/>
              </a:buClr>
              <a:buFont typeface="Times New Roman"/>
              <a:buChar char="•"/>
              <a:tabLst>
                <a:tab pos="518159" algn="l"/>
              </a:tabLst>
            </a:pPr>
            <a:r>
              <a:rPr sz="1000" spc="-5" dirty="0">
                <a:latin typeface="LM Sans 10"/>
                <a:cs typeface="LM Sans 10"/>
              </a:rPr>
              <a:t>Using </a:t>
            </a:r>
            <a:r>
              <a:rPr sz="10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_append </a:t>
            </a:r>
            <a:r>
              <a:rPr sz="1000" spc="-5" dirty="0">
                <a:latin typeface="LM Sans 10"/>
                <a:cs typeface="LM Sans 10"/>
              </a:rPr>
              <a:t>unconditionally </a:t>
            </a:r>
            <a:r>
              <a:rPr sz="1000" dirty="0">
                <a:latin typeface="LM Sans 10"/>
                <a:cs typeface="LM Sans 10"/>
              </a:rPr>
              <a:t>appends </a:t>
            </a:r>
            <a:r>
              <a:rPr sz="1000" spc="-5" dirty="0">
                <a:latin typeface="LM Sans 10"/>
                <a:cs typeface="LM Sans 10"/>
              </a:rPr>
              <a:t>the</a:t>
            </a:r>
            <a:r>
              <a:rPr sz="1000" spc="-175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value.</a:t>
            </a:r>
            <a:endParaRPr sz="1000">
              <a:latin typeface="LM Sans 10"/>
              <a:cs typeface="LM Sans 1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15EF96-A39B-EB98-4BF2-3C5F7115D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60"/>
              </a:spcBef>
            </a:pPr>
            <a:fld id="{81D60167-4931-47E6-BA6A-407CBD079E47}" type="slidenum">
              <a:rPr lang="en-US" spc="-5" smtClean="0"/>
              <a:t>48</a:t>
            </a:fld>
            <a:r>
              <a:rPr lang="en-US" spc="-5"/>
              <a:t>/300</a:t>
            </a:r>
            <a:endParaRPr lang="en-US" spc="-5" dirty="0"/>
          </a:p>
        </p:txBody>
      </p:sp>
    </p:spTree>
  </p:cSld>
  <p:clrMapOvr>
    <a:masterClrMapping/>
  </p:clrMapOvr>
  <p:transition>
    <p:cut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-15304" y="-7240"/>
            <a:ext cx="274955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5" dirty="0">
                <a:latin typeface="LM Sans 17"/>
                <a:cs typeface="LM Sans 17"/>
                <a:hlinkClick r:id="rId2" action="ppaction://hlinksldjump"/>
              </a:rPr>
              <a:t>Using </a:t>
            </a:r>
            <a:r>
              <a:rPr sz="1400" dirty="0">
                <a:latin typeface="LM Sans 17"/>
                <a:cs typeface="LM Sans 17"/>
                <a:hlinkClick r:id="rId2" action="ppaction://hlinksldjump"/>
              </a:rPr>
              <a:t>Yocto </a:t>
            </a:r>
            <a:r>
              <a:rPr sz="1400" spc="10" dirty="0">
                <a:latin typeface="LM Sans 17"/>
                <a:cs typeface="LM Sans 17"/>
                <a:hlinkClick r:id="rId2" action="ppaction://hlinksldjump"/>
              </a:rPr>
              <a:t>Project - </a:t>
            </a:r>
            <a:r>
              <a:rPr sz="1400" spc="15" dirty="0">
                <a:latin typeface="LM Sans 17"/>
                <a:cs typeface="LM Sans 17"/>
                <a:hlinkClick r:id="rId2" action="ppaction://hlinksldjump"/>
              </a:rPr>
              <a:t>advanced</a:t>
            </a:r>
            <a:r>
              <a:rPr sz="1400" spc="-50" dirty="0">
                <a:latin typeface="LM Sans 17"/>
                <a:cs typeface="LM Sans 17"/>
                <a:hlinkClick r:id="rId2" action="ppaction://hlinksldjump"/>
              </a:rPr>
              <a:t> </a:t>
            </a:r>
            <a:r>
              <a:rPr sz="1400" spc="15" dirty="0">
                <a:latin typeface="LM Sans 17"/>
                <a:cs typeface="LM Sans 17"/>
                <a:hlinkClick r:id="rId2" action="ppaction://hlinksldjump"/>
              </a:rPr>
              <a:t>usage</a:t>
            </a:r>
            <a:endParaRPr sz="1400">
              <a:latin typeface="LM Sans 17"/>
              <a:cs typeface="LM Sans 17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title"/>
          </p:nvPr>
        </p:nvSpPr>
        <p:spPr>
          <a:xfrm>
            <a:off x="1663700" y="1352137"/>
            <a:ext cx="2141093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dirty="0">
                <a:hlinkClick r:id="rId3" action="ppaction://hlinksldjump"/>
              </a:rPr>
              <a:t>Packages</a:t>
            </a:r>
            <a:r>
              <a:rPr sz="2050" spc="-55" dirty="0">
                <a:hlinkClick r:id="rId3" action="ppaction://hlinksldjump"/>
              </a:rPr>
              <a:t> </a:t>
            </a:r>
            <a:r>
              <a:rPr sz="2050" spc="-5" dirty="0">
                <a:hlinkClick r:id="rId3" action="ppaction://hlinksldjump"/>
              </a:rPr>
              <a:t>variants</a:t>
            </a:r>
            <a:endParaRPr sz="2050" dirty="0"/>
          </a:p>
        </p:txBody>
      </p:sp>
      <p:sp>
        <p:nvSpPr>
          <p:cNvPr id="29" name="object 29"/>
          <p:cNvSpPr txBox="1">
            <a:spLocks noGrp="1"/>
          </p:cNvSpPr>
          <p:nvPr>
            <p:ph type="ftr" sz="quarter" idx="11"/>
          </p:nvPr>
        </p:nvSpPr>
        <p:spPr>
          <a:xfrm>
            <a:off x="273532" y="3143455"/>
            <a:ext cx="2518410" cy="82074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lang="en-US" spc="-5" dirty="0"/>
              <a:t>Remake by Mao Huynh</a:t>
            </a:r>
            <a:endParaRPr spc="-5" dirty="0">
              <a:latin typeface="Noto Sans Mono CJK JP Bold"/>
              <a:cs typeface="Noto Sans Mono CJK JP Bold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0F0481-5E7E-2485-E927-4F6B6874D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60"/>
              </a:spcBef>
            </a:pPr>
            <a:fld id="{81D60167-4931-47E6-BA6A-407CBD079E47}" type="slidenum">
              <a:rPr lang="en-US" spc="-5" smtClean="0"/>
              <a:t>49</a:t>
            </a:fld>
            <a:r>
              <a:rPr lang="en-US" spc="-5"/>
              <a:t>/300</a:t>
            </a:r>
            <a:endParaRPr lang="en-US" spc="-5" dirty="0"/>
          </a:p>
        </p:txBody>
      </p:sp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4322" y="28051"/>
            <a:ext cx="3074378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20" dirty="0"/>
              <a:t>Embedded </a:t>
            </a:r>
            <a:r>
              <a:rPr sz="1400" spc="10" dirty="0"/>
              <a:t>Linux</a:t>
            </a:r>
            <a:r>
              <a:rPr sz="1400" spc="-50" dirty="0"/>
              <a:t> </a:t>
            </a:r>
            <a:r>
              <a:rPr sz="1400" spc="-5" dirty="0"/>
              <a:t>work</a:t>
            </a:r>
            <a:endParaRPr sz="1400" dirty="0"/>
          </a:p>
        </p:txBody>
      </p:sp>
      <p:sp>
        <p:nvSpPr>
          <p:cNvPr id="29" name="object 29"/>
          <p:cNvSpPr txBox="1">
            <a:spLocks noGrp="1"/>
          </p:cNvSpPr>
          <p:nvPr>
            <p:ph type="ftr" sz="quarter" idx="11"/>
          </p:nvPr>
        </p:nvSpPr>
        <p:spPr>
          <a:xfrm>
            <a:off x="273532" y="3143455"/>
            <a:ext cx="2518410" cy="82074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lang="en-US" spc="-5" dirty="0"/>
              <a:t>Remake by Mao Huynh</a:t>
            </a:r>
            <a:endParaRPr spc="-5" dirty="0">
              <a:latin typeface="Noto Sans Mono CJK JP Bold"/>
              <a:cs typeface="Noto Sans Mono CJK JP Bold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21957" y="1078647"/>
            <a:ext cx="4942840" cy="95631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14629" marR="229235" indent="-177165">
              <a:lnSpc>
                <a:spcPct val="102600"/>
              </a:lnSpc>
              <a:spcBef>
                <a:spcPts val="55"/>
              </a:spcBef>
              <a:buClr>
                <a:srgbClr val="F47F19"/>
              </a:buClr>
              <a:buFont typeface="MathJax_AMS"/>
              <a:buChar char="▶"/>
              <a:tabLst>
                <a:tab pos="215265" algn="l"/>
              </a:tabLst>
            </a:pPr>
            <a:r>
              <a:rPr sz="1100" b="1" spc="-10" dirty="0">
                <a:latin typeface="LM Sans 10"/>
                <a:cs typeface="LM Sans 10"/>
              </a:rPr>
              <a:t>BSP </a:t>
            </a:r>
            <a:r>
              <a:rPr sz="1100" b="1" spc="-20" dirty="0">
                <a:latin typeface="LM Sans 10"/>
                <a:cs typeface="LM Sans 10"/>
              </a:rPr>
              <a:t>work</a:t>
            </a:r>
            <a:r>
              <a:rPr sz="1100" spc="-20" dirty="0">
                <a:latin typeface="LM Sans 10"/>
                <a:cs typeface="LM Sans 10"/>
              </a:rPr>
              <a:t>: </a:t>
            </a:r>
            <a:r>
              <a:rPr sz="1100" spc="-5" dirty="0">
                <a:latin typeface="LM Sans 10"/>
                <a:cs typeface="LM Sans 10"/>
              </a:rPr>
              <a:t>porting the </a:t>
            </a:r>
            <a:r>
              <a:rPr sz="1100" dirty="0">
                <a:latin typeface="LM Sans 10"/>
                <a:cs typeface="LM Sans 10"/>
              </a:rPr>
              <a:t>bootloader </a:t>
            </a:r>
            <a:r>
              <a:rPr sz="1100" spc="-5" dirty="0">
                <a:latin typeface="LM Sans 10"/>
                <a:cs typeface="LM Sans 10"/>
              </a:rPr>
              <a:t>and Linux </a:t>
            </a:r>
            <a:r>
              <a:rPr sz="1100" spc="-10" dirty="0">
                <a:latin typeface="LM Sans 10"/>
                <a:cs typeface="LM Sans 10"/>
              </a:rPr>
              <a:t>kernel, </a:t>
            </a:r>
            <a:r>
              <a:rPr sz="1100" spc="-5" dirty="0">
                <a:latin typeface="LM Sans 10"/>
                <a:cs typeface="LM Sans 10"/>
              </a:rPr>
              <a:t>developing Linux device  drivers.</a:t>
            </a:r>
            <a:endParaRPr sz="1100" dirty="0">
              <a:latin typeface="LM Sans 10"/>
              <a:cs typeface="LM Sans 10"/>
            </a:endParaRPr>
          </a:p>
          <a:p>
            <a:pPr marL="214629" marR="45085" indent="-177165">
              <a:lnSpc>
                <a:spcPct val="102600"/>
              </a:lnSpc>
              <a:spcBef>
                <a:spcPts val="300"/>
              </a:spcBef>
              <a:buClr>
                <a:srgbClr val="F47F19"/>
              </a:buClr>
              <a:buFont typeface="MathJax_AMS"/>
              <a:buChar char="▶"/>
              <a:tabLst>
                <a:tab pos="215265" algn="l"/>
              </a:tabLst>
            </a:pPr>
            <a:r>
              <a:rPr sz="1100" b="1" spc="-5" dirty="0">
                <a:latin typeface="LM Sans 10"/>
                <a:cs typeface="LM Sans 10"/>
              </a:rPr>
              <a:t>system integration </a:t>
            </a:r>
            <a:r>
              <a:rPr sz="1100" b="1" spc="-20" dirty="0">
                <a:latin typeface="LM Sans 10"/>
                <a:cs typeface="LM Sans 10"/>
              </a:rPr>
              <a:t>work</a:t>
            </a:r>
            <a:r>
              <a:rPr sz="1100" spc="-20" dirty="0">
                <a:latin typeface="LM Sans 10"/>
                <a:cs typeface="LM Sans 10"/>
              </a:rPr>
              <a:t>: </a:t>
            </a:r>
            <a:r>
              <a:rPr sz="1100" spc="-5" dirty="0">
                <a:latin typeface="LM Sans 10"/>
                <a:cs typeface="LM Sans 10"/>
              </a:rPr>
              <a:t>assembling all the user space components needed </a:t>
            </a:r>
            <a:r>
              <a:rPr sz="1100" spc="-15" dirty="0">
                <a:latin typeface="LM Sans 10"/>
                <a:cs typeface="LM Sans 10"/>
              </a:rPr>
              <a:t>for  </a:t>
            </a:r>
            <a:r>
              <a:rPr sz="1100" spc="-5" dirty="0">
                <a:latin typeface="LM Sans 10"/>
                <a:cs typeface="LM Sans 10"/>
              </a:rPr>
              <a:t>the system, configure them, develop the upgrade and recovery mechanisms,</a:t>
            </a:r>
            <a:r>
              <a:rPr sz="1100" spc="-5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etc.</a:t>
            </a:r>
            <a:endParaRPr sz="1100" dirty="0">
              <a:latin typeface="LM Sans 10"/>
              <a:cs typeface="LM Sans 10"/>
            </a:endParaRPr>
          </a:p>
          <a:p>
            <a:pPr marL="214629" indent="-177165">
              <a:lnSpc>
                <a:spcPct val="100000"/>
              </a:lnSpc>
              <a:spcBef>
                <a:spcPts val="334"/>
              </a:spcBef>
              <a:buClr>
                <a:srgbClr val="F47F19"/>
              </a:buClr>
              <a:buFont typeface="MathJax_AMS"/>
              <a:buChar char="▶"/>
              <a:tabLst>
                <a:tab pos="215265" algn="l"/>
              </a:tabLst>
            </a:pPr>
            <a:r>
              <a:rPr sz="1100" b="1" spc="-5" dirty="0">
                <a:latin typeface="LM Sans 10"/>
                <a:cs typeface="LM Sans 10"/>
              </a:rPr>
              <a:t>application development</a:t>
            </a:r>
            <a:r>
              <a:rPr sz="1100" spc="-5" dirty="0">
                <a:latin typeface="LM Sans 10"/>
                <a:cs typeface="LM Sans 10"/>
              </a:rPr>
              <a:t>: write the company-specific applications and</a:t>
            </a:r>
            <a:r>
              <a:rPr sz="1100" spc="95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libraries.</a:t>
            </a:r>
            <a:endParaRPr sz="1100" dirty="0">
              <a:latin typeface="LM Sans 10"/>
              <a:cs typeface="LM Sans 1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A39177-F290-2564-8812-32312B491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60"/>
              </a:spcBef>
            </a:pPr>
            <a:fld id="{81D60167-4931-47E6-BA6A-407CBD079E47}" type="slidenum">
              <a:rPr lang="en-US" spc="-5" smtClean="0"/>
              <a:t>5</a:t>
            </a:fld>
            <a:r>
              <a:rPr lang="en-US" spc="-5"/>
              <a:t>/300</a:t>
            </a:r>
            <a:endParaRPr lang="en-US" spc="-5" dirty="0"/>
          </a:p>
        </p:txBody>
      </p:sp>
    </p:spTree>
  </p:cSld>
  <p:clrMapOvr>
    <a:masterClrMapping/>
  </p:clrMapOvr>
  <p:transition>
    <p:cut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962" y="28051"/>
            <a:ext cx="2802686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5" dirty="0"/>
              <a:t>Introduction </a:t>
            </a:r>
            <a:r>
              <a:rPr sz="1400" spc="10" dirty="0"/>
              <a:t>to </a:t>
            </a:r>
            <a:r>
              <a:rPr sz="1400" spc="15" dirty="0"/>
              <a:t>package</a:t>
            </a:r>
            <a:r>
              <a:rPr sz="1400" spc="-35" dirty="0"/>
              <a:t> </a:t>
            </a:r>
            <a:r>
              <a:rPr sz="1400" spc="5" dirty="0"/>
              <a:t>variants</a:t>
            </a:r>
            <a:endParaRPr sz="1400" dirty="0"/>
          </a:p>
        </p:txBody>
      </p:sp>
      <p:sp>
        <p:nvSpPr>
          <p:cNvPr id="29" name="object 29"/>
          <p:cNvSpPr txBox="1">
            <a:spLocks noGrp="1"/>
          </p:cNvSpPr>
          <p:nvPr>
            <p:ph type="ftr" sz="quarter" idx="11"/>
          </p:nvPr>
        </p:nvSpPr>
        <p:spPr>
          <a:xfrm>
            <a:off x="273532" y="3143455"/>
            <a:ext cx="2518410" cy="82074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lang="en-US" spc="-5" dirty="0"/>
              <a:t>Remake by Mao Huynh</a:t>
            </a:r>
            <a:endParaRPr spc="-5" dirty="0">
              <a:latin typeface="Noto Sans Mono CJK JP Bold"/>
              <a:cs typeface="Noto Sans Mono CJK JP Bold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21957" y="1034806"/>
            <a:ext cx="4695825" cy="100012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214629" indent="-177165">
              <a:lnSpc>
                <a:spcPct val="100000"/>
              </a:lnSpc>
              <a:spcBef>
                <a:spcPts val="434"/>
              </a:spcBef>
              <a:buClr>
                <a:srgbClr val="F47F19"/>
              </a:buClr>
              <a:buFont typeface="MathJax_AMS"/>
              <a:buChar char="▶"/>
              <a:tabLst>
                <a:tab pos="215265" algn="l"/>
              </a:tabLst>
            </a:pPr>
            <a:r>
              <a:rPr sz="1100" spc="-10" dirty="0">
                <a:latin typeface="LM Sans 10"/>
                <a:cs typeface="LM Sans 10"/>
              </a:rPr>
              <a:t>Some </a:t>
            </a:r>
            <a:r>
              <a:rPr sz="1100" spc="-5" dirty="0">
                <a:latin typeface="LM Sans 10"/>
                <a:cs typeface="LM Sans 10"/>
              </a:rPr>
              <a:t>packages have the same purpose, and only one can </a:t>
            </a:r>
            <a:r>
              <a:rPr sz="1100" spc="10" dirty="0">
                <a:latin typeface="LM Sans 10"/>
                <a:cs typeface="LM Sans 10"/>
              </a:rPr>
              <a:t>be </a:t>
            </a:r>
            <a:r>
              <a:rPr sz="1100" spc="-5" dirty="0">
                <a:latin typeface="LM Sans 10"/>
                <a:cs typeface="LM Sans 10"/>
              </a:rPr>
              <a:t>used at a</a:t>
            </a:r>
            <a:r>
              <a:rPr sz="1100" spc="-2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time.</a:t>
            </a:r>
            <a:endParaRPr sz="1100" dirty="0">
              <a:latin typeface="LM Sans 10"/>
              <a:cs typeface="LM Sans 10"/>
            </a:endParaRPr>
          </a:p>
          <a:p>
            <a:pPr marL="214629" marR="192405" indent="-177165">
              <a:lnSpc>
                <a:spcPct val="102600"/>
              </a:lnSpc>
              <a:spcBef>
                <a:spcPts val="300"/>
              </a:spcBef>
              <a:buClr>
                <a:srgbClr val="F47F19"/>
              </a:buClr>
              <a:buFont typeface="MathJax_AMS"/>
              <a:buChar char="▶"/>
              <a:tabLst>
                <a:tab pos="215265" algn="l"/>
              </a:tabLst>
            </a:pPr>
            <a:r>
              <a:rPr sz="1100" spc="-5" dirty="0">
                <a:latin typeface="LM Sans 10"/>
                <a:cs typeface="LM Sans 10"/>
              </a:rPr>
              <a:t>The build system uses </a:t>
            </a:r>
            <a:r>
              <a:rPr sz="1100" b="1" spc="-5" dirty="0">
                <a:latin typeface="LM Sans 10"/>
                <a:cs typeface="LM Sans 10"/>
              </a:rPr>
              <a:t>virtual packages </a:t>
            </a:r>
            <a:r>
              <a:rPr sz="1100" spc="-5" dirty="0">
                <a:latin typeface="LM Sans 10"/>
                <a:cs typeface="LM Sans 10"/>
              </a:rPr>
              <a:t>to reflect this. </a:t>
            </a:r>
            <a:r>
              <a:rPr sz="1100" spc="-10" dirty="0">
                <a:latin typeface="LM Sans 10"/>
                <a:cs typeface="LM Sans 10"/>
              </a:rPr>
              <a:t>A </a:t>
            </a:r>
            <a:r>
              <a:rPr sz="1100" spc="-5" dirty="0">
                <a:latin typeface="LM Sans 10"/>
                <a:cs typeface="LM Sans 10"/>
              </a:rPr>
              <a:t>virtual package  describes functionalities and several packages </a:t>
            </a:r>
            <a:r>
              <a:rPr sz="1100" spc="-20" dirty="0">
                <a:latin typeface="LM Sans 10"/>
                <a:cs typeface="LM Sans 10"/>
              </a:rPr>
              <a:t>may </a:t>
            </a:r>
            <a:r>
              <a:rPr sz="1100" spc="-10" dirty="0">
                <a:latin typeface="LM Sans 10"/>
                <a:cs typeface="LM Sans 10"/>
              </a:rPr>
              <a:t>provide</a:t>
            </a:r>
            <a:r>
              <a:rPr sz="1100" spc="1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it.</a:t>
            </a:r>
            <a:endParaRPr sz="1100" dirty="0">
              <a:latin typeface="LM Sans 10"/>
              <a:cs typeface="LM Sans 10"/>
            </a:endParaRPr>
          </a:p>
          <a:p>
            <a:pPr marL="214629" marR="30480" indent="-177165">
              <a:lnSpc>
                <a:spcPct val="102699"/>
              </a:lnSpc>
              <a:spcBef>
                <a:spcPts val="295"/>
              </a:spcBef>
              <a:buClr>
                <a:srgbClr val="F47F19"/>
              </a:buClr>
              <a:buFont typeface="MathJax_AMS"/>
              <a:buChar char="▶"/>
              <a:tabLst>
                <a:tab pos="215265" algn="l"/>
              </a:tabLst>
            </a:pPr>
            <a:r>
              <a:rPr sz="1100" spc="-5" dirty="0">
                <a:latin typeface="LM Sans 10"/>
                <a:cs typeface="LM Sans 10"/>
              </a:rPr>
              <a:t>Only one of the packages that </a:t>
            </a:r>
            <a:r>
              <a:rPr sz="1100" spc="-10" dirty="0">
                <a:latin typeface="LM Sans 10"/>
                <a:cs typeface="LM Sans 10"/>
              </a:rPr>
              <a:t>provide </a:t>
            </a:r>
            <a:r>
              <a:rPr sz="1100" spc="-5" dirty="0">
                <a:latin typeface="LM Sans 10"/>
                <a:cs typeface="LM Sans 10"/>
              </a:rPr>
              <a:t>the </a:t>
            </a:r>
            <a:r>
              <a:rPr sz="1100" spc="-10" dirty="0">
                <a:latin typeface="LM Sans 10"/>
                <a:cs typeface="LM Sans 10"/>
              </a:rPr>
              <a:t>functionality </a:t>
            </a:r>
            <a:r>
              <a:rPr sz="1100" spc="-5" dirty="0">
                <a:latin typeface="LM Sans 10"/>
                <a:cs typeface="LM Sans 10"/>
              </a:rPr>
              <a:t>will </a:t>
            </a:r>
            <a:r>
              <a:rPr sz="1100" spc="10" dirty="0">
                <a:latin typeface="LM Sans 10"/>
                <a:cs typeface="LM Sans 10"/>
              </a:rPr>
              <a:t>be </a:t>
            </a:r>
            <a:r>
              <a:rPr sz="1100" spc="-5" dirty="0">
                <a:latin typeface="LM Sans 10"/>
                <a:cs typeface="LM Sans 10"/>
              </a:rPr>
              <a:t>compiled and  integrated into the resulting</a:t>
            </a:r>
            <a:r>
              <a:rPr sz="1100" spc="-1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image.</a:t>
            </a:r>
            <a:endParaRPr sz="1100" dirty="0">
              <a:latin typeface="LM Sans 10"/>
              <a:cs typeface="LM Sans 1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78BA24D-9043-658B-FE8B-4B7356A54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60"/>
              </a:spcBef>
            </a:pPr>
            <a:fld id="{81D60167-4931-47E6-BA6A-407CBD079E47}" type="slidenum">
              <a:rPr lang="en-US" spc="-5" smtClean="0"/>
              <a:t>50</a:t>
            </a:fld>
            <a:r>
              <a:rPr lang="en-US" spc="-5"/>
              <a:t>/300</a:t>
            </a:r>
            <a:endParaRPr lang="en-US" spc="-5" dirty="0"/>
          </a:p>
        </p:txBody>
      </p:sp>
    </p:spTree>
  </p:cSld>
  <p:clrMapOvr>
    <a:masterClrMapping/>
  </p:clrMapOvr>
  <p:transition>
    <p:cut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28051"/>
            <a:ext cx="1738287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dirty="0"/>
              <a:t>Variant</a:t>
            </a:r>
            <a:r>
              <a:rPr sz="1400" spc="-60" dirty="0"/>
              <a:t> </a:t>
            </a:r>
            <a:r>
              <a:rPr sz="1400" spc="15" dirty="0"/>
              <a:t>examples</a:t>
            </a:r>
            <a:endParaRPr sz="1400" dirty="0"/>
          </a:p>
        </p:txBody>
      </p:sp>
      <p:sp>
        <p:nvSpPr>
          <p:cNvPr id="29" name="object 29"/>
          <p:cNvSpPr txBox="1">
            <a:spLocks noGrp="1"/>
          </p:cNvSpPr>
          <p:nvPr>
            <p:ph type="ftr" sz="quarter" idx="11"/>
          </p:nvPr>
        </p:nvSpPr>
        <p:spPr>
          <a:xfrm>
            <a:off x="273532" y="3143455"/>
            <a:ext cx="2518410" cy="82074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lang="en-US" spc="-5" dirty="0"/>
              <a:t>Remake by Mao Huynh</a:t>
            </a:r>
            <a:endParaRPr spc="-5" dirty="0">
              <a:latin typeface="Noto Sans Mono CJK JP Bold"/>
              <a:cs typeface="Noto Sans Mono CJK JP Bold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71157" y="1032761"/>
            <a:ext cx="4766945" cy="1035685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265430" indent="-177165">
              <a:lnSpc>
                <a:spcPct val="100000"/>
              </a:lnSpc>
              <a:spcBef>
                <a:spcPts val="275"/>
              </a:spcBef>
              <a:buClr>
                <a:srgbClr val="F47F19"/>
              </a:buClr>
              <a:buFont typeface="MathJax_AMS"/>
              <a:buChar char="▶"/>
              <a:tabLst>
                <a:tab pos="266065" algn="l"/>
              </a:tabLst>
            </a:pPr>
            <a:r>
              <a:rPr sz="1100" spc="-5" dirty="0">
                <a:latin typeface="LM Sans 10"/>
                <a:cs typeface="LM Sans 10"/>
              </a:rPr>
              <a:t>The virtual packages </a:t>
            </a:r>
            <a:r>
              <a:rPr sz="1100" spc="-15" dirty="0">
                <a:latin typeface="LM Sans 10"/>
                <a:cs typeface="LM Sans 10"/>
              </a:rPr>
              <a:t>are </a:t>
            </a:r>
            <a:r>
              <a:rPr sz="1100" spc="-5" dirty="0">
                <a:latin typeface="LM Sans 10"/>
                <a:cs typeface="LM Sans 10"/>
              </a:rPr>
              <a:t>often in the </a:t>
            </a:r>
            <a:r>
              <a:rPr sz="1100" spc="-15" dirty="0">
                <a:latin typeface="LM Sans 10"/>
                <a:cs typeface="LM Sans 10"/>
              </a:rPr>
              <a:t>form</a:t>
            </a:r>
            <a:r>
              <a:rPr sz="1100" dirty="0">
                <a:latin typeface="LM Sans 10"/>
                <a:cs typeface="LM Sans 10"/>
              </a:rPr>
              <a:t> </a:t>
            </a:r>
            <a:r>
              <a:rPr sz="11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virtual/&lt;name&gt;</a:t>
            </a:r>
            <a:endParaRPr sz="1100">
              <a:latin typeface="Noto Sans Mono CJK JP Bold"/>
              <a:cs typeface="Noto Sans Mono CJK JP Bold"/>
            </a:endParaRPr>
          </a:p>
          <a:p>
            <a:pPr marL="265430" indent="-177165">
              <a:lnSpc>
                <a:spcPct val="100000"/>
              </a:lnSpc>
              <a:spcBef>
                <a:spcPts val="175"/>
              </a:spcBef>
              <a:buClr>
                <a:srgbClr val="F47F19"/>
              </a:buClr>
              <a:buFont typeface="MathJax_AMS"/>
              <a:buChar char="▶"/>
              <a:tabLst>
                <a:tab pos="266065" algn="l"/>
              </a:tabLst>
            </a:pPr>
            <a:r>
              <a:rPr sz="1100" spc="-5" dirty="0">
                <a:latin typeface="LM Sans 10"/>
                <a:cs typeface="LM Sans 10"/>
              </a:rPr>
              <a:t>Example of available virtual packages with some of their</a:t>
            </a:r>
            <a:r>
              <a:rPr sz="1100" spc="-15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variants:</a:t>
            </a:r>
            <a:endParaRPr sz="1100">
              <a:latin typeface="LM Sans 10"/>
              <a:cs typeface="LM Sans 10"/>
            </a:endParaRPr>
          </a:p>
          <a:p>
            <a:pPr marL="542925" lvl="1" indent="-133350">
              <a:lnSpc>
                <a:spcPts val="1200"/>
              </a:lnSpc>
              <a:spcBef>
                <a:spcPts val="175"/>
              </a:spcBef>
              <a:buClr>
                <a:srgbClr val="F47F19"/>
              </a:buClr>
              <a:buFont typeface="Times New Roman"/>
              <a:buChar char="•"/>
              <a:tabLst>
                <a:tab pos="543560" algn="l"/>
              </a:tabLst>
            </a:pPr>
            <a:r>
              <a:rPr sz="10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virtual/bootloader</a:t>
            </a:r>
            <a:r>
              <a:rPr sz="1000" spc="-5" dirty="0">
                <a:latin typeface="LM Sans 10"/>
                <a:cs typeface="LM Sans 10"/>
              </a:rPr>
              <a:t>: </a:t>
            </a:r>
            <a:r>
              <a:rPr sz="1000" spc="5" dirty="0">
                <a:latin typeface="LM Sans 10"/>
                <a:cs typeface="LM Sans 10"/>
              </a:rPr>
              <a:t>u-boot,</a:t>
            </a:r>
            <a:r>
              <a:rPr sz="1000" spc="100" dirty="0">
                <a:latin typeface="LM Sans 10"/>
                <a:cs typeface="LM Sans 10"/>
              </a:rPr>
              <a:t> </a:t>
            </a:r>
            <a:r>
              <a:rPr sz="1000" dirty="0">
                <a:latin typeface="LM Sans 10"/>
                <a:cs typeface="LM Sans 10"/>
              </a:rPr>
              <a:t>u-boot-ti-staging…</a:t>
            </a:r>
            <a:endParaRPr sz="1000">
              <a:latin typeface="LM Sans 10"/>
              <a:cs typeface="LM Sans 10"/>
            </a:endParaRPr>
          </a:p>
          <a:p>
            <a:pPr marL="542925" lvl="1" indent="-133350">
              <a:lnSpc>
                <a:spcPts val="1195"/>
              </a:lnSpc>
              <a:buClr>
                <a:srgbClr val="F47F19"/>
              </a:buClr>
              <a:buFont typeface="Times New Roman"/>
              <a:buChar char="•"/>
              <a:tabLst>
                <a:tab pos="543560" algn="l"/>
              </a:tabLst>
            </a:pPr>
            <a:r>
              <a:rPr sz="10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virtual/kernel</a:t>
            </a:r>
            <a:r>
              <a:rPr sz="1000" spc="-5" dirty="0">
                <a:latin typeface="LM Sans 10"/>
                <a:cs typeface="LM Sans 10"/>
              </a:rPr>
              <a:t>: linux-yocto, </a:t>
            </a:r>
            <a:r>
              <a:rPr sz="1000" spc="-10" dirty="0">
                <a:latin typeface="LM Sans 10"/>
                <a:cs typeface="LM Sans 10"/>
              </a:rPr>
              <a:t>linux-yocto-tiny, </a:t>
            </a:r>
            <a:r>
              <a:rPr sz="1000" spc="-5" dirty="0">
                <a:latin typeface="LM Sans 10"/>
                <a:cs typeface="LM Sans 10"/>
              </a:rPr>
              <a:t>linux-yocto-rt,</a:t>
            </a:r>
            <a:r>
              <a:rPr sz="1000" spc="-110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linux-ti-staging…</a:t>
            </a:r>
            <a:endParaRPr sz="1000">
              <a:latin typeface="LM Sans 10"/>
              <a:cs typeface="LM Sans 10"/>
            </a:endParaRPr>
          </a:p>
          <a:p>
            <a:pPr marL="542925" lvl="1" indent="-133350">
              <a:lnSpc>
                <a:spcPts val="1195"/>
              </a:lnSpc>
              <a:buClr>
                <a:srgbClr val="F47F19"/>
              </a:buClr>
              <a:buFont typeface="Times New Roman"/>
              <a:buChar char="•"/>
              <a:tabLst>
                <a:tab pos="543560" algn="l"/>
              </a:tabLst>
            </a:pPr>
            <a:r>
              <a:rPr sz="10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virtual/libc</a:t>
            </a:r>
            <a:r>
              <a:rPr sz="1000" spc="-5" dirty="0">
                <a:latin typeface="LM Sans 10"/>
                <a:cs typeface="LM Sans 10"/>
              </a:rPr>
              <a:t>: </a:t>
            </a:r>
            <a:r>
              <a:rPr sz="1000" dirty="0">
                <a:latin typeface="LM Sans 10"/>
                <a:cs typeface="LM Sans 10"/>
              </a:rPr>
              <a:t>glibc, </a:t>
            </a:r>
            <a:r>
              <a:rPr sz="1000" spc="-5" dirty="0">
                <a:latin typeface="LM Sans 10"/>
                <a:cs typeface="LM Sans 10"/>
              </a:rPr>
              <a:t>musl,</a:t>
            </a:r>
            <a:r>
              <a:rPr sz="1000" spc="95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newlib</a:t>
            </a:r>
            <a:endParaRPr sz="1000">
              <a:latin typeface="LM Sans 10"/>
              <a:cs typeface="LM Sans 10"/>
            </a:endParaRPr>
          </a:p>
          <a:p>
            <a:pPr marL="542925" lvl="1" indent="-133350">
              <a:lnSpc>
                <a:spcPts val="1200"/>
              </a:lnSpc>
              <a:buClr>
                <a:srgbClr val="F47F19"/>
              </a:buClr>
              <a:buFont typeface="Times New Roman"/>
              <a:buChar char="•"/>
              <a:tabLst>
                <a:tab pos="543560" algn="l"/>
              </a:tabLst>
            </a:pPr>
            <a:r>
              <a:rPr sz="10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virtual/xserver</a:t>
            </a:r>
            <a:r>
              <a:rPr sz="1000" spc="-5" dirty="0">
                <a:latin typeface="LM Sans 10"/>
                <a:cs typeface="LM Sans 10"/>
              </a:rPr>
              <a:t>:</a:t>
            </a:r>
            <a:r>
              <a:rPr sz="1000" spc="100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xserver-xorg</a:t>
            </a:r>
            <a:endParaRPr sz="1000">
              <a:latin typeface="LM Sans 10"/>
              <a:cs typeface="LM Sans 1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3D3F84F-1F55-2BFB-2714-62F8B1B97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60"/>
              </a:spcBef>
            </a:pPr>
            <a:fld id="{81D60167-4931-47E6-BA6A-407CBD079E47}" type="slidenum">
              <a:rPr lang="en-US" spc="-5" smtClean="0"/>
              <a:t>51</a:t>
            </a:fld>
            <a:r>
              <a:rPr lang="en-US" spc="-5"/>
              <a:t>/300</a:t>
            </a:r>
            <a:endParaRPr lang="en-US" spc="-5" dirty="0"/>
          </a:p>
        </p:txBody>
      </p:sp>
    </p:spTree>
  </p:cSld>
  <p:clrMapOvr>
    <a:masterClrMapping/>
  </p:clrMapOvr>
  <p:transition>
    <p:cut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961" y="28051"/>
            <a:ext cx="1740331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0" dirty="0"/>
              <a:t>Package</a:t>
            </a:r>
            <a:r>
              <a:rPr sz="1400" spc="-55" dirty="0"/>
              <a:t> </a:t>
            </a:r>
            <a:r>
              <a:rPr sz="1400" spc="10" dirty="0"/>
              <a:t>selection</a:t>
            </a:r>
            <a:endParaRPr sz="1400" dirty="0"/>
          </a:p>
        </p:txBody>
      </p:sp>
      <p:sp>
        <p:nvSpPr>
          <p:cNvPr id="29" name="object 29"/>
          <p:cNvSpPr txBox="1">
            <a:spLocks noGrp="1"/>
          </p:cNvSpPr>
          <p:nvPr>
            <p:ph type="ftr" sz="quarter" idx="11"/>
          </p:nvPr>
        </p:nvSpPr>
        <p:spPr>
          <a:xfrm>
            <a:off x="273532" y="3143455"/>
            <a:ext cx="2518410" cy="82074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lang="en-US" spc="-5" dirty="0"/>
              <a:t>Remake by Mao Huynh</a:t>
            </a:r>
            <a:endParaRPr spc="-5" dirty="0">
              <a:latin typeface="Noto Sans Mono CJK JP Bold"/>
              <a:cs typeface="Noto Sans Mono CJK JP Bold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96557" y="1051646"/>
            <a:ext cx="4936490" cy="96202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240029" indent="-177165">
              <a:lnSpc>
                <a:spcPct val="100000"/>
              </a:lnSpc>
              <a:spcBef>
                <a:spcPts val="434"/>
              </a:spcBef>
              <a:buClr>
                <a:srgbClr val="F47F19"/>
              </a:buClr>
              <a:buFont typeface="MathJax_AMS"/>
              <a:buChar char="▶"/>
              <a:tabLst>
                <a:tab pos="240665" algn="l"/>
              </a:tabLst>
            </a:pPr>
            <a:r>
              <a:rPr sz="1100" spc="-15" dirty="0">
                <a:latin typeface="LM Sans 10"/>
                <a:cs typeface="LM Sans 10"/>
              </a:rPr>
              <a:t>Variants are </a:t>
            </a:r>
            <a:r>
              <a:rPr sz="1100" spc="-5" dirty="0">
                <a:latin typeface="LM Sans 10"/>
                <a:cs typeface="LM Sans 10"/>
              </a:rPr>
              <a:t>selected thanks to the </a:t>
            </a:r>
            <a:r>
              <a:rPr sz="11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PREFERRED_PROVIDER </a:t>
            </a:r>
            <a:r>
              <a:rPr sz="1100" spc="-5" dirty="0">
                <a:latin typeface="LM Sans 10"/>
                <a:cs typeface="LM Sans 10"/>
              </a:rPr>
              <a:t>configuration</a:t>
            </a:r>
            <a:r>
              <a:rPr sz="1100" spc="-185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variable.</a:t>
            </a:r>
            <a:endParaRPr sz="1100">
              <a:latin typeface="LM Sans 10"/>
              <a:cs typeface="LM Sans 10"/>
            </a:endParaRPr>
          </a:p>
          <a:p>
            <a:pPr marL="240029" indent="-177165">
              <a:lnSpc>
                <a:spcPct val="100000"/>
              </a:lnSpc>
              <a:spcBef>
                <a:spcPts val="334"/>
              </a:spcBef>
              <a:buClr>
                <a:srgbClr val="F47F19"/>
              </a:buClr>
              <a:buFont typeface="MathJax_AMS"/>
              <a:buChar char="▶"/>
              <a:tabLst>
                <a:tab pos="240665" algn="l"/>
              </a:tabLst>
            </a:pPr>
            <a:r>
              <a:rPr sz="1100" spc="-5" dirty="0">
                <a:latin typeface="LM Sans 10"/>
                <a:cs typeface="LM Sans 10"/>
              </a:rPr>
              <a:t>The package names </a:t>
            </a:r>
            <a:r>
              <a:rPr sz="1100" b="1" spc="-5" dirty="0">
                <a:latin typeface="LM Sans 10"/>
                <a:cs typeface="LM Sans 10"/>
              </a:rPr>
              <a:t>have to </a:t>
            </a:r>
            <a:r>
              <a:rPr sz="1100" spc="-15" dirty="0">
                <a:latin typeface="LM Sans 10"/>
                <a:cs typeface="LM Sans 10"/>
              </a:rPr>
              <a:t>suffix </a:t>
            </a:r>
            <a:r>
              <a:rPr sz="1100" spc="-5" dirty="0">
                <a:latin typeface="LM Sans 10"/>
                <a:cs typeface="LM Sans 10"/>
              </a:rPr>
              <a:t>this</a:t>
            </a:r>
            <a:r>
              <a:rPr sz="1100" spc="-40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variable.</a:t>
            </a:r>
            <a:endParaRPr sz="1100">
              <a:latin typeface="LM Sans 10"/>
              <a:cs typeface="LM Sans 10"/>
            </a:endParaRPr>
          </a:p>
          <a:p>
            <a:pPr marL="240029" indent="-177165">
              <a:lnSpc>
                <a:spcPct val="100000"/>
              </a:lnSpc>
              <a:spcBef>
                <a:spcPts val="170"/>
              </a:spcBef>
              <a:buClr>
                <a:srgbClr val="F47F19"/>
              </a:buClr>
              <a:buFont typeface="MathJax_AMS"/>
              <a:buChar char="▶"/>
              <a:tabLst>
                <a:tab pos="240665" algn="l"/>
              </a:tabLst>
            </a:pPr>
            <a:r>
              <a:rPr sz="1100" spc="-5" dirty="0">
                <a:latin typeface="LM Sans 10"/>
                <a:cs typeface="LM Sans 10"/>
              </a:rPr>
              <a:t>Examples:</a:t>
            </a:r>
            <a:endParaRPr sz="1100">
              <a:latin typeface="LM Sans 10"/>
              <a:cs typeface="LM Sans 10"/>
            </a:endParaRPr>
          </a:p>
          <a:p>
            <a:pPr marL="517525" lvl="1" indent="-133350">
              <a:lnSpc>
                <a:spcPts val="1200"/>
              </a:lnSpc>
              <a:spcBef>
                <a:spcPts val="175"/>
              </a:spcBef>
              <a:buClr>
                <a:srgbClr val="F47F19"/>
              </a:buClr>
              <a:buFont typeface="Times New Roman"/>
              <a:buChar char="•"/>
              <a:tabLst>
                <a:tab pos="518159" algn="l"/>
              </a:tabLst>
            </a:pPr>
            <a:r>
              <a:rPr sz="10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PREFERRED_PROVIDER_virtual/kernel ?=</a:t>
            </a:r>
            <a:r>
              <a:rPr sz="1000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 "linux-ti-staging"</a:t>
            </a:r>
            <a:endParaRPr sz="1000">
              <a:latin typeface="Noto Sans Mono CJK JP Bold"/>
              <a:cs typeface="Noto Sans Mono CJK JP Bold"/>
            </a:endParaRPr>
          </a:p>
          <a:p>
            <a:pPr marL="517525" lvl="1" indent="-133350">
              <a:lnSpc>
                <a:spcPts val="1200"/>
              </a:lnSpc>
              <a:buClr>
                <a:srgbClr val="F47F19"/>
              </a:buClr>
              <a:buFont typeface="Times New Roman"/>
              <a:buChar char="•"/>
              <a:tabLst>
                <a:tab pos="518159" algn="l"/>
              </a:tabLst>
            </a:pPr>
            <a:r>
              <a:rPr sz="10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PREFERRED_PROVIDER_virtual/libgl = "mesa"</a:t>
            </a:r>
            <a:endParaRPr sz="1000">
              <a:latin typeface="Noto Sans Mono CJK JP Bold"/>
              <a:cs typeface="Noto Sans Mono CJK JP Bold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814EC74-7598-7052-4C66-C666B12D9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60"/>
              </a:spcBef>
            </a:pPr>
            <a:fld id="{81D60167-4931-47E6-BA6A-407CBD079E47}" type="slidenum">
              <a:rPr lang="en-US" spc="-5" smtClean="0"/>
              <a:t>52</a:t>
            </a:fld>
            <a:r>
              <a:rPr lang="en-US" spc="-5"/>
              <a:t>/300</a:t>
            </a:r>
            <a:endParaRPr lang="en-US" spc="-5" dirty="0"/>
          </a:p>
        </p:txBody>
      </p:sp>
    </p:spTree>
  </p:cSld>
  <p:clrMapOvr>
    <a:masterClrMapping/>
  </p:clrMapOvr>
  <p:transition>
    <p:cut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962" y="28051"/>
            <a:ext cx="1673656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5" dirty="0"/>
              <a:t>Version</a:t>
            </a:r>
            <a:r>
              <a:rPr sz="1400" spc="-35" dirty="0"/>
              <a:t> </a:t>
            </a:r>
            <a:r>
              <a:rPr sz="1400" spc="10" dirty="0"/>
              <a:t>selection</a:t>
            </a:r>
            <a:endParaRPr sz="1400" dirty="0"/>
          </a:p>
        </p:txBody>
      </p:sp>
      <p:sp>
        <p:nvSpPr>
          <p:cNvPr id="29" name="object 29"/>
          <p:cNvSpPr txBox="1">
            <a:spLocks noGrp="1"/>
          </p:cNvSpPr>
          <p:nvPr>
            <p:ph type="ftr" sz="quarter" idx="11"/>
          </p:nvPr>
        </p:nvSpPr>
        <p:spPr>
          <a:xfrm>
            <a:off x="273532" y="3143455"/>
            <a:ext cx="2518410" cy="82074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lang="en-US" spc="-5" dirty="0"/>
              <a:t>Remake by Mao Huynh</a:t>
            </a:r>
            <a:endParaRPr spc="-5" dirty="0">
              <a:latin typeface="Noto Sans Mono CJK JP Bold"/>
              <a:cs typeface="Noto Sans Mono CJK JP Bold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96557" y="720850"/>
            <a:ext cx="5067300" cy="185483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40029" marR="67945" indent="-177165">
              <a:lnSpc>
                <a:spcPct val="102600"/>
              </a:lnSpc>
              <a:spcBef>
                <a:spcPts val="55"/>
              </a:spcBef>
              <a:buClr>
                <a:srgbClr val="F47F19"/>
              </a:buClr>
              <a:buFont typeface="MathJax_AMS"/>
              <a:buChar char="▶"/>
              <a:tabLst>
                <a:tab pos="240665" algn="l"/>
              </a:tabLst>
            </a:pPr>
            <a:r>
              <a:rPr sz="1100" spc="-10" dirty="0">
                <a:latin typeface="LM Sans 10"/>
                <a:cs typeface="LM Sans 10"/>
              </a:rPr>
              <a:t>By </a:t>
            </a:r>
            <a:r>
              <a:rPr sz="1100" spc="-5" dirty="0">
                <a:latin typeface="LM Sans 10"/>
                <a:cs typeface="LM Sans 10"/>
              </a:rPr>
              <a:t>default, </a:t>
            </a:r>
            <a:r>
              <a:rPr sz="1100" spc="-10" dirty="0">
                <a:latin typeface="LM Sans 10"/>
                <a:cs typeface="LM Sans 10"/>
              </a:rPr>
              <a:t>Bitbake </a:t>
            </a:r>
            <a:r>
              <a:rPr sz="1100" spc="-5" dirty="0">
                <a:latin typeface="LM Sans 10"/>
                <a:cs typeface="LM Sans 10"/>
              </a:rPr>
              <a:t>will try to build the </a:t>
            </a:r>
            <a:r>
              <a:rPr sz="1100" spc="-10" dirty="0">
                <a:latin typeface="LM Sans 10"/>
                <a:cs typeface="LM Sans 10"/>
              </a:rPr>
              <a:t>provider </a:t>
            </a:r>
            <a:r>
              <a:rPr sz="1100" spc="-5" dirty="0">
                <a:latin typeface="LM Sans 10"/>
                <a:cs typeface="LM Sans 10"/>
              </a:rPr>
              <a:t>with the highest version number,  from the highest </a:t>
            </a:r>
            <a:r>
              <a:rPr sz="1100" spc="-20" dirty="0">
                <a:latin typeface="LM Sans 10"/>
                <a:cs typeface="LM Sans 10"/>
              </a:rPr>
              <a:t>priority </a:t>
            </a:r>
            <a:r>
              <a:rPr sz="1100" spc="-15" dirty="0">
                <a:latin typeface="LM Sans 10"/>
                <a:cs typeface="LM Sans 10"/>
              </a:rPr>
              <a:t>layer, </a:t>
            </a:r>
            <a:r>
              <a:rPr sz="1100" spc="-5" dirty="0">
                <a:latin typeface="LM Sans 10"/>
                <a:cs typeface="LM Sans 10"/>
              </a:rPr>
              <a:t>unless the </a:t>
            </a:r>
            <a:r>
              <a:rPr sz="1100" dirty="0">
                <a:latin typeface="LM Sans 10"/>
                <a:cs typeface="LM Sans 10"/>
              </a:rPr>
              <a:t>recipe</a:t>
            </a:r>
            <a:r>
              <a:rPr sz="1100" spc="20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defines</a:t>
            </a:r>
            <a:endParaRPr sz="1100">
              <a:latin typeface="LM Sans 10"/>
              <a:cs typeface="LM Sans 10"/>
            </a:endParaRPr>
          </a:p>
          <a:p>
            <a:pPr marL="240029">
              <a:lnSpc>
                <a:spcPct val="100000"/>
              </a:lnSpc>
              <a:spcBef>
                <a:spcPts val="35"/>
              </a:spcBef>
            </a:pPr>
            <a:r>
              <a:rPr sz="11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DEFAULT_PREFERENCE =</a:t>
            </a:r>
            <a:r>
              <a:rPr sz="1100" spc="-1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 </a:t>
            </a:r>
            <a:r>
              <a:rPr sz="1100" spc="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"-1"</a:t>
            </a:r>
            <a:endParaRPr sz="1100">
              <a:latin typeface="Noto Sans Mono CJK JP Bold"/>
              <a:cs typeface="Noto Sans Mono CJK JP Bold"/>
            </a:endParaRPr>
          </a:p>
          <a:p>
            <a:pPr marL="240029" marR="55880" indent="-177165">
              <a:lnSpc>
                <a:spcPct val="102600"/>
              </a:lnSpc>
              <a:spcBef>
                <a:spcPts val="300"/>
              </a:spcBef>
              <a:buClr>
                <a:srgbClr val="F47F19"/>
              </a:buClr>
              <a:buFont typeface="MathJax_AMS"/>
              <a:buChar char="▶"/>
              <a:tabLst>
                <a:tab pos="240665" algn="l"/>
              </a:tabLst>
            </a:pPr>
            <a:r>
              <a:rPr sz="1100" spc="-10" dirty="0">
                <a:latin typeface="LM Sans 10"/>
                <a:cs typeface="LM Sans 10"/>
              </a:rPr>
              <a:t>When </a:t>
            </a:r>
            <a:r>
              <a:rPr sz="1100" spc="-5" dirty="0">
                <a:latin typeface="LM Sans 10"/>
                <a:cs typeface="LM Sans 10"/>
              </a:rPr>
              <a:t>multiple package versions </a:t>
            </a:r>
            <a:r>
              <a:rPr sz="1100" spc="-15" dirty="0">
                <a:latin typeface="LM Sans 10"/>
                <a:cs typeface="LM Sans 10"/>
              </a:rPr>
              <a:t>are </a:t>
            </a:r>
            <a:r>
              <a:rPr sz="1100" spc="-5" dirty="0">
                <a:latin typeface="LM Sans 10"/>
                <a:cs typeface="LM Sans 10"/>
              </a:rPr>
              <a:t>available, it is also </a:t>
            </a:r>
            <a:r>
              <a:rPr sz="1100" dirty="0">
                <a:latin typeface="LM Sans 10"/>
                <a:cs typeface="LM Sans 10"/>
              </a:rPr>
              <a:t>possible </a:t>
            </a:r>
            <a:r>
              <a:rPr sz="1100" spc="-5" dirty="0">
                <a:latin typeface="LM Sans 10"/>
                <a:cs typeface="LM Sans 10"/>
              </a:rPr>
              <a:t>to explicitly pick</a:t>
            </a:r>
            <a:r>
              <a:rPr sz="1100" spc="-22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a  given version with</a:t>
            </a:r>
            <a:r>
              <a:rPr sz="1100" spc="-10" dirty="0">
                <a:latin typeface="LM Sans 10"/>
                <a:cs typeface="LM Sans 10"/>
              </a:rPr>
              <a:t> </a:t>
            </a:r>
            <a:r>
              <a:rPr sz="11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PREFERRED_VERSION</a:t>
            </a:r>
            <a:r>
              <a:rPr sz="1100" spc="-5" dirty="0">
                <a:latin typeface="LM Sans 10"/>
                <a:cs typeface="LM Sans 10"/>
              </a:rPr>
              <a:t>.</a:t>
            </a:r>
            <a:endParaRPr sz="1100">
              <a:latin typeface="LM Sans 10"/>
              <a:cs typeface="LM Sans 10"/>
            </a:endParaRPr>
          </a:p>
          <a:p>
            <a:pPr marL="240029" indent="-177165">
              <a:lnSpc>
                <a:spcPct val="100000"/>
              </a:lnSpc>
              <a:spcBef>
                <a:spcPts val="334"/>
              </a:spcBef>
              <a:buClr>
                <a:srgbClr val="F47F19"/>
              </a:buClr>
              <a:buFont typeface="MathJax_AMS"/>
              <a:buChar char="▶"/>
              <a:tabLst>
                <a:tab pos="240665" algn="l"/>
              </a:tabLst>
            </a:pPr>
            <a:r>
              <a:rPr sz="1100" spc="-5" dirty="0">
                <a:latin typeface="LM Sans 10"/>
                <a:cs typeface="LM Sans 10"/>
              </a:rPr>
              <a:t>The package names </a:t>
            </a:r>
            <a:r>
              <a:rPr sz="1100" b="1" spc="-5" dirty="0">
                <a:latin typeface="LM Sans 10"/>
                <a:cs typeface="LM Sans 10"/>
              </a:rPr>
              <a:t>have to </a:t>
            </a:r>
            <a:r>
              <a:rPr sz="1100" spc="-15" dirty="0">
                <a:latin typeface="LM Sans 10"/>
                <a:cs typeface="LM Sans 10"/>
              </a:rPr>
              <a:t>suffix </a:t>
            </a:r>
            <a:r>
              <a:rPr sz="1100" spc="-5" dirty="0">
                <a:latin typeface="LM Sans 10"/>
                <a:cs typeface="LM Sans 10"/>
              </a:rPr>
              <a:t>this</a:t>
            </a:r>
            <a:r>
              <a:rPr sz="1100" spc="-40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variable.</a:t>
            </a:r>
            <a:endParaRPr sz="1100">
              <a:latin typeface="LM Sans 10"/>
              <a:cs typeface="LM Sans 10"/>
            </a:endParaRPr>
          </a:p>
          <a:p>
            <a:pPr marL="240029" indent="-177165">
              <a:lnSpc>
                <a:spcPct val="100000"/>
              </a:lnSpc>
              <a:spcBef>
                <a:spcPts val="330"/>
              </a:spcBef>
              <a:buClr>
                <a:srgbClr val="F47F19"/>
              </a:buClr>
              <a:buFont typeface="MathJax_AMS"/>
              <a:buChar char="▶"/>
              <a:tabLst>
                <a:tab pos="240665" algn="l"/>
              </a:tabLst>
            </a:pPr>
            <a:r>
              <a:rPr sz="1100" b="1" spc="-10" dirty="0">
                <a:latin typeface="LM Sans 10"/>
                <a:cs typeface="LM Sans 10"/>
              </a:rPr>
              <a:t>% </a:t>
            </a:r>
            <a:r>
              <a:rPr sz="1100" spc="-5" dirty="0">
                <a:latin typeface="LM Sans 10"/>
                <a:cs typeface="LM Sans 10"/>
              </a:rPr>
              <a:t>can </a:t>
            </a:r>
            <a:r>
              <a:rPr sz="1100" spc="10" dirty="0">
                <a:latin typeface="LM Sans 10"/>
                <a:cs typeface="LM Sans 10"/>
              </a:rPr>
              <a:t>be </a:t>
            </a:r>
            <a:r>
              <a:rPr sz="1100" spc="-5" dirty="0">
                <a:latin typeface="LM Sans 10"/>
                <a:cs typeface="LM Sans 10"/>
              </a:rPr>
              <a:t>used as a</a:t>
            </a:r>
            <a:r>
              <a:rPr sz="1100" spc="-65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wildcard.</a:t>
            </a:r>
            <a:endParaRPr sz="1100">
              <a:latin typeface="LM Sans 10"/>
              <a:cs typeface="LM Sans 10"/>
            </a:endParaRPr>
          </a:p>
          <a:p>
            <a:pPr marL="240029" indent="-177165">
              <a:lnSpc>
                <a:spcPct val="100000"/>
              </a:lnSpc>
              <a:spcBef>
                <a:spcPts val="175"/>
              </a:spcBef>
              <a:buClr>
                <a:srgbClr val="F47F19"/>
              </a:buClr>
              <a:buFont typeface="MathJax_AMS"/>
              <a:buChar char="▶"/>
              <a:tabLst>
                <a:tab pos="240665" algn="l"/>
              </a:tabLst>
            </a:pPr>
            <a:r>
              <a:rPr sz="1100" spc="-5" dirty="0">
                <a:latin typeface="LM Sans 10"/>
                <a:cs typeface="LM Sans 10"/>
              </a:rPr>
              <a:t>Example:</a:t>
            </a:r>
            <a:endParaRPr sz="1100">
              <a:latin typeface="LM Sans 10"/>
              <a:cs typeface="LM Sans 10"/>
            </a:endParaRPr>
          </a:p>
          <a:p>
            <a:pPr marL="517525" lvl="1" indent="-133350">
              <a:lnSpc>
                <a:spcPts val="1200"/>
              </a:lnSpc>
              <a:spcBef>
                <a:spcPts val="175"/>
              </a:spcBef>
              <a:buClr>
                <a:srgbClr val="F47F19"/>
              </a:buClr>
              <a:buFont typeface="Times New Roman"/>
              <a:buChar char="•"/>
              <a:tabLst>
                <a:tab pos="518159" algn="l"/>
              </a:tabLst>
            </a:pPr>
            <a:r>
              <a:rPr sz="10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PREFERRED_VERSION_linux-yocto = "5.14%"</a:t>
            </a:r>
            <a:endParaRPr sz="1000">
              <a:latin typeface="Noto Sans Mono CJK JP Bold"/>
              <a:cs typeface="Noto Sans Mono CJK JP Bold"/>
            </a:endParaRPr>
          </a:p>
          <a:p>
            <a:pPr marL="517525" lvl="1" indent="-133350">
              <a:lnSpc>
                <a:spcPts val="1200"/>
              </a:lnSpc>
              <a:buClr>
                <a:srgbClr val="F47F19"/>
              </a:buClr>
              <a:buFont typeface="Times New Roman"/>
              <a:buChar char="•"/>
              <a:tabLst>
                <a:tab pos="518159" algn="l"/>
              </a:tabLst>
            </a:pPr>
            <a:r>
              <a:rPr sz="10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PREFERRED_VERSION_python = "2.7.3"</a:t>
            </a:r>
            <a:endParaRPr sz="1000">
              <a:latin typeface="Noto Sans Mono CJK JP Bold"/>
              <a:cs typeface="Noto Sans Mono CJK JP Bold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A47FF16-C090-8549-487F-1EB1B790C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60"/>
              </a:spcBef>
            </a:pPr>
            <a:fld id="{81D60167-4931-47E6-BA6A-407CBD079E47}" type="slidenum">
              <a:rPr lang="en-US" spc="-5" smtClean="0"/>
              <a:t>53</a:t>
            </a:fld>
            <a:r>
              <a:rPr lang="en-US" spc="-5"/>
              <a:t>/300</a:t>
            </a:r>
            <a:endParaRPr lang="en-US" spc="-5" dirty="0"/>
          </a:p>
        </p:txBody>
      </p:sp>
    </p:spTree>
  </p:cSld>
  <p:clrMapOvr>
    <a:masterClrMapping/>
  </p:clrMapOvr>
  <p:transition>
    <p:cut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2392" y="19321"/>
            <a:ext cx="274955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5" dirty="0">
                <a:latin typeface="LM Sans 17"/>
                <a:cs typeface="LM Sans 17"/>
                <a:hlinkClick r:id="rId2" action="ppaction://hlinksldjump"/>
              </a:rPr>
              <a:t>Using </a:t>
            </a:r>
            <a:r>
              <a:rPr sz="1400" dirty="0">
                <a:latin typeface="LM Sans 17"/>
                <a:cs typeface="LM Sans 17"/>
                <a:hlinkClick r:id="rId2" action="ppaction://hlinksldjump"/>
              </a:rPr>
              <a:t>Yocto </a:t>
            </a:r>
            <a:r>
              <a:rPr sz="1400" spc="10" dirty="0">
                <a:latin typeface="LM Sans 17"/>
                <a:cs typeface="LM Sans 17"/>
                <a:hlinkClick r:id="rId2" action="ppaction://hlinksldjump"/>
              </a:rPr>
              <a:t>Project - </a:t>
            </a:r>
            <a:r>
              <a:rPr sz="1400" spc="15" dirty="0">
                <a:latin typeface="LM Sans 17"/>
                <a:cs typeface="LM Sans 17"/>
                <a:hlinkClick r:id="rId2" action="ppaction://hlinksldjump"/>
              </a:rPr>
              <a:t>advanced</a:t>
            </a:r>
            <a:r>
              <a:rPr sz="1400" spc="-50" dirty="0">
                <a:latin typeface="LM Sans 17"/>
                <a:cs typeface="LM Sans 17"/>
                <a:hlinkClick r:id="rId2" action="ppaction://hlinksldjump"/>
              </a:rPr>
              <a:t> </a:t>
            </a:r>
            <a:r>
              <a:rPr sz="1400" spc="15" dirty="0">
                <a:latin typeface="LM Sans 17"/>
                <a:cs typeface="LM Sans 17"/>
                <a:hlinkClick r:id="rId2" action="ppaction://hlinksldjump"/>
              </a:rPr>
              <a:t>usage</a:t>
            </a:r>
            <a:endParaRPr sz="1400">
              <a:latin typeface="LM Sans 17"/>
              <a:cs typeface="LM Sans 17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title"/>
          </p:nvPr>
        </p:nvSpPr>
        <p:spPr>
          <a:xfrm>
            <a:off x="2197101" y="1352137"/>
            <a:ext cx="1168768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spc="-50" dirty="0">
                <a:hlinkClick r:id="rId3" action="ppaction://hlinksldjump"/>
              </a:rPr>
              <a:t>P</a:t>
            </a:r>
            <a:r>
              <a:rPr sz="2050" spc="5" dirty="0">
                <a:hlinkClick r:id="rId3" action="ppaction://hlinksldjump"/>
              </a:rPr>
              <a:t>ackages</a:t>
            </a:r>
            <a:endParaRPr sz="2050" dirty="0"/>
          </a:p>
        </p:txBody>
      </p:sp>
      <p:sp>
        <p:nvSpPr>
          <p:cNvPr id="29" name="object 29"/>
          <p:cNvSpPr txBox="1">
            <a:spLocks noGrp="1"/>
          </p:cNvSpPr>
          <p:nvPr>
            <p:ph type="ftr" sz="quarter" idx="11"/>
          </p:nvPr>
        </p:nvSpPr>
        <p:spPr>
          <a:xfrm>
            <a:off x="273532" y="3143455"/>
            <a:ext cx="2518410" cy="82074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lang="en-US" spc="-5" dirty="0"/>
              <a:t>Remake by Mao Huynh</a:t>
            </a:r>
            <a:endParaRPr spc="-5" dirty="0">
              <a:latin typeface="Noto Sans Mono CJK JP Bold"/>
              <a:cs typeface="Noto Sans Mono CJK JP Bold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17A697D-9C51-E51B-641E-FCEDC7EC5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60"/>
              </a:spcBef>
            </a:pPr>
            <a:fld id="{81D60167-4931-47E6-BA6A-407CBD079E47}" type="slidenum">
              <a:rPr lang="en-US" spc="-5" smtClean="0"/>
              <a:t>54</a:t>
            </a:fld>
            <a:r>
              <a:rPr lang="en-US" spc="-5"/>
              <a:t>/300</a:t>
            </a:r>
            <a:endParaRPr lang="en-US" spc="-5" dirty="0"/>
          </a:p>
        </p:txBody>
      </p:sp>
    </p:spTree>
  </p:cSld>
  <p:clrMapOvr>
    <a:masterClrMapping/>
  </p:clrMapOvr>
  <p:transition>
    <p:cut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962" y="28051"/>
            <a:ext cx="1122476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0" dirty="0"/>
              <a:t>Selection</a:t>
            </a:r>
            <a:endParaRPr sz="1400" dirty="0"/>
          </a:p>
        </p:txBody>
      </p:sp>
      <p:sp>
        <p:nvSpPr>
          <p:cNvPr id="25" name="object 25"/>
          <p:cNvSpPr txBox="1">
            <a:spLocks noGrp="1"/>
          </p:cNvSpPr>
          <p:nvPr>
            <p:ph idx="1"/>
          </p:nvPr>
        </p:nvSpPr>
        <p:spPr>
          <a:xfrm>
            <a:off x="421957" y="650885"/>
            <a:ext cx="5016500" cy="1823089"/>
          </a:xfrm>
          <a:prstGeom prst="rect">
            <a:avLst/>
          </a:prstGeom>
        </p:spPr>
        <p:txBody>
          <a:bodyPr vert="horz" wrap="square" lIns="0" tIns="281839" rIns="0" bIns="0" rtlCol="0">
            <a:spAutoFit/>
          </a:bodyPr>
          <a:lstStyle/>
          <a:p>
            <a:pPr marL="214629" marR="158750" indent="-177165">
              <a:lnSpc>
                <a:spcPct val="102699"/>
              </a:lnSpc>
              <a:spcBef>
                <a:spcPts val="55"/>
              </a:spcBef>
              <a:buClr>
                <a:srgbClr val="F47F19"/>
              </a:buClr>
              <a:buFont typeface="MathJax_AMS"/>
              <a:buChar char="▶"/>
              <a:tabLst>
                <a:tab pos="215265" algn="l"/>
              </a:tabLst>
            </a:pPr>
            <a:r>
              <a:rPr sz="1100" spc="-5" dirty="0"/>
              <a:t>The set of packages installed into the image is </a:t>
            </a:r>
            <a:r>
              <a:rPr sz="1100" spc="-10" dirty="0"/>
              <a:t>defined </a:t>
            </a:r>
            <a:r>
              <a:rPr sz="1100" spc="-20" dirty="0"/>
              <a:t>by </a:t>
            </a:r>
            <a:r>
              <a:rPr sz="1100" spc="-5" dirty="0"/>
              <a:t>the </a:t>
            </a:r>
            <a:r>
              <a:rPr sz="1100" spc="-10" dirty="0"/>
              <a:t>target </a:t>
            </a:r>
            <a:r>
              <a:rPr sz="1100" spc="-15" dirty="0"/>
              <a:t>you </a:t>
            </a:r>
            <a:r>
              <a:rPr sz="1100" dirty="0"/>
              <a:t>choose  </a:t>
            </a:r>
            <a:r>
              <a:rPr sz="1100" spc="-5" dirty="0"/>
              <a:t>(e.g.</a:t>
            </a:r>
            <a:r>
              <a:rPr sz="1100" spc="110" dirty="0"/>
              <a:t> </a:t>
            </a:r>
            <a:r>
              <a:rPr sz="1100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core-image-minimal</a:t>
            </a:r>
            <a:r>
              <a:rPr lang="en-US" sz="1100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, core-image-</a:t>
            </a:r>
            <a:r>
              <a:rPr lang="en-US" sz="1100" dirty="0" err="1">
                <a:solidFill>
                  <a:srgbClr val="7F7F7F"/>
                </a:solidFill>
                <a:latin typeface="Noto Sans Mono CJK JP Bold"/>
                <a:cs typeface="Noto Sans Mono CJK JP Bold"/>
              </a:rPr>
              <a:t>fullcmd</a:t>
            </a:r>
            <a:r>
              <a:rPr lang="en-US" sz="1100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, core-image-qt5</a:t>
            </a:r>
            <a:r>
              <a:rPr sz="1100" dirty="0"/>
              <a:t>).</a:t>
            </a:r>
            <a:endParaRPr sz="1100" dirty="0">
              <a:latin typeface="Noto Sans Mono CJK JP Bold"/>
              <a:cs typeface="Noto Sans Mono CJK JP Bold"/>
            </a:endParaRPr>
          </a:p>
          <a:p>
            <a:pPr marL="214629" marR="30480" indent="-177165">
              <a:lnSpc>
                <a:spcPct val="102600"/>
              </a:lnSpc>
              <a:spcBef>
                <a:spcPts val="300"/>
              </a:spcBef>
              <a:buClr>
                <a:srgbClr val="F47F19"/>
              </a:buClr>
              <a:buFont typeface="MathJax_AMS"/>
              <a:buChar char="▶"/>
              <a:tabLst>
                <a:tab pos="215265" algn="l"/>
              </a:tabLst>
            </a:pPr>
            <a:r>
              <a:rPr sz="1100" spc="-5" dirty="0"/>
              <a:t>It is </a:t>
            </a:r>
            <a:r>
              <a:rPr sz="1100" dirty="0"/>
              <a:t>possible </a:t>
            </a:r>
            <a:r>
              <a:rPr sz="1100" spc="-5" dirty="0"/>
              <a:t>to have a custom set </a:t>
            </a:r>
            <a:r>
              <a:rPr sz="1100" spc="-20" dirty="0"/>
              <a:t>by </a:t>
            </a:r>
            <a:r>
              <a:rPr sz="1100" spc="-5" dirty="0"/>
              <a:t>defining our </a:t>
            </a:r>
            <a:r>
              <a:rPr sz="1100" spc="-20" dirty="0"/>
              <a:t>own </a:t>
            </a:r>
            <a:r>
              <a:rPr sz="1100" spc="-10" dirty="0"/>
              <a:t>target, </a:t>
            </a:r>
            <a:r>
              <a:rPr sz="1100" spc="-5" dirty="0"/>
              <a:t>and </a:t>
            </a:r>
            <a:r>
              <a:rPr sz="1100" spc="-25" dirty="0"/>
              <a:t>we </a:t>
            </a:r>
            <a:r>
              <a:rPr sz="1100" spc="-5" dirty="0"/>
              <a:t>will see this  later.</a:t>
            </a:r>
            <a:endParaRPr sz="1100" dirty="0"/>
          </a:p>
          <a:p>
            <a:pPr marL="214629" marR="30480" indent="-177165">
              <a:lnSpc>
                <a:spcPct val="102600"/>
              </a:lnSpc>
              <a:spcBef>
                <a:spcPts val="300"/>
              </a:spcBef>
              <a:buClr>
                <a:srgbClr val="F47F19"/>
              </a:buClr>
              <a:buFont typeface="MathJax_AMS"/>
              <a:buChar char="▶"/>
              <a:tabLst>
                <a:tab pos="215265" algn="l"/>
              </a:tabLst>
            </a:pPr>
            <a:r>
              <a:rPr sz="1100" spc="-10" dirty="0"/>
              <a:t>When </a:t>
            </a:r>
            <a:r>
              <a:rPr sz="1100" spc="-5" dirty="0"/>
              <a:t>developing </a:t>
            </a:r>
            <a:r>
              <a:rPr sz="1100" spc="-20" dirty="0"/>
              <a:t>or </a:t>
            </a:r>
            <a:r>
              <a:rPr sz="1100" spc="-5" dirty="0"/>
              <a:t>debugging, adding packages can </a:t>
            </a:r>
            <a:r>
              <a:rPr sz="1100" spc="10" dirty="0"/>
              <a:t>be </a:t>
            </a:r>
            <a:r>
              <a:rPr sz="1100" spc="-5" dirty="0"/>
              <a:t>useful, without modifying  the</a:t>
            </a:r>
            <a:r>
              <a:rPr sz="1100" spc="-10" dirty="0"/>
              <a:t> </a:t>
            </a:r>
            <a:r>
              <a:rPr sz="1100" dirty="0"/>
              <a:t>recipes.</a:t>
            </a:r>
          </a:p>
          <a:p>
            <a:pPr marL="214629" indent="-177165">
              <a:lnSpc>
                <a:spcPct val="100000"/>
              </a:lnSpc>
              <a:spcBef>
                <a:spcPts val="330"/>
              </a:spcBef>
              <a:buClr>
                <a:srgbClr val="F47F19"/>
              </a:buClr>
              <a:buFont typeface="MathJax_AMS"/>
              <a:buChar char="▶"/>
              <a:tabLst>
                <a:tab pos="215265" algn="l"/>
              </a:tabLst>
            </a:pPr>
            <a:r>
              <a:rPr sz="1100" spc="-10" dirty="0"/>
              <a:t>Packages </a:t>
            </a:r>
            <a:r>
              <a:rPr sz="1100" spc="-15" dirty="0"/>
              <a:t>are </a:t>
            </a:r>
            <a:r>
              <a:rPr sz="1100" spc="-5" dirty="0"/>
              <a:t>controlled </a:t>
            </a:r>
            <a:r>
              <a:rPr sz="1100" spc="-20" dirty="0"/>
              <a:t>by </a:t>
            </a:r>
            <a:r>
              <a:rPr sz="1100" spc="-5" dirty="0"/>
              <a:t>the </a:t>
            </a:r>
            <a:r>
              <a:rPr sz="11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IMAGE_INSTALL </a:t>
            </a:r>
            <a:r>
              <a:rPr sz="1100" spc="-5" dirty="0"/>
              <a:t>configuration</a:t>
            </a:r>
            <a:r>
              <a:rPr sz="1100" spc="-170" dirty="0"/>
              <a:t> </a:t>
            </a:r>
            <a:r>
              <a:rPr sz="1100" spc="-10" dirty="0"/>
              <a:t>variable.</a:t>
            </a:r>
            <a:endParaRPr lang="en-US" sz="1100" spc="-10" dirty="0"/>
          </a:p>
          <a:p>
            <a:pPr marL="37464">
              <a:lnSpc>
                <a:spcPct val="100000"/>
              </a:lnSpc>
              <a:spcBef>
                <a:spcPts val="330"/>
              </a:spcBef>
              <a:buClr>
                <a:srgbClr val="F47F19"/>
              </a:buClr>
              <a:tabLst>
                <a:tab pos="215265" algn="l"/>
              </a:tabLst>
            </a:pPr>
            <a:r>
              <a:rPr lang="en-US" spc="-10" dirty="0">
                <a:latin typeface="Noto Sans Mono CJK JP Bold"/>
                <a:cs typeface="Noto Sans Mono CJK JP Bold"/>
              </a:rPr>
              <a:t>	(e.g. </a:t>
            </a:r>
            <a:r>
              <a:rPr lang="en-US" sz="1000" spc="-10" dirty="0">
                <a:latin typeface="Noto Sans Mono CJK JP Bold"/>
                <a:cs typeface="Noto Sans Mono CJK JP Bold"/>
              </a:rPr>
              <a:t>IMAGE_INSTALL = WET,</a:t>
            </a:r>
            <a:r>
              <a:rPr lang="en-US" spc="-10" dirty="0">
                <a:latin typeface="Noto Sans Mono CJK JP Bold"/>
                <a:cs typeface="Noto Sans Mono CJK JP Bold"/>
              </a:rPr>
              <a:t> IMAGE_INSTALL = net-tool,…</a:t>
            </a:r>
            <a:endParaRPr sz="1100" dirty="0">
              <a:latin typeface="Noto Sans Mono CJK JP Bold"/>
              <a:cs typeface="Noto Sans Mono CJK JP Bold"/>
            </a:endParaRPr>
          </a:p>
        </p:txBody>
      </p:sp>
      <p:sp>
        <p:nvSpPr>
          <p:cNvPr id="29" name="object 29"/>
          <p:cNvSpPr txBox="1">
            <a:spLocks noGrp="1"/>
          </p:cNvSpPr>
          <p:nvPr>
            <p:ph type="ftr" sz="quarter" idx="11"/>
          </p:nvPr>
        </p:nvSpPr>
        <p:spPr>
          <a:xfrm>
            <a:off x="273532" y="3143455"/>
            <a:ext cx="2518410" cy="82074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lang="en-US" spc="-5" dirty="0"/>
              <a:t>Remake by Mao Huynh</a:t>
            </a:r>
            <a:endParaRPr spc="-5" dirty="0">
              <a:latin typeface="Noto Sans Mono CJK JP Bold"/>
              <a:cs typeface="Noto Sans Mono CJK JP Bold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94EB640-E0F8-5559-F983-DD9EBA9D0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60"/>
              </a:spcBef>
            </a:pPr>
            <a:fld id="{81D60167-4931-47E6-BA6A-407CBD079E47}" type="slidenum">
              <a:rPr lang="en-US" spc="-5" smtClean="0"/>
              <a:t>55</a:t>
            </a:fld>
            <a:r>
              <a:rPr lang="en-US" spc="-5"/>
              <a:t>/300</a:t>
            </a:r>
            <a:endParaRPr lang="en-US" spc="-5" dirty="0"/>
          </a:p>
        </p:txBody>
      </p:sp>
    </p:spTree>
  </p:cSld>
  <p:clrMapOvr>
    <a:masterClrMapping/>
  </p:clrMapOvr>
  <p:transition>
    <p:cut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962" y="28051"/>
            <a:ext cx="1147876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0" dirty="0"/>
              <a:t>Exclusion</a:t>
            </a:r>
            <a:endParaRPr sz="1400" dirty="0"/>
          </a:p>
        </p:txBody>
      </p:sp>
      <p:sp>
        <p:nvSpPr>
          <p:cNvPr id="29" name="object 29"/>
          <p:cNvSpPr txBox="1">
            <a:spLocks noGrp="1"/>
          </p:cNvSpPr>
          <p:nvPr>
            <p:ph type="ftr" sz="quarter" idx="11"/>
          </p:nvPr>
        </p:nvSpPr>
        <p:spPr>
          <a:xfrm>
            <a:off x="273532" y="3143455"/>
            <a:ext cx="2518410" cy="82074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lang="en-US" spc="-5" dirty="0"/>
              <a:t>Remake by Mao Huynh</a:t>
            </a:r>
            <a:endParaRPr spc="-5" dirty="0">
              <a:latin typeface="Noto Sans Mono CJK JP Bold"/>
              <a:cs typeface="Noto Sans Mono CJK JP Bold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21957" y="1034806"/>
            <a:ext cx="5000625" cy="100012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214629" indent="-177165">
              <a:lnSpc>
                <a:spcPct val="100000"/>
              </a:lnSpc>
              <a:spcBef>
                <a:spcPts val="434"/>
              </a:spcBef>
              <a:buClr>
                <a:srgbClr val="F47F19"/>
              </a:buClr>
              <a:buFont typeface="MathJax_AMS"/>
              <a:buChar char="▶"/>
              <a:tabLst>
                <a:tab pos="215265" algn="l"/>
              </a:tabLst>
            </a:pPr>
            <a:r>
              <a:rPr sz="1100" spc="-5" dirty="0">
                <a:latin typeface="LM Sans 10"/>
                <a:cs typeface="LM Sans 10"/>
              </a:rPr>
              <a:t>The list of packages to install is also filtered using the </a:t>
            </a:r>
            <a:r>
              <a:rPr sz="11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PACKAGE_EXCLUDE</a:t>
            </a:r>
            <a:r>
              <a:rPr sz="1100" spc="-204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variable.</a:t>
            </a:r>
            <a:endParaRPr sz="1100">
              <a:latin typeface="LM Sans 10"/>
              <a:cs typeface="LM Sans 10"/>
            </a:endParaRPr>
          </a:p>
          <a:p>
            <a:pPr marL="214629" marR="62230" indent="-177165">
              <a:lnSpc>
                <a:spcPct val="102600"/>
              </a:lnSpc>
              <a:spcBef>
                <a:spcPts val="300"/>
              </a:spcBef>
              <a:buClr>
                <a:srgbClr val="F47F19"/>
              </a:buClr>
              <a:buFont typeface="MathJax_AMS"/>
              <a:buChar char="▶"/>
              <a:tabLst>
                <a:tab pos="215265" algn="l"/>
              </a:tabLst>
            </a:pPr>
            <a:r>
              <a:rPr sz="1100" spc="-5" dirty="0">
                <a:latin typeface="LM Sans 10"/>
                <a:cs typeface="LM Sans 10"/>
              </a:rPr>
              <a:t>If </a:t>
            </a:r>
            <a:r>
              <a:rPr sz="1100" spc="-15" dirty="0">
                <a:latin typeface="LM Sans 10"/>
                <a:cs typeface="LM Sans 10"/>
              </a:rPr>
              <a:t>you </a:t>
            </a:r>
            <a:r>
              <a:rPr sz="1100" dirty="0">
                <a:latin typeface="LM Sans 10"/>
                <a:cs typeface="LM Sans 10"/>
              </a:rPr>
              <a:t>choose </a:t>
            </a:r>
            <a:r>
              <a:rPr sz="1100" spc="-5" dirty="0">
                <a:latin typeface="LM Sans 10"/>
                <a:cs typeface="LM Sans 10"/>
              </a:rPr>
              <a:t>to not install a package using this </a:t>
            </a:r>
            <a:r>
              <a:rPr sz="1100" spc="-10" dirty="0">
                <a:latin typeface="LM Sans 10"/>
                <a:cs typeface="LM Sans 10"/>
              </a:rPr>
              <a:t>variable </a:t>
            </a:r>
            <a:r>
              <a:rPr sz="1100" spc="-5" dirty="0">
                <a:latin typeface="LM Sans 10"/>
                <a:cs typeface="LM Sans 10"/>
              </a:rPr>
              <a:t>and some other package  is dependent on it (i.e. listed in a </a:t>
            </a:r>
            <a:r>
              <a:rPr sz="1100" dirty="0">
                <a:latin typeface="LM Sans 10"/>
                <a:cs typeface="LM Sans 10"/>
              </a:rPr>
              <a:t>recipe’s </a:t>
            </a:r>
            <a:r>
              <a:rPr sz="1100" spc="-10" dirty="0">
                <a:latin typeface="LM Sans 10"/>
                <a:cs typeface="LM Sans 10"/>
              </a:rPr>
              <a:t>RDEPENDS variable), </a:t>
            </a:r>
            <a:r>
              <a:rPr sz="1100" spc="-5" dirty="0">
                <a:latin typeface="LM Sans 10"/>
                <a:cs typeface="LM Sans 10"/>
              </a:rPr>
              <a:t>the  OpenEmbedded build system generates a fatal installation </a:t>
            </a:r>
            <a:r>
              <a:rPr sz="1100" spc="-10" dirty="0">
                <a:latin typeface="LM Sans 10"/>
                <a:cs typeface="LM Sans 10"/>
              </a:rPr>
              <a:t>error.</a:t>
            </a:r>
            <a:endParaRPr sz="1100">
              <a:latin typeface="LM Sans 10"/>
              <a:cs typeface="LM Sans 10"/>
            </a:endParaRPr>
          </a:p>
          <a:p>
            <a:pPr marL="214629" indent="-177165">
              <a:lnSpc>
                <a:spcPct val="100000"/>
              </a:lnSpc>
              <a:spcBef>
                <a:spcPts val="330"/>
              </a:spcBef>
              <a:buClr>
                <a:srgbClr val="F47F19"/>
              </a:buClr>
              <a:buFont typeface="MathJax_AMS"/>
              <a:buChar char="▶"/>
              <a:tabLst>
                <a:tab pos="215265" algn="l"/>
              </a:tabLst>
            </a:pPr>
            <a:r>
              <a:rPr sz="1100" spc="-5" dirty="0">
                <a:latin typeface="LM Sans 10"/>
                <a:cs typeface="LM Sans 10"/>
              </a:rPr>
              <a:t>This only </a:t>
            </a:r>
            <a:r>
              <a:rPr sz="1100" spc="-20" dirty="0">
                <a:latin typeface="LM Sans 10"/>
                <a:cs typeface="LM Sans 10"/>
              </a:rPr>
              <a:t>works </a:t>
            </a:r>
            <a:r>
              <a:rPr sz="1100" spc="-5" dirty="0">
                <a:latin typeface="LM Sans 10"/>
                <a:cs typeface="LM Sans 10"/>
              </a:rPr>
              <a:t>with </a:t>
            </a:r>
            <a:r>
              <a:rPr sz="1100" spc="-10" dirty="0">
                <a:latin typeface="LM Sans 10"/>
                <a:cs typeface="LM Sans 10"/>
              </a:rPr>
              <a:t>RPM </a:t>
            </a:r>
            <a:r>
              <a:rPr sz="1100" spc="-5" dirty="0">
                <a:latin typeface="LM Sans 10"/>
                <a:cs typeface="LM Sans 10"/>
              </a:rPr>
              <a:t>and IPK</a:t>
            </a:r>
            <a:r>
              <a:rPr sz="1100" spc="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packages.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F5791EC-8B09-9186-57F8-B7B57F920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60"/>
              </a:spcBef>
            </a:pPr>
            <a:fld id="{81D60167-4931-47E6-BA6A-407CBD079E47}" type="slidenum">
              <a:rPr lang="en-US" spc="-5" smtClean="0"/>
              <a:t>56</a:t>
            </a:fld>
            <a:r>
              <a:rPr lang="en-US" spc="-5"/>
              <a:t>/300</a:t>
            </a:r>
            <a:endParaRPr lang="en-US" spc="-5" dirty="0"/>
          </a:p>
        </p:txBody>
      </p:sp>
    </p:spTree>
  </p:cSld>
  <p:clrMapOvr>
    <a:masterClrMapping/>
  </p:clrMapOvr>
  <p:transition>
    <p:cut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25942"/>
            <a:ext cx="274955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5" dirty="0">
                <a:latin typeface="LM Sans 17"/>
                <a:cs typeface="LM Sans 17"/>
                <a:hlinkClick r:id="rId2" action="ppaction://hlinksldjump"/>
              </a:rPr>
              <a:t>Using </a:t>
            </a:r>
            <a:r>
              <a:rPr sz="1400" dirty="0">
                <a:latin typeface="LM Sans 17"/>
                <a:cs typeface="LM Sans 17"/>
                <a:hlinkClick r:id="rId2" action="ppaction://hlinksldjump"/>
              </a:rPr>
              <a:t>Yocto </a:t>
            </a:r>
            <a:r>
              <a:rPr sz="1400" spc="10" dirty="0">
                <a:latin typeface="LM Sans 17"/>
                <a:cs typeface="LM Sans 17"/>
                <a:hlinkClick r:id="rId2" action="ppaction://hlinksldjump"/>
              </a:rPr>
              <a:t>Project - </a:t>
            </a:r>
            <a:r>
              <a:rPr sz="1400" spc="15" dirty="0">
                <a:latin typeface="LM Sans 17"/>
                <a:cs typeface="LM Sans 17"/>
                <a:hlinkClick r:id="rId2" action="ppaction://hlinksldjump"/>
              </a:rPr>
              <a:t>advanced</a:t>
            </a:r>
            <a:r>
              <a:rPr sz="1400" spc="-50" dirty="0">
                <a:latin typeface="LM Sans 17"/>
                <a:cs typeface="LM Sans 17"/>
                <a:hlinkClick r:id="rId2" action="ppaction://hlinksldjump"/>
              </a:rPr>
              <a:t> </a:t>
            </a:r>
            <a:r>
              <a:rPr sz="1400" spc="15" dirty="0">
                <a:latin typeface="LM Sans 17"/>
                <a:cs typeface="LM Sans 17"/>
                <a:hlinkClick r:id="rId2" action="ppaction://hlinksldjump"/>
              </a:rPr>
              <a:t>usage</a:t>
            </a:r>
            <a:endParaRPr sz="1400" dirty="0">
              <a:latin typeface="LM Sans 17"/>
              <a:cs typeface="LM Sans 17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title"/>
          </p:nvPr>
        </p:nvSpPr>
        <p:spPr>
          <a:xfrm>
            <a:off x="1730781" y="1353077"/>
            <a:ext cx="2298700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spc="5" dirty="0">
                <a:hlinkClick r:id="rId3" action="ppaction://hlinksldjump"/>
              </a:rPr>
              <a:t>The </a:t>
            </a:r>
            <a:r>
              <a:rPr sz="2050" spc="-5" dirty="0">
                <a:hlinkClick r:id="rId3" action="ppaction://hlinksldjump"/>
              </a:rPr>
              <a:t>power </a:t>
            </a:r>
            <a:r>
              <a:rPr sz="2050" spc="5" dirty="0">
                <a:hlinkClick r:id="rId3" action="ppaction://hlinksldjump"/>
              </a:rPr>
              <a:t>of</a:t>
            </a:r>
            <a:r>
              <a:rPr sz="2050" spc="-45" dirty="0">
                <a:hlinkClick r:id="rId3" action="ppaction://hlinksldjump"/>
              </a:rPr>
              <a:t> </a:t>
            </a:r>
            <a:r>
              <a:rPr sz="2050" spc="-5" dirty="0">
                <a:hlinkClick r:id="rId3" action="ppaction://hlinksldjump"/>
              </a:rPr>
              <a:t>BitBake</a:t>
            </a:r>
            <a:endParaRPr sz="2050"/>
          </a:p>
        </p:txBody>
      </p:sp>
      <p:sp>
        <p:nvSpPr>
          <p:cNvPr id="29" name="object 29"/>
          <p:cNvSpPr txBox="1">
            <a:spLocks noGrp="1"/>
          </p:cNvSpPr>
          <p:nvPr>
            <p:ph type="ftr" sz="quarter" idx="11"/>
          </p:nvPr>
        </p:nvSpPr>
        <p:spPr>
          <a:xfrm>
            <a:off x="273532" y="3143455"/>
            <a:ext cx="2518410" cy="82074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lang="en-US" spc="-5" dirty="0"/>
              <a:t>Remake by Mao Huynh</a:t>
            </a:r>
            <a:endParaRPr spc="-5" dirty="0">
              <a:latin typeface="Noto Sans Mono CJK JP Bold"/>
              <a:cs typeface="Noto Sans Mono CJK JP Bold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22C15D5-2574-F8B8-D28B-A0B034139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60"/>
              </a:spcBef>
            </a:pPr>
            <a:fld id="{81D60167-4931-47E6-BA6A-407CBD079E47}" type="slidenum">
              <a:rPr lang="en-US" spc="-5" smtClean="0"/>
              <a:t>57</a:t>
            </a:fld>
            <a:r>
              <a:rPr lang="en-US" spc="-5"/>
              <a:t>/300</a:t>
            </a:r>
            <a:endParaRPr lang="en-US" spc="-5" dirty="0"/>
          </a:p>
        </p:txBody>
      </p:sp>
    </p:spTree>
  </p:cSld>
  <p:clrMapOvr>
    <a:masterClrMapping/>
  </p:clrMapOvr>
  <p:transition>
    <p:cut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962" y="28051"/>
            <a:ext cx="2320086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20" dirty="0"/>
              <a:t>Common </a:t>
            </a:r>
            <a:r>
              <a:rPr sz="1400" spc="5" dirty="0"/>
              <a:t>BitBake</a:t>
            </a:r>
            <a:r>
              <a:rPr sz="1400" spc="-40" dirty="0"/>
              <a:t> </a:t>
            </a:r>
            <a:r>
              <a:rPr sz="1400" spc="10" dirty="0"/>
              <a:t>options</a:t>
            </a:r>
            <a:endParaRPr sz="1400"/>
          </a:p>
        </p:txBody>
      </p:sp>
      <p:sp>
        <p:nvSpPr>
          <p:cNvPr id="25" name="object 25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235305" rIns="0" bIns="0" rtlCol="0">
            <a:spAutoFit/>
          </a:bodyPr>
          <a:lstStyle/>
          <a:p>
            <a:pPr marL="214629" indent="-177165">
              <a:lnSpc>
                <a:spcPct val="100000"/>
              </a:lnSpc>
              <a:spcBef>
                <a:spcPts val="434"/>
              </a:spcBef>
              <a:buClr>
                <a:srgbClr val="F47F19"/>
              </a:buClr>
              <a:buFont typeface="MathJax_AMS"/>
              <a:buChar char="▶"/>
              <a:tabLst>
                <a:tab pos="215265" algn="l"/>
              </a:tabLst>
            </a:pPr>
            <a:r>
              <a:rPr sz="1100" spc="-10" dirty="0"/>
              <a:t>BitBake </a:t>
            </a:r>
            <a:r>
              <a:rPr sz="1100" spc="-5" dirty="0"/>
              <a:t>can </a:t>
            </a:r>
            <a:r>
              <a:rPr sz="1100" spc="10" dirty="0"/>
              <a:t>be </a:t>
            </a:r>
            <a:r>
              <a:rPr sz="1100" spc="-5" dirty="0"/>
              <a:t>used to run a full build </a:t>
            </a:r>
            <a:r>
              <a:rPr sz="1100" spc="-15" dirty="0"/>
              <a:t>for </a:t>
            </a:r>
            <a:r>
              <a:rPr sz="1100" spc="-5" dirty="0"/>
              <a:t>a given </a:t>
            </a:r>
            <a:r>
              <a:rPr sz="1100" spc="-10" dirty="0"/>
              <a:t>target </a:t>
            </a:r>
            <a:r>
              <a:rPr sz="1100" spc="-5" dirty="0"/>
              <a:t>with </a:t>
            </a:r>
            <a:r>
              <a:rPr sz="11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bitbake</a:t>
            </a:r>
            <a:r>
              <a:rPr sz="1100" spc="-320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 </a:t>
            </a:r>
            <a:r>
              <a:rPr sz="11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[target]</a:t>
            </a:r>
            <a:r>
              <a:rPr sz="1100" spc="-5" dirty="0"/>
              <a:t>.</a:t>
            </a:r>
            <a:endParaRPr sz="1100" dirty="0">
              <a:latin typeface="Noto Sans Mono CJK JP Bold"/>
              <a:cs typeface="Noto Sans Mono CJK JP Bold"/>
            </a:endParaRPr>
          </a:p>
          <a:p>
            <a:pPr marL="214629" indent="-177165">
              <a:lnSpc>
                <a:spcPct val="100000"/>
              </a:lnSpc>
              <a:spcBef>
                <a:spcPts val="334"/>
              </a:spcBef>
              <a:buClr>
                <a:srgbClr val="F47F19"/>
              </a:buClr>
              <a:buFont typeface="MathJax_AMS"/>
              <a:buChar char="▶"/>
              <a:tabLst>
                <a:tab pos="215265" algn="l"/>
              </a:tabLst>
            </a:pPr>
            <a:r>
              <a:rPr sz="1100" spc="-5" dirty="0"/>
              <a:t>But it can </a:t>
            </a:r>
            <a:r>
              <a:rPr sz="1100" spc="10" dirty="0"/>
              <a:t>be </a:t>
            </a:r>
            <a:r>
              <a:rPr sz="1100" spc="-15" dirty="0"/>
              <a:t>more </a:t>
            </a:r>
            <a:r>
              <a:rPr sz="1100" spc="-10" dirty="0"/>
              <a:t>precise, </a:t>
            </a:r>
            <a:r>
              <a:rPr sz="1100" spc="-5" dirty="0"/>
              <a:t>with optional</a:t>
            </a:r>
            <a:r>
              <a:rPr sz="1100" spc="-15" dirty="0"/>
              <a:t> </a:t>
            </a:r>
            <a:r>
              <a:rPr sz="1100" spc="-5" dirty="0"/>
              <a:t>options:</a:t>
            </a:r>
            <a:endParaRPr sz="1100" dirty="0"/>
          </a:p>
          <a:p>
            <a:pPr marL="292100">
              <a:lnSpc>
                <a:spcPct val="100000"/>
              </a:lnSpc>
              <a:spcBef>
                <a:spcPts val="229"/>
              </a:spcBef>
            </a:pPr>
            <a:r>
              <a:rPr spc="1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-c </a:t>
            </a:r>
            <a:r>
              <a:rPr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&lt;task&gt; </a:t>
            </a:r>
            <a:r>
              <a:rPr spc="-5" dirty="0"/>
              <a:t>execute the given</a:t>
            </a:r>
            <a:r>
              <a:rPr spc="15" dirty="0"/>
              <a:t> </a:t>
            </a:r>
            <a:r>
              <a:rPr spc="-5" dirty="0"/>
              <a:t>task</a:t>
            </a:r>
          </a:p>
          <a:p>
            <a:pPr marL="789940">
              <a:lnSpc>
                <a:spcPct val="100000"/>
              </a:lnSpc>
              <a:spcBef>
                <a:spcPts val="35"/>
              </a:spcBef>
            </a:pPr>
            <a:r>
              <a:rPr spc="1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-s </a:t>
            </a:r>
            <a:r>
              <a:rPr spc="-5" dirty="0"/>
              <a:t>list all </a:t>
            </a:r>
            <a:r>
              <a:rPr dirty="0"/>
              <a:t>locally </a:t>
            </a:r>
            <a:r>
              <a:rPr spc="-5" dirty="0"/>
              <a:t>available packages and their</a:t>
            </a:r>
            <a:r>
              <a:rPr spc="-40" dirty="0"/>
              <a:t> </a:t>
            </a:r>
            <a:r>
              <a:rPr spc="-5" dirty="0"/>
              <a:t>versions</a:t>
            </a:r>
          </a:p>
          <a:p>
            <a:pPr marL="789940">
              <a:lnSpc>
                <a:spcPct val="100000"/>
              </a:lnSpc>
              <a:spcBef>
                <a:spcPts val="35"/>
              </a:spcBef>
            </a:pPr>
            <a:r>
              <a:rPr spc="1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-f </a:t>
            </a:r>
            <a:r>
              <a:rPr spc="-10" dirty="0"/>
              <a:t>force </a:t>
            </a:r>
            <a:r>
              <a:rPr spc="-5" dirty="0"/>
              <a:t>the given task to </a:t>
            </a:r>
            <a:r>
              <a:rPr spc="10" dirty="0"/>
              <a:t>be </a:t>
            </a:r>
            <a:r>
              <a:rPr spc="-5" dirty="0"/>
              <a:t>run </a:t>
            </a:r>
            <a:r>
              <a:rPr spc="-20" dirty="0"/>
              <a:t>by </a:t>
            </a:r>
            <a:r>
              <a:rPr spc="-5" dirty="0"/>
              <a:t>removing its stamp</a:t>
            </a:r>
            <a:r>
              <a:rPr spc="-40" dirty="0"/>
              <a:t> </a:t>
            </a:r>
            <a:r>
              <a:rPr spc="-10" dirty="0"/>
              <a:t>file</a:t>
            </a:r>
          </a:p>
          <a:p>
            <a:pPr marL="588645">
              <a:lnSpc>
                <a:spcPct val="100000"/>
              </a:lnSpc>
              <a:spcBef>
                <a:spcPts val="35"/>
              </a:spcBef>
            </a:pPr>
            <a:r>
              <a:rPr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world </a:t>
            </a:r>
            <a:r>
              <a:rPr spc="-20" dirty="0"/>
              <a:t>keyword </a:t>
            </a:r>
            <a:r>
              <a:rPr spc="-15" dirty="0"/>
              <a:t>for </a:t>
            </a:r>
            <a:r>
              <a:rPr spc="-5" dirty="0"/>
              <a:t>all</a:t>
            </a:r>
            <a:r>
              <a:rPr spc="10" dirty="0"/>
              <a:t> </a:t>
            </a:r>
            <a:r>
              <a:rPr dirty="0"/>
              <a:t>recipes</a:t>
            </a:r>
          </a:p>
          <a:p>
            <a:pPr marL="1003935" marR="734060" indent="-789305">
              <a:lnSpc>
                <a:spcPct val="102600"/>
              </a:lnSpc>
            </a:pPr>
            <a:r>
              <a:rPr spc="1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-b </a:t>
            </a:r>
            <a:r>
              <a:rPr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&lt;recipe&gt; </a:t>
            </a:r>
            <a:r>
              <a:rPr spc="-5" dirty="0"/>
              <a:t>execute tasks from the given </a:t>
            </a:r>
            <a:r>
              <a:rPr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recipe </a:t>
            </a:r>
            <a:r>
              <a:rPr spc="-5" dirty="0"/>
              <a:t>(without</a:t>
            </a:r>
            <a:r>
              <a:rPr spc="-200" dirty="0"/>
              <a:t> </a:t>
            </a:r>
            <a:r>
              <a:rPr spc="-5" dirty="0"/>
              <a:t>resolving  dependencies).</a:t>
            </a:r>
          </a:p>
        </p:txBody>
      </p:sp>
      <p:sp>
        <p:nvSpPr>
          <p:cNvPr id="29" name="object 29"/>
          <p:cNvSpPr txBox="1">
            <a:spLocks noGrp="1"/>
          </p:cNvSpPr>
          <p:nvPr>
            <p:ph type="ftr" sz="quarter" idx="11"/>
          </p:nvPr>
        </p:nvSpPr>
        <p:spPr>
          <a:xfrm>
            <a:off x="273532" y="3143455"/>
            <a:ext cx="2518410" cy="82074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lang="en-US" spc="-5" dirty="0"/>
              <a:t>Remake by Mao Huynh</a:t>
            </a:r>
            <a:endParaRPr spc="-5" dirty="0">
              <a:latin typeface="Noto Sans Mono CJK JP Bold"/>
              <a:cs typeface="Noto Sans Mono CJK JP Bold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987EBD1-9B31-1377-FDF5-6CDD19AE6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60"/>
              </a:spcBef>
            </a:pPr>
            <a:fld id="{81D60167-4931-47E6-BA6A-407CBD079E47}" type="slidenum">
              <a:rPr lang="en-US" spc="-5" smtClean="0"/>
              <a:t>58</a:t>
            </a:fld>
            <a:r>
              <a:rPr lang="en-US" spc="-5"/>
              <a:t>/300</a:t>
            </a:r>
            <a:endParaRPr lang="en-US" spc="-5" dirty="0"/>
          </a:p>
        </p:txBody>
      </p:sp>
    </p:spTree>
  </p:cSld>
  <p:clrMapOvr>
    <a:masterClrMapping/>
  </p:clrMapOvr>
  <p:transition>
    <p:cut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962" y="28051"/>
            <a:ext cx="1749856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5" dirty="0"/>
              <a:t>BitBake</a:t>
            </a:r>
            <a:r>
              <a:rPr sz="1400" spc="-50" dirty="0"/>
              <a:t> </a:t>
            </a:r>
            <a:r>
              <a:rPr sz="1400" spc="15" dirty="0"/>
              <a:t>examples</a:t>
            </a:r>
            <a:endParaRPr sz="1400" dirty="0"/>
          </a:p>
        </p:txBody>
      </p:sp>
      <p:sp>
        <p:nvSpPr>
          <p:cNvPr id="29" name="object 29"/>
          <p:cNvSpPr txBox="1">
            <a:spLocks noGrp="1"/>
          </p:cNvSpPr>
          <p:nvPr>
            <p:ph type="ftr" sz="quarter" idx="11"/>
          </p:nvPr>
        </p:nvSpPr>
        <p:spPr>
          <a:xfrm>
            <a:off x="273532" y="3143455"/>
            <a:ext cx="2518410" cy="82074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lang="en-US" spc="-5" dirty="0"/>
              <a:t>Remake by Mao Huynh</a:t>
            </a:r>
            <a:endParaRPr spc="-5" dirty="0">
              <a:latin typeface="Noto Sans Mono CJK JP Bold"/>
              <a:cs typeface="Noto Sans Mono CJK JP Bold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20357" y="691820"/>
            <a:ext cx="5135880" cy="1856739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316230" indent="-177165">
              <a:lnSpc>
                <a:spcPct val="100000"/>
              </a:lnSpc>
              <a:spcBef>
                <a:spcPts val="285"/>
              </a:spcBef>
              <a:buClr>
                <a:srgbClr val="F47F19"/>
              </a:buClr>
              <a:buFont typeface="MathJax_AMS"/>
              <a:buChar char="▶"/>
              <a:tabLst>
                <a:tab pos="316865" algn="l"/>
              </a:tabLst>
            </a:pPr>
            <a:r>
              <a:rPr sz="11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bitbake </a:t>
            </a:r>
            <a:r>
              <a:rPr sz="1100" spc="20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-c </a:t>
            </a:r>
            <a:r>
              <a:rPr sz="11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listtasks</a:t>
            </a:r>
            <a:r>
              <a:rPr sz="1100" spc="-4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 </a:t>
            </a:r>
            <a:r>
              <a:rPr sz="11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virtual/kernel</a:t>
            </a:r>
            <a:endParaRPr sz="1100" dirty="0">
              <a:latin typeface="Noto Sans Mono CJK JP Bold"/>
              <a:cs typeface="Noto Sans Mono CJK JP Bold"/>
            </a:endParaRPr>
          </a:p>
          <a:p>
            <a:pPr marL="593725" lvl="1" indent="-133350">
              <a:lnSpc>
                <a:spcPts val="1200"/>
              </a:lnSpc>
              <a:spcBef>
                <a:spcPts val="175"/>
              </a:spcBef>
              <a:buClr>
                <a:srgbClr val="F47F19"/>
              </a:buClr>
              <a:buFont typeface="Times New Roman"/>
              <a:buChar char="•"/>
              <a:tabLst>
                <a:tab pos="594360" algn="l"/>
              </a:tabLst>
            </a:pPr>
            <a:r>
              <a:rPr sz="1000" spc="-5" dirty="0">
                <a:latin typeface="LM Sans 10"/>
                <a:cs typeface="LM Sans 10"/>
              </a:rPr>
              <a:t>Gives a list of the available tasks </a:t>
            </a:r>
            <a:r>
              <a:rPr sz="1000" spc="-15" dirty="0">
                <a:latin typeface="LM Sans 10"/>
                <a:cs typeface="LM Sans 10"/>
              </a:rPr>
              <a:t>for </a:t>
            </a:r>
            <a:r>
              <a:rPr sz="1000" spc="-5" dirty="0">
                <a:latin typeface="LM Sans 10"/>
                <a:cs typeface="LM Sans 10"/>
              </a:rPr>
              <a:t>the </a:t>
            </a:r>
            <a:r>
              <a:rPr sz="1000" dirty="0">
                <a:latin typeface="LM Sans 10"/>
                <a:cs typeface="LM Sans 10"/>
              </a:rPr>
              <a:t>recipe </a:t>
            </a:r>
            <a:r>
              <a:rPr sz="1000" spc="-5" dirty="0">
                <a:latin typeface="LM Sans 10"/>
                <a:cs typeface="LM Sans 10"/>
              </a:rPr>
              <a:t>providing the</a:t>
            </a:r>
            <a:r>
              <a:rPr sz="1000" spc="25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package</a:t>
            </a:r>
            <a:endParaRPr sz="1000" dirty="0">
              <a:latin typeface="LM Sans 10"/>
              <a:cs typeface="LM Sans 10"/>
            </a:endParaRPr>
          </a:p>
          <a:p>
            <a:pPr marL="593725">
              <a:lnSpc>
                <a:spcPts val="1200"/>
              </a:lnSpc>
            </a:pPr>
            <a:r>
              <a:rPr sz="10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virtual/kernel</a:t>
            </a:r>
            <a:r>
              <a:rPr sz="1000" spc="-5" dirty="0">
                <a:latin typeface="LM Sans 10"/>
                <a:cs typeface="LM Sans 10"/>
              </a:rPr>
              <a:t>. </a:t>
            </a:r>
            <a:r>
              <a:rPr sz="1000" spc="-20" dirty="0">
                <a:latin typeface="LM Sans 10"/>
                <a:cs typeface="LM Sans 10"/>
              </a:rPr>
              <a:t>Tasks </a:t>
            </a:r>
            <a:r>
              <a:rPr sz="1000" spc="-15" dirty="0">
                <a:latin typeface="LM Sans 10"/>
                <a:cs typeface="LM Sans 10"/>
              </a:rPr>
              <a:t>are </a:t>
            </a:r>
            <a:r>
              <a:rPr sz="1000" spc="-10" dirty="0">
                <a:latin typeface="LM Sans 10"/>
                <a:cs typeface="LM Sans 10"/>
              </a:rPr>
              <a:t>prefixed </a:t>
            </a:r>
            <a:r>
              <a:rPr sz="1000" spc="-5" dirty="0">
                <a:latin typeface="LM Sans 10"/>
                <a:cs typeface="LM Sans 10"/>
              </a:rPr>
              <a:t>with</a:t>
            </a:r>
            <a:r>
              <a:rPr sz="1000" spc="135" dirty="0">
                <a:latin typeface="LM Sans 10"/>
                <a:cs typeface="LM Sans 10"/>
              </a:rPr>
              <a:t> </a:t>
            </a:r>
            <a:r>
              <a:rPr sz="10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do_</a:t>
            </a:r>
            <a:r>
              <a:rPr sz="1000" spc="-5" dirty="0">
                <a:latin typeface="LM Sans 10"/>
                <a:cs typeface="LM Sans 10"/>
              </a:rPr>
              <a:t>.</a:t>
            </a:r>
            <a:endParaRPr sz="1000" dirty="0">
              <a:latin typeface="LM Sans 10"/>
              <a:cs typeface="LM Sans 10"/>
            </a:endParaRPr>
          </a:p>
          <a:p>
            <a:pPr marL="316230" indent="-177165">
              <a:lnSpc>
                <a:spcPct val="100000"/>
              </a:lnSpc>
              <a:spcBef>
                <a:spcPts val="195"/>
              </a:spcBef>
              <a:buClr>
                <a:srgbClr val="F47F19"/>
              </a:buClr>
              <a:buFont typeface="MathJax_AMS"/>
              <a:buChar char="▶"/>
              <a:tabLst>
                <a:tab pos="316865" algn="l"/>
              </a:tabLst>
            </a:pPr>
            <a:r>
              <a:rPr sz="11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bitbake </a:t>
            </a:r>
            <a:r>
              <a:rPr sz="1100" spc="20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-c </a:t>
            </a:r>
            <a:r>
              <a:rPr sz="11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menuconfig</a:t>
            </a:r>
            <a:r>
              <a:rPr sz="1100" spc="-4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 </a:t>
            </a:r>
            <a:r>
              <a:rPr sz="11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virtual/kernel</a:t>
            </a:r>
            <a:endParaRPr sz="1100" dirty="0">
              <a:latin typeface="Noto Sans Mono CJK JP Bold"/>
              <a:cs typeface="Noto Sans Mono CJK JP Bold"/>
            </a:endParaRPr>
          </a:p>
          <a:p>
            <a:pPr marL="593725" lvl="1" indent="-133350">
              <a:lnSpc>
                <a:spcPct val="100000"/>
              </a:lnSpc>
              <a:spcBef>
                <a:spcPts val="175"/>
              </a:spcBef>
              <a:buClr>
                <a:srgbClr val="F47F19"/>
              </a:buClr>
              <a:buFont typeface="Times New Roman"/>
              <a:buChar char="•"/>
              <a:tabLst>
                <a:tab pos="594360" algn="l"/>
              </a:tabLst>
            </a:pPr>
            <a:r>
              <a:rPr sz="1000" spc="-5" dirty="0">
                <a:latin typeface="LM Sans 10"/>
                <a:cs typeface="LM Sans 10"/>
              </a:rPr>
              <a:t>Execute the task </a:t>
            </a:r>
            <a:r>
              <a:rPr sz="10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menuconfig </a:t>
            </a:r>
            <a:r>
              <a:rPr sz="1000" spc="-5" dirty="0">
                <a:latin typeface="LM Sans 10"/>
                <a:cs typeface="LM Sans 10"/>
              </a:rPr>
              <a:t>on the </a:t>
            </a:r>
            <a:r>
              <a:rPr sz="1000" dirty="0">
                <a:latin typeface="LM Sans 10"/>
                <a:cs typeface="LM Sans 10"/>
              </a:rPr>
              <a:t>recipe </a:t>
            </a:r>
            <a:r>
              <a:rPr sz="1000" spc="-5" dirty="0">
                <a:latin typeface="LM Sans 10"/>
                <a:cs typeface="LM Sans 10"/>
              </a:rPr>
              <a:t>providing the </a:t>
            </a:r>
            <a:r>
              <a:rPr sz="10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virtual/kernel</a:t>
            </a:r>
            <a:r>
              <a:rPr sz="1000" spc="-270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 </a:t>
            </a:r>
            <a:r>
              <a:rPr sz="1000" spc="-5" dirty="0">
                <a:latin typeface="LM Sans 10"/>
                <a:cs typeface="LM Sans 10"/>
              </a:rPr>
              <a:t>package.</a:t>
            </a:r>
            <a:endParaRPr sz="1000" dirty="0">
              <a:latin typeface="LM Sans 10"/>
              <a:cs typeface="LM Sans 10"/>
            </a:endParaRPr>
          </a:p>
          <a:p>
            <a:pPr marL="316230" indent="-177165">
              <a:lnSpc>
                <a:spcPct val="100000"/>
              </a:lnSpc>
              <a:spcBef>
                <a:spcPts val="195"/>
              </a:spcBef>
              <a:buClr>
                <a:srgbClr val="F47F19"/>
              </a:buClr>
              <a:buFont typeface="MathJax_AMS"/>
              <a:buChar char="▶"/>
              <a:tabLst>
                <a:tab pos="316865" algn="l"/>
              </a:tabLst>
            </a:pPr>
            <a:r>
              <a:rPr sz="11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bitbake </a:t>
            </a:r>
            <a:r>
              <a:rPr sz="1100" spc="20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-f</a:t>
            </a:r>
            <a:r>
              <a:rPr sz="1100" spc="-1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 </a:t>
            </a:r>
            <a:r>
              <a:rPr sz="11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dropbear</a:t>
            </a:r>
            <a:endParaRPr sz="1100" dirty="0">
              <a:latin typeface="Noto Sans Mono CJK JP Bold"/>
              <a:cs typeface="Noto Sans Mono CJK JP Bold"/>
            </a:endParaRPr>
          </a:p>
          <a:p>
            <a:pPr marL="593725" lvl="1" indent="-133350">
              <a:lnSpc>
                <a:spcPct val="100000"/>
              </a:lnSpc>
              <a:spcBef>
                <a:spcPts val="175"/>
              </a:spcBef>
              <a:buClr>
                <a:srgbClr val="F47F19"/>
              </a:buClr>
              <a:buFont typeface="Times New Roman"/>
              <a:buChar char="•"/>
              <a:tabLst>
                <a:tab pos="594360" algn="l"/>
              </a:tabLst>
            </a:pPr>
            <a:r>
              <a:rPr sz="1000" spc="-15" dirty="0">
                <a:latin typeface="LM Sans 10"/>
                <a:cs typeface="LM Sans 10"/>
              </a:rPr>
              <a:t>Force </a:t>
            </a:r>
            <a:r>
              <a:rPr sz="1000" spc="-5" dirty="0">
                <a:latin typeface="LM Sans 10"/>
                <a:cs typeface="LM Sans 10"/>
              </a:rPr>
              <a:t>the </a:t>
            </a:r>
            <a:r>
              <a:rPr sz="10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dropbear </a:t>
            </a:r>
            <a:r>
              <a:rPr sz="1000" dirty="0">
                <a:latin typeface="LM Sans 10"/>
                <a:cs typeface="LM Sans 10"/>
              </a:rPr>
              <a:t>recipe </a:t>
            </a:r>
            <a:r>
              <a:rPr sz="1000" spc="-5" dirty="0">
                <a:latin typeface="LM Sans 10"/>
                <a:cs typeface="LM Sans 10"/>
              </a:rPr>
              <a:t>to run all</a:t>
            </a:r>
            <a:r>
              <a:rPr sz="1000" spc="-165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tasks.</a:t>
            </a:r>
            <a:endParaRPr sz="1000" dirty="0">
              <a:latin typeface="LM Sans 10"/>
              <a:cs typeface="LM Sans 10"/>
            </a:endParaRPr>
          </a:p>
          <a:p>
            <a:pPr marL="316230" indent="-177165">
              <a:lnSpc>
                <a:spcPct val="100000"/>
              </a:lnSpc>
              <a:spcBef>
                <a:spcPts val="195"/>
              </a:spcBef>
              <a:buClr>
                <a:srgbClr val="F47F19"/>
              </a:buClr>
              <a:buFont typeface="MathJax_AMS"/>
              <a:buChar char="▶"/>
              <a:tabLst>
                <a:tab pos="316865" algn="l"/>
              </a:tabLst>
            </a:pPr>
            <a:r>
              <a:rPr sz="11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bitbake world</a:t>
            </a:r>
            <a:r>
              <a:rPr sz="1100" spc="-1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 </a:t>
            </a:r>
            <a:r>
              <a:rPr sz="1100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--runall=fetch</a:t>
            </a:r>
            <a:endParaRPr sz="1100" dirty="0">
              <a:latin typeface="Noto Sans Mono CJK JP Bold"/>
              <a:cs typeface="Noto Sans Mono CJK JP Bold"/>
            </a:endParaRPr>
          </a:p>
          <a:p>
            <a:pPr marL="593725" lvl="1" indent="-133350">
              <a:lnSpc>
                <a:spcPct val="100000"/>
              </a:lnSpc>
              <a:spcBef>
                <a:spcPts val="175"/>
              </a:spcBef>
              <a:buClr>
                <a:srgbClr val="F47F19"/>
              </a:buClr>
              <a:buFont typeface="Times New Roman"/>
              <a:buChar char="•"/>
              <a:tabLst>
                <a:tab pos="594360" algn="l"/>
              </a:tabLst>
            </a:pPr>
            <a:r>
              <a:rPr sz="1000" spc="-10" dirty="0">
                <a:latin typeface="LM Sans 10"/>
                <a:cs typeface="LM Sans 10"/>
              </a:rPr>
              <a:t>Download </a:t>
            </a:r>
            <a:r>
              <a:rPr sz="1000" spc="-5" dirty="0">
                <a:latin typeface="LM Sans 10"/>
                <a:cs typeface="LM Sans 10"/>
              </a:rPr>
              <a:t>all </a:t>
            </a:r>
            <a:r>
              <a:rPr sz="1000" dirty="0">
                <a:latin typeface="LM Sans 10"/>
                <a:cs typeface="LM Sans 10"/>
              </a:rPr>
              <a:t>recipe </a:t>
            </a:r>
            <a:r>
              <a:rPr sz="1000" spc="-5" dirty="0">
                <a:latin typeface="LM Sans 10"/>
                <a:cs typeface="LM Sans 10"/>
              </a:rPr>
              <a:t>sources and their </a:t>
            </a:r>
            <a:r>
              <a:rPr sz="1000" dirty="0">
                <a:latin typeface="LM Sans 10"/>
                <a:cs typeface="LM Sans 10"/>
              </a:rPr>
              <a:t>dependencies.</a:t>
            </a:r>
          </a:p>
          <a:p>
            <a:pPr marL="316230" indent="-177165">
              <a:lnSpc>
                <a:spcPct val="100000"/>
              </a:lnSpc>
              <a:spcBef>
                <a:spcPts val="355"/>
              </a:spcBef>
              <a:buClr>
                <a:srgbClr val="F47F19"/>
              </a:buClr>
              <a:buFont typeface="MathJax_AMS"/>
              <a:buChar char="▶"/>
              <a:tabLst>
                <a:tab pos="316865" algn="l"/>
              </a:tabLst>
            </a:pPr>
            <a:r>
              <a:rPr sz="1100" spc="-30" dirty="0">
                <a:latin typeface="LM Sans 10"/>
                <a:cs typeface="LM Sans 10"/>
              </a:rPr>
              <a:t>For </a:t>
            </a:r>
            <a:r>
              <a:rPr sz="1100" spc="-5" dirty="0">
                <a:latin typeface="LM Sans 10"/>
                <a:cs typeface="LM Sans 10"/>
              </a:rPr>
              <a:t>a full description: </a:t>
            </a:r>
            <a:r>
              <a:rPr sz="11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bitbake</a:t>
            </a:r>
            <a:r>
              <a:rPr sz="1100" spc="130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 </a:t>
            </a:r>
            <a:r>
              <a:rPr sz="1100" spc="10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--help</a:t>
            </a:r>
            <a:endParaRPr sz="1100" dirty="0">
              <a:latin typeface="Noto Sans Mono CJK JP Bold"/>
              <a:cs typeface="Noto Sans Mono CJK JP Bold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BC5C00E-8116-6FBF-1510-77E452747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60"/>
              </a:spcBef>
            </a:pPr>
            <a:fld id="{81D60167-4931-47E6-BA6A-407CBD079E47}" type="slidenum">
              <a:rPr lang="en-US" spc="-5" smtClean="0"/>
              <a:t>59</a:t>
            </a:fld>
            <a:r>
              <a:rPr lang="en-US" spc="-5"/>
              <a:t>/300</a:t>
            </a:r>
            <a:endParaRPr lang="en-US" spc="-5" dirty="0"/>
          </a:p>
        </p:txBody>
      </p:sp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4321" y="28051"/>
            <a:ext cx="3811079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0" dirty="0"/>
              <a:t>Complexity of user space</a:t>
            </a:r>
            <a:r>
              <a:rPr sz="1400" spc="-5" dirty="0"/>
              <a:t> </a:t>
            </a:r>
            <a:r>
              <a:rPr sz="1400" spc="10" dirty="0"/>
              <a:t>integration</a:t>
            </a:r>
            <a:endParaRPr sz="1400" dirty="0"/>
          </a:p>
        </p:txBody>
      </p:sp>
      <p:sp>
        <p:nvSpPr>
          <p:cNvPr id="98" name="object 98"/>
          <p:cNvSpPr txBox="1">
            <a:spLocks noGrp="1"/>
          </p:cNvSpPr>
          <p:nvPr>
            <p:ph type="ftr" sz="quarter" idx="11"/>
          </p:nvPr>
        </p:nvSpPr>
        <p:spPr>
          <a:xfrm>
            <a:off x="476414" y="3149074"/>
            <a:ext cx="2518410" cy="82074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lang="en-US" spc="-5" dirty="0"/>
              <a:t>Remake by Mao Huynh</a:t>
            </a:r>
            <a:endParaRPr spc="-5" dirty="0">
              <a:latin typeface="Noto Sans Mono CJK JP Bold"/>
              <a:cs typeface="Noto Sans Mono CJK JP Bold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406626" y="515478"/>
            <a:ext cx="4945616" cy="24199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4474324" y="522981"/>
            <a:ext cx="57150" cy="673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50" spc="-95" dirty="0">
                <a:latin typeface="Times New Roman"/>
                <a:cs typeface="Times New Roman"/>
              </a:rPr>
              <a:t>A</a:t>
            </a:r>
            <a:r>
              <a:rPr sz="250" spc="-80" dirty="0">
                <a:latin typeface="Times New Roman"/>
                <a:cs typeface="Times New Roman"/>
              </a:rPr>
              <a:t>L</a:t>
            </a:r>
            <a:r>
              <a:rPr sz="250" spc="-75" dirty="0">
                <a:latin typeface="Times New Roman"/>
                <a:cs typeface="Times New Roman"/>
              </a:rPr>
              <a:t>L</a:t>
            </a:r>
            <a:endParaRPr sz="25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312540" y="699588"/>
            <a:ext cx="86995" cy="673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50" i="1" spc="-40" dirty="0">
                <a:latin typeface="Times New Roman"/>
                <a:cs typeface="Times New Roman"/>
              </a:rPr>
              <a:t>t</a:t>
            </a:r>
            <a:r>
              <a:rPr sz="250" i="1" spc="-65" dirty="0">
                <a:latin typeface="Times New Roman"/>
                <a:cs typeface="Times New Roman"/>
              </a:rPr>
              <a:t>oo</a:t>
            </a:r>
            <a:r>
              <a:rPr sz="250" i="1" spc="-40" dirty="0">
                <a:latin typeface="Times New Roman"/>
                <a:cs typeface="Times New Roman"/>
              </a:rPr>
              <a:t>l</a:t>
            </a:r>
            <a:r>
              <a:rPr sz="250" i="1" spc="-60" dirty="0">
                <a:latin typeface="Times New Roman"/>
                <a:cs typeface="Times New Roman"/>
              </a:rPr>
              <a:t>c</a:t>
            </a:r>
            <a:r>
              <a:rPr sz="250" i="1" spc="-65" dirty="0">
                <a:latin typeface="Times New Roman"/>
                <a:cs typeface="Times New Roman"/>
              </a:rPr>
              <a:t>ha</a:t>
            </a:r>
            <a:r>
              <a:rPr sz="250" i="1" spc="-40" dirty="0">
                <a:latin typeface="Times New Roman"/>
                <a:cs typeface="Times New Roman"/>
              </a:rPr>
              <a:t>i</a:t>
            </a:r>
            <a:r>
              <a:rPr sz="250" i="1" spc="-60" dirty="0">
                <a:latin typeface="Times New Roman"/>
                <a:cs typeface="Times New Roman"/>
              </a:rPr>
              <a:t>n</a:t>
            </a:r>
            <a:endParaRPr sz="25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619351" y="702076"/>
            <a:ext cx="187960" cy="673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50" spc="-65" dirty="0">
                <a:latin typeface="Times New Roman"/>
                <a:cs typeface="Times New Roman"/>
              </a:rPr>
              <a:t>busybox</a:t>
            </a:r>
            <a:r>
              <a:rPr sz="250" spc="370" dirty="0">
                <a:latin typeface="Times New Roman"/>
                <a:cs typeface="Times New Roman"/>
              </a:rPr>
              <a:t> </a:t>
            </a:r>
            <a:r>
              <a:rPr sz="250" spc="-55" dirty="0">
                <a:latin typeface="Times New Roman"/>
                <a:cs typeface="Times New Roman"/>
              </a:rPr>
              <a:t>libgtk3</a:t>
            </a:r>
            <a:endParaRPr sz="25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439704" y="702076"/>
            <a:ext cx="126364" cy="673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50" spc="-65" dirty="0">
                <a:latin typeface="Times New Roman"/>
                <a:cs typeface="Times New Roman"/>
              </a:rPr>
              <a:t>x</a:t>
            </a:r>
            <a:r>
              <a:rPr sz="250" spc="-60" dirty="0">
                <a:latin typeface="Times New Roman"/>
                <a:cs typeface="Times New Roman"/>
              </a:rPr>
              <a:t>a</a:t>
            </a:r>
            <a:r>
              <a:rPr sz="250" spc="-65" dirty="0">
                <a:latin typeface="Times New Roman"/>
                <a:cs typeface="Times New Roman"/>
              </a:rPr>
              <a:t>pp_xkb</a:t>
            </a:r>
            <a:r>
              <a:rPr sz="250" spc="-60" dirty="0">
                <a:latin typeface="Times New Roman"/>
                <a:cs typeface="Times New Roman"/>
              </a:rPr>
              <a:t>c</a:t>
            </a:r>
            <a:r>
              <a:rPr sz="250" spc="-65" dirty="0">
                <a:latin typeface="Times New Roman"/>
                <a:cs typeface="Times New Roman"/>
              </a:rPr>
              <a:t>o</a:t>
            </a:r>
            <a:r>
              <a:rPr sz="250" spc="-95" dirty="0">
                <a:latin typeface="Times New Roman"/>
                <a:cs typeface="Times New Roman"/>
              </a:rPr>
              <a:t>m</a:t>
            </a:r>
            <a:r>
              <a:rPr sz="250" spc="-60" dirty="0">
                <a:latin typeface="Times New Roman"/>
                <a:cs typeface="Times New Roman"/>
              </a:rPr>
              <a:t>p</a:t>
            </a:r>
            <a:endParaRPr sz="25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454029" y="1239359"/>
            <a:ext cx="176530" cy="673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50" spc="-55" dirty="0">
                <a:latin typeface="Times New Roman"/>
                <a:cs typeface="Times New Roman"/>
              </a:rPr>
              <a:t>xfont_font-cursor-misc</a:t>
            </a:r>
            <a:endParaRPr sz="25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696371" y="1239359"/>
            <a:ext cx="354330" cy="673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50" spc="-60" dirty="0">
                <a:latin typeface="Times New Roman"/>
                <a:cs typeface="Times New Roman"/>
              </a:rPr>
              <a:t>xfont_font-misc-misc </a:t>
            </a:r>
            <a:r>
              <a:rPr sz="250" spc="-55" dirty="0">
                <a:latin typeface="Times New Roman"/>
                <a:cs typeface="Times New Roman"/>
              </a:rPr>
              <a:t>xfont_font-alias</a:t>
            </a:r>
            <a:endParaRPr sz="25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801810" y="881170"/>
            <a:ext cx="155575" cy="673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50" spc="-55" dirty="0">
                <a:latin typeface="Times New Roman"/>
                <a:cs typeface="Times New Roman"/>
              </a:rPr>
              <a:t>xserver_xorg-server</a:t>
            </a:r>
            <a:endParaRPr sz="25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765611" y="702076"/>
            <a:ext cx="85725" cy="673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50" spc="-50" dirty="0">
                <a:latin typeface="Times New Roman"/>
                <a:cs typeface="Times New Roman"/>
              </a:rPr>
              <a:t>rootfs-tar</a:t>
            </a:r>
            <a:endParaRPr sz="25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768167" y="878683"/>
            <a:ext cx="152400" cy="673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50" i="1" spc="-55" dirty="0">
                <a:latin typeface="Times New Roman"/>
                <a:cs typeface="Times New Roman"/>
              </a:rPr>
              <a:t>toolchain-buildroot</a:t>
            </a:r>
            <a:endParaRPr sz="25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39236" y="1776642"/>
            <a:ext cx="58419" cy="673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50" spc="-65" dirty="0">
                <a:latin typeface="Times New Roman"/>
                <a:cs typeface="Times New Roman"/>
              </a:rPr>
              <a:t>g</a:t>
            </a:r>
            <a:r>
              <a:rPr sz="250" spc="-40" dirty="0">
                <a:latin typeface="Times New Roman"/>
                <a:cs typeface="Times New Roman"/>
              </a:rPr>
              <a:t>li</a:t>
            </a:r>
            <a:r>
              <a:rPr sz="250" spc="-65" dirty="0">
                <a:latin typeface="Times New Roman"/>
                <a:cs typeface="Times New Roman"/>
              </a:rPr>
              <a:t>b</a:t>
            </a:r>
            <a:r>
              <a:rPr sz="250" spc="-55" dirty="0">
                <a:latin typeface="Times New Roman"/>
                <a:cs typeface="Times New Roman"/>
              </a:rPr>
              <a:t>c</a:t>
            </a:r>
            <a:endParaRPr sz="25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20771" y="1955737"/>
            <a:ext cx="424180" cy="673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50" spc="-55" dirty="0">
                <a:latin typeface="Times New Roman"/>
                <a:cs typeface="Times New Roman"/>
              </a:rPr>
              <a:t>linux-headers </a:t>
            </a:r>
            <a:r>
              <a:rPr sz="250" spc="-50" dirty="0">
                <a:latin typeface="Times New Roman"/>
                <a:cs typeface="Times New Roman"/>
              </a:rPr>
              <a:t>host-gcc-initial</a:t>
            </a:r>
            <a:r>
              <a:rPr sz="250" spc="-40" dirty="0">
                <a:latin typeface="Times New Roman"/>
                <a:cs typeface="Times New Roman"/>
              </a:rPr>
              <a:t> </a:t>
            </a:r>
            <a:r>
              <a:rPr sz="250" spc="-60" dirty="0">
                <a:latin typeface="Times New Roman"/>
                <a:cs typeface="Times New Roman"/>
              </a:rPr>
              <a:t>host-gawk</a:t>
            </a:r>
            <a:endParaRPr sz="25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007524" y="2313925"/>
            <a:ext cx="121920" cy="673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50" spc="-60" dirty="0">
                <a:latin typeface="Times New Roman"/>
                <a:cs typeface="Times New Roman"/>
              </a:rPr>
              <a:t>host-automake</a:t>
            </a:r>
            <a:endParaRPr sz="25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931121" y="2493020"/>
            <a:ext cx="114300" cy="673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50" spc="-65" dirty="0">
                <a:latin typeface="Times New Roman"/>
                <a:cs typeface="Times New Roman"/>
              </a:rPr>
              <a:t>ho</a:t>
            </a:r>
            <a:r>
              <a:rPr sz="250" spc="-55" dirty="0">
                <a:latin typeface="Times New Roman"/>
                <a:cs typeface="Times New Roman"/>
              </a:rPr>
              <a:t>s</a:t>
            </a:r>
            <a:r>
              <a:rPr sz="250" spc="-40" dirty="0">
                <a:latin typeface="Times New Roman"/>
                <a:cs typeface="Times New Roman"/>
              </a:rPr>
              <a:t>t</a:t>
            </a:r>
            <a:r>
              <a:rPr sz="250" spc="-45" dirty="0">
                <a:latin typeface="Times New Roman"/>
                <a:cs typeface="Times New Roman"/>
              </a:rPr>
              <a:t>-</a:t>
            </a:r>
            <a:r>
              <a:rPr sz="250" spc="-60" dirty="0">
                <a:latin typeface="Times New Roman"/>
                <a:cs typeface="Times New Roman"/>
              </a:rPr>
              <a:t>a</a:t>
            </a:r>
            <a:r>
              <a:rPr sz="250" spc="-65" dirty="0">
                <a:latin typeface="Times New Roman"/>
                <a:cs typeface="Times New Roman"/>
              </a:rPr>
              <a:t>u</a:t>
            </a:r>
            <a:r>
              <a:rPr sz="250" spc="-40" dirty="0">
                <a:latin typeface="Times New Roman"/>
                <a:cs typeface="Times New Roman"/>
              </a:rPr>
              <a:t>t</a:t>
            </a:r>
            <a:r>
              <a:rPr sz="250" spc="-65" dirty="0">
                <a:latin typeface="Times New Roman"/>
                <a:cs typeface="Times New Roman"/>
              </a:rPr>
              <a:t>o</a:t>
            </a:r>
            <a:r>
              <a:rPr sz="250" spc="-60" dirty="0">
                <a:latin typeface="Times New Roman"/>
                <a:cs typeface="Times New Roman"/>
              </a:rPr>
              <a:t>c</a:t>
            </a:r>
            <a:r>
              <a:rPr sz="250" spc="-65" dirty="0">
                <a:latin typeface="Times New Roman"/>
                <a:cs typeface="Times New Roman"/>
              </a:rPr>
              <a:t>on</a:t>
            </a:r>
            <a:r>
              <a:rPr sz="250" spc="-40" dirty="0">
                <a:latin typeface="Times New Roman"/>
                <a:cs typeface="Times New Roman"/>
              </a:rPr>
              <a:t>f</a:t>
            </a:r>
            <a:endParaRPr sz="25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860089" y="2851209"/>
            <a:ext cx="80010" cy="673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50" spc="-65" dirty="0">
                <a:latin typeface="Times New Roman"/>
                <a:cs typeface="Times New Roman"/>
              </a:rPr>
              <a:t>ho</a:t>
            </a:r>
            <a:r>
              <a:rPr sz="250" spc="-55" dirty="0">
                <a:latin typeface="Times New Roman"/>
                <a:cs typeface="Times New Roman"/>
              </a:rPr>
              <a:t>s</a:t>
            </a:r>
            <a:r>
              <a:rPr sz="250" spc="-40" dirty="0">
                <a:latin typeface="Times New Roman"/>
                <a:cs typeface="Times New Roman"/>
              </a:rPr>
              <a:t>t</a:t>
            </a:r>
            <a:r>
              <a:rPr sz="250" spc="-45" dirty="0">
                <a:latin typeface="Times New Roman"/>
                <a:cs typeface="Times New Roman"/>
              </a:rPr>
              <a:t>-</a:t>
            </a:r>
            <a:r>
              <a:rPr sz="250" spc="-95" dirty="0">
                <a:latin typeface="Times New Roman"/>
                <a:cs typeface="Times New Roman"/>
              </a:rPr>
              <a:t>m</a:t>
            </a:r>
            <a:r>
              <a:rPr sz="250" spc="-60" dirty="0">
                <a:latin typeface="Times New Roman"/>
                <a:cs typeface="Times New Roman"/>
              </a:rPr>
              <a:t>4</a:t>
            </a:r>
            <a:endParaRPr sz="25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690570" y="2134831"/>
            <a:ext cx="106680" cy="673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50" spc="-55" dirty="0">
                <a:latin typeface="Times New Roman"/>
                <a:cs typeface="Times New Roman"/>
              </a:rPr>
              <a:t>host-binutils</a:t>
            </a:r>
            <a:endParaRPr sz="25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716833" y="2313925"/>
            <a:ext cx="86995" cy="673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50" spc="-65" dirty="0">
                <a:latin typeface="Times New Roman"/>
                <a:cs typeface="Times New Roman"/>
              </a:rPr>
              <a:t>ho</a:t>
            </a:r>
            <a:r>
              <a:rPr sz="250" spc="-55" dirty="0">
                <a:latin typeface="Times New Roman"/>
                <a:cs typeface="Times New Roman"/>
              </a:rPr>
              <a:t>s</a:t>
            </a:r>
            <a:r>
              <a:rPr sz="250" spc="-40" dirty="0">
                <a:latin typeface="Times New Roman"/>
                <a:cs typeface="Times New Roman"/>
              </a:rPr>
              <a:t>t</a:t>
            </a:r>
            <a:r>
              <a:rPr sz="250" spc="-45" dirty="0">
                <a:latin typeface="Times New Roman"/>
                <a:cs typeface="Times New Roman"/>
              </a:rPr>
              <a:t>-</a:t>
            </a:r>
            <a:r>
              <a:rPr sz="250" spc="-95" dirty="0">
                <a:latin typeface="Times New Roman"/>
                <a:cs typeface="Times New Roman"/>
              </a:rPr>
              <a:t>m</a:t>
            </a:r>
            <a:r>
              <a:rPr sz="250" spc="-65" dirty="0">
                <a:latin typeface="Times New Roman"/>
                <a:cs typeface="Times New Roman"/>
              </a:rPr>
              <a:t>p</a:t>
            </a:r>
            <a:r>
              <a:rPr sz="250" spc="-55" dirty="0">
                <a:latin typeface="Times New Roman"/>
                <a:cs typeface="Times New Roman"/>
              </a:rPr>
              <a:t>c</a:t>
            </a:r>
            <a:endParaRPr sz="25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755632" y="2493020"/>
            <a:ext cx="90170" cy="673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50" spc="-60" dirty="0">
                <a:latin typeface="Times New Roman"/>
                <a:cs typeface="Times New Roman"/>
              </a:rPr>
              <a:t>host-mpfr</a:t>
            </a:r>
            <a:endParaRPr sz="25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782492" y="2672114"/>
            <a:ext cx="242570" cy="673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50" spc="-60" dirty="0">
                <a:latin typeface="Times New Roman"/>
                <a:cs typeface="Times New Roman"/>
              </a:rPr>
              <a:t>host-gmp </a:t>
            </a:r>
            <a:r>
              <a:rPr sz="250" spc="-55" dirty="0">
                <a:latin typeface="Times New Roman"/>
                <a:cs typeface="Times New Roman"/>
              </a:rPr>
              <a:t>host-libtool</a:t>
            </a:r>
            <a:endParaRPr sz="25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1397896" y="881170"/>
            <a:ext cx="45720" cy="673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50" spc="-60" dirty="0">
                <a:latin typeface="Times New Roman"/>
                <a:cs typeface="Times New Roman"/>
              </a:rPr>
              <a:t>a</a:t>
            </a:r>
            <a:r>
              <a:rPr sz="250" spc="-40" dirty="0">
                <a:latin typeface="Times New Roman"/>
                <a:cs typeface="Times New Roman"/>
              </a:rPr>
              <a:t>t</a:t>
            </a:r>
            <a:r>
              <a:rPr sz="250" spc="-60" dirty="0">
                <a:latin typeface="Times New Roman"/>
                <a:cs typeface="Times New Roman"/>
              </a:rPr>
              <a:t>k</a:t>
            </a:r>
            <a:endParaRPr sz="25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158539" y="881170"/>
            <a:ext cx="104139" cy="673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50" spc="-55" dirty="0">
                <a:latin typeface="Times New Roman"/>
                <a:cs typeface="Times New Roman"/>
              </a:rPr>
              <a:t>host-libgtk3</a:t>
            </a:r>
            <a:endParaRPr sz="25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1702917" y="881170"/>
            <a:ext cx="65405" cy="673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50" spc="-65" dirty="0">
                <a:latin typeface="Times New Roman"/>
                <a:cs typeface="Times New Roman"/>
              </a:rPr>
              <a:t>p</a:t>
            </a:r>
            <a:r>
              <a:rPr sz="250" spc="-60" dirty="0">
                <a:latin typeface="Times New Roman"/>
                <a:cs typeface="Times New Roman"/>
              </a:rPr>
              <a:t>a</a:t>
            </a:r>
            <a:r>
              <a:rPr sz="250" spc="-65" dirty="0">
                <a:latin typeface="Times New Roman"/>
                <a:cs typeface="Times New Roman"/>
              </a:rPr>
              <a:t>ng</a:t>
            </a:r>
            <a:r>
              <a:rPr sz="250" spc="-60" dirty="0">
                <a:latin typeface="Times New Roman"/>
                <a:cs typeface="Times New Roman"/>
              </a:rPr>
              <a:t>o</a:t>
            </a:r>
            <a:endParaRPr sz="25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1573390" y="1060265"/>
            <a:ext cx="139065" cy="673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50" spc="-60" dirty="0">
                <a:latin typeface="Times New Roman"/>
                <a:cs typeface="Times New Roman"/>
              </a:rPr>
              <a:t>xlib_libXdamage</a:t>
            </a:r>
            <a:endParaRPr sz="250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4445673" y="1060265"/>
            <a:ext cx="121920" cy="673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50" spc="-55" dirty="0">
                <a:latin typeface="Times New Roman"/>
                <a:cs typeface="Times New Roman"/>
              </a:rPr>
              <a:t>xlib_libxkbfile</a:t>
            </a:r>
            <a:endParaRPr sz="250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1070198" y="1955737"/>
            <a:ext cx="108585" cy="673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50" spc="-55" dirty="0">
                <a:latin typeface="Times New Roman"/>
                <a:cs typeface="Times New Roman"/>
              </a:rPr>
              <a:t>host-libglib2</a:t>
            </a:r>
            <a:endParaRPr sz="250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926942" y="2134831"/>
            <a:ext cx="58419" cy="673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50" spc="-40" dirty="0">
                <a:latin typeface="Times New Roman"/>
                <a:cs typeface="Times New Roman"/>
              </a:rPr>
              <a:t>li</a:t>
            </a:r>
            <a:r>
              <a:rPr sz="250" spc="-55" dirty="0">
                <a:latin typeface="Times New Roman"/>
                <a:cs typeface="Times New Roman"/>
              </a:rPr>
              <a:t>bff</a:t>
            </a:r>
            <a:r>
              <a:rPr sz="250" spc="-35" dirty="0">
                <a:latin typeface="Times New Roman"/>
                <a:cs typeface="Times New Roman"/>
              </a:rPr>
              <a:t>i</a:t>
            </a:r>
            <a:endParaRPr sz="250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1067214" y="2134831"/>
            <a:ext cx="234950" cy="673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50" spc="-50" dirty="0">
                <a:latin typeface="Times New Roman"/>
                <a:cs typeface="Times New Roman"/>
              </a:rPr>
              <a:t>host-libffi </a:t>
            </a:r>
            <a:r>
              <a:rPr sz="250" spc="-55" dirty="0">
                <a:latin typeface="Times New Roman"/>
                <a:cs typeface="Times New Roman"/>
              </a:rPr>
              <a:t>host-gettext</a:t>
            </a:r>
            <a:endParaRPr sz="250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2683027" y="2493020"/>
            <a:ext cx="111125" cy="673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50" spc="-60" dirty="0">
                <a:latin typeface="Times New Roman"/>
                <a:cs typeface="Times New Roman"/>
              </a:rPr>
              <a:t>host-pkgconf</a:t>
            </a:r>
            <a:endParaRPr sz="250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1924964" y="1597548"/>
            <a:ext cx="104139" cy="673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50" spc="-60" dirty="0">
                <a:latin typeface="Times New Roman"/>
                <a:cs typeface="Times New Roman"/>
              </a:rPr>
              <a:t>xlib_libX11</a:t>
            </a:r>
            <a:endParaRPr sz="250">
              <a:latin typeface="Times New Roman"/>
              <a:cs typeface="Times New Roman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3299624" y="2313925"/>
            <a:ext cx="150495" cy="673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50" spc="-60" dirty="0">
                <a:latin typeface="Times New Roman"/>
                <a:cs typeface="Times New Roman"/>
              </a:rPr>
              <a:t>host-xproto_xproto</a:t>
            </a:r>
            <a:endParaRPr sz="250">
              <a:latin typeface="Times New Roman"/>
              <a:cs typeface="Times New Roman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2456802" y="1776642"/>
            <a:ext cx="98425" cy="673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50" spc="-55" dirty="0">
                <a:latin typeface="Times New Roman"/>
                <a:cs typeface="Times New Roman"/>
              </a:rPr>
              <a:t>xlib_xtrans</a:t>
            </a:r>
            <a:endParaRPr sz="250">
              <a:latin typeface="Times New Roman"/>
              <a:cs typeface="Times New Roman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1761413" y="2313925"/>
            <a:ext cx="289560" cy="673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208915" algn="l"/>
              </a:tabLst>
            </a:pPr>
            <a:r>
              <a:rPr sz="250" spc="-65" dirty="0">
                <a:latin typeface="Times New Roman"/>
                <a:cs typeface="Times New Roman"/>
              </a:rPr>
              <a:t>ho</a:t>
            </a:r>
            <a:r>
              <a:rPr sz="250" spc="-55" dirty="0">
                <a:latin typeface="Times New Roman"/>
                <a:cs typeface="Times New Roman"/>
              </a:rPr>
              <a:t>s</a:t>
            </a:r>
            <a:r>
              <a:rPr sz="250" spc="-40" dirty="0">
                <a:latin typeface="Times New Roman"/>
                <a:cs typeface="Times New Roman"/>
              </a:rPr>
              <a:t>t</a:t>
            </a:r>
            <a:r>
              <a:rPr sz="250" spc="-45" dirty="0">
                <a:latin typeface="Times New Roman"/>
                <a:cs typeface="Times New Roman"/>
              </a:rPr>
              <a:t>-</a:t>
            </a:r>
            <a:r>
              <a:rPr sz="250" spc="-60" dirty="0">
                <a:latin typeface="Times New Roman"/>
                <a:cs typeface="Times New Roman"/>
              </a:rPr>
              <a:t>z</a:t>
            </a:r>
            <a:r>
              <a:rPr sz="250" spc="-40" dirty="0">
                <a:latin typeface="Times New Roman"/>
                <a:cs typeface="Times New Roman"/>
              </a:rPr>
              <a:t>li</a:t>
            </a:r>
            <a:r>
              <a:rPr sz="250" spc="-60" dirty="0">
                <a:latin typeface="Times New Roman"/>
                <a:cs typeface="Times New Roman"/>
              </a:rPr>
              <a:t>b</a:t>
            </a:r>
            <a:r>
              <a:rPr sz="250" dirty="0">
                <a:latin typeface="Times New Roman"/>
                <a:cs typeface="Times New Roman"/>
              </a:rPr>
              <a:t>	</a:t>
            </a:r>
            <a:r>
              <a:rPr sz="250" spc="-65" dirty="0">
                <a:latin typeface="Times New Roman"/>
                <a:cs typeface="Times New Roman"/>
              </a:rPr>
              <a:t>ho</a:t>
            </a:r>
            <a:r>
              <a:rPr sz="250" spc="-55" dirty="0">
                <a:latin typeface="Times New Roman"/>
                <a:cs typeface="Times New Roman"/>
              </a:rPr>
              <a:t>s</a:t>
            </a:r>
            <a:r>
              <a:rPr sz="250" spc="-40" dirty="0">
                <a:latin typeface="Times New Roman"/>
                <a:cs typeface="Times New Roman"/>
              </a:rPr>
              <a:t>t</a:t>
            </a:r>
            <a:r>
              <a:rPr sz="250" spc="-45" dirty="0">
                <a:latin typeface="Times New Roman"/>
                <a:cs typeface="Times New Roman"/>
              </a:rPr>
              <a:t>-</a:t>
            </a:r>
            <a:r>
              <a:rPr sz="250" spc="-60" dirty="0">
                <a:latin typeface="Times New Roman"/>
                <a:cs typeface="Times New Roman"/>
              </a:rPr>
              <a:t>e</a:t>
            </a:r>
            <a:r>
              <a:rPr sz="250" spc="-65" dirty="0">
                <a:latin typeface="Times New Roman"/>
                <a:cs typeface="Times New Roman"/>
              </a:rPr>
              <a:t>xp</a:t>
            </a:r>
            <a:r>
              <a:rPr sz="250" spc="-60" dirty="0">
                <a:latin typeface="Times New Roman"/>
                <a:cs typeface="Times New Roman"/>
              </a:rPr>
              <a:t>a</a:t>
            </a:r>
            <a:r>
              <a:rPr sz="250" spc="-35" dirty="0">
                <a:latin typeface="Times New Roman"/>
                <a:cs typeface="Times New Roman"/>
              </a:rPr>
              <a:t>t</a:t>
            </a:r>
            <a:endParaRPr sz="250">
              <a:latin typeface="Times New Roman"/>
              <a:cs typeface="Times New Roman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2181631" y="2134831"/>
            <a:ext cx="118110" cy="673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50" spc="-60" dirty="0">
                <a:latin typeface="Times New Roman"/>
                <a:cs typeface="Times New Roman"/>
              </a:rPr>
              <a:t>xproto_xproto</a:t>
            </a:r>
            <a:endParaRPr sz="250">
              <a:latin typeface="Times New Roman"/>
              <a:cs typeface="Times New Roman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2396515" y="2134831"/>
            <a:ext cx="296545" cy="673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50" spc="-55" dirty="0">
                <a:latin typeface="Times New Roman"/>
                <a:cs typeface="Times New Roman"/>
              </a:rPr>
              <a:t>xutil_util-macros</a:t>
            </a:r>
            <a:r>
              <a:rPr sz="250" spc="-50" dirty="0">
                <a:latin typeface="Times New Roman"/>
                <a:cs typeface="Times New Roman"/>
              </a:rPr>
              <a:t> </a:t>
            </a:r>
            <a:r>
              <a:rPr sz="250" spc="-55" dirty="0">
                <a:latin typeface="Times New Roman"/>
                <a:cs typeface="Times New Roman"/>
              </a:rPr>
              <a:t>host-libxml2</a:t>
            </a:r>
            <a:endParaRPr sz="250">
              <a:latin typeface="Times New Roman"/>
              <a:cs typeface="Times New Roman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1482059" y="2134831"/>
            <a:ext cx="189230" cy="673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50" spc="-55" dirty="0">
                <a:latin typeface="Times New Roman"/>
                <a:cs typeface="Times New Roman"/>
              </a:rPr>
              <a:t>host-libpng </a:t>
            </a:r>
            <a:r>
              <a:rPr sz="250" spc="-50" dirty="0">
                <a:latin typeface="Times New Roman"/>
                <a:cs typeface="Times New Roman"/>
              </a:rPr>
              <a:t>zlib</a:t>
            </a:r>
            <a:endParaRPr sz="250">
              <a:latin typeface="Times New Roman"/>
              <a:cs typeface="Times New Roman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1052888" y="1060265"/>
            <a:ext cx="422275" cy="673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50" spc="-55" dirty="0">
                <a:latin typeface="Times New Roman"/>
                <a:cs typeface="Times New Roman"/>
              </a:rPr>
              <a:t>xlib_libXrandr </a:t>
            </a:r>
            <a:r>
              <a:rPr sz="250" spc="-60" dirty="0">
                <a:latin typeface="Times New Roman"/>
                <a:cs typeface="Times New Roman"/>
              </a:rPr>
              <a:t>harfbuzz </a:t>
            </a:r>
            <a:r>
              <a:rPr sz="250" spc="-55" dirty="0">
                <a:latin typeface="Times New Roman"/>
                <a:cs typeface="Times New Roman"/>
              </a:rPr>
              <a:t>xlib_libXcursor</a:t>
            </a:r>
            <a:endParaRPr sz="250">
              <a:latin typeface="Times New Roman"/>
              <a:cs typeface="Times New Roman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1209276" y="1418453"/>
            <a:ext cx="128905" cy="673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50" spc="-60" dirty="0">
                <a:latin typeface="Times New Roman"/>
                <a:cs typeface="Times New Roman"/>
              </a:rPr>
              <a:t>xlib_libXrender</a:t>
            </a:r>
            <a:endParaRPr sz="250">
              <a:latin typeface="Times New Roman"/>
              <a:cs typeface="Times New Roman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4029633" y="2313925"/>
            <a:ext cx="60960" cy="673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50" spc="-60" dirty="0">
                <a:latin typeface="Times New Roman"/>
                <a:cs typeface="Times New Roman"/>
              </a:rPr>
              <a:t>expat</a:t>
            </a:r>
            <a:endParaRPr sz="250">
              <a:latin typeface="Times New Roman"/>
              <a:cs typeface="Times New Roman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1076167" y="1776642"/>
            <a:ext cx="1281430" cy="673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257810" algn="l"/>
              </a:tabLst>
            </a:pPr>
            <a:r>
              <a:rPr sz="250" spc="-60" dirty="0">
                <a:latin typeface="Times New Roman"/>
                <a:cs typeface="Times New Roman"/>
              </a:rPr>
              <a:t>host-gdk-pixbuf	xproto_xf86bigfontproto xproto_xextproto xproto_inputproto xproto_kbproto </a:t>
            </a:r>
            <a:r>
              <a:rPr sz="250" spc="-55" dirty="0">
                <a:latin typeface="Times New Roman"/>
                <a:cs typeface="Times New Roman"/>
              </a:rPr>
              <a:t>freetype</a:t>
            </a:r>
            <a:r>
              <a:rPr sz="250" spc="-50" dirty="0">
                <a:latin typeface="Times New Roman"/>
                <a:cs typeface="Times New Roman"/>
              </a:rPr>
              <a:t> </a:t>
            </a:r>
            <a:r>
              <a:rPr sz="250" spc="-55" dirty="0">
                <a:latin typeface="Times New Roman"/>
                <a:cs typeface="Times New Roman"/>
              </a:rPr>
              <a:t>libxcb</a:t>
            </a:r>
            <a:endParaRPr sz="250">
              <a:latin typeface="Times New Roman"/>
              <a:cs typeface="Times New Roman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1036175" y="1597548"/>
            <a:ext cx="433705" cy="673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50" spc="-55" dirty="0">
                <a:latin typeface="Times New Roman"/>
                <a:cs typeface="Times New Roman"/>
              </a:rPr>
              <a:t>libglib2 </a:t>
            </a:r>
            <a:r>
              <a:rPr sz="250" spc="-60" dirty="0">
                <a:latin typeface="Times New Roman"/>
                <a:cs typeface="Times New Roman"/>
              </a:rPr>
              <a:t>xproto_renderproto </a:t>
            </a:r>
            <a:r>
              <a:rPr sz="250" spc="-65" dirty="0">
                <a:latin typeface="Times New Roman"/>
                <a:cs typeface="Times New Roman"/>
              </a:rPr>
              <a:t>pixman</a:t>
            </a:r>
            <a:endParaRPr sz="250">
              <a:latin typeface="Times New Roman"/>
              <a:cs typeface="Times New Roman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1630692" y="1418453"/>
            <a:ext cx="619760" cy="673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50" spc="-55" dirty="0">
                <a:latin typeface="Times New Roman"/>
                <a:cs typeface="Times New Roman"/>
              </a:rPr>
              <a:t>xproto_fixesproto </a:t>
            </a:r>
            <a:r>
              <a:rPr sz="250" spc="-60" dirty="0">
                <a:latin typeface="Times New Roman"/>
                <a:cs typeface="Times New Roman"/>
              </a:rPr>
              <a:t>gdk-pixbuf </a:t>
            </a:r>
            <a:r>
              <a:rPr sz="250" spc="-55" dirty="0">
                <a:latin typeface="Times New Roman"/>
                <a:cs typeface="Times New Roman"/>
              </a:rPr>
              <a:t>fontconfig</a:t>
            </a:r>
            <a:r>
              <a:rPr sz="250" spc="-50" dirty="0">
                <a:latin typeface="Times New Roman"/>
                <a:cs typeface="Times New Roman"/>
              </a:rPr>
              <a:t> </a:t>
            </a:r>
            <a:r>
              <a:rPr sz="250" spc="-55" dirty="0">
                <a:latin typeface="Times New Roman"/>
                <a:cs typeface="Times New Roman"/>
              </a:rPr>
              <a:t>xlib_libXext</a:t>
            </a:r>
            <a:endParaRPr sz="250">
              <a:latin typeface="Times New Roman"/>
              <a:cs typeface="Times New Roman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1531005" y="1239359"/>
            <a:ext cx="796925" cy="673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50" spc="-60" dirty="0">
                <a:latin typeface="Times New Roman"/>
                <a:cs typeface="Times New Roman"/>
              </a:rPr>
              <a:t>xproto_damageproto </a:t>
            </a:r>
            <a:r>
              <a:rPr sz="250" spc="-55" dirty="0">
                <a:latin typeface="Times New Roman"/>
                <a:cs typeface="Times New Roman"/>
              </a:rPr>
              <a:t>xlib_libXfixes</a:t>
            </a:r>
            <a:r>
              <a:rPr sz="250" spc="-50" dirty="0">
                <a:latin typeface="Times New Roman"/>
                <a:cs typeface="Times New Roman"/>
              </a:rPr>
              <a:t> </a:t>
            </a:r>
            <a:r>
              <a:rPr sz="250" spc="-55" dirty="0">
                <a:latin typeface="Times New Roman"/>
                <a:cs typeface="Times New Roman"/>
              </a:rPr>
              <a:t>xlib_libXft  </a:t>
            </a:r>
            <a:r>
              <a:rPr sz="250" spc="-60" dirty="0">
                <a:latin typeface="Times New Roman"/>
                <a:cs typeface="Times New Roman"/>
              </a:rPr>
              <a:t>xproto_xineramaproto</a:t>
            </a:r>
            <a:endParaRPr sz="250">
              <a:latin typeface="Times New Roman"/>
              <a:cs typeface="Times New Roman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1101237" y="1239359"/>
            <a:ext cx="292100" cy="673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50" spc="-60" dirty="0">
                <a:latin typeface="Times New Roman"/>
                <a:cs typeface="Times New Roman"/>
              </a:rPr>
              <a:t>xproto_randrproto </a:t>
            </a:r>
            <a:r>
              <a:rPr sz="250" spc="-55" dirty="0">
                <a:latin typeface="Times New Roman"/>
                <a:cs typeface="Times New Roman"/>
              </a:rPr>
              <a:t>cairo</a:t>
            </a:r>
            <a:endParaRPr sz="250">
              <a:latin typeface="Times New Roman"/>
              <a:cs typeface="Times New Roman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4451641" y="1418453"/>
            <a:ext cx="761365" cy="673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50" spc="-60" dirty="0">
                <a:latin typeface="Times New Roman"/>
                <a:cs typeface="Times New Roman"/>
              </a:rPr>
              <a:t>host-xapp_mkfontdir host-xapp_bdftopcf </a:t>
            </a:r>
            <a:r>
              <a:rPr sz="250" spc="-55" dirty="0">
                <a:latin typeface="Times New Roman"/>
                <a:cs typeface="Times New Roman"/>
              </a:rPr>
              <a:t>host-xfont_font-util</a:t>
            </a:r>
            <a:r>
              <a:rPr sz="250" spc="-50" dirty="0">
                <a:latin typeface="Times New Roman"/>
                <a:cs typeface="Times New Roman"/>
              </a:rPr>
              <a:t> </a:t>
            </a:r>
            <a:r>
              <a:rPr sz="250" spc="-55" dirty="0">
                <a:latin typeface="Times New Roman"/>
                <a:cs typeface="Times New Roman"/>
              </a:rPr>
              <a:t>xfont_font-util</a:t>
            </a:r>
            <a:endParaRPr sz="250">
              <a:latin typeface="Times New Roman"/>
              <a:cs typeface="Times New Roman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4652200" y="1597548"/>
            <a:ext cx="146050" cy="673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50" spc="-55" dirty="0">
                <a:latin typeface="Times New Roman"/>
                <a:cs typeface="Times New Roman"/>
              </a:rPr>
              <a:t>host-xlib_libXfont</a:t>
            </a:r>
            <a:endParaRPr sz="250">
              <a:latin typeface="Times New Roman"/>
              <a:cs typeface="Times New Roman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4584750" y="1776642"/>
            <a:ext cx="165735" cy="673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50" spc="-60" dirty="0">
                <a:latin typeface="Times New Roman"/>
                <a:cs typeface="Times New Roman"/>
              </a:rPr>
              <a:t>host-xfont_encodings</a:t>
            </a:r>
            <a:endParaRPr sz="250">
              <a:latin typeface="Times New Roman"/>
              <a:cs typeface="Times New Roman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4305401" y="1776642"/>
            <a:ext cx="130810" cy="673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50" spc="-55" dirty="0">
                <a:latin typeface="Times New Roman"/>
                <a:cs typeface="Times New Roman"/>
              </a:rPr>
              <a:t>host-xlib_xtrans</a:t>
            </a:r>
            <a:endParaRPr sz="250">
              <a:latin typeface="Times New Roman"/>
              <a:cs typeface="Times New Roman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4815751" y="1776642"/>
            <a:ext cx="174625" cy="673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50" spc="-55" dirty="0">
                <a:latin typeface="Times New Roman"/>
                <a:cs typeface="Times New Roman"/>
              </a:rPr>
              <a:t>host-xproto_fontsproto</a:t>
            </a:r>
            <a:endParaRPr sz="250">
              <a:latin typeface="Times New Roman"/>
              <a:cs typeface="Times New Roman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3148012" y="1955737"/>
            <a:ext cx="177165" cy="673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50" spc="-60" dirty="0">
                <a:latin typeface="Times New Roman"/>
                <a:cs typeface="Times New Roman"/>
              </a:rPr>
              <a:t>host-xapp_mkfontscale</a:t>
            </a:r>
            <a:endParaRPr sz="250">
              <a:latin typeface="Times New Roman"/>
              <a:cs typeface="Times New Roman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3615981" y="2313925"/>
            <a:ext cx="170180" cy="673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50" spc="-55" dirty="0">
                <a:latin typeface="Times New Roman"/>
                <a:cs typeface="Times New Roman"/>
              </a:rPr>
              <a:t>host-xutil_util-macros</a:t>
            </a:r>
            <a:endParaRPr sz="250">
              <a:latin typeface="Times New Roman"/>
              <a:cs typeface="Times New Roman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2784500" y="2134831"/>
            <a:ext cx="111125" cy="673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50" spc="-55" dirty="0">
                <a:latin typeface="Times New Roman"/>
                <a:cs typeface="Times New Roman"/>
              </a:rPr>
              <a:t>host-freetype</a:t>
            </a:r>
            <a:endParaRPr sz="250">
              <a:latin typeface="Times New Roman"/>
              <a:cs typeface="Times New Roman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635655" y="1597548"/>
            <a:ext cx="283845" cy="673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50" spc="-55" dirty="0">
                <a:latin typeface="Times New Roman"/>
                <a:cs typeface="Times New Roman"/>
              </a:rPr>
              <a:t>host-gcc-final libsha1</a:t>
            </a:r>
            <a:endParaRPr sz="250">
              <a:latin typeface="Times New Roman"/>
              <a:cs typeface="Times New Roman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2716453" y="1597548"/>
            <a:ext cx="113664" cy="673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50" spc="-55" dirty="0">
                <a:latin typeface="Times New Roman"/>
                <a:cs typeface="Times New Roman"/>
              </a:rPr>
              <a:t>xlib_libXfont</a:t>
            </a:r>
            <a:endParaRPr sz="250">
              <a:latin typeface="Times New Roman"/>
              <a:cs typeface="Times New Roman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3371253" y="1060265"/>
            <a:ext cx="157480" cy="673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50" spc="-60" dirty="0">
                <a:latin typeface="Times New Roman"/>
                <a:cs typeface="Times New Roman"/>
              </a:rPr>
              <a:t>xproto_bigreqsproto</a:t>
            </a:r>
            <a:endParaRPr sz="250">
              <a:latin typeface="Times New Roman"/>
              <a:cs typeface="Times New Roman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4308983" y="1955737"/>
            <a:ext cx="156845" cy="673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50" spc="-60" dirty="0">
                <a:latin typeface="Times New Roman"/>
                <a:cs typeface="Times New Roman"/>
              </a:rPr>
              <a:t>xproto_presentproto</a:t>
            </a:r>
            <a:endParaRPr sz="250">
              <a:latin typeface="Times New Roman"/>
              <a:cs typeface="Times New Roman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3592105" y="1060265"/>
            <a:ext cx="755015" cy="673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50" spc="-60" dirty="0">
                <a:latin typeface="Times New Roman"/>
                <a:cs typeface="Times New Roman"/>
              </a:rPr>
              <a:t>xproto_compositeproto xproto_glproto xkeyboard-config xproto_videoproto</a:t>
            </a:r>
            <a:endParaRPr sz="250">
              <a:latin typeface="Times New Roman"/>
              <a:cs typeface="Times New Roman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1850948" y="1060265"/>
            <a:ext cx="1417320" cy="673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50" spc="-55" dirty="0">
                <a:latin typeface="Times New Roman"/>
                <a:cs typeface="Times New Roman"/>
              </a:rPr>
              <a:t>xlib_libXi </a:t>
            </a:r>
            <a:r>
              <a:rPr sz="250" spc="-60" dirty="0">
                <a:latin typeface="Times New Roman"/>
                <a:cs typeface="Times New Roman"/>
              </a:rPr>
              <a:t>xlib_libXinerama xproto_xcmiscproto </a:t>
            </a:r>
            <a:r>
              <a:rPr sz="250" spc="-55" dirty="0">
                <a:latin typeface="Times New Roman"/>
                <a:cs typeface="Times New Roman"/>
              </a:rPr>
              <a:t>xlib_libXres </a:t>
            </a:r>
            <a:r>
              <a:rPr sz="250" spc="-60" dirty="0">
                <a:latin typeface="Times New Roman"/>
                <a:cs typeface="Times New Roman"/>
              </a:rPr>
              <a:t>xlib_libXxf86vm xproto_xf86dgaproto </a:t>
            </a:r>
            <a:r>
              <a:rPr sz="250" spc="-65" dirty="0">
                <a:latin typeface="Times New Roman"/>
                <a:cs typeface="Times New Roman"/>
              </a:rPr>
              <a:t>mcookie</a:t>
            </a:r>
            <a:r>
              <a:rPr sz="250" spc="515" dirty="0">
                <a:latin typeface="Times New Roman"/>
                <a:cs typeface="Times New Roman"/>
              </a:rPr>
              <a:t> </a:t>
            </a:r>
            <a:r>
              <a:rPr sz="250" spc="-60" dirty="0">
                <a:latin typeface="Times New Roman"/>
                <a:cs typeface="Times New Roman"/>
              </a:rPr>
              <a:t>xdata_xbitmaps</a:t>
            </a:r>
            <a:endParaRPr sz="250">
              <a:latin typeface="Times New Roman"/>
              <a:cs typeface="Times New Roman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3972331" y="1239359"/>
            <a:ext cx="158750" cy="673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50" spc="-65" dirty="0">
                <a:latin typeface="Times New Roman"/>
                <a:cs typeface="Times New Roman"/>
              </a:rPr>
              <a:t>host-xapp_xkbcomp</a:t>
            </a:r>
            <a:endParaRPr sz="250">
              <a:latin typeface="Times New Roman"/>
              <a:cs typeface="Times New Roman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1757235" y="2134831"/>
            <a:ext cx="335280" cy="673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50" spc="-60" dirty="0">
                <a:latin typeface="Times New Roman"/>
                <a:cs typeface="Times New Roman"/>
              </a:rPr>
              <a:t>host-python </a:t>
            </a:r>
            <a:r>
              <a:rPr sz="250" spc="-55" dirty="0">
                <a:latin typeface="Times New Roman"/>
                <a:cs typeface="Times New Roman"/>
              </a:rPr>
              <a:t>host-libxml-parser-perl</a:t>
            </a:r>
            <a:endParaRPr sz="250">
              <a:latin typeface="Times New Roman"/>
              <a:cs typeface="Times New Roman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3866083" y="1418453"/>
            <a:ext cx="154305" cy="673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50" spc="-55" dirty="0">
                <a:latin typeface="Times New Roman"/>
                <a:cs typeface="Times New Roman"/>
              </a:rPr>
              <a:t>host-xlib_libxkbfile</a:t>
            </a:r>
            <a:endParaRPr sz="250">
              <a:latin typeface="Times New Roman"/>
              <a:cs typeface="Times New Roman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3821315" y="1597548"/>
            <a:ext cx="135890" cy="673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50" spc="-60" dirty="0">
                <a:latin typeface="Times New Roman"/>
                <a:cs typeface="Times New Roman"/>
              </a:rPr>
              <a:t>host-xlib_libX11</a:t>
            </a:r>
            <a:endParaRPr sz="250">
              <a:latin typeface="Times New Roman"/>
              <a:cs typeface="Times New Roman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3571214" y="1776642"/>
            <a:ext cx="630555" cy="673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50" spc="-55" dirty="0">
                <a:latin typeface="Times New Roman"/>
                <a:cs typeface="Times New Roman"/>
              </a:rPr>
              <a:t>host-xproto_inputproto </a:t>
            </a:r>
            <a:r>
              <a:rPr sz="250" spc="-60" dirty="0">
                <a:latin typeface="Times New Roman"/>
                <a:cs typeface="Times New Roman"/>
              </a:rPr>
              <a:t>host-xproto_kbproto host-xproto_xextproto</a:t>
            </a:r>
            <a:endParaRPr sz="250">
              <a:latin typeface="Times New Roman"/>
              <a:cs typeface="Times New Roman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2785097" y="1955737"/>
            <a:ext cx="161925" cy="673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50" spc="-55" dirty="0">
                <a:latin typeface="Times New Roman"/>
                <a:cs typeface="Times New Roman"/>
              </a:rPr>
              <a:t>host-libpthread-stubs</a:t>
            </a:r>
            <a:endParaRPr sz="250">
              <a:latin typeface="Times New Roman"/>
              <a:cs typeface="Times New Roman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3158159" y="2134831"/>
            <a:ext cx="621030" cy="673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284480" algn="l"/>
              </a:tabLst>
            </a:pPr>
            <a:r>
              <a:rPr sz="250" spc="-55" dirty="0">
                <a:latin typeface="Times New Roman"/>
                <a:cs typeface="Times New Roman"/>
              </a:rPr>
              <a:t>host-xlib_libfontenc	host-xlib_libXau </a:t>
            </a:r>
            <a:r>
              <a:rPr sz="250" spc="-60" dirty="0">
                <a:latin typeface="Times New Roman"/>
                <a:cs typeface="Times New Roman"/>
              </a:rPr>
              <a:t>host-xlib_libXdmcp</a:t>
            </a:r>
            <a:endParaRPr sz="250">
              <a:latin typeface="Times New Roman"/>
              <a:cs typeface="Times New Roman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2688399" y="1776642"/>
            <a:ext cx="280035" cy="673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50" spc="-55" dirty="0">
                <a:latin typeface="Times New Roman"/>
                <a:cs typeface="Times New Roman"/>
              </a:rPr>
              <a:t>host-libxcb</a:t>
            </a:r>
            <a:r>
              <a:rPr sz="250" spc="-50" dirty="0">
                <a:latin typeface="Times New Roman"/>
                <a:cs typeface="Times New Roman"/>
              </a:rPr>
              <a:t> </a:t>
            </a:r>
            <a:r>
              <a:rPr sz="250" spc="-60" dirty="0">
                <a:latin typeface="Times New Roman"/>
                <a:cs typeface="Times New Roman"/>
              </a:rPr>
              <a:t>xfont_encodings</a:t>
            </a:r>
            <a:endParaRPr sz="250">
              <a:latin typeface="Times New Roman"/>
              <a:cs typeface="Times New Roman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1354920" y="1955737"/>
            <a:ext cx="1332865" cy="673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50" spc="-55" dirty="0">
                <a:latin typeface="Times New Roman"/>
                <a:cs typeface="Times New Roman"/>
              </a:rPr>
              <a:t>libpng libpthread-stubs </a:t>
            </a:r>
            <a:r>
              <a:rPr sz="250" spc="-60" dirty="0">
                <a:latin typeface="Times New Roman"/>
                <a:cs typeface="Times New Roman"/>
              </a:rPr>
              <a:t>xcb-proto </a:t>
            </a:r>
            <a:r>
              <a:rPr sz="250" spc="-55" dirty="0">
                <a:latin typeface="Times New Roman"/>
                <a:cs typeface="Times New Roman"/>
              </a:rPr>
              <a:t>host-xcb-proto </a:t>
            </a:r>
            <a:r>
              <a:rPr sz="250" spc="-50" dirty="0">
                <a:latin typeface="Times New Roman"/>
                <a:cs typeface="Times New Roman"/>
              </a:rPr>
              <a:t>host-intltool </a:t>
            </a:r>
            <a:r>
              <a:rPr sz="250" spc="-55" dirty="0">
                <a:latin typeface="Times New Roman"/>
                <a:cs typeface="Times New Roman"/>
              </a:rPr>
              <a:t>xlib_libfontenc </a:t>
            </a:r>
            <a:r>
              <a:rPr sz="250" spc="-60" dirty="0">
                <a:latin typeface="Times New Roman"/>
                <a:cs typeface="Times New Roman"/>
              </a:rPr>
              <a:t>xlib_libXdmcp xlib_libXau </a:t>
            </a:r>
            <a:r>
              <a:rPr sz="250" spc="-50" dirty="0">
                <a:latin typeface="Times New Roman"/>
                <a:cs typeface="Times New Roman"/>
              </a:rPr>
              <a:t>host-libxslt</a:t>
            </a:r>
            <a:endParaRPr sz="250">
              <a:latin typeface="Times New Roman"/>
              <a:cs typeface="Times New Roman"/>
            </a:endParaRPr>
          </a:p>
        </p:txBody>
      </p:sp>
      <p:sp>
        <p:nvSpPr>
          <p:cNvPr id="91" name="object 91"/>
          <p:cNvSpPr txBox="1"/>
          <p:nvPr/>
        </p:nvSpPr>
        <p:spPr>
          <a:xfrm>
            <a:off x="3069818" y="1776642"/>
            <a:ext cx="428625" cy="673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50" spc="-55" dirty="0">
                <a:latin typeface="Times New Roman"/>
                <a:cs typeface="Times New Roman"/>
              </a:rPr>
              <a:t>xproto_fontsproto </a:t>
            </a:r>
            <a:r>
              <a:rPr sz="250" spc="-60" dirty="0">
                <a:latin typeface="Times New Roman"/>
                <a:cs typeface="Times New Roman"/>
              </a:rPr>
              <a:t>host-xproto_xf86bigfontproto</a:t>
            </a:r>
            <a:endParaRPr sz="250">
              <a:latin typeface="Times New Roman"/>
              <a:cs typeface="Times New Roman"/>
            </a:endParaRPr>
          </a:p>
        </p:txBody>
      </p:sp>
      <p:sp>
        <p:nvSpPr>
          <p:cNvPr id="92" name="object 92"/>
          <p:cNvSpPr txBox="1"/>
          <p:nvPr/>
        </p:nvSpPr>
        <p:spPr>
          <a:xfrm>
            <a:off x="2481871" y="1239359"/>
            <a:ext cx="165100" cy="673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50" spc="-60" dirty="0">
                <a:latin typeface="Times New Roman"/>
                <a:cs typeface="Times New Roman"/>
              </a:rPr>
              <a:t>xproto_resourceproto</a:t>
            </a:r>
            <a:endParaRPr sz="250">
              <a:latin typeface="Times New Roman"/>
              <a:cs typeface="Times New Roman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2759430" y="1239359"/>
            <a:ext cx="196850" cy="673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50" spc="-60" dirty="0">
                <a:latin typeface="Times New Roman"/>
                <a:cs typeface="Times New Roman"/>
              </a:rPr>
              <a:t>xproto_xf86vidmodeproto</a:t>
            </a:r>
            <a:endParaRPr sz="250">
              <a:latin typeface="Times New Roman"/>
              <a:cs typeface="Times New Roman"/>
            </a:endParaRPr>
          </a:p>
        </p:txBody>
      </p:sp>
      <p:sp>
        <p:nvSpPr>
          <p:cNvPr id="94" name="object 94"/>
          <p:cNvSpPr txBox="1"/>
          <p:nvPr/>
        </p:nvSpPr>
        <p:spPr>
          <a:xfrm>
            <a:off x="4752479" y="881170"/>
            <a:ext cx="285115" cy="673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50" spc="-55" dirty="0">
                <a:latin typeface="Times New Roman"/>
                <a:cs typeface="Times New Roman"/>
              </a:rPr>
              <a:t>host-fakeroot </a:t>
            </a:r>
            <a:r>
              <a:rPr sz="250" spc="-60" dirty="0">
                <a:latin typeface="Times New Roman"/>
                <a:cs typeface="Times New Roman"/>
              </a:rPr>
              <a:t>host-makedevs</a:t>
            </a:r>
            <a:endParaRPr sz="250">
              <a:latin typeface="Times New Roman"/>
              <a:cs typeface="Times New Roman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57AA8B-D908-E648-23C0-826C7E83A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60"/>
              </a:spcBef>
            </a:pPr>
            <a:fld id="{81D60167-4931-47E6-BA6A-407CBD079E47}" type="slidenum">
              <a:rPr lang="en-US" spc="-5" smtClean="0"/>
              <a:t>6</a:t>
            </a:fld>
            <a:r>
              <a:rPr lang="en-US" spc="-5"/>
              <a:t>/300</a:t>
            </a:r>
            <a:endParaRPr lang="en-US" spc="-5" dirty="0"/>
          </a:p>
        </p:txBody>
      </p:sp>
    </p:spTree>
  </p:cSld>
  <p:clrMapOvr>
    <a:masterClrMapping/>
  </p:clrMapOvr>
  <p:transition>
    <p:cut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962" y="28051"/>
            <a:ext cx="1796846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sz="1400" spc="5" dirty="0"/>
              <a:t>S</a:t>
            </a:r>
            <a:r>
              <a:rPr sz="1400" spc="5" dirty="0"/>
              <a:t>hared </a:t>
            </a:r>
            <a:r>
              <a:rPr sz="1400" spc="10" dirty="0"/>
              <a:t>state</a:t>
            </a:r>
            <a:r>
              <a:rPr sz="1400" spc="-50" dirty="0"/>
              <a:t> </a:t>
            </a:r>
            <a:r>
              <a:rPr sz="1400" spc="15" dirty="0"/>
              <a:t>cache</a:t>
            </a:r>
            <a:endParaRPr sz="1400" dirty="0"/>
          </a:p>
        </p:txBody>
      </p:sp>
      <p:sp>
        <p:nvSpPr>
          <p:cNvPr id="30" name="object 30"/>
          <p:cNvSpPr txBox="1">
            <a:spLocks noGrp="1"/>
          </p:cNvSpPr>
          <p:nvPr>
            <p:ph type="ftr" sz="quarter" idx="11"/>
          </p:nvPr>
        </p:nvSpPr>
        <p:spPr>
          <a:xfrm>
            <a:off x="273532" y="3143455"/>
            <a:ext cx="2518410" cy="82074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lang="en-US" spc="-5" dirty="0"/>
              <a:t>Remake by Mao Huynh</a:t>
            </a:r>
            <a:endParaRPr spc="-5" dirty="0">
              <a:latin typeface="Noto Sans Mono CJK JP Bold"/>
              <a:cs typeface="Noto Sans Mono CJK JP Bold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309181" y="1936902"/>
            <a:ext cx="5142230" cy="338455"/>
          </a:xfrm>
          <a:custGeom>
            <a:avLst/>
            <a:gdLst/>
            <a:ahLst/>
            <a:cxnLst/>
            <a:rect l="l" t="t" r="r" b="b"/>
            <a:pathLst>
              <a:path w="5142230" h="338455">
                <a:moveTo>
                  <a:pt x="5141671" y="44437"/>
                </a:moveTo>
                <a:lnTo>
                  <a:pt x="5140376" y="44437"/>
                </a:lnTo>
                <a:lnTo>
                  <a:pt x="5137670" y="31076"/>
                </a:lnTo>
                <a:lnTo>
                  <a:pt x="5126748" y="14922"/>
                </a:lnTo>
                <a:lnTo>
                  <a:pt x="5110607" y="4013"/>
                </a:lnTo>
                <a:lnTo>
                  <a:pt x="5090871" y="0"/>
                </a:lnTo>
                <a:lnTo>
                  <a:pt x="50800" y="0"/>
                </a:lnTo>
                <a:lnTo>
                  <a:pt x="31076" y="4013"/>
                </a:lnTo>
                <a:lnTo>
                  <a:pt x="14922" y="14922"/>
                </a:lnTo>
                <a:lnTo>
                  <a:pt x="4013" y="31076"/>
                </a:lnTo>
                <a:lnTo>
                  <a:pt x="1282" y="44437"/>
                </a:lnTo>
                <a:lnTo>
                  <a:pt x="0" y="44437"/>
                </a:lnTo>
                <a:lnTo>
                  <a:pt x="0" y="50800"/>
                </a:lnTo>
                <a:lnTo>
                  <a:pt x="0" y="82384"/>
                </a:lnTo>
                <a:lnTo>
                  <a:pt x="0" y="287489"/>
                </a:lnTo>
                <a:lnTo>
                  <a:pt x="4013" y="307225"/>
                </a:lnTo>
                <a:lnTo>
                  <a:pt x="14922" y="323380"/>
                </a:lnTo>
                <a:lnTo>
                  <a:pt x="31076" y="334289"/>
                </a:lnTo>
                <a:lnTo>
                  <a:pt x="50800" y="338302"/>
                </a:lnTo>
                <a:lnTo>
                  <a:pt x="5090871" y="338302"/>
                </a:lnTo>
                <a:lnTo>
                  <a:pt x="5110607" y="334289"/>
                </a:lnTo>
                <a:lnTo>
                  <a:pt x="5126748" y="323380"/>
                </a:lnTo>
                <a:lnTo>
                  <a:pt x="5137670" y="307225"/>
                </a:lnTo>
                <a:lnTo>
                  <a:pt x="5141671" y="287489"/>
                </a:lnTo>
                <a:lnTo>
                  <a:pt x="5141671" y="82384"/>
                </a:lnTo>
                <a:lnTo>
                  <a:pt x="5141671" y="50800"/>
                </a:lnTo>
                <a:lnTo>
                  <a:pt x="5141671" y="44437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321894" y="918653"/>
            <a:ext cx="5018405" cy="133858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14960" marR="30480" indent="-177165">
              <a:lnSpc>
                <a:spcPct val="102600"/>
              </a:lnSpc>
              <a:spcBef>
                <a:spcPts val="55"/>
              </a:spcBef>
              <a:buClr>
                <a:srgbClr val="F47F19"/>
              </a:buClr>
              <a:buFont typeface="MathJax_AMS"/>
              <a:buChar char="▶"/>
              <a:tabLst>
                <a:tab pos="315595" algn="l"/>
              </a:tabLst>
            </a:pPr>
            <a:r>
              <a:rPr sz="1100" spc="-10" dirty="0">
                <a:latin typeface="LM Sans 10"/>
                <a:cs typeface="LM Sans 10"/>
              </a:rPr>
              <a:t>BitBake stores </a:t>
            </a:r>
            <a:r>
              <a:rPr sz="1100" spc="-5" dirty="0">
                <a:latin typeface="LM Sans 10"/>
                <a:cs typeface="LM Sans 10"/>
              </a:rPr>
              <a:t>the output of each task in a </a:t>
            </a:r>
            <a:r>
              <a:rPr sz="1100" spc="-20" dirty="0">
                <a:latin typeface="LM Sans 10"/>
                <a:cs typeface="LM Sans 10"/>
              </a:rPr>
              <a:t>directory, </a:t>
            </a:r>
            <a:r>
              <a:rPr sz="1100" spc="-5" dirty="0">
                <a:latin typeface="LM Sans 10"/>
                <a:cs typeface="LM Sans 10"/>
              </a:rPr>
              <a:t>the </a:t>
            </a:r>
            <a:r>
              <a:rPr sz="1100" spc="-10" dirty="0">
                <a:latin typeface="LM Sans 10"/>
                <a:cs typeface="LM Sans 10"/>
              </a:rPr>
              <a:t>shared </a:t>
            </a:r>
            <a:r>
              <a:rPr sz="1100" spc="-5" dirty="0">
                <a:latin typeface="LM Sans 10"/>
                <a:cs typeface="LM Sans 10"/>
              </a:rPr>
              <a:t>state cache. Its  location is controlled </a:t>
            </a:r>
            <a:r>
              <a:rPr sz="1100" spc="-20" dirty="0">
                <a:latin typeface="LM Sans 10"/>
                <a:cs typeface="LM Sans 10"/>
              </a:rPr>
              <a:t>by </a:t>
            </a:r>
            <a:r>
              <a:rPr sz="1100" spc="-5" dirty="0">
                <a:latin typeface="LM Sans 10"/>
                <a:cs typeface="LM Sans 10"/>
              </a:rPr>
              <a:t>the </a:t>
            </a:r>
            <a:r>
              <a:rPr sz="11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SSTATE_DIR</a:t>
            </a:r>
            <a:r>
              <a:rPr sz="1100" spc="-180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variable.</a:t>
            </a:r>
            <a:endParaRPr sz="1100" dirty="0">
              <a:latin typeface="LM Sans 10"/>
              <a:cs typeface="LM Sans 10"/>
            </a:endParaRPr>
          </a:p>
          <a:p>
            <a:pPr marL="314960" indent="-177800">
              <a:lnSpc>
                <a:spcPct val="100000"/>
              </a:lnSpc>
              <a:spcBef>
                <a:spcPts val="335"/>
              </a:spcBef>
              <a:buClr>
                <a:srgbClr val="F47F19"/>
              </a:buClr>
              <a:buFont typeface="MathJax_AMS"/>
              <a:buChar char="▶"/>
              <a:tabLst>
                <a:tab pos="315595" algn="l"/>
              </a:tabLst>
            </a:pPr>
            <a:r>
              <a:rPr sz="1100" spc="-5" dirty="0">
                <a:latin typeface="LM Sans 10"/>
                <a:cs typeface="LM Sans 10"/>
              </a:rPr>
              <a:t>This cache is use to </a:t>
            </a:r>
            <a:r>
              <a:rPr sz="1100" dirty="0">
                <a:latin typeface="LM Sans 10"/>
                <a:cs typeface="LM Sans 10"/>
              </a:rPr>
              <a:t>speed </a:t>
            </a:r>
            <a:r>
              <a:rPr sz="1100" spc="-5" dirty="0">
                <a:latin typeface="LM Sans 10"/>
                <a:cs typeface="LM Sans 10"/>
              </a:rPr>
              <a:t>up</a:t>
            </a:r>
            <a:r>
              <a:rPr sz="1100" spc="-2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compilation.</a:t>
            </a:r>
            <a:endParaRPr sz="1100" dirty="0">
              <a:latin typeface="LM Sans 10"/>
              <a:cs typeface="LM Sans 10"/>
            </a:endParaRPr>
          </a:p>
          <a:p>
            <a:pPr marL="314960" marR="138430" indent="-177165">
              <a:lnSpc>
                <a:spcPct val="102600"/>
              </a:lnSpc>
              <a:spcBef>
                <a:spcPts val="300"/>
              </a:spcBef>
              <a:buClr>
                <a:srgbClr val="F47F19"/>
              </a:buClr>
              <a:buFont typeface="MathJax_AMS"/>
              <a:buChar char="▶"/>
              <a:tabLst>
                <a:tab pos="315595" algn="l"/>
              </a:tabLst>
            </a:pPr>
            <a:r>
              <a:rPr sz="1100" spc="-5" dirty="0">
                <a:latin typeface="LM Sans 10"/>
                <a:cs typeface="LM Sans 10"/>
              </a:rPr>
              <a:t>Over time, as </a:t>
            </a:r>
            <a:r>
              <a:rPr sz="1100" spc="-15" dirty="0">
                <a:latin typeface="LM Sans 10"/>
                <a:cs typeface="LM Sans 10"/>
              </a:rPr>
              <a:t>you </a:t>
            </a:r>
            <a:r>
              <a:rPr sz="1100" spc="-5" dirty="0">
                <a:latin typeface="LM Sans 10"/>
                <a:cs typeface="LM Sans 10"/>
              </a:rPr>
              <a:t>compile </a:t>
            </a:r>
            <a:r>
              <a:rPr sz="1100" spc="-15" dirty="0">
                <a:latin typeface="LM Sans 10"/>
                <a:cs typeface="LM Sans 10"/>
              </a:rPr>
              <a:t>more </a:t>
            </a:r>
            <a:r>
              <a:rPr sz="1100" dirty="0">
                <a:latin typeface="LM Sans 10"/>
                <a:cs typeface="LM Sans 10"/>
              </a:rPr>
              <a:t>recipes, </a:t>
            </a:r>
            <a:r>
              <a:rPr sz="1100" spc="-5" dirty="0">
                <a:latin typeface="LM Sans 10"/>
                <a:cs typeface="LM Sans 10"/>
              </a:rPr>
              <a:t>it can </a:t>
            </a:r>
            <a:r>
              <a:rPr sz="1100" spc="-15" dirty="0">
                <a:latin typeface="LM Sans 10"/>
                <a:cs typeface="LM Sans 10"/>
              </a:rPr>
              <a:t>grow </a:t>
            </a:r>
            <a:r>
              <a:rPr sz="1100" spc="-5" dirty="0">
                <a:latin typeface="LM Sans 10"/>
                <a:cs typeface="LM Sans 10"/>
              </a:rPr>
              <a:t>quite big. It is </a:t>
            </a:r>
            <a:r>
              <a:rPr sz="1100" dirty="0">
                <a:latin typeface="LM Sans 10"/>
                <a:cs typeface="LM Sans 10"/>
              </a:rPr>
              <a:t>possible </a:t>
            </a:r>
            <a:r>
              <a:rPr sz="1100" spc="-5" dirty="0">
                <a:latin typeface="LM Sans 10"/>
                <a:cs typeface="LM Sans 10"/>
              </a:rPr>
              <a:t>to  clean old data</a:t>
            </a:r>
            <a:r>
              <a:rPr sz="1100" spc="-1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with:</a:t>
            </a:r>
            <a:endParaRPr sz="1100" dirty="0">
              <a:latin typeface="LM Sans 10"/>
              <a:cs typeface="LM Sans 10"/>
            </a:endParaRPr>
          </a:p>
          <a:p>
            <a:pPr marL="38100">
              <a:lnSpc>
                <a:spcPct val="100000"/>
              </a:lnSpc>
              <a:spcBef>
                <a:spcPts val="835"/>
              </a:spcBef>
            </a:pPr>
            <a:r>
              <a:rPr sz="900" spc="-5" dirty="0">
                <a:solidFill>
                  <a:srgbClr val="545454"/>
                </a:solidFill>
                <a:latin typeface="Noto Sans Mono CJK JP Bold"/>
                <a:cs typeface="Noto Sans Mono CJK JP Bold"/>
              </a:rPr>
              <a:t>$ </a:t>
            </a:r>
            <a:r>
              <a:rPr sz="900" spc="-5" dirty="0">
                <a:solidFill>
                  <a:srgbClr val="3F3F3F"/>
                </a:solidFill>
                <a:latin typeface="Noto Sans Mono CJK JP Bold"/>
                <a:cs typeface="Noto Sans Mono CJK JP Bold"/>
              </a:rPr>
              <a:t>./scripts/sstate-cache-management.sh -y -d </a:t>
            </a:r>
            <a:r>
              <a:rPr sz="900" spc="-5" dirty="0">
                <a:solidFill>
                  <a:srgbClr val="CC5454"/>
                </a:solidFill>
                <a:latin typeface="Noto Sans Mono CJK JP Bold"/>
                <a:cs typeface="Noto Sans Mono CJK JP Bold"/>
              </a:rPr>
              <a:t>\</a:t>
            </a:r>
            <a:endParaRPr sz="900" dirty="0">
              <a:latin typeface="Noto Sans Mono CJK JP Bold"/>
              <a:cs typeface="Noto Sans Mono CJK JP Bold"/>
            </a:endParaRPr>
          </a:p>
          <a:p>
            <a:pPr marL="151765">
              <a:lnSpc>
                <a:spcPct val="100000"/>
              </a:lnSpc>
              <a:spcBef>
                <a:spcPts val="15"/>
              </a:spcBef>
            </a:pPr>
            <a:r>
              <a:rPr sz="900" spc="-5" dirty="0">
                <a:solidFill>
                  <a:srgbClr val="3F3F3F"/>
                </a:solidFill>
                <a:latin typeface="Noto Sans Mono CJK JP Bold"/>
                <a:cs typeface="Noto Sans Mono CJK JP Bold"/>
              </a:rPr>
              <a:t>--cache-dir=</a:t>
            </a:r>
            <a:r>
              <a:rPr sz="900" spc="-5" dirty="0">
                <a:solidFill>
                  <a:srgbClr val="00688C"/>
                </a:solidFill>
                <a:latin typeface="Noto Sans Mono CJK JP Bold"/>
                <a:cs typeface="Noto Sans Mono CJK JP Bold"/>
              </a:rPr>
              <a:t>$SSTATE_DIR</a:t>
            </a:r>
            <a:endParaRPr sz="900" dirty="0">
              <a:latin typeface="Noto Sans Mono CJK JP Bold"/>
              <a:cs typeface="Noto Sans Mono CJK JP Bold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3C15432-CFB1-D7F7-260C-1A5DEDE0B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60"/>
              </a:spcBef>
            </a:pPr>
            <a:fld id="{81D60167-4931-47E6-BA6A-407CBD079E47}" type="slidenum">
              <a:rPr lang="en-US" spc="-5" smtClean="0"/>
              <a:t>60</a:t>
            </a:fld>
            <a:r>
              <a:rPr lang="en-US" spc="-5"/>
              <a:t>/300</a:t>
            </a:r>
            <a:endParaRPr lang="en-US" spc="-5" dirty="0"/>
          </a:p>
        </p:txBody>
      </p:sp>
    </p:spTree>
  </p:cSld>
  <p:clrMapOvr>
    <a:masterClrMapping/>
  </p:clrMapOvr>
  <p:transition>
    <p:cut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962" y="28051"/>
            <a:ext cx="3695496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0" dirty="0"/>
              <a:t>Practical lab - Advanced </a:t>
            </a:r>
            <a:r>
              <a:rPr sz="1400" dirty="0"/>
              <a:t>Yocto</a:t>
            </a:r>
            <a:r>
              <a:rPr sz="1400" spc="-10" dirty="0"/>
              <a:t> </a:t>
            </a:r>
            <a:r>
              <a:rPr sz="1400" spc="10" dirty="0"/>
              <a:t>configuration</a:t>
            </a:r>
            <a:endParaRPr sz="1400" dirty="0"/>
          </a:p>
        </p:txBody>
      </p:sp>
      <p:sp>
        <p:nvSpPr>
          <p:cNvPr id="51" name="object 51"/>
          <p:cNvSpPr txBox="1">
            <a:spLocks noGrp="1"/>
          </p:cNvSpPr>
          <p:nvPr>
            <p:ph type="ftr" sz="quarter" idx="11"/>
          </p:nvPr>
        </p:nvSpPr>
        <p:spPr>
          <a:xfrm>
            <a:off x="273532" y="3143455"/>
            <a:ext cx="2518410" cy="82074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lang="en-US" spc="-5" dirty="0"/>
              <a:t>Remake by Mao Huynh</a:t>
            </a:r>
            <a:endParaRPr spc="-5" dirty="0">
              <a:latin typeface="Noto Sans Mono CJK JP Bold"/>
              <a:cs typeface="Noto Sans Mono CJK JP Bold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2557932" y="1233752"/>
            <a:ext cx="2393315" cy="86614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214629" indent="-177165">
              <a:lnSpc>
                <a:spcPct val="100000"/>
              </a:lnSpc>
              <a:spcBef>
                <a:spcPts val="434"/>
              </a:spcBef>
              <a:buClr>
                <a:srgbClr val="F47F19"/>
              </a:buClr>
              <a:buFont typeface="MathJax_AMS"/>
              <a:buChar char="▶"/>
              <a:tabLst>
                <a:tab pos="215265" algn="l"/>
              </a:tabLst>
            </a:pPr>
            <a:r>
              <a:rPr sz="1100" dirty="0">
                <a:latin typeface="LM Sans 10"/>
                <a:cs typeface="LM Sans 10"/>
              </a:rPr>
              <a:t>Modify </a:t>
            </a:r>
            <a:r>
              <a:rPr sz="1100" spc="-5" dirty="0">
                <a:latin typeface="LM Sans 10"/>
                <a:cs typeface="LM Sans 10"/>
              </a:rPr>
              <a:t>the build</a:t>
            </a:r>
            <a:r>
              <a:rPr sz="1100" spc="-3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configuration</a:t>
            </a:r>
            <a:endParaRPr sz="1100" dirty="0">
              <a:latin typeface="LM Sans 10"/>
              <a:cs typeface="LM Sans 10"/>
            </a:endParaRPr>
          </a:p>
          <a:p>
            <a:pPr marL="214629" indent="-177165">
              <a:lnSpc>
                <a:spcPct val="100000"/>
              </a:lnSpc>
              <a:spcBef>
                <a:spcPts val="334"/>
              </a:spcBef>
              <a:buClr>
                <a:srgbClr val="F47F19"/>
              </a:buClr>
              <a:buFont typeface="MathJax_AMS"/>
              <a:buChar char="▶"/>
              <a:tabLst>
                <a:tab pos="215265" algn="l"/>
              </a:tabLst>
            </a:pPr>
            <a:r>
              <a:rPr sz="1100" spc="-5" dirty="0">
                <a:latin typeface="LM Sans 10"/>
                <a:cs typeface="LM Sans 10"/>
              </a:rPr>
              <a:t>Customize the package</a:t>
            </a:r>
            <a:r>
              <a:rPr sz="1100" spc="-3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selection</a:t>
            </a:r>
            <a:endParaRPr sz="1100" dirty="0">
              <a:latin typeface="LM Sans 10"/>
              <a:cs typeface="LM Sans 10"/>
            </a:endParaRPr>
          </a:p>
          <a:p>
            <a:pPr marL="214629" indent="-177165">
              <a:lnSpc>
                <a:spcPct val="100000"/>
              </a:lnSpc>
              <a:spcBef>
                <a:spcPts val="330"/>
              </a:spcBef>
              <a:buClr>
                <a:srgbClr val="F47F19"/>
              </a:buClr>
              <a:buFont typeface="MathJax_AMS"/>
              <a:buChar char="▶"/>
              <a:tabLst>
                <a:tab pos="215265" algn="l"/>
              </a:tabLst>
            </a:pPr>
            <a:r>
              <a:rPr sz="1100" spc="-5" dirty="0">
                <a:latin typeface="LM Sans 10"/>
                <a:cs typeface="LM Sans 10"/>
              </a:rPr>
              <a:t>Experiment with</a:t>
            </a:r>
            <a:r>
              <a:rPr sz="1100" spc="-15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BitBake</a:t>
            </a:r>
            <a:endParaRPr sz="1100" dirty="0">
              <a:latin typeface="LM Sans 10"/>
              <a:cs typeface="LM Sans 10"/>
            </a:endParaRPr>
          </a:p>
          <a:p>
            <a:pPr marL="214629" indent="-177165">
              <a:lnSpc>
                <a:spcPct val="100000"/>
              </a:lnSpc>
              <a:spcBef>
                <a:spcPts val="335"/>
              </a:spcBef>
              <a:buClr>
                <a:srgbClr val="F47F19"/>
              </a:buClr>
              <a:buFont typeface="MathJax_AMS"/>
              <a:buChar char="▶"/>
              <a:tabLst>
                <a:tab pos="215265" algn="l"/>
              </a:tabLst>
            </a:pPr>
            <a:r>
              <a:rPr sz="1100" spc="-5" dirty="0">
                <a:latin typeface="LM Sans 10"/>
                <a:cs typeface="LM Sans 10"/>
              </a:rPr>
              <a:t>Mount the </a:t>
            </a:r>
            <a:r>
              <a:rPr sz="1100" dirty="0">
                <a:latin typeface="LM Sans 10"/>
                <a:cs typeface="LM Sans 10"/>
              </a:rPr>
              <a:t>root </a:t>
            </a:r>
            <a:r>
              <a:rPr sz="1100" spc="-10" dirty="0">
                <a:latin typeface="LM Sans 10"/>
                <a:cs typeface="LM Sans 10"/>
              </a:rPr>
              <a:t>file </a:t>
            </a:r>
            <a:r>
              <a:rPr sz="1100" spc="-5" dirty="0">
                <a:latin typeface="LM Sans 10"/>
                <a:cs typeface="LM Sans 10"/>
              </a:rPr>
              <a:t>system over</a:t>
            </a:r>
            <a:r>
              <a:rPr sz="1100" spc="-45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NFS</a:t>
            </a:r>
            <a:endParaRPr sz="1100" dirty="0">
              <a:latin typeface="LM Sans 10"/>
              <a:cs typeface="LM Sans 10"/>
            </a:endParaRPr>
          </a:p>
        </p:txBody>
      </p:sp>
      <p:pic>
        <p:nvPicPr>
          <p:cNvPr id="2052" name="Picture 4" descr="Yocto Project Reference Manual">
            <a:extLst>
              <a:ext uri="{FF2B5EF4-FFF2-40B4-BE49-F238E27FC236}">
                <a16:creationId xmlns:a16="http://schemas.microsoft.com/office/drawing/2014/main" id="{648CF91A-DD25-E49F-141E-2543F21762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828628"/>
            <a:ext cx="2557932" cy="155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7F50BDE-8B0E-9593-81D1-1D1CE75B4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60"/>
              </a:spcBef>
            </a:pPr>
            <a:fld id="{81D60167-4931-47E6-BA6A-407CBD079E47}" type="slidenum">
              <a:rPr lang="en-US" spc="-5" smtClean="0"/>
              <a:t>61</a:t>
            </a:fld>
            <a:r>
              <a:rPr lang="en-US" spc="-5"/>
              <a:t>/300</a:t>
            </a:r>
            <a:endParaRPr lang="en-US" spc="-5" dirty="0"/>
          </a:p>
        </p:txBody>
      </p:sp>
    </p:spTree>
  </p:cSld>
  <p:clrMapOvr>
    <a:masterClrMapping/>
  </p:clrMapOvr>
  <p:transition>
    <p:cut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961" y="28051"/>
            <a:ext cx="2146731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5" dirty="0">
                <a:hlinkClick r:id="rId2" action="ppaction://hlinksldjump"/>
              </a:rPr>
              <a:t>Writing </a:t>
            </a:r>
            <a:r>
              <a:rPr sz="1400" spc="15" dirty="0">
                <a:hlinkClick r:id="rId2" action="ppaction://hlinksldjump"/>
              </a:rPr>
              <a:t>recipes </a:t>
            </a:r>
            <a:r>
              <a:rPr sz="1400" spc="10" dirty="0">
                <a:hlinkClick r:id="rId2" action="ppaction://hlinksldjump"/>
              </a:rPr>
              <a:t>-</a:t>
            </a:r>
            <a:r>
              <a:rPr sz="1400" spc="-25" dirty="0">
                <a:hlinkClick r:id="rId2" action="ppaction://hlinksldjump"/>
              </a:rPr>
              <a:t> </a:t>
            </a:r>
            <a:r>
              <a:rPr sz="1400" spc="10" dirty="0">
                <a:hlinkClick r:id="rId2" action="ppaction://hlinksldjump"/>
              </a:rPr>
              <a:t>basics</a:t>
            </a:r>
            <a:endParaRPr sz="1400"/>
          </a:p>
        </p:txBody>
      </p:sp>
      <p:sp>
        <p:nvSpPr>
          <p:cNvPr id="51" name="object 51"/>
          <p:cNvSpPr txBox="1">
            <a:spLocks noGrp="1"/>
          </p:cNvSpPr>
          <p:nvPr>
            <p:ph type="ftr" sz="quarter" idx="11"/>
          </p:nvPr>
        </p:nvSpPr>
        <p:spPr>
          <a:xfrm>
            <a:off x="273532" y="3143455"/>
            <a:ext cx="2518410" cy="82074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lang="en-US" spc="-5" dirty="0"/>
              <a:t>Remake by Mao Huynh</a:t>
            </a:r>
            <a:endParaRPr spc="-5" dirty="0">
              <a:latin typeface="Noto Sans Mono CJK JP Bold"/>
              <a:cs typeface="Noto Sans Mono CJK JP Bold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014069" y="1282065"/>
            <a:ext cx="2564638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14"/>
              </a:spcBef>
            </a:pPr>
            <a:r>
              <a:rPr sz="2050" spc="-5" dirty="0">
                <a:latin typeface="LM Sans 17"/>
                <a:cs typeface="LM Sans 17"/>
                <a:hlinkClick r:id="rId2" action="ppaction://hlinksldjump"/>
              </a:rPr>
              <a:t>Writing </a:t>
            </a:r>
            <a:r>
              <a:rPr sz="2050" spc="10" dirty="0">
                <a:latin typeface="LM Sans 17"/>
                <a:cs typeface="LM Sans 17"/>
                <a:hlinkClick r:id="rId2" action="ppaction://hlinksldjump"/>
              </a:rPr>
              <a:t>recipes </a:t>
            </a:r>
            <a:r>
              <a:rPr sz="2050" spc="5" dirty="0">
                <a:latin typeface="LM Sans 17"/>
                <a:cs typeface="LM Sans 17"/>
                <a:hlinkClick r:id="rId2" action="ppaction://hlinksldjump"/>
              </a:rPr>
              <a:t>-</a:t>
            </a:r>
            <a:r>
              <a:rPr sz="2050" spc="-35" dirty="0">
                <a:latin typeface="LM Sans 17"/>
                <a:cs typeface="LM Sans 17"/>
                <a:hlinkClick r:id="rId2" action="ppaction://hlinksldjump"/>
              </a:rPr>
              <a:t> </a:t>
            </a:r>
            <a:r>
              <a:rPr sz="2050" spc="5" dirty="0">
                <a:latin typeface="LM Sans 17"/>
                <a:cs typeface="LM Sans 17"/>
                <a:hlinkClick r:id="rId2" action="ppaction://hlinksldjump"/>
              </a:rPr>
              <a:t>basics</a:t>
            </a:r>
            <a:endParaRPr sz="2050" dirty="0">
              <a:latin typeface="LM Sans 17"/>
              <a:cs typeface="LM Sans 17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39700" y="2643683"/>
            <a:ext cx="1573530" cy="2533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692150">
              <a:lnSpc>
                <a:spcPct val="124500"/>
              </a:lnSpc>
              <a:spcBef>
                <a:spcPts val="100"/>
              </a:spcBef>
            </a:pPr>
            <a:r>
              <a:rPr sz="400" spc="-5" dirty="0">
                <a:latin typeface="LM Sans 8"/>
                <a:cs typeface="LM Sans 8"/>
              </a:rPr>
              <a:t>© Copyright 2004-2022, </a:t>
            </a:r>
            <a:r>
              <a:rPr sz="400" dirty="0">
                <a:latin typeface="LM Sans 8"/>
                <a:cs typeface="LM Sans 8"/>
              </a:rPr>
              <a:t>Bootlin.  </a:t>
            </a:r>
            <a:r>
              <a:rPr sz="400" spc="-5" dirty="0">
                <a:latin typeface="LM Sans 8"/>
                <a:cs typeface="LM Sans 8"/>
              </a:rPr>
              <a:t>Creative Commons BY-SA 3.0</a:t>
            </a:r>
            <a:r>
              <a:rPr sz="400" spc="2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</a:rPr>
              <a:t>license.</a:t>
            </a:r>
            <a:endParaRPr sz="400" dirty="0">
              <a:latin typeface="LM Sans 8"/>
              <a:cs typeface="LM Sans 8"/>
            </a:endParaRPr>
          </a:p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400" spc="-5" dirty="0">
                <a:latin typeface="LM Sans 8"/>
                <a:cs typeface="LM Sans 8"/>
              </a:rPr>
              <a:t>Corrections, suggestions, contributions and translations </a:t>
            </a:r>
            <a:r>
              <a:rPr sz="400" spc="-10" dirty="0">
                <a:latin typeface="LM Sans 8"/>
                <a:cs typeface="LM Sans 8"/>
              </a:rPr>
              <a:t>are</a:t>
            </a:r>
            <a:r>
              <a:rPr sz="400" spc="114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</a:rPr>
              <a:t>welcome!</a:t>
            </a:r>
            <a:endParaRPr sz="400" dirty="0">
              <a:latin typeface="LM Sans 8"/>
              <a:cs typeface="LM Sans 8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FA02F7E-8656-6E6E-0300-61D60B31E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60"/>
              </a:spcBef>
            </a:pPr>
            <a:fld id="{81D60167-4931-47E6-BA6A-407CBD079E47}" type="slidenum">
              <a:rPr lang="en-US" spc="-5" smtClean="0"/>
              <a:t>62</a:t>
            </a:fld>
            <a:r>
              <a:rPr lang="en-US" spc="-5"/>
              <a:t>/300</a:t>
            </a:r>
            <a:endParaRPr lang="en-US" spc="-5" dirty="0"/>
          </a:p>
        </p:txBody>
      </p:sp>
    </p:spTree>
  </p:cSld>
  <p:clrMapOvr>
    <a:masterClrMapping/>
  </p:clrMapOvr>
  <p:transition>
    <p:cut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94322" y="28051"/>
            <a:ext cx="1690370" cy="44820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5" dirty="0">
                <a:latin typeface="LM Sans 17"/>
                <a:cs typeface="LM Sans 17"/>
                <a:hlinkClick r:id="rId2" action="ppaction://hlinksldjump"/>
              </a:rPr>
              <a:t>Writing </a:t>
            </a:r>
            <a:r>
              <a:rPr sz="1400" spc="15" dirty="0">
                <a:latin typeface="LM Sans 17"/>
                <a:cs typeface="LM Sans 17"/>
                <a:hlinkClick r:id="rId2" action="ppaction://hlinksldjump"/>
              </a:rPr>
              <a:t>recipes </a:t>
            </a:r>
            <a:r>
              <a:rPr sz="1400" spc="10" dirty="0">
                <a:latin typeface="LM Sans 17"/>
                <a:cs typeface="LM Sans 17"/>
                <a:hlinkClick r:id="rId2" action="ppaction://hlinksldjump"/>
              </a:rPr>
              <a:t>-</a:t>
            </a:r>
            <a:r>
              <a:rPr sz="1400" spc="-25" dirty="0">
                <a:latin typeface="LM Sans 17"/>
                <a:cs typeface="LM Sans 17"/>
                <a:hlinkClick r:id="rId2" action="ppaction://hlinksldjump"/>
              </a:rPr>
              <a:t> </a:t>
            </a:r>
            <a:r>
              <a:rPr sz="1400" spc="10" dirty="0">
                <a:latin typeface="LM Sans 17"/>
                <a:cs typeface="LM Sans 17"/>
                <a:hlinkClick r:id="rId2" action="ppaction://hlinksldjump"/>
              </a:rPr>
              <a:t>basics</a:t>
            </a:r>
            <a:endParaRPr sz="1400" dirty="0">
              <a:latin typeface="LM Sans 17"/>
              <a:cs typeface="LM Sans 17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title"/>
          </p:nvPr>
        </p:nvSpPr>
        <p:spPr>
          <a:xfrm>
            <a:off x="1663700" y="1353077"/>
            <a:ext cx="2145715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spc="10" dirty="0">
                <a:hlinkClick r:id="rId3" action="ppaction://hlinksldjump"/>
              </a:rPr>
              <a:t>Recipes:</a:t>
            </a:r>
            <a:r>
              <a:rPr sz="2050" spc="160" dirty="0">
                <a:hlinkClick r:id="rId3" action="ppaction://hlinksldjump"/>
              </a:rPr>
              <a:t> </a:t>
            </a:r>
            <a:r>
              <a:rPr sz="2050" spc="5" dirty="0">
                <a:hlinkClick r:id="rId3" action="ppaction://hlinksldjump"/>
              </a:rPr>
              <a:t>overview</a:t>
            </a:r>
            <a:endParaRPr sz="2050" dirty="0"/>
          </a:p>
        </p:txBody>
      </p:sp>
      <p:sp>
        <p:nvSpPr>
          <p:cNvPr id="29" name="object 29"/>
          <p:cNvSpPr txBox="1">
            <a:spLocks noGrp="1"/>
          </p:cNvSpPr>
          <p:nvPr>
            <p:ph type="ftr" sz="quarter" idx="11"/>
          </p:nvPr>
        </p:nvSpPr>
        <p:spPr>
          <a:xfrm>
            <a:off x="273532" y="3143455"/>
            <a:ext cx="2518410" cy="82074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lang="en-US" spc="-5" dirty="0"/>
              <a:t>Remake by Mao Huynh</a:t>
            </a:r>
            <a:endParaRPr spc="-5" dirty="0">
              <a:latin typeface="Noto Sans Mono CJK JP Bold"/>
              <a:cs typeface="Noto Sans Mono CJK JP Bold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7AE842B-CCF0-81DB-4C5F-260336259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60"/>
              </a:spcBef>
            </a:pPr>
            <a:fld id="{81D60167-4931-47E6-BA6A-407CBD079E47}" type="slidenum">
              <a:rPr lang="en-US" spc="-5" smtClean="0"/>
              <a:t>63</a:t>
            </a:fld>
            <a:r>
              <a:rPr lang="en-US" spc="-5"/>
              <a:t>/300</a:t>
            </a:r>
            <a:endParaRPr lang="en-US" spc="-5" dirty="0"/>
          </a:p>
        </p:txBody>
      </p:sp>
    </p:spTree>
  </p:cSld>
  <p:clrMapOvr>
    <a:masterClrMapping/>
  </p:clrMapOvr>
  <p:transition>
    <p:cut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599" y="72963"/>
            <a:ext cx="782486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5" dirty="0">
                <a:latin typeface="LM Sans 17"/>
                <a:cs typeface="LM Sans 17"/>
              </a:rPr>
              <a:t>Recipes</a:t>
            </a:r>
            <a:endParaRPr sz="1400" dirty="0">
              <a:latin typeface="LM Sans 17"/>
              <a:cs typeface="LM Sans 17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73532" y="407351"/>
            <a:ext cx="5021814" cy="2430148"/>
            <a:chOff x="368091" y="425285"/>
            <a:chExt cx="5021814" cy="2430148"/>
          </a:xfrm>
        </p:grpSpPr>
        <p:sp>
          <p:nvSpPr>
            <p:cNvPr id="12" name="object 12"/>
            <p:cNvSpPr/>
            <p:nvPr/>
          </p:nvSpPr>
          <p:spPr>
            <a:xfrm>
              <a:off x="2959760" y="425288"/>
              <a:ext cx="2430145" cy="2430145"/>
            </a:xfrm>
            <a:custGeom>
              <a:avLst/>
              <a:gdLst/>
              <a:ahLst/>
              <a:cxnLst/>
              <a:rect l="l" t="t" r="r" b="b"/>
              <a:pathLst>
                <a:path w="2430145" h="2430145">
                  <a:moveTo>
                    <a:pt x="2429690" y="0"/>
                  </a:moveTo>
                  <a:lnTo>
                    <a:pt x="0" y="0"/>
                  </a:lnTo>
                  <a:lnTo>
                    <a:pt x="0" y="2429690"/>
                  </a:lnTo>
                  <a:lnTo>
                    <a:pt x="2429690" y="2429690"/>
                  </a:lnTo>
                  <a:lnTo>
                    <a:pt x="2429690" y="0"/>
                  </a:lnTo>
                  <a:close/>
                </a:path>
              </a:pathLst>
            </a:custGeom>
            <a:solidFill>
              <a:srgbClr val="E5E5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959760" y="425288"/>
              <a:ext cx="2430145" cy="2430145"/>
            </a:xfrm>
            <a:custGeom>
              <a:avLst/>
              <a:gdLst/>
              <a:ahLst/>
              <a:cxnLst/>
              <a:rect l="l" t="t" r="r" b="b"/>
              <a:pathLst>
                <a:path w="2430145" h="2430145">
                  <a:moveTo>
                    <a:pt x="0" y="2429690"/>
                  </a:moveTo>
                  <a:lnTo>
                    <a:pt x="2429690" y="2429690"/>
                  </a:lnTo>
                  <a:lnTo>
                    <a:pt x="2429690" y="0"/>
                  </a:lnTo>
                  <a:lnTo>
                    <a:pt x="0" y="0"/>
                  </a:lnTo>
                  <a:lnTo>
                    <a:pt x="0" y="2429690"/>
                  </a:lnTo>
                  <a:close/>
                </a:path>
                <a:path w="2430145" h="2430145">
                  <a:moveTo>
                    <a:pt x="161979" y="1943749"/>
                  </a:moveTo>
                  <a:lnTo>
                    <a:pt x="2267711" y="1943749"/>
                  </a:lnTo>
                  <a:lnTo>
                    <a:pt x="2267711" y="1133852"/>
                  </a:lnTo>
                  <a:lnTo>
                    <a:pt x="161979" y="1133852"/>
                  </a:lnTo>
                  <a:lnTo>
                    <a:pt x="161979" y="1943749"/>
                  </a:lnTo>
                  <a:close/>
                </a:path>
                <a:path w="2430145" h="2430145">
                  <a:moveTo>
                    <a:pt x="161979" y="971873"/>
                  </a:moveTo>
                  <a:lnTo>
                    <a:pt x="2267711" y="971873"/>
                  </a:lnTo>
                  <a:lnTo>
                    <a:pt x="2267711" y="323955"/>
                  </a:lnTo>
                  <a:lnTo>
                    <a:pt x="161979" y="323955"/>
                  </a:lnTo>
                  <a:lnTo>
                    <a:pt x="161979" y="971873"/>
                  </a:lnTo>
                  <a:close/>
                </a:path>
              </a:pathLst>
            </a:custGeom>
            <a:ln w="16197">
              <a:solidFill>
                <a:srgbClr val="85858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292016" y="834788"/>
              <a:ext cx="1160850" cy="10191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129927" y="528268"/>
              <a:ext cx="1684655" cy="608965"/>
            </a:xfrm>
            <a:custGeom>
              <a:avLst/>
              <a:gdLst/>
              <a:ahLst/>
              <a:cxnLst/>
              <a:rect l="l" t="t" r="r" b="b"/>
              <a:pathLst>
                <a:path w="1684654" h="608965">
                  <a:moveTo>
                    <a:pt x="63995" y="21247"/>
                  </a:moveTo>
                  <a:lnTo>
                    <a:pt x="62369" y="12065"/>
                  </a:lnTo>
                  <a:lnTo>
                    <a:pt x="44043" y="12065"/>
                  </a:lnTo>
                  <a:lnTo>
                    <a:pt x="38785" y="14922"/>
                  </a:lnTo>
                  <a:lnTo>
                    <a:pt x="35039" y="20434"/>
                  </a:lnTo>
                  <a:lnTo>
                    <a:pt x="32410" y="12674"/>
                  </a:lnTo>
                  <a:lnTo>
                    <a:pt x="25311" y="12065"/>
                  </a:lnTo>
                  <a:lnTo>
                    <a:pt x="14782" y="12065"/>
                  </a:lnTo>
                  <a:lnTo>
                    <a:pt x="10020" y="16243"/>
                  </a:lnTo>
                  <a:lnTo>
                    <a:pt x="7289" y="19913"/>
                  </a:lnTo>
                  <a:lnTo>
                    <a:pt x="7289" y="12598"/>
                  </a:lnTo>
                  <a:lnTo>
                    <a:pt x="0" y="12598"/>
                  </a:lnTo>
                  <a:lnTo>
                    <a:pt x="0" y="59004"/>
                  </a:lnTo>
                  <a:lnTo>
                    <a:pt x="7899" y="59004"/>
                  </a:lnTo>
                  <a:lnTo>
                    <a:pt x="7899" y="26631"/>
                  </a:lnTo>
                  <a:lnTo>
                    <a:pt x="10617" y="18249"/>
                  </a:lnTo>
                  <a:lnTo>
                    <a:pt x="27559" y="18249"/>
                  </a:lnTo>
                  <a:lnTo>
                    <a:pt x="28054" y="24980"/>
                  </a:lnTo>
                  <a:lnTo>
                    <a:pt x="28054" y="59004"/>
                  </a:lnTo>
                  <a:lnTo>
                    <a:pt x="35953" y="59004"/>
                  </a:lnTo>
                  <a:lnTo>
                    <a:pt x="35953" y="26631"/>
                  </a:lnTo>
                  <a:lnTo>
                    <a:pt x="38684" y="18249"/>
                  </a:lnTo>
                  <a:lnTo>
                    <a:pt x="55587" y="18249"/>
                  </a:lnTo>
                  <a:lnTo>
                    <a:pt x="56083" y="24980"/>
                  </a:lnTo>
                  <a:lnTo>
                    <a:pt x="56083" y="59004"/>
                  </a:lnTo>
                  <a:lnTo>
                    <a:pt x="63995" y="59004"/>
                  </a:lnTo>
                  <a:lnTo>
                    <a:pt x="63995" y="21247"/>
                  </a:lnTo>
                  <a:close/>
                </a:path>
                <a:path w="1684654" h="608965">
                  <a:moveTo>
                    <a:pt x="115836" y="36423"/>
                  </a:moveTo>
                  <a:lnTo>
                    <a:pt x="115811" y="30848"/>
                  </a:lnTo>
                  <a:lnTo>
                    <a:pt x="115760" y="25463"/>
                  </a:lnTo>
                  <a:lnTo>
                    <a:pt x="110985" y="18249"/>
                  </a:lnTo>
                  <a:lnTo>
                    <a:pt x="110070" y="16878"/>
                  </a:lnTo>
                  <a:lnTo>
                    <a:pt x="110070" y="30848"/>
                  </a:lnTo>
                  <a:lnTo>
                    <a:pt x="85051" y="30848"/>
                  </a:lnTo>
                  <a:lnTo>
                    <a:pt x="86677" y="23253"/>
                  </a:lnTo>
                  <a:lnTo>
                    <a:pt x="92062" y="18249"/>
                  </a:lnTo>
                  <a:lnTo>
                    <a:pt x="103073" y="18249"/>
                  </a:lnTo>
                  <a:lnTo>
                    <a:pt x="108750" y="21666"/>
                  </a:lnTo>
                  <a:lnTo>
                    <a:pt x="110070" y="30848"/>
                  </a:lnTo>
                  <a:lnTo>
                    <a:pt x="110070" y="16878"/>
                  </a:lnTo>
                  <a:lnTo>
                    <a:pt x="107645" y="13195"/>
                  </a:lnTo>
                  <a:lnTo>
                    <a:pt x="101460" y="12065"/>
                  </a:lnTo>
                  <a:lnTo>
                    <a:pt x="97815" y="12065"/>
                  </a:lnTo>
                  <a:lnTo>
                    <a:pt x="89903" y="13944"/>
                  </a:lnTo>
                  <a:lnTo>
                    <a:pt x="83439" y="19037"/>
                  </a:lnTo>
                  <a:lnTo>
                    <a:pt x="79070" y="26543"/>
                  </a:lnTo>
                  <a:lnTo>
                    <a:pt x="77470" y="35699"/>
                  </a:lnTo>
                  <a:lnTo>
                    <a:pt x="79184" y="45402"/>
                  </a:lnTo>
                  <a:lnTo>
                    <a:pt x="83858" y="53213"/>
                  </a:lnTo>
                  <a:lnTo>
                    <a:pt x="90805" y="58445"/>
                  </a:lnTo>
                  <a:lnTo>
                    <a:pt x="99352" y="60350"/>
                  </a:lnTo>
                  <a:lnTo>
                    <a:pt x="105727" y="60350"/>
                  </a:lnTo>
                  <a:lnTo>
                    <a:pt x="111506" y="57937"/>
                  </a:lnTo>
                  <a:lnTo>
                    <a:pt x="115443" y="55092"/>
                  </a:lnTo>
                  <a:lnTo>
                    <a:pt x="115366" y="54190"/>
                  </a:lnTo>
                  <a:lnTo>
                    <a:pt x="114833" y="48298"/>
                  </a:lnTo>
                  <a:lnTo>
                    <a:pt x="108458" y="53771"/>
                  </a:lnTo>
                  <a:lnTo>
                    <a:pt x="101777" y="54190"/>
                  </a:lnTo>
                  <a:lnTo>
                    <a:pt x="91338" y="54190"/>
                  </a:lnTo>
                  <a:lnTo>
                    <a:pt x="84848" y="46723"/>
                  </a:lnTo>
                  <a:lnTo>
                    <a:pt x="84556" y="36423"/>
                  </a:lnTo>
                  <a:lnTo>
                    <a:pt x="115836" y="36423"/>
                  </a:lnTo>
                  <a:close/>
                </a:path>
                <a:path w="1684654" h="608965">
                  <a:moveTo>
                    <a:pt x="153670" y="56515"/>
                  </a:moveTo>
                  <a:lnTo>
                    <a:pt x="152044" y="50457"/>
                  </a:lnTo>
                  <a:lnTo>
                    <a:pt x="149402" y="52641"/>
                  </a:lnTo>
                  <a:lnTo>
                    <a:pt x="146164" y="53873"/>
                  </a:lnTo>
                  <a:lnTo>
                    <a:pt x="139179" y="53873"/>
                  </a:lnTo>
                  <a:lnTo>
                    <a:pt x="137756" y="50761"/>
                  </a:lnTo>
                  <a:lnTo>
                    <a:pt x="137756" y="19304"/>
                  </a:lnTo>
                  <a:lnTo>
                    <a:pt x="152044" y="19304"/>
                  </a:lnTo>
                  <a:lnTo>
                    <a:pt x="152044" y="13411"/>
                  </a:lnTo>
                  <a:lnTo>
                    <a:pt x="137756" y="13411"/>
                  </a:lnTo>
                  <a:lnTo>
                    <a:pt x="137756" y="0"/>
                  </a:lnTo>
                  <a:lnTo>
                    <a:pt x="130784" y="0"/>
                  </a:lnTo>
                  <a:lnTo>
                    <a:pt x="130784" y="13411"/>
                  </a:lnTo>
                  <a:lnTo>
                    <a:pt x="121958" y="13411"/>
                  </a:lnTo>
                  <a:lnTo>
                    <a:pt x="121958" y="19304"/>
                  </a:lnTo>
                  <a:lnTo>
                    <a:pt x="130467" y="19304"/>
                  </a:lnTo>
                  <a:lnTo>
                    <a:pt x="130467" y="53238"/>
                  </a:lnTo>
                  <a:lnTo>
                    <a:pt x="131889" y="60350"/>
                  </a:lnTo>
                  <a:lnTo>
                    <a:pt x="145973" y="60350"/>
                  </a:lnTo>
                  <a:lnTo>
                    <a:pt x="151130" y="57835"/>
                  </a:lnTo>
                  <a:lnTo>
                    <a:pt x="153670" y="56515"/>
                  </a:lnTo>
                  <a:close/>
                </a:path>
                <a:path w="1684654" h="608965">
                  <a:moveTo>
                    <a:pt x="198678" y="19151"/>
                  </a:moveTo>
                  <a:lnTo>
                    <a:pt x="197548" y="18059"/>
                  </a:lnTo>
                  <a:lnTo>
                    <a:pt x="191287" y="12065"/>
                  </a:lnTo>
                  <a:lnTo>
                    <a:pt x="175399" y="12065"/>
                  </a:lnTo>
                  <a:lnTo>
                    <a:pt x="170827" y="13703"/>
                  </a:lnTo>
                  <a:lnTo>
                    <a:pt x="166077" y="16433"/>
                  </a:lnTo>
                  <a:lnTo>
                    <a:pt x="166687" y="23050"/>
                  </a:lnTo>
                  <a:lnTo>
                    <a:pt x="171945" y="19367"/>
                  </a:lnTo>
                  <a:lnTo>
                    <a:pt x="177012" y="18059"/>
                  </a:lnTo>
                  <a:lnTo>
                    <a:pt x="186728" y="18059"/>
                  </a:lnTo>
                  <a:lnTo>
                    <a:pt x="190779" y="22047"/>
                  </a:lnTo>
                  <a:lnTo>
                    <a:pt x="190779" y="33731"/>
                  </a:lnTo>
                  <a:lnTo>
                    <a:pt x="190779" y="38912"/>
                  </a:lnTo>
                  <a:lnTo>
                    <a:pt x="190779" y="50139"/>
                  </a:lnTo>
                  <a:lnTo>
                    <a:pt x="187350" y="52146"/>
                  </a:lnTo>
                  <a:lnTo>
                    <a:pt x="184404" y="54076"/>
                  </a:lnTo>
                  <a:lnTo>
                    <a:pt x="180555" y="54190"/>
                  </a:lnTo>
                  <a:lnTo>
                    <a:pt x="174574" y="54190"/>
                  </a:lnTo>
                  <a:lnTo>
                    <a:pt x="170014" y="51727"/>
                  </a:lnTo>
                  <a:lnTo>
                    <a:pt x="170014" y="39852"/>
                  </a:lnTo>
                  <a:lnTo>
                    <a:pt x="190779" y="38912"/>
                  </a:lnTo>
                  <a:lnTo>
                    <a:pt x="190779" y="33731"/>
                  </a:lnTo>
                  <a:lnTo>
                    <a:pt x="179984" y="34671"/>
                  </a:lnTo>
                  <a:lnTo>
                    <a:pt x="171056" y="37211"/>
                  </a:lnTo>
                  <a:lnTo>
                    <a:pt x="164973" y="41452"/>
                  </a:lnTo>
                  <a:lnTo>
                    <a:pt x="162725" y="47498"/>
                  </a:lnTo>
                  <a:lnTo>
                    <a:pt x="162750" y="52146"/>
                  </a:lnTo>
                  <a:lnTo>
                    <a:pt x="165468" y="60350"/>
                  </a:lnTo>
                  <a:lnTo>
                    <a:pt x="175691" y="60350"/>
                  </a:lnTo>
                  <a:lnTo>
                    <a:pt x="185204" y="60159"/>
                  </a:lnTo>
                  <a:lnTo>
                    <a:pt x="191096" y="55587"/>
                  </a:lnTo>
                  <a:lnTo>
                    <a:pt x="191096" y="59232"/>
                  </a:lnTo>
                  <a:lnTo>
                    <a:pt x="198678" y="59232"/>
                  </a:lnTo>
                  <a:lnTo>
                    <a:pt x="198678" y="55587"/>
                  </a:lnTo>
                  <a:lnTo>
                    <a:pt x="198678" y="54190"/>
                  </a:lnTo>
                  <a:lnTo>
                    <a:pt x="198678" y="38912"/>
                  </a:lnTo>
                  <a:lnTo>
                    <a:pt x="198678" y="19151"/>
                  </a:lnTo>
                  <a:close/>
                </a:path>
                <a:path w="1684654" h="608965">
                  <a:moveTo>
                    <a:pt x="234962" y="33528"/>
                  </a:moveTo>
                  <a:lnTo>
                    <a:pt x="208140" y="33528"/>
                  </a:lnTo>
                  <a:lnTo>
                    <a:pt x="208140" y="39408"/>
                  </a:lnTo>
                  <a:lnTo>
                    <a:pt x="234962" y="39408"/>
                  </a:lnTo>
                  <a:lnTo>
                    <a:pt x="234962" y="33528"/>
                  </a:lnTo>
                  <a:close/>
                </a:path>
                <a:path w="1684654" h="608965">
                  <a:moveTo>
                    <a:pt x="283438" y="55194"/>
                  </a:moveTo>
                  <a:lnTo>
                    <a:pt x="282829" y="48336"/>
                  </a:lnTo>
                  <a:lnTo>
                    <a:pt x="277672" y="52451"/>
                  </a:lnTo>
                  <a:lnTo>
                    <a:pt x="272199" y="53873"/>
                  </a:lnTo>
                  <a:lnTo>
                    <a:pt x="258622" y="53873"/>
                  </a:lnTo>
                  <a:lnTo>
                    <a:pt x="252945" y="46482"/>
                  </a:lnTo>
                  <a:lnTo>
                    <a:pt x="252945" y="28409"/>
                  </a:lnTo>
                  <a:lnTo>
                    <a:pt x="256705" y="18567"/>
                  </a:lnTo>
                  <a:lnTo>
                    <a:pt x="272707" y="18567"/>
                  </a:lnTo>
                  <a:lnTo>
                    <a:pt x="276136" y="19380"/>
                  </a:lnTo>
                  <a:lnTo>
                    <a:pt x="281724" y="23075"/>
                  </a:lnTo>
                  <a:lnTo>
                    <a:pt x="282930" y="16433"/>
                  </a:lnTo>
                  <a:lnTo>
                    <a:pt x="276961" y="12992"/>
                  </a:lnTo>
                  <a:lnTo>
                    <a:pt x="273519" y="12065"/>
                  </a:lnTo>
                  <a:lnTo>
                    <a:pt x="267335" y="12065"/>
                  </a:lnTo>
                  <a:lnTo>
                    <a:pt x="257924" y="14185"/>
                  </a:lnTo>
                  <a:lnTo>
                    <a:pt x="250913" y="19748"/>
                  </a:lnTo>
                  <a:lnTo>
                    <a:pt x="246557" y="27597"/>
                  </a:lnTo>
                  <a:lnTo>
                    <a:pt x="245046" y="36525"/>
                  </a:lnTo>
                  <a:lnTo>
                    <a:pt x="246684" y="45618"/>
                  </a:lnTo>
                  <a:lnTo>
                    <a:pt x="251244" y="53213"/>
                  </a:lnTo>
                  <a:lnTo>
                    <a:pt x="258165" y="58407"/>
                  </a:lnTo>
                  <a:lnTo>
                    <a:pt x="266928" y="60350"/>
                  </a:lnTo>
                  <a:lnTo>
                    <a:pt x="272389" y="60350"/>
                  </a:lnTo>
                  <a:lnTo>
                    <a:pt x="277964" y="58940"/>
                  </a:lnTo>
                  <a:lnTo>
                    <a:pt x="283438" y="55194"/>
                  </a:lnTo>
                  <a:close/>
                </a:path>
                <a:path w="1684654" h="608965">
                  <a:moveTo>
                    <a:pt x="331584" y="13411"/>
                  </a:moveTo>
                  <a:lnTo>
                    <a:pt x="323684" y="13411"/>
                  </a:lnTo>
                  <a:lnTo>
                    <a:pt x="323684" y="51168"/>
                  </a:lnTo>
                  <a:lnTo>
                    <a:pt x="318008" y="54787"/>
                  </a:lnTo>
                  <a:lnTo>
                    <a:pt x="304342" y="54787"/>
                  </a:lnTo>
                  <a:lnTo>
                    <a:pt x="303644" y="52082"/>
                  </a:lnTo>
                  <a:lnTo>
                    <a:pt x="303644" y="13411"/>
                  </a:lnTo>
                  <a:lnTo>
                    <a:pt x="295732" y="13411"/>
                  </a:lnTo>
                  <a:lnTo>
                    <a:pt x="295732" y="55499"/>
                  </a:lnTo>
                  <a:lnTo>
                    <a:pt x="298056" y="60350"/>
                  </a:lnTo>
                  <a:lnTo>
                    <a:pt x="311823" y="60350"/>
                  </a:lnTo>
                  <a:lnTo>
                    <a:pt x="319036" y="58737"/>
                  </a:lnTo>
                  <a:lnTo>
                    <a:pt x="323977" y="54368"/>
                  </a:lnTo>
                  <a:lnTo>
                    <a:pt x="323977" y="59232"/>
                  </a:lnTo>
                  <a:lnTo>
                    <a:pt x="331584" y="59232"/>
                  </a:lnTo>
                  <a:lnTo>
                    <a:pt x="331584" y="13411"/>
                  </a:lnTo>
                  <a:close/>
                </a:path>
                <a:path w="1684654" h="608965">
                  <a:moveTo>
                    <a:pt x="377380" y="40525"/>
                  </a:moveTo>
                  <a:lnTo>
                    <a:pt x="373646" y="37045"/>
                  </a:lnTo>
                  <a:lnTo>
                    <a:pt x="373443" y="36728"/>
                  </a:lnTo>
                  <a:lnTo>
                    <a:pt x="369481" y="33147"/>
                  </a:lnTo>
                  <a:lnTo>
                    <a:pt x="366763" y="32524"/>
                  </a:lnTo>
                  <a:lnTo>
                    <a:pt x="361696" y="31597"/>
                  </a:lnTo>
                  <a:lnTo>
                    <a:pt x="356120" y="30467"/>
                  </a:lnTo>
                  <a:lnTo>
                    <a:pt x="351472" y="29438"/>
                  </a:lnTo>
                  <a:lnTo>
                    <a:pt x="351472" y="18059"/>
                  </a:lnTo>
                  <a:lnTo>
                    <a:pt x="363321" y="18059"/>
                  </a:lnTo>
                  <a:lnTo>
                    <a:pt x="368693" y="18453"/>
                  </a:lnTo>
                  <a:lnTo>
                    <a:pt x="374446" y="21958"/>
                  </a:lnTo>
                  <a:lnTo>
                    <a:pt x="375666" y="15316"/>
                  </a:lnTo>
                  <a:lnTo>
                    <a:pt x="370408" y="12890"/>
                  </a:lnTo>
                  <a:lnTo>
                    <a:pt x="366255" y="12065"/>
                  </a:lnTo>
                  <a:lnTo>
                    <a:pt x="344284" y="12065"/>
                  </a:lnTo>
                  <a:lnTo>
                    <a:pt x="344284" y="30467"/>
                  </a:lnTo>
                  <a:lnTo>
                    <a:pt x="347218" y="33756"/>
                  </a:lnTo>
                  <a:lnTo>
                    <a:pt x="349745" y="35699"/>
                  </a:lnTo>
                  <a:lnTo>
                    <a:pt x="352894" y="37973"/>
                  </a:lnTo>
                  <a:lnTo>
                    <a:pt x="355117" y="38366"/>
                  </a:lnTo>
                  <a:lnTo>
                    <a:pt x="364324" y="40233"/>
                  </a:lnTo>
                  <a:lnTo>
                    <a:pt x="370205" y="41452"/>
                  </a:lnTo>
                  <a:lnTo>
                    <a:pt x="370205" y="53975"/>
                  </a:lnTo>
                  <a:lnTo>
                    <a:pt x="352475" y="53975"/>
                  </a:lnTo>
                  <a:lnTo>
                    <a:pt x="346811" y="50190"/>
                  </a:lnTo>
                  <a:lnTo>
                    <a:pt x="344995" y="48945"/>
                  </a:lnTo>
                  <a:lnTo>
                    <a:pt x="343776" y="55905"/>
                  </a:lnTo>
                  <a:lnTo>
                    <a:pt x="347002" y="57518"/>
                  </a:lnTo>
                  <a:lnTo>
                    <a:pt x="352577" y="60350"/>
                  </a:lnTo>
                  <a:lnTo>
                    <a:pt x="368185" y="60350"/>
                  </a:lnTo>
                  <a:lnTo>
                    <a:pt x="372529" y="57111"/>
                  </a:lnTo>
                  <a:lnTo>
                    <a:pt x="375666" y="54686"/>
                  </a:lnTo>
                  <a:lnTo>
                    <a:pt x="377380" y="50584"/>
                  </a:lnTo>
                  <a:lnTo>
                    <a:pt x="377380" y="40525"/>
                  </a:lnTo>
                  <a:close/>
                </a:path>
                <a:path w="1684654" h="608965">
                  <a:moveTo>
                    <a:pt x="414210" y="56515"/>
                  </a:moveTo>
                  <a:lnTo>
                    <a:pt x="412584" y="50457"/>
                  </a:lnTo>
                  <a:lnTo>
                    <a:pt x="409943" y="52641"/>
                  </a:lnTo>
                  <a:lnTo>
                    <a:pt x="406704" y="53873"/>
                  </a:lnTo>
                  <a:lnTo>
                    <a:pt x="399719" y="53873"/>
                  </a:lnTo>
                  <a:lnTo>
                    <a:pt x="398297" y="50761"/>
                  </a:lnTo>
                  <a:lnTo>
                    <a:pt x="398297" y="19304"/>
                  </a:lnTo>
                  <a:lnTo>
                    <a:pt x="412584" y="19304"/>
                  </a:lnTo>
                  <a:lnTo>
                    <a:pt x="412584" y="13411"/>
                  </a:lnTo>
                  <a:lnTo>
                    <a:pt x="398297" y="13411"/>
                  </a:lnTo>
                  <a:lnTo>
                    <a:pt x="398297" y="0"/>
                  </a:lnTo>
                  <a:lnTo>
                    <a:pt x="391325" y="0"/>
                  </a:lnTo>
                  <a:lnTo>
                    <a:pt x="391325" y="13411"/>
                  </a:lnTo>
                  <a:lnTo>
                    <a:pt x="382498" y="13411"/>
                  </a:lnTo>
                  <a:lnTo>
                    <a:pt x="382498" y="19304"/>
                  </a:lnTo>
                  <a:lnTo>
                    <a:pt x="391007" y="19304"/>
                  </a:lnTo>
                  <a:lnTo>
                    <a:pt x="391007" y="53238"/>
                  </a:lnTo>
                  <a:lnTo>
                    <a:pt x="392430" y="60350"/>
                  </a:lnTo>
                  <a:lnTo>
                    <a:pt x="406514" y="60350"/>
                  </a:lnTo>
                  <a:lnTo>
                    <a:pt x="411670" y="57835"/>
                  </a:lnTo>
                  <a:lnTo>
                    <a:pt x="414210" y="56515"/>
                  </a:lnTo>
                  <a:close/>
                </a:path>
                <a:path w="1684654" h="608965">
                  <a:moveTo>
                    <a:pt x="465289" y="36728"/>
                  </a:moveTo>
                  <a:lnTo>
                    <a:pt x="463524" y="27076"/>
                  </a:lnTo>
                  <a:lnTo>
                    <a:pt x="458724" y="19253"/>
                  </a:lnTo>
                  <a:lnTo>
                    <a:pt x="457390" y="18249"/>
                  </a:lnTo>
                  <a:lnTo>
                    <a:pt x="457390" y="23596"/>
                  </a:lnTo>
                  <a:lnTo>
                    <a:pt x="457390" y="47815"/>
                  </a:lnTo>
                  <a:lnTo>
                    <a:pt x="450519" y="53873"/>
                  </a:lnTo>
                  <a:lnTo>
                    <a:pt x="436029" y="53873"/>
                  </a:lnTo>
                  <a:lnTo>
                    <a:pt x="428726" y="48133"/>
                  </a:lnTo>
                  <a:lnTo>
                    <a:pt x="428726" y="23279"/>
                  </a:lnTo>
                  <a:lnTo>
                    <a:pt x="436435" y="18249"/>
                  </a:lnTo>
                  <a:lnTo>
                    <a:pt x="450100" y="18249"/>
                  </a:lnTo>
                  <a:lnTo>
                    <a:pt x="457390" y="23596"/>
                  </a:lnTo>
                  <a:lnTo>
                    <a:pt x="457390" y="18249"/>
                  </a:lnTo>
                  <a:lnTo>
                    <a:pt x="451675" y="13995"/>
                  </a:lnTo>
                  <a:lnTo>
                    <a:pt x="443128" y="12065"/>
                  </a:lnTo>
                  <a:lnTo>
                    <a:pt x="434378" y="14033"/>
                  </a:lnTo>
                  <a:lnTo>
                    <a:pt x="427304" y="19354"/>
                  </a:lnTo>
                  <a:lnTo>
                    <a:pt x="422567" y="27203"/>
                  </a:lnTo>
                  <a:lnTo>
                    <a:pt x="420839" y="36728"/>
                  </a:lnTo>
                  <a:lnTo>
                    <a:pt x="422630" y="46139"/>
                  </a:lnTo>
                  <a:lnTo>
                    <a:pt x="427482" y="53619"/>
                  </a:lnTo>
                  <a:lnTo>
                    <a:pt x="434555" y="58559"/>
                  </a:lnTo>
                  <a:lnTo>
                    <a:pt x="443026" y="60350"/>
                  </a:lnTo>
                  <a:lnTo>
                    <a:pt x="451624" y="58534"/>
                  </a:lnTo>
                  <a:lnTo>
                    <a:pt x="458241" y="53873"/>
                  </a:lnTo>
                  <a:lnTo>
                    <a:pt x="458711" y="53543"/>
                  </a:lnTo>
                  <a:lnTo>
                    <a:pt x="463524" y="46050"/>
                  </a:lnTo>
                  <a:lnTo>
                    <a:pt x="465289" y="36728"/>
                  </a:lnTo>
                  <a:close/>
                </a:path>
                <a:path w="1684654" h="608965">
                  <a:moveTo>
                    <a:pt x="493522" y="543077"/>
                  </a:moveTo>
                  <a:lnTo>
                    <a:pt x="485940" y="543077"/>
                  </a:lnTo>
                  <a:lnTo>
                    <a:pt x="485940" y="588683"/>
                  </a:lnTo>
                  <a:lnTo>
                    <a:pt x="493522" y="588683"/>
                  </a:lnTo>
                  <a:lnTo>
                    <a:pt x="493522" y="543077"/>
                  </a:lnTo>
                  <a:close/>
                </a:path>
                <a:path w="1684654" h="608965">
                  <a:moveTo>
                    <a:pt x="494334" y="521627"/>
                  </a:moveTo>
                  <a:lnTo>
                    <a:pt x="485330" y="521627"/>
                  </a:lnTo>
                  <a:lnTo>
                    <a:pt x="485330" y="530656"/>
                  </a:lnTo>
                  <a:lnTo>
                    <a:pt x="494334" y="530656"/>
                  </a:lnTo>
                  <a:lnTo>
                    <a:pt x="494334" y="521627"/>
                  </a:lnTo>
                  <a:close/>
                </a:path>
                <a:path w="1684654" h="608965">
                  <a:moveTo>
                    <a:pt x="541782" y="21247"/>
                  </a:moveTo>
                  <a:lnTo>
                    <a:pt x="540169" y="12065"/>
                  </a:lnTo>
                  <a:lnTo>
                    <a:pt x="521830" y="12065"/>
                  </a:lnTo>
                  <a:lnTo>
                    <a:pt x="516572" y="14922"/>
                  </a:lnTo>
                  <a:lnTo>
                    <a:pt x="512826" y="20434"/>
                  </a:lnTo>
                  <a:lnTo>
                    <a:pt x="510209" y="12674"/>
                  </a:lnTo>
                  <a:lnTo>
                    <a:pt x="503097" y="12065"/>
                  </a:lnTo>
                  <a:lnTo>
                    <a:pt x="492582" y="12065"/>
                  </a:lnTo>
                  <a:lnTo>
                    <a:pt x="487807" y="16243"/>
                  </a:lnTo>
                  <a:lnTo>
                    <a:pt x="485076" y="19913"/>
                  </a:lnTo>
                  <a:lnTo>
                    <a:pt x="485076" y="12598"/>
                  </a:lnTo>
                  <a:lnTo>
                    <a:pt x="477786" y="12598"/>
                  </a:lnTo>
                  <a:lnTo>
                    <a:pt x="477786" y="59004"/>
                  </a:lnTo>
                  <a:lnTo>
                    <a:pt x="485686" y="59004"/>
                  </a:lnTo>
                  <a:lnTo>
                    <a:pt x="485686" y="26631"/>
                  </a:lnTo>
                  <a:lnTo>
                    <a:pt x="488416" y="18249"/>
                  </a:lnTo>
                  <a:lnTo>
                    <a:pt x="505345" y="18249"/>
                  </a:lnTo>
                  <a:lnTo>
                    <a:pt x="505841" y="24980"/>
                  </a:lnTo>
                  <a:lnTo>
                    <a:pt x="505841" y="59004"/>
                  </a:lnTo>
                  <a:lnTo>
                    <a:pt x="513740" y="59004"/>
                  </a:lnTo>
                  <a:lnTo>
                    <a:pt x="513740" y="26631"/>
                  </a:lnTo>
                  <a:lnTo>
                    <a:pt x="516470" y="18249"/>
                  </a:lnTo>
                  <a:lnTo>
                    <a:pt x="533374" y="18249"/>
                  </a:lnTo>
                  <a:lnTo>
                    <a:pt x="533882" y="24980"/>
                  </a:lnTo>
                  <a:lnTo>
                    <a:pt x="533882" y="59004"/>
                  </a:lnTo>
                  <a:lnTo>
                    <a:pt x="541782" y="59004"/>
                  </a:lnTo>
                  <a:lnTo>
                    <a:pt x="541782" y="21247"/>
                  </a:lnTo>
                  <a:close/>
                </a:path>
                <a:path w="1684654" h="608965">
                  <a:moveTo>
                    <a:pt x="546468" y="551027"/>
                  </a:moveTo>
                  <a:lnTo>
                    <a:pt x="544931" y="541743"/>
                  </a:lnTo>
                  <a:lnTo>
                    <a:pt x="523481" y="541743"/>
                  </a:lnTo>
                  <a:lnTo>
                    <a:pt x="518515" y="548665"/>
                  </a:lnTo>
                  <a:lnTo>
                    <a:pt x="517906" y="549478"/>
                  </a:lnTo>
                  <a:lnTo>
                    <a:pt x="517906" y="542264"/>
                  </a:lnTo>
                  <a:lnTo>
                    <a:pt x="510616" y="542264"/>
                  </a:lnTo>
                  <a:lnTo>
                    <a:pt x="510616" y="588683"/>
                  </a:lnTo>
                  <a:lnTo>
                    <a:pt x="518515" y="588683"/>
                  </a:lnTo>
                  <a:lnTo>
                    <a:pt x="518515" y="556514"/>
                  </a:lnTo>
                  <a:lnTo>
                    <a:pt x="521055" y="547928"/>
                  </a:lnTo>
                  <a:lnTo>
                    <a:pt x="538467" y="547928"/>
                  </a:lnTo>
                  <a:lnTo>
                    <a:pt x="538568" y="555282"/>
                  </a:lnTo>
                  <a:lnTo>
                    <a:pt x="538568" y="588683"/>
                  </a:lnTo>
                  <a:lnTo>
                    <a:pt x="546468" y="588683"/>
                  </a:lnTo>
                  <a:lnTo>
                    <a:pt x="546468" y="551027"/>
                  </a:lnTo>
                  <a:close/>
                </a:path>
                <a:path w="1684654" h="608965">
                  <a:moveTo>
                    <a:pt x="571601" y="543077"/>
                  </a:moveTo>
                  <a:lnTo>
                    <a:pt x="564019" y="543077"/>
                  </a:lnTo>
                  <a:lnTo>
                    <a:pt x="564019" y="588683"/>
                  </a:lnTo>
                  <a:lnTo>
                    <a:pt x="571601" y="588683"/>
                  </a:lnTo>
                  <a:lnTo>
                    <a:pt x="571601" y="543077"/>
                  </a:lnTo>
                  <a:close/>
                </a:path>
                <a:path w="1684654" h="608965">
                  <a:moveTo>
                    <a:pt x="572414" y="521627"/>
                  </a:moveTo>
                  <a:lnTo>
                    <a:pt x="563410" y="521627"/>
                  </a:lnTo>
                  <a:lnTo>
                    <a:pt x="563410" y="530656"/>
                  </a:lnTo>
                  <a:lnTo>
                    <a:pt x="572414" y="530656"/>
                  </a:lnTo>
                  <a:lnTo>
                    <a:pt x="572414" y="521627"/>
                  </a:lnTo>
                  <a:close/>
                </a:path>
                <a:path w="1684654" h="608965">
                  <a:moveTo>
                    <a:pt x="614108" y="586181"/>
                  </a:moveTo>
                  <a:lnTo>
                    <a:pt x="612495" y="580123"/>
                  </a:lnTo>
                  <a:lnTo>
                    <a:pt x="609854" y="582307"/>
                  </a:lnTo>
                  <a:lnTo>
                    <a:pt x="606602" y="583539"/>
                  </a:lnTo>
                  <a:lnTo>
                    <a:pt x="599630" y="583539"/>
                  </a:lnTo>
                  <a:lnTo>
                    <a:pt x="598208" y="580440"/>
                  </a:lnTo>
                  <a:lnTo>
                    <a:pt x="598208" y="548970"/>
                  </a:lnTo>
                  <a:lnTo>
                    <a:pt x="612495" y="548970"/>
                  </a:lnTo>
                  <a:lnTo>
                    <a:pt x="612495" y="543077"/>
                  </a:lnTo>
                  <a:lnTo>
                    <a:pt x="598208" y="543077"/>
                  </a:lnTo>
                  <a:lnTo>
                    <a:pt x="598208" y="529678"/>
                  </a:lnTo>
                  <a:lnTo>
                    <a:pt x="591235" y="529678"/>
                  </a:lnTo>
                  <a:lnTo>
                    <a:pt x="591235" y="543077"/>
                  </a:lnTo>
                  <a:lnTo>
                    <a:pt x="582409" y="543077"/>
                  </a:lnTo>
                  <a:lnTo>
                    <a:pt x="582409" y="548970"/>
                  </a:lnTo>
                  <a:lnTo>
                    <a:pt x="590918" y="548970"/>
                  </a:lnTo>
                  <a:lnTo>
                    <a:pt x="590918" y="582917"/>
                  </a:lnTo>
                  <a:lnTo>
                    <a:pt x="592340" y="590016"/>
                  </a:lnTo>
                  <a:lnTo>
                    <a:pt x="606425" y="590016"/>
                  </a:lnTo>
                  <a:lnTo>
                    <a:pt x="611568" y="587502"/>
                  </a:lnTo>
                  <a:lnTo>
                    <a:pt x="614108" y="586181"/>
                  </a:lnTo>
                  <a:close/>
                </a:path>
                <a:path w="1684654" h="608965">
                  <a:moveTo>
                    <a:pt x="645655" y="563194"/>
                  </a:moveTo>
                  <a:lnTo>
                    <a:pt x="618832" y="563194"/>
                  </a:lnTo>
                  <a:lnTo>
                    <a:pt x="618832" y="569087"/>
                  </a:lnTo>
                  <a:lnTo>
                    <a:pt x="645655" y="569087"/>
                  </a:lnTo>
                  <a:lnTo>
                    <a:pt x="645655" y="563194"/>
                  </a:lnTo>
                  <a:close/>
                </a:path>
                <a:path w="1684654" h="608965">
                  <a:moveTo>
                    <a:pt x="667893" y="543077"/>
                  </a:moveTo>
                  <a:lnTo>
                    <a:pt x="660298" y="543077"/>
                  </a:lnTo>
                  <a:lnTo>
                    <a:pt x="660298" y="588683"/>
                  </a:lnTo>
                  <a:lnTo>
                    <a:pt x="667893" y="588683"/>
                  </a:lnTo>
                  <a:lnTo>
                    <a:pt x="667893" y="543077"/>
                  </a:lnTo>
                  <a:close/>
                </a:path>
                <a:path w="1684654" h="608965">
                  <a:moveTo>
                    <a:pt x="668705" y="521627"/>
                  </a:moveTo>
                  <a:lnTo>
                    <a:pt x="659688" y="521627"/>
                  </a:lnTo>
                  <a:lnTo>
                    <a:pt x="659688" y="530656"/>
                  </a:lnTo>
                  <a:lnTo>
                    <a:pt x="668705" y="530656"/>
                  </a:lnTo>
                  <a:lnTo>
                    <a:pt x="668705" y="521627"/>
                  </a:lnTo>
                  <a:close/>
                </a:path>
                <a:path w="1684654" h="608965">
                  <a:moveTo>
                    <a:pt x="711923" y="518744"/>
                  </a:moveTo>
                  <a:lnTo>
                    <a:pt x="707567" y="517613"/>
                  </a:lnTo>
                  <a:lnTo>
                    <a:pt x="694309" y="517613"/>
                  </a:lnTo>
                  <a:lnTo>
                    <a:pt x="687019" y="524751"/>
                  </a:lnTo>
                  <a:lnTo>
                    <a:pt x="687019" y="543077"/>
                  </a:lnTo>
                  <a:lnTo>
                    <a:pt x="679513" y="543077"/>
                  </a:lnTo>
                  <a:lnTo>
                    <a:pt x="679513" y="548970"/>
                  </a:lnTo>
                  <a:lnTo>
                    <a:pt x="687019" y="548970"/>
                  </a:lnTo>
                  <a:lnTo>
                    <a:pt x="687019" y="588683"/>
                  </a:lnTo>
                  <a:lnTo>
                    <a:pt x="694601" y="588683"/>
                  </a:lnTo>
                  <a:lnTo>
                    <a:pt x="694601" y="548970"/>
                  </a:lnTo>
                  <a:lnTo>
                    <a:pt x="705751" y="548970"/>
                  </a:lnTo>
                  <a:lnTo>
                    <a:pt x="705751" y="543077"/>
                  </a:lnTo>
                  <a:lnTo>
                    <a:pt x="694309" y="543077"/>
                  </a:lnTo>
                  <a:lnTo>
                    <a:pt x="694309" y="524471"/>
                  </a:lnTo>
                  <a:lnTo>
                    <a:pt x="701078" y="523786"/>
                  </a:lnTo>
                  <a:lnTo>
                    <a:pt x="705751" y="523786"/>
                  </a:lnTo>
                  <a:lnTo>
                    <a:pt x="708469" y="524002"/>
                  </a:lnTo>
                  <a:lnTo>
                    <a:pt x="711923" y="525437"/>
                  </a:lnTo>
                  <a:lnTo>
                    <a:pt x="711923" y="518744"/>
                  </a:lnTo>
                  <a:close/>
                </a:path>
                <a:path w="1684654" h="608965">
                  <a:moveTo>
                    <a:pt x="752386" y="543077"/>
                  </a:moveTo>
                  <a:lnTo>
                    <a:pt x="744486" y="543077"/>
                  </a:lnTo>
                  <a:lnTo>
                    <a:pt x="744486" y="580847"/>
                  </a:lnTo>
                  <a:lnTo>
                    <a:pt x="738809" y="584466"/>
                  </a:lnTo>
                  <a:lnTo>
                    <a:pt x="725144" y="584466"/>
                  </a:lnTo>
                  <a:lnTo>
                    <a:pt x="724433" y="581761"/>
                  </a:lnTo>
                  <a:lnTo>
                    <a:pt x="724433" y="543077"/>
                  </a:lnTo>
                  <a:lnTo>
                    <a:pt x="716534" y="543077"/>
                  </a:lnTo>
                  <a:lnTo>
                    <a:pt x="716534" y="585177"/>
                  </a:lnTo>
                  <a:lnTo>
                    <a:pt x="718858" y="590016"/>
                  </a:lnTo>
                  <a:lnTo>
                    <a:pt x="732624" y="590016"/>
                  </a:lnTo>
                  <a:lnTo>
                    <a:pt x="739838" y="588403"/>
                  </a:lnTo>
                  <a:lnTo>
                    <a:pt x="744778" y="584047"/>
                  </a:lnTo>
                  <a:lnTo>
                    <a:pt x="744778" y="588911"/>
                  </a:lnTo>
                  <a:lnTo>
                    <a:pt x="752386" y="588911"/>
                  </a:lnTo>
                  <a:lnTo>
                    <a:pt x="752386" y="543077"/>
                  </a:lnTo>
                  <a:close/>
                </a:path>
                <a:path w="1684654" h="608965">
                  <a:moveTo>
                    <a:pt x="810336" y="565772"/>
                  </a:moveTo>
                  <a:lnTo>
                    <a:pt x="809193" y="556729"/>
                  </a:lnTo>
                  <a:lnTo>
                    <a:pt x="805942" y="549059"/>
                  </a:lnTo>
                  <a:lnTo>
                    <a:pt x="805154" y="548233"/>
                  </a:lnTo>
                  <a:lnTo>
                    <a:pt x="804760" y="547814"/>
                  </a:lnTo>
                  <a:lnTo>
                    <a:pt x="802436" y="545388"/>
                  </a:lnTo>
                  <a:lnTo>
                    <a:pt x="802436" y="556183"/>
                  </a:lnTo>
                  <a:lnTo>
                    <a:pt x="802436" y="576541"/>
                  </a:lnTo>
                  <a:lnTo>
                    <a:pt x="795248" y="583857"/>
                  </a:lnTo>
                  <a:lnTo>
                    <a:pt x="783704" y="583857"/>
                  </a:lnTo>
                  <a:lnTo>
                    <a:pt x="780986" y="581761"/>
                  </a:lnTo>
                  <a:lnTo>
                    <a:pt x="778941" y="578929"/>
                  </a:lnTo>
                  <a:lnTo>
                    <a:pt x="777938" y="577380"/>
                  </a:lnTo>
                  <a:lnTo>
                    <a:pt x="777938" y="554291"/>
                  </a:lnTo>
                  <a:lnTo>
                    <a:pt x="780376" y="550621"/>
                  </a:lnTo>
                  <a:lnTo>
                    <a:pt x="784313" y="548233"/>
                  </a:lnTo>
                  <a:lnTo>
                    <a:pt x="796353" y="548233"/>
                  </a:lnTo>
                  <a:lnTo>
                    <a:pt x="802436" y="556183"/>
                  </a:lnTo>
                  <a:lnTo>
                    <a:pt x="802436" y="545388"/>
                  </a:lnTo>
                  <a:lnTo>
                    <a:pt x="800862" y="543737"/>
                  </a:lnTo>
                  <a:lnTo>
                    <a:pt x="794245" y="541743"/>
                  </a:lnTo>
                  <a:lnTo>
                    <a:pt x="788174" y="541743"/>
                  </a:lnTo>
                  <a:lnTo>
                    <a:pt x="782307" y="543877"/>
                  </a:lnTo>
                  <a:lnTo>
                    <a:pt x="777633" y="547814"/>
                  </a:lnTo>
                  <a:lnTo>
                    <a:pt x="777633" y="542874"/>
                  </a:lnTo>
                  <a:lnTo>
                    <a:pt x="770039" y="542874"/>
                  </a:lnTo>
                  <a:lnTo>
                    <a:pt x="770039" y="608787"/>
                  </a:lnTo>
                  <a:lnTo>
                    <a:pt x="777938" y="608787"/>
                  </a:lnTo>
                  <a:lnTo>
                    <a:pt x="777938" y="584250"/>
                  </a:lnTo>
                  <a:lnTo>
                    <a:pt x="781088" y="587197"/>
                  </a:lnTo>
                  <a:lnTo>
                    <a:pt x="785520" y="590016"/>
                  </a:lnTo>
                  <a:lnTo>
                    <a:pt x="791603" y="590016"/>
                  </a:lnTo>
                  <a:lnTo>
                    <a:pt x="798677" y="588225"/>
                  </a:lnTo>
                  <a:lnTo>
                    <a:pt x="803427" y="584250"/>
                  </a:lnTo>
                  <a:lnTo>
                    <a:pt x="803897" y="583857"/>
                  </a:lnTo>
                  <a:lnTo>
                    <a:pt x="804659" y="583222"/>
                  </a:lnTo>
                  <a:lnTo>
                    <a:pt x="808786" y="575551"/>
                  </a:lnTo>
                  <a:lnTo>
                    <a:pt x="810336" y="565772"/>
                  </a:lnTo>
                  <a:close/>
                </a:path>
                <a:path w="1684654" h="608965">
                  <a:moveTo>
                    <a:pt x="861923" y="518947"/>
                  </a:moveTo>
                  <a:lnTo>
                    <a:pt x="854329" y="518947"/>
                  </a:lnTo>
                  <a:lnTo>
                    <a:pt x="854329" y="547649"/>
                  </a:lnTo>
                  <a:lnTo>
                    <a:pt x="854011" y="547370"/>
                  </a:lnTo>
                  <a:lnTo>
                    <a:pt x="854011" y="553808"/>
                  </a:lnTo>
                  <a:lnTo>
                    <a:pt x="853909" y="577697"/>
                  </a:lnTo>
                  <a:lnTo>
                    <a:pt x="850696" y="580631"/>
                  </a:lnTo>
                  <a:lnTo>
                    <a:pt x="848347" y="582930"/>
                  </a:lnTo>
                  <a:lnTo>
                    <a:pt x="845832" y="583857"/>
                  </a:lnTo>
                  <a:lnTo>
                    <a:pt x="836904" y="583857"/>
                  </a:lnTo>
                  <a:lnTo>
                    <a:pt x="829513" y="578726"/>
                  </a:lnTo>
                  <a:lnTo>
                    <a:pt x="829513" y="552196"/>
                  </a:lnTo>
                  <a:lnTo>
                    <a:pt x="838225" y="547928"/>
                  </a:lnTo>
                  <a:lnTo>
                    <a:pt x="844194" y="547928"/>
                  </a:lnTo>
                  <a:lnTo>
                    <a:pt x="848766" y="548259"/>
                  </a:lnTo>
                  <a:lnTo>
                    <a:pt x="851801" y="550583"/>
                  </a:lnTo>
                  <a:lnTo>
                    <a:pt x="854011" y="553808"/>
                  </a:lnTo>
                  <a:lnTo>
                    <a:pt x="854011" y="547370"/>
                  </a:lnTo>
                  <a:lnTo>
                    <a:pt x="848944" y="542874"/>
                  </a:lnTo>
                  <a:lnTo>
                    <a:pt x="843292" y="541743"/>
                  </a:lnTo>
                  <a:lnTo>
                    <a:pt x="839546" y="541743"/>
                  </a:lnTo>
                  <a:lnTo>
                    <a:pt x="832510" y="543610"/>
                  </a:lnTo>
                  <a:lnTo>
                    <a:pt x="826808" y="548754"/>
                  </a:lnTo>
                  <a:lnTo>
                    <a:pt x="822998" y="556412"/>
                  </a:lnTo>
                  <a:lnTo>
                    <a:pt x="821601" y="565835"/>
                  </a:lnTo>
                  <a:lnTo>
                    <a:pt x="822972" y="575310"/>
                  </a:lnTo>
                  <a:lnTo>
                    <a:pt x="826719" y="582993"/>
                  </a:lnTo>
                  <a:lnTo>
                    <a:pt x="832256" y="588137"/>
                  </a:lnTo>
                  <a:lnTo>
                    <a:pt x="839038" y="590016"/>
                  </a:lnTo>
                  <a:lnTo>
                    <a:pt x="842365" y="590016"/>
                  </a:lnTo>
                  <a:lnTo>
                    <a:pt x="848347" y="589114"/>
                  </a:lnTo>
                  <a:lnTo>
                    <a:pt x="853782" y="583857"/>
                  </a:lnTo>
                  <a:lnTo>
                    <a:pt x="854011" y="583628"/>
                  </a:lnTo>
                  <a:lnTo>
                    <a:pt x="854011" y="588911"/>
                  </a:lnTo>
                  <a:lnTo>
                    <a:pt x="861923" y="588149"/>
                  </a:lnTo>
                  <a:lnTo>
                    <a:pt x="861923" y="583628"/>
                  </a:lnTo>
                  <a:lnTo>
                    <a:pt x="861923" y="547928"/>
                  </a:lnTo>
                  <a:lnTo>
                    <a:pt x="861923" y="547649"/>
                  </a:lnTo>
                  <a:lnTo>
                    <a:pt x="861923" y="518947"/>
                  </a:lnTo>
                  <a:close/>
                </a:path>
                <a:path w="1684654" h="608965">
                  <a:moveTo>
                    <a:pt x="918857" y="566407"/>
                  </a:moveTo>
                  <a:lnTo>
                    <a:pt x="917092" y="556755"/>
                  </a:lnTo>
                  <a:lnTo>
                    <a:pt x="912291" y="548919"/>
                  </a:lnTo>
                  <a:lnTo>
                    <a:pt x="910971" y="547941"/>
                  </a:lnTo>
                  <a:lnTo>
                    <a:pt x="910971" y="553262"/>
                  </a:lnTo>
                  <a:lnTo>
                    <a:pt x="910971" y="577494"/>
                  </a:lnTo>
                  <a:lnTo>
                    <a:pt x="904087" y="583539"/>
                  </a:lnTo>
                  <a:lnTo>
                    <a:pt x="889584" y="583539"/>
                  </a:lnTo>
                  <a:lnTo>
                    <a:pt x="882307" y="577799"/>
                  </a:lnTo>
                  <a:lnTo>
                    <a:pt x="882307" y="552945"/>
                  </a:lnTo>
                  <a:lnTo>
                    <a:pt x="890016" y="547928"/>
                  </a:lnTo>
                  <a:lnTo>
                    <a:pt x="903668" y="547928"/>
                  </a:lnTo>
                  <a:lnTo>
                    <a:pt x="910971" y="553262"/>
                  </a:lnTo>
                  <a:lnTo>
                    <a:pt x="910971" y="547941"/>
                  </a:lnTo>
                  <a:lnTo>
                    <a:pt x="905243" y="543661"/>
                  </a:lnTo>
                  <a:lnTo>
                    <a:pt x="896696" y="541743"/>
                  </a:lnTo>
                  <a:lnTo>
                    <a:pt x="887945" y="543699"/>
                  </a:lnTo>
                  <a:lnTo>
                    <a:pt x="880872" y="549021"/>
                  </a:lnTo>
                  <a:lnTo>
                    <a:pt x="876134" y="556869"/>
                  </a:lnTo>
                  <a:lnTo>
                    <a:pt x="874395" y="566407"/>
                  </a:lnTo>
                  <a:lnTo>
                    <a:pt x="876198" y="575805"/>
                  </a:lnTo>
                  <a:lnTo>
                    <a:pt x="881049" y="583298"/>
                  </a:lnTo>
                  <a:lnTo>
                    <a:pt x="888123" y="588225"/>
                  </a:lnTo>
                  <a:lnTo>
                    <a:pt x="896594" y="590016"/>
                  </a:lnTo>
                  <a:lnTo>
                    <a:pt x="905192" y="588200"/>
                  </a:lnTo>
                  <a:lnTo>
                    <a:pt x="911821" y="583539"/>
                  </a:lnTo>
                  <a:lnTo>
                    <a:pt x="912279" y="583209"/>
                  </a:lnTo>
                  <a:lnTo>
                    <a:pt x="917092" y="575729"/>
                  </a:lnTo>
                  <a:lnTo>
                    <a:pt x="918857" y="566407"/>
                  </a:lnTo>
                  <a:close/>
                </a:path>
                <a:path w="1684654" h="608965">
                  <a:moveTo>
                    <a:pt x="987971" y="543077"/>
                  </a:moveTo>
                  <a:lnTo>
                    <a:pt x="980579" y="543077"/>
                  </a:lnTo>
                  <a:lnTo>
                    <a:pt x="972985" y="568566"/>
                  </a:lnTo>
                  <a:lnTo>
                    <a:pt x="969949" y="578726"/>
                  </a:lnTo>
                  <a:lnTo>
                    <a:pt x="969441" y="583145"/>
                  </a:lnTo>
                  <a:lnTo>
                    <a:pt x="968933" y="579958"/>
                  </a:lnTo>
                  <a:lnTo>
                    <a:pt x="966419" y="570826"/>
                  </a:lnTo>
                  <a:lnTo>
                    <a:pt x="964666" y="564959"/>
                  </a:lnTo>
                  <a:lnTo>
                    <a:pt x="958088" y="543077"/>
                  </a:lnTo>
                  <a:lnTo>
                    <a:pt x="951014" y="543077"/>
                  </a:lnTo>
                  <a:lnTo>
                    <a:pt x="945235" y="562406"/>
                  </a:lnTo>
                  <a:lnTo>
                    <a:pt x="944118" y="565988"/>
                  </a:lnTo>
                  <a:lnTo>
                    <a:pt x="940676" y="577799"/>
                  </a:lnTo>
                  <a:lnTo>
                    <a:pt x="940282" y="583031"/>
                  </a:lnTo>
                  <a:lnTo>
                    <a:pt x="939673" y="578116"/>
                  </a:lnTo>
                  <a:lnTo>
                    <a:pt x="936332" y="566508"/>
                  </a:lnTo>
                  <a:lnTo>
                    <a:pt x="934707" y="560857"/>
                  </a:lnTo>
                  <a:lnTo>
                    <a:pt x="929424" y="543077"/>
                  </a:lnTo>
                  <a:lnTo>
                    <a:pt x="921740" y="543077"/>
                  </a:lnTo>
                  <a:lnTo>
                    <a:pt x="935609" y="588683"/>
                  </a:lnTo>
                  <a:lnTo>
                    <a:pt x="943610" y="588683"/>
                  </a:lnTo>
                  <a:lnTo>
                    <a:pt x="951306" y="562800"/>
                  </a:lnTo>
                  <a:lnTo>
                    <a:pt x="954151" y="552640"/>
                  </a:lnTo>
                  <a:lnTo>
                    <a:pt x="954443" y="548843"/>
                  </a:lnTo>
                  <a:lnTo>
                    <a:pt x="954760" y="551713"/>
                  </a:lnTo>
                  <a:lnTo>
                    <a:pt x="956487" y="558800"/>
                  </a:lnTo>
                  <a:lnTo>
                    <a:pt x="957795" y="563219"/>
                  </a:lnTo>
                  <a:lnTo>
                    <a:pt x="965200" y="588683"/>
                  </a:lnTo>
                  <a:lnTo>
                    <a:pt x="974102" y="588683"/>
                  </a:lnTo>
                  <a:lnTo>
                    <a:pt x="987971" y="543077"/>
                  </a:lnTo>
                  <a:close/>
                </a:path>
                <a:path w="1684654" h="608965">
                  <a:moveTo>
                    <a:pt x="1035177" y="551027"/>
                  </a:moveTo>
                  <a:lnTo>
                    <a:pt x="1033653" y="541743"/>
                  </a:lnTo>
                  <a:lnTo>
                    <a:pt x="1012190" y="541743"/>
                  </a:lnTo>
                  <a:lnTo>
                    <a:pt x="1007224" y="548665"/>
                  </a:lnTo>
                  <a:lnTo>
                    <a:pt x="1006614" y="549478"/>
                  </a:lnTo>
                  <a:lnTo>
                    <a:pt x="1006614" y="542264"/>
                  </a:lnTo>
                  <a:lnTo>
                    <a:pt x="999324" y="542264"/>
                  </a:lnTo>
                  <a:lnTo>
                    <a:pt x="999324" y="588683"/>
                  </a:lnTo>
                  <a:lnTo>
                    <a:pt x="1007224" y="588683"/>
                  </a:lnTo>
                  <a:lnTo>
                    <a:pt x="1007224" y="556514"/>
                  </a:lnTo>
                  <a:lnTo>
                    <a:pt x="1009764" y="547928"/>
                  </a:lnTo>
                  <a:lnTo>
                    <a:pt x="1027176" y="547928"/>
                  </a:lnTo>
                  <a:lnTo>
                    <a:pt x="1027277" y="555282"/>
                  </a:lnTo>
                  <a:lnTo>
                    <a:pt x="1027277" y="588683"/>
                  </a:lnTo>
                  <a:lnTo>
                    <a:pt x="1035177" y="588683"/>
                  </a:lnTo>
                  <a:lnTo>
                    <a:pt x="1035177" y="551027"/>
                  </a:lnTo>
                  <a:close/>
                </a:path>
                <a:path w="1684654" h="608965">
                  <a:moveTo>
                    <a:pt x="1112075" y="596887"/>
                  </a:moveTo>
                  <a:lnTo>
                    <a:pt x="1044536" y="596887"/>
                  </a:lnTo>
                  <a:lnTo>
                    <a:pt x="1044536" y="604774"/>
                  </a:lnTo>
                  <a:lnTo>
                    <a:pt x="1112075" y="604774"/>
                  </a:lnTo>
                  <a:lnTo>
                    <a:pt x="1112075" y="596887"/>
                  </a:lnTo>
                  <a:close/>
                </a:path>
                <a:path w="1684654" h="608965">
                  <a:moveTo>
                    <a:pt x="1156652" y="582803"/>
                  </a:moveTo>
                  <a:lnTo>
                    <a:pt x="1144003" y="582803"/>
                  </a:lnTo>
                  <a:lnTo>
                    <a:pt x="1144003" y="520293"/>
                  </a:lnTo>
                  <a:lnTo>
                    <a:pt x="1141958" y="520293"/>
                  </a:lnTo>
                  <a:lnTo>
                    <a:pt x="1135989" y="526491"/>
                  </a:lnTo>
                  <a:lnTo>
                    <a:pt x="1122730" y="526986"/>
                  </a:lnTo>
                  <a:lnTo>
                    <a:pt x="1122730" y="532879"/>
                  </a:lnTo>
                  <a:lnTo>
                    <a:pt x="1126058" y="532777"/>
                  </a:lnTo>
                  <a:lnTo>
                    <a:pt x="1130922" y="532574"/>
                  </a:lnTo>
                  <a:lnTo>
                    <a:pt x="1135989" y="530453"/>
                  </a:lnTo>
                  <a:lnTo>
                    <a:pt x="1135989" y="582803"/>
                  </a:lnTo>
                  <a:lnTo>
                    <a:pt x="1123340" y="582803"/>
                  </a:lnTo>
                  <a:lnTo>
                    <a:pt x="1123340" y="588683"/>
                  </a:lnTo>
                  <a:lnTo>
                    <a:pt x="1156652" y="588683"/>
                  </a:lnTo>
                  <a:lnTo>
                    <a:pt x="1156652" y="582803"/>
                  </a:lnTo>
                  <a:close/>
                </a:path>
                <a:path w="1684654" h="608965">
                  <a:moveTo>
                    <a:pt x="1183716" y="580275"/>
                  </a:moveTo>
                  <a:lnTo>
                    <a:pt x="1175308" y="580275"/>
                  </a:lnTo>
                  <a:lnTo>
                    <a:pt x="1175308" y="588683"/>
                  </a:lnTo>
                  <a:lnTo>
                    <a:pt x="1183716" y="588683"/>
                  </a:lnTo>
                  <a:lnTo>
                    <a:pt x="1183716" y="580275"/>
                  </a:lnTo>
                  <a:close/>
                </a:path>
                <a:path w="1684654" h="608965">
                  <a:moveTo>
                    <a:pt x="1240485" y="566839"/>
                  </a:moveTo>
                  <a:lnTo>
                    <a:pt x="1233741" y="526465"/>
                  </a:lnTo>
                  <a:lnTo>
                    <a:pt x="1232598" y="524383"/>
                  </a:lnTo>
                  <a:lnTo>
                    <a:pt x="1232598" y="541655"/>
                  </a:lnTo>
                  <a:lnTo>
                    <a:pt x="1232598" y="567855"/>
                  </a:lnTo>
                  <a:lnTo>
                    <a:pt x="1228153" y="583539"/>
                  </a:lnTo>
                  <a:lnTo>
                    <a:pt x="1222768" y="585203"/>
                  </a:lnTo>
                  <a:lnTo>
                    <a:pt x="1214259" y="585203"/>
                  </a:lnTo>
                  <a:lnTo>
                    <a:pt x="1210106" y="581266"/>
                  </a:lnTo>
                  <a:lnTo>
                    <a:pt x="1207985" y="573532"/>
                  </a:lnTo>
                  <a:lnTo>
                    <a:pt x="1206461" y="567855"/>
                  </a:lnTo>
                  <a:lnTo>
                    <a:pt x="1206360" y="542264"/>
                  </a:lnTo>
                  <a:lnTo>
                    <a:pt x="1208709" y="534784"/>
                  </a:lnTo>
                  <a:lnTo>
                    <a:pt x="1211224" y="526465"/>
                  </a:lnTo>
                  <a:lnTo>
                    <a:pt x="1227328" y="526465"/>
                  </a:lnTo>
                  <a:lnTo>
                    <a:pt x="1229969" y="534174"/>
                  </a:lnTo>
                  <a:lnTo>
                    <a:pt x="1230668" y="536003"/>
                  </a:lnTo>
                  <a:lnTo>
                    <a:pt x="1232598" y="541655"/>
                  </a:lnTo>
                  <a:lnTo>
                    <a:pt x="1232598" y="524383"/>
                  </a:lnTo>
                  <a:lnTo>
                    <a:pt x="1231696" y="522719"/>
                  </a:lnTo>
                  <a:lnTo>
                    <a:pt x="1224699" y="520293"/>
                  </a:lnTo>
                  <a:lnTo>
                    <a:pt x="1213561" y="520293"/>
                  </a:lnTo>
                  <a:lnTo>
                    <a:pt x="1206461" y="523036"/>
                  </a:lnTo>
                  <a:lnTo>
                    <a:pt x="1202321" y="532066"/>
                  </a:lnTo>
                  <a:lnTo>
                    <a:pt x="1198981" y="539457"/>
                  </a:lnTo>
                  <a:lnTo>
                    <a:pt x="1198460" y="547878"/>
                  </a:lnTo>
                  <a:lnTo>
                    <a:pt x="1198460" y="563994"/>
                  </a:lnTo>
                  <a:lnTo>
                    <a:pt x="1198880" y="571411"/>
                  </a:lnTo>
                  <a:lnTo>
                    <a:pt x="1205953" y="588632"/>
                  </a:lnTo>
                  <a:lnTo>
                    <a:pt x="1213650" y="591362"/>
                  </a:lnTo>
                  <a:lnTo>
                    <a:pt x="1226832" y="591362"/>
                  </a:lnTo>
                  <a:lnTo>
                    <a:pt x="1233195" y="587209"/>
                  </a:lnTo>
                  <a:lnTo>
                    <a:pt x="1234122" y="585203"/>
                  </a:lnTo>
                  <a:lnTo>
                    <a:pt x="1236446" y="580110"/>
                  </a:lnTo>
                  <a:lnTo>
                    <a:pt x="1239481" y="573532"/>
                  </a:lnTo>
                  <a:lnTo>
                    <a:pt x="1240485" y="566839"/>
                  </a:lnTo>
                  <a:close/>
                </a:path>
                <a:path w="1684654" h="608965">
                  <a:moveTo>
                    <a:pt x="1264221" y="580275"/>
                  </a:moveTo>
                  <a:lnTo>
                    <a:pt x="1255814" y="580275"/>
                  </a:lnTo>
                  <a:lnTo>
                    <a:pt x="1255814" y="588683"/>
                  </a:lnTo>
                  <a:lnTo>
                    <a:pt x="1264221" y="588683"/>
                  </a:lnTo>
                  <a:lnTo>
                    <a:pt x="1264221" y="580275"/>
                  </a:lnTo>
                  <a:close/>
                </a:path>
                <a:path w="1684654" h="608965">
                  <a:moveTo>
                    <a:pt x="1323327" y="565251"/>
                  </a:moveTo>
                  <a:lnTo>
                    <a:pt x="1322108" y="556272"/>
                  </a:lnTo>
                  <a:lnTo>
                    <a:pt x="1318691" y="548779"/>
                  </a:lnTo>
                  <a:lnTo>
                    <a:pt x="1317828" y="547928"/>
                  </a:lnTo>
                  <a:lnTo>
                    <a:pt x="1317548" y="547649"/>
                  </a:lnTo>
                  <a:lnTo>
                    <a:pt x="1315427" y="545553"/>
                  </a:lnTo>
                  <a:lnTo>
                    <a:pt x="1315427" y="552284"/>
                  </a:lnTo>
                  <a:lnTo>
                    <a:pt x="1315427" y="579310"/>
                  </a:lnTo>
                  <a:lnTo>
                    <a:pt x="1306918" y="583857"/>
                  </a:lnTo>
                  <a:lnTo>
                    <a:pt x="1296797" y="583857"/>
                  </a:lnTo>
                  <a:lnTo>
                    <a:pt x="1293469" y="581952"/>
                  </a:lnTo>
                  <a:lnTo>
                    <a:pt x="1290929" y="577113"/>
                  </a:lnTo>
                  <a:lnTo>
                    <a:pt x="1290929" y="553808"/>
                  </a:lnTo>
                  <a:lnTo>
                    <a:pt x="1292542" y="551472"/>
                  </a:lnTo>
                  <a:lnTo>
                    <a:pt x="1296187" y="547928"/>
                  </a:lnTo>
                  <a:lnTo>
                    <a:pt x="1307731" y="547928"/>
                  </a:lnTo>
                  <a:lnTo>
                    <a:pt x="1315427" y="552284"/>
                  </a:lnTo>
                  <a:lnTo>
                    <a:pt x="1315427" y="545553"/>
                  </a:lnTo>
                  <a:lnTo>
                    <a:pt x="1313510" y="543648"/>
                  </a:lnTo>
                  <a:lnTo>
                    <a:pt x="1306918" y="541743"/>
                  </a:lnTo>
                  <a:lnTo>
                    <a:pt x="1302981" y="541972"/>
                  </a:lnTo>
                  <a:lnTo>
                    <a:pt x="1296695" y="542937"/>
                  </a:lnTo>
                  <a:lnTo>
                    <a:pt x="1290612" y="547649"/>
                  </a:lnTo>
                  <a:lnTo>
                    <a:pt x="1290612" y="518947"/>
                  </a:lnTo>
                  <a:lnTo>
                    <a:pt x="1283030" y="518947"/>
                  </a:lnTo>
                  <a:lnTo>
                    <a:pt x="1283030" y="587756"/>
                  </a:lnTo>
                  <a:lnTo>
                    <a:pt x="1290929" y="588911"/>
                  </a:lnTo>
                  <a:lnTo>
                    <a:pt x="1290929" y="584250"/>
                  </a:lnTo>
                  <a:lnTo>
                    <a:pt x="1293355" y="586473"/>
                  </a:lnTo>
                  <a:lnTo>
                    <a:pt x="1297724" y="590016"/>
                  </a:lnTo>
                  <a:lnTo>
                    <a:pt x="1304480" y="590016"/>
                  </a:lnTo>
                  <a:lnTo>
                    <a:pt x="1311706" y="588187"/>
                  </a:lnTo>
                  <a:lnTo>
                    <a:pt x="1316367" y="584250"/>
                  </a:lnTo>
                  <a:lnTo>
                    <a:pt x="1316837" y="583857"/>
                  </a:lnTo>
                  <a:lnTo>
                    <a:pt x="1317713" y="583120"/>
                  </a:lnTo>
                  <a:lnTo>
                    <a:pt x="1321803" y="575398"/>
                  </a:lnTo>
                  <a:lnTo>
                    <a:pt x="1323327" y="565632"/>
                  </a:lnTo>
                  <a:lnTo>
                    <a:pt x="1323327" y="565251"/>
                  </a:lnTo>
                  <a:close/>
                </a:path>
                <a:path w="1684654" h="608965">
                  <a:moveTo>
                    <a:pt x="1376730" y="565251"/>
                  </a:moveTo>
                  <a:lnTo>
                    <a:pt x="1375498" y="556272"/>
                  </a:lnTo>
                  <a:lnTo>
                    <a:pt x="1372095" y="548779"/>
                  </a:lnTo>
                  <a:lnTo>
                    <a:pt x="1371231" y="547928"/>
                  </a:lnTo>
                  <a:lnTo>
                    <a:pt x="1370952" y="547649"/>
                  </a:lnTo>
                  <a:lnTo>
                    <a:pt x="1368831" y="545566"/>
                  </a:lnTo>
                  <a:lnTo>
                    <a:pt x="1368831" y="552284"/>
                  </a:lnTo>
                  <a:lnTo>
                    <a:pt x="1368831" y="579310"/>
                  </a:lnTo>
                  <a:lnTo>
                    <a:pt x="1360322" y="583857"/>
                  </a:lnTo>
                  <a:lnTo>
                    <a:pt x="1350200" y="583857"/>
                  </a:lnTo>
                  <a:lnTo>
                    <a:pt x="1346873" y="581952"/>
                  </a:lnTo>
                  <a:lnTo>
                    <a:pt x="1344333" y="577113"/>
                  </a:lnTo>
                  <a:lnTo>
                    <a:pt x="1344333" y="553808"/>
                  </a:lnTo>
                  <a:lnTo>
                    <a:pt x="1345946" y="551472"/>
                  </a:lnTo>
                  <a:lnTo>
                    <a:pt x="1349590" y="547928"/>
                  </a:lnTo>
                  <a:lnTo>
                    <a:pt x="1361135" y="547928"/>
                  </a:lnTo>
                  <a:lnTo>
                    <a:pt x="1368831" y="552284"/>
                  </a:lnTo>
                  <a:lnTo>
                    <a:pt x="1368831" y="545566"/>
                  </a:lnTo>
                  <a:lnTo>
                    <a:pt x="1366901" y="543648"/>
                  </a:lnTo>
                  <a:lnTo>
                    <a:pt x="1360322" y="541743"/>
                  </a:lnTo>
                  <a:lnTo>
                    <a:pt x="1356385" y="541972"/>
                  </a:lnTo>
                  <a:lnTo>
                    <a:pt x="1350098" y="542937"/>
                  </a:lnTo>
                  <a:lnTo>
                    <a:pt x="1344028" y="547649"/>
                  </a:lnTo>
                  <a:lnTo>
                    <a:pt x="1344028" y="518947"/>
                  </a:lnTo>
                  <a:lnTo>
                    <a:pt x="1336433" y="518947"/>
                  </a:lnTo>
                  <a:lnTo>
                    <a:pt x="1336433" y="587756"/>
                  </a:lnTo>
                  <a:lnTo>
                    <a:pt x="1344333" y="588911"/>
                  </a:lnTo>
                  <a:lnTo>
                    <a:pt x="1344333" y="584250"/>
                  </a:lnTo>
                  <a:lnTo>
                    <a:pt x="1346771" y="586473"/>
                  </a:lnTo>
                  <a:lnTo>
                    <a:pt x="1351127" y="590016"/>
                  </a:lnTo>
                  <a:lnTo>
                    <a:pt x="1357896" y="590016"/>
                  </a:lnTo>
                  <a:lnTo>
                    <a:pt x="1365110" y="588187"/>
                  </a:lnTo>
                  <a:lnTo>
                    <a:pt x="1369771" y="584250"/>
                  </a:lnTo>
                  <a:lnTo>
                    <a:pt x="1370241" y="583857"/>
                  </a:lnTo>
                  <a:lnTo>
                    <a:pt x="1371117" y="583120"/>
                  </a:lnTo>
                  <a:lnTo>
                    <a:pt x="1375206" y="575398"/>
                  </a:lnTo>
                  <a:lnTo>
                    <a:pt x="1376730" y="565632"/>
                  </a:lnTo>
                  <a:lnTo>
                    <a:pt x="1376730" y="565251"/>
                  </a:lnTo>
                  <a:close/>
                </a:path>
                <a:path w="1684654" h="608965">
                  <a:moveTo>
                    <a:pt x="1422946" y="548830"/>
                  </a:moveTo>
                  <a:lnTo>
                    <a:pt x="1421803" y="547738"/>
                  </a:lnTo>
                  <a:lnTo>
                    <a:pt x="1415542" y="541743"/>
                  </a:lnTo>
                  <a:lnTo>
                    <a:pt x="1399667" y="541743"/>
                  </a:lnTo>
                  <a:lnTo>
                    <a:pt x="1395095" y="543369"/>
                  </a:lnTo>
                  <a:lnTo>
                    <a:pt x="1390345" y="546100"/>
                  </a:lnTo>
                  <a:lnTo>
                    <a:pt x="1390954" y="552716"/>
                  </a:lnTo>
                  <a:lnTo>
                    <a:pt x="1396212" y="549033"/>
                  </a:lnTo>
                  <a:lnTo>
                    <a:pt x="1401279" y="547738"/>
                  </a:lnTo>
                  <a:lnTo>
                    <a:pt x="1411008" y="547738"/>
                  </a:lnTo>
                  <a:lnTo>
                    <a:pt x="1415046" y="551713"/>
                  </a:lnTo>
                  <a:lnTo>
                    <a:pt x="1415046" y="563410"/>
                  </a:lnTo>
                  <a:lnTo>
                    <a:pt x="1415046" y="568579"/>
                  </a:lnTo>
                  <a:lnTo>
                    <a:pt x="1415046" y="579818"/>
                  </a:lnTo>
                  <a:lnTo>
                    <a:pt x="1411605" y="581825"/>
                  </a:lnTo>
                  <a:lnTo>
                    <a:pt x="1408671" y="583755"/>
                  </a:lnTo>
                  <a:lnTo>
                    <a:pt x="1404823" y="583857"/>
                  </a:lnTo>
                  <a:lnTo>
                    <a:pt x="1398841" y="583857"/>
                  </a:lnTo>
                  <a:lnTo>
                    <a:pt x="1394282" y="581406"/>
                  </a:lnTo>
                  <a:lnTo>
                    <a:pt x="1394282" y="569531"/>
                  </a:lnTo>
                  <a:lnTo>
                    <a:pt x="1415046" y="568579"/>
                  </a:lnTo>
                  <a:lnTo>
                    <a:pt x="1415046" y="563410"/>
                  </a:lnTo>
                  <a:lnTo>
                    <a:pt x="1404251" y="564337"/>
                  </a:lnTo>
                  <a:lnTo>
                    <a:pt x="1395323" y="566877"/>
                  </a:lnTo>
                  <a:lnTo>
                    <a:pt x="1389240" y="571131"/>
                  </a:lnTo>
                  <a:lnTo>
                    <a:pt x="1386992" y="577176"/>
                  </a:lnTo>
                  <a:lnTo>
                    <a:pt x="1387030" y="581825"/>
                  </a:lnTo>
                  <a:lnTo>
                    <a:pt x="1389735" y="590016"/>
                  </a:lnTo>
                  <a:lnTo>
                    <a:pt x="1399959" y="590016"/>
                  </a:lnTo>
                  <a:lnTo>
                    <a:pt x="1409471" y="589826"/>
                  </a:lnTo>
                  <a:lnTo>
                    <a:pt x="1415364" y="585266"/>
                  </a:lnTo>
                  <a:lnTo>
                    <a:pt x="1415364" y="588911"/>
                  </a:lnTo>
                  <a:lnTo>
                    <a:pt x="1422946" y="588911"/>
                  </a:lnTo>
                  <a:lnTo>
                    <a:pt x="1422946" y="585266"/>
                  </a:lnTo>
                  <a:lnTo>
                    <a:pt x="1422946" y="583857"/>
                  </a:lnTo>
                  <a:lnTo>
                    <a:pt x="1422946" y="568579"/>
                  </a:lnTo>
                  <a:lnTo>
                    <a:pt x="1422946" y="548830"/>
                  </a:lnTo>
                  <a:close/>
                </a:path>
                <a:path w="1684654" h="608965">
                  <a:moveTo>
                    <a:pt x="1479892" y="565772"/>
                  </a:moveTo>
                  <a:lnTo>
                    <a:pt x="1478749" y="556729"/>
                  </a:lnTo>
                  <a:lnTo>
                    <a:pt x="1475498" y="549059"/>
                  </a:lnTo>
                  <a:lnTo>
                    <a:pt x="1474711" y="548233"/>
                  </a:lnTo>
                  <a:lnTo>
                    <a:pt x="1474317" y="547814"/>
                  </a:lnTo>
                  <a:lnTo>
                    <a:pt x="1471993" y="545388"/>
                  </a:lnTo>
                  <a:lnTo>
                    <a:pt x="1471993" y="556183"/>
                  </a:lnTo>
                  <a:lnTo>
                    <a:pt x="1471993" y="576541"/>
                  </a:lnTo>
                  <a:lnTo>
                    <a:pt x="1464805" y="583857"/>
                  </a:lnTo>
                  <a:lnTo>
                    <a:pt x="1453261" y="583857"/>
                  </a:lnTo>
                  <a:lnTo>
                    <a:pt x="1450530" y="581761"/>
                  </a:lnTo>
                  <a:lnTo>
                    <a:pt x="1448511" y="578929"/>
                  </a:lnTo>
                  <a:lnTo>
                    <a:pt x="1447495" y="577380"/>
                  </a:lnTo>
                  <a:lnTo>
                    <a:pt x="1447495" y="554291"/>
                  </a:lnTo>
                  <a:lnTo>
                    <a:pt x="1449933" y="550621"/>
                  </a:lnTo>
                  <a:lnTo>
                    <a:pt x="1453870" y="548233"/>
                  </a:lnTo>
                  <a:lnTo>
                    <a:pt x="1465922" y="548233"/>
                  </a:lnTo>
                  <a:lnTo>
                    <a:pt x="1471993" y="556183"/>
                  </a:lnTo>
                  <a:lnTo>
                    <a:pt x="1471993" y="545388"/>
                  </a:lnTo>
                  <a:lnTo>
                    <a:pt x="1470418" y="543737"/>
                  </a:lnTo>
                  <a:lnTo>
                    <a:pt x="1463802" y="541743"/>
                  </a:lnTo>
                  <a:lnTo>
                    <a:pt x="1457718" y="541743"/>
                  </a:lnTo>
                  <a:lnTo>
                    <a:pt x="1451864" y="543877"/>
                  </a:lnTo>
                  <a:lnTo>
                    <a:pt x="1447190" y="547814"/>
                  </a:lnTo>
                  <a:lnTo>
                    <a:pt x="1447190" y="542874"/>
                  </a:lnTo>
                  <a:lnTo>
                    <a:pt x="1439608" y="542874"/>
                  </a:lnTo>
                  <a:lnTo>
                    <a:pt x="1439608" y="608787"/>
                  </a:lnTo>
                  <a:lnTo>
                    <a:pt x="1447495" y="608787"/>
                  </a:lnTo>
                  <a:lnTo>
                    <a:pt x="1447495" y="584250"/>
                  </a:lnTo>
                  <a:lnTo>
                    <a:pt x="1450644" y="587197"/>
                  </a:lnTo>
                  <a:lnTo>
                    <a:pt x="1455077" y="590016"/>
                  </a:lnTo>
                  <a:lnTo>
                    <a:pt x="1461160" y="590016"/>
                  </a:lnTo>
                  <a:lnTo>
                    <a:pt x="1468234" y="588225"/>
                  </a:lnTo>
                  <a:lnTo>
                    <a:pt x="1472971" y="584250"/>
                  </a:lnTo>
                  <a:lnTo>
                    <a:pt x="1473454" y="583857"/>
                  </a:lnTo>
                  <a:lnTo>
                    <a:pt x="1474216" y="583222"/>
                  </a:lnTo>
                  <a:lnTo>
                    <a:pt x="1478343" y="575551"/>
                  </a:lnTo>
                  <a:lnTo>
                    <a:pt x="1479892" y="565772"/>
                  </a:lnTo>
                  <a:close/>
                </a:path>
                <a:path w="1684654" h="608965">
                  <a:moveTo>
                    <a:pt x="1533296" y="565772"/>
                  </a:moveTo>
                  <a:lnTo>
                    <a:pt x="1532153" y="556729"/>
                  </a:lnTo>
                  <a:lnTo>
                    <a:pt x="1528889" y="549059"/>
                  </a:lnTo>
                  <a:lnTo>
                    <a:pt x="1528114" y="548233"/>
                  </a:lnTo>
                  <a:lnTo>
                    <a:pt x="1527708" y="547814"/>
                  </a:lnTo>
                  <a:lnTo>
                    <a:pt x="1525397" y="545401"/>
                  </a:lnTo>
                  <a:lnTo>
                    <a:pt x="1525397" y="556183"/>
                  </a:lnTo>
                  <a:lnTo>
                    <a:pt x="1525397" y="576541"/>
                  </a:lnTo>
                  <a:lnTo>
                    <a:pt x="1518208" y="583857"/>
                  </a:lnTo>
                  <a:lnTo>
                    <a:pt x="1506664" y="583857"/>
                  </a:lnTo>
                  <a:lnTo>
                    <a:pt x="1503946" y="581761"/>
                  </a:lnTo>
                  <a:lnTo>
                    <a:pt x="1501902" y="578929"/>
                  </a:lnTo>
                  <a:lnTo>
                    <a:pt x="1500898" y="577380"/>
                  </a:lnTo>
                  <a:lnTo>
                    <a:pt x="1500898" y="554291"/>
                  </a:lnTo>
                  <a:lnTo>
                    <a:pt x="1503337" y="550621"/>
                  </a:lnTo>
                  <a:lnTo>
                    <a:pt x="1507274" y="548233"/>
                  </a:lnTo>
                  <a:lnTo>
                    <a:pt x="1519313" y="548233"/>
                  </a:lnTo>
                  <a:lnTo>
                    <a:pt x="1525397" y="556183"/>
                  </a:lnTo>
                  <a:lnTo>
                    <a:pt x="1525397" y="545401"/>
                  </a:lnTo>
                  <a:lnTo>
                    <a:pt x="1523822" y="543737"/>
                  </a:lnTo>
                  <a:lnTo>
                    <a:pt x="1517205" y="541743"/>
                  </a:lnTo>
                  <a:lnTo>
                    <a:pt x="1511134" y="541743"/>
                  </a:lnTo>
                  <a:lnTo>
                    <a:pt x="1505254" y="543877"/>
                  </a:lnTo>
                  <a:lnTo>
                    <a:pt x="1500581" y="547814"/>
                  </a:lnTo>
                  <a:lnTo>
                    <a:pt x="1500581" y="542874"/>
                  </a:lnTo>
                  <a:lnTo>
                    <a:pt x="1492999" y="542874"/>
                  </a:lnTo>
                  <a:lnTo>
                    <a:pt x="1492999" y="608787"/>
                  </a:lnTo>
                  <a:lnTo>
                    <a:pt x="1500898" y="608787"/>
                  </a:lnTo>
                  <a:lnTo>
                    <a:pt x="1500898" y="584250"/>
                  </a:lnTo>
                  <a:lnTo>
                    <a:pt x="1504048" y="587197"/>
                  </a:lnTo>
                  <a:lnTo>
                    <a:pt x="1508480" y="590016"/>
                  </a:lnTo>
                  <a:lnTo>
                    <a:pt x="1514563" y="590016"/>
                  </a:lnTo>
                  <a:lnTo>
                    <a:pt x="1521637" y="588225"/>
                  </a:lnTo>
                  <a:lnTo>
                    <a:pt x="1526374" y="584250"/>
                  </a:lnTo>
                  <a:lnTo>
                    <a:pt x="1526857" y="583857"/>
                  </a:lnTo>
                  <a:lnTo>
                    <a:pt x="1527606" y="583222"/>
                  </a:lnTo>
                  <a:lnTo>
                    <a:pt x="1531747" y="575551"/>
                  </a:lnTo>
                  <a:lnTo>
                    <a:pt x="1533296" y="565772"/>
                  </a:lnTo>
                  <a:close/>
                </a:path>
                <a:path w="1684654" h="608965">
                  <a:moveTo>
                    <a:pt x="1582839" y="566089"/>
                  </a:moveTo>
                  <a:lnTo>
                    <a:pt x="1582826" y="560514"/>
                  </a:lnTo>
                  <a:lnTo>
                    <a:pt x="1582762" y="555129"/>
                  </a:lnTo>
                  <a:lnTo>
                    <a:pt x="1578000" y="547928"/>
                  </a:lnTo>
                  <a:lnTo>
                    <a:pt x="1577086" y="546557"/>
                  </a:lnTo>
                  <a:lnTo>
                    <a:pt x="1577086" y="560514"/>
                  </a:lnTo>
                  <a:lnTo>
                    <a:pt x="1552067" y="560514"/>
                  </a:lnTo>
                  <a:lnTo>
                    <a:pt x="1553679" y="552932"/>
                  </a:lnTo>
                  <a:lnTo>
                    <a:pt x="1559064" y="547928"/>
                  </a:lnTo>
                  <a:lnTo>
                    <a:pt x="1570088" y="547928"/>
                  </a:lnTo>
                  <a:lnTo>
                    <a:pt x="1575765" y="551345"/>
                  </a:lnTo>
                  <a:lnTo>
                    <a:pt x="1577086" y="560514"/>
                  </a:lnTo>
                  <a:lnTo>
                    <a:pt x="1577086" y="546557"/>
                  </a:lnTo>
                  <a:lnTo>
                    <a:pt x="1574647" y="542874"/>
                  </a:lnTo>
                  <a:lnTo>
                    <a:pt x="1568475" y="541743"/>
                  </a:lnTo>
                  <a:lnTo>
                    <a:pt x="1564830" y="541743"/>
                  </a:lnTo>
                  <a:lnTo>
                    <a:pt x="1556905" y="543610"/>
                  </a:lnTo>
                  <a:lnTo>
                    <a:pt x="1550441" y="548703"/>
                  </a:lnTo>
                  <a:lnTo>
                    <a:pt x="1546085" y="556221"/>
                  </a:lnTo>
                  <a:lnTo>
                    <a:pt x="1544485" y="565378"/>
                  </a:lnTo>
                  <a:lnTo>
                    <a:pt x="1546186" y="575068"/>
                  </a:lnTo>
                  <a:lnTo>
                    <a:pt x="1550860" y="582891"/>
                  </a:lnTo>
                  <a:lnTo>
                    <a:pt x="1557807" y="588111"/>
                  </a:lnTo>
                  <a:lnTo>
                    <a:pt x="1566354" y="590016"/>
                  </a:lnTo>
                  <a:lnTo>
                    <a:pt x="1572729" y="590016"/>
                  </a:lnTo>
                  <a:lnTo>
                    <a:pt x="1578508" y="587603"/>
                  </a:lnTo>
                  <a:lnTo>
                    <a:pt x="1582445" y="584758"/>
                  </a:lnTo>
                  <a:lnTo>
                    <a:pt x="1582369" y="583857"/>
                  </a:lnTo>
                  <a:lnTo>
                    <a:pt x="1581835" y="577964"/>
                  </a:lnTo>
                  <a:lnTo>
                    <a:pt x="1575473" y="583438"/>
                  </a:lnTo>
                  <a:lnTo>
                    <a:pt x="1568792" y="583857"/>
                  </a:lnTo>
                  <a:lnTo>
                    <a:pt x="1558353" y="583857"/>
                  </a:lnTo>
                  <a:lnTo>
                    <a:pt x="1551851" y="576402"/>
                  </a:lnTo>
                  <a:lnTo>
                    <a:pt x="1551559" y="566089"/>
                  </a:lnTo>
                  <a:lnTo>
                    <a:pt x="1582839" y="566089"/>
                  </a:lnTo>
                  <a:close/>
                </a:path>
                <a:path w="1684654" h="608965">
                  <a:moveTo>
                    <a:pt x="1631099" y="551027"/>
                  </a:moveTo>
                  <a:lnTo>
                    <a:pt x="1629575" y="541743"/>
                  </a:lnTo>
                  <a:lnTo>
                    <a:pt x="1608124" y="541743"/>
                  </a:lnTo>
                  <a:lnTo>
                    <a:pt x="1603159" y="548665"/>
                  </a:lnTo>
                  <a:lnTo>
                    <a:pt x="1602549" y="549478"/>
                  </a:lnTo>
                  <a:lnTo>
                    <a:pt x="1602549" y="542264"/>
                  </a:lnTo>
                  <a:lnTo>
                    <a:pt x="1595247" y="542264"/>
                  </a:lnTo>
                  <a:lnTo>
                    <a:pt x="1595247" y="588683"/>
                  </a:lnTo>
                  <a:lnTo>
                    <a:pt x="1603159" y="588683"/>
                  </a:lnTo>
                  <a:lnTo>
                    <a:pt x="1603159" y="556514"/>
                  </a:lnTo>
                  <a:lnTo>
                    <a:pt x="1605686" y="547928"/>
                  </a:lnTo>
                  <a:lnTo>
                    <a:pt x="1623098" y="547928"/>
                  </a:lnTo>
                  <a:lnTo>
                    <a:pt x="1623199" y="555282"/>
                  </a:lnTo>
                  <a:lnTo>
                    <a:pt x="1623199" y="588683"/>
                  </a:lnTo>
                  <a:lnTo>
                    <a:pt x="1631099" y="588683"/>
                  </a:lnTo>
                  <a:lnTo>
                    <a:pt x="1631099" y="551027"/>
                  </a:lnTo>
                  <a:close/>
                </a:path>
                <a:path w="1684654" h="608965">
                  <a:moveTo>
                    <a:pt x="1684401" y="518947"/>
                  </a:moveTo>
                  <a:lnTo>
                    <a:pt x="1676819" y="518947"/>
                  </a:lnTo>
                  <a:lnTo>
                    <a:pt x="1676819" y="547649"/>
                  </a:lnTo>
                  <a:lnTo>
                    <a:pt x="1676501" y="547370"/>
                  </a:lnTo>
                  <a:lnTo>
                    <a:pt x="1676501" y="553808"/>
                  </a:lnTo>
                  <a:lnTo>
                    <a:pt x="1676400" y="577697"/>
                  </a:lnTo>
                  <a:lnTo>
                    <a:pt x="1673174" y="580631"/>
                  </a:lnTo>
                  <a:lnTo>
                    <a:pt x="1670824" y="582930"/>
                  </a:lnTo>
                  <a:lnTo>
                    <a:pt x="1668310" y="583857"/>
                  </a:lnTo>
                  <a:lnTo>
                    <a:pt x="1659382" y="583857"/>
                  </a:lnTo>
                  <a:lnTo>
                    <a:pt x="1651990" y="578726"/>
                  </a:lnTo>
                  <a:lnTo>
                    <a:pt x="1651990" y="552196"/>
                  </a:lnTo>
                  <a:lnTo>
                    <a:pt x="1660702" y="547928"/>
                  </a:lnTo>
                  <a:lnTo>
                    <a:pt x="1666671" y="547928"/>
                  </a:lnTo>
                  <a:lnTo>
                    <a:pt x="1671243" y="548259"/>
                  </a:lnTo>
                  <a:lnTo>
                    <a:pt x="1674279" y="550583"/>
                  </a:lnTo>
                  <a:lnTo>
                    <a:pt x="1676501" y="553808"/>
                  </a:lnTo>
                  <a:lnTo>
                    <a:pt x="1676501" y="547370"/>
                  </a:lnTo>
                  <a:lnTo>
                    <a:pt x="1671434" y="542874"/>
                  </a:lnTo>
                  <a:lnTo>
                    <a:pt x="1665770" y="541743"/>
                  </a:lnTo>
                  <a:lnTo>
                    <a:pt x="1662023" y="541743"/>
                  </a:lnTo>
                  <a:lnTo>
                    <a:pt x="1654987" y="543610"/>
                  </a:lnTo>
                  <a:lnTo>
                    <a:pt x="1649298" y="548754"/>
                  </a:lnTo>
                  <a:lnTo>
                    <a:pt x="1645475" y="556412"/>
                  </a:lnTo>
                  <a:lnTo>
                    <a:pt x="1644091" y="565835"/>
                  </a:lnTo>
                  <a:lnTo>
                    <a:pt x="1645462" y="575310"/>
                  </a:lnTo>
                  <a:lnTo>
                    <a:pt x="1649196" y="582993"/>
                  </a:lnTo>
                  <a:lnTo>
                    <a:pt x="1654733" y="588137"/>
                  </a:lnTo>
                  <a:lnTo>
                    <a:pt x="1661515" y="590016"/>
                  </a:lnTo>
                  <a:lnTo>
                    <a:pt x="1664855" y="590016"/>
                  </a:lnTo>
                  <a:lnTo>
                    <a:pt x="1670824" y="589114"/>
                  </a:lnTo>
                  <a:lnTo>
                    <a:pt x="1676260" y="583857"/>
                  </a:lnTo>
                  <a:lnTo>
                    <a:pt x="1676501" y="583628"/>
                  </a:lnTo>
                  <a:lnTo>
                    <a:pt x="1676501" y="588911"/>
                  </a:lnTo>
                  <a:lnTo>
                    <a:pt x="1684401" y="588149"/>
                  </a:lnTo>
                  <a:lnTo>
                    <a:pt x="1684401" y="583628"/>
                  </a:lnTo>
                  <a:lnTo>
                    <a:pt x="1684401" y="547928"/>
                  </a:lnTo>
                  <a:lnTo>
                    <a:pt x="1684401" y="547649"/>
                  </a:lnTo>
                  <a:lnTo>
                    <a:pt x="1684401" y="518947"/>
                  </a:lnTo>
                  <a:close/>
                </a:path>
              </a:pathLst>
            </a:custGeom>
            <a:solidFill>
              <a:srgbClr val="8585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292016" y="1644684"/>
              <a:ext cx="802885" cy="10191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615868" y="2019096"/>
              <a:ext cx="276225" cy="71120"/>
            </a:xfrm>
            <a:custGeom>
              <a:avLst/>
              <a:gdLst/>
              <a:ahLst/>
              <a:cxnLst/>
              <a:rect l="l" t="t" r="r" b="b"/>
              <a:pathLst>
                <a:path w="276225" h="71119">
                  <a:moveTo>
                    <a:pt x="35852" y="24130"/>
                  </a:moveTo>
                  <a:lnTo>
                    <a:pt x="27952" y="24130"/>
                  </a:lnTo>
                  <a:lnTo>
                    <a:pt x="27952" y="61887"/>
                  </a:lnTo>
                  <a:lnTo>
                    <a:pt x="22275" y="65519"/>
                  </a:lnTo>
                  <a:lnTo>
                    <a:pt x="8610" y="65519"/>
                  </a:lnTo>
                  <a:lnTo>
                    <a:pt x="7899" y="62814"/>
                  </a:lnTo>
                  <a:lnTo>
                    <a:pt x="7899" y="24130"/>
                  </a:lnTo>
                  <a:lnTo>
                    <a:pt x="0" y="24130"/>
                  </a:lnTo>
                  <a:lnTo>
                    <a:pt x="0" y="66217"/>
                  </a:lnTo>
                  <a:lnTo>
                    <a:pt x="2324" y="71069"/>
                  </a:lnTo>
                  <a:lnTo>
                    <a:pt x="16090" y="71069"/>
                  </a:lnTo>
                  <a:lnTo>
                    <a:pt x="23291" y="69456"/>
                  </a:lnTo>
                  <a:lnTo>
                    <a:pt x="28244" y="65087"/>
                  </a:lnTo>
                  <a:lnTo>
                    <a:pt x="28244" y="69951"/>
                  </a:lnTo>
                  <a:lnTo>
                    <a:pt x="35852" y="69951"/>
                  </a:lnTo>
                  <a:lnTo>
                    <a:pt x="35852" y="24130"/>
                  </a:lnTo>
                  <a:close/>
                </a:path>
                <a:path w="276225" h="71119">
                  <a:moveTo>
                    <a:pt x="73139" y="44246"/>
                  </a:moveTo>
                  <a:lnTo>
                    <a:pt x="46316" y="44246"/>
                  </a:lnTo>
                  <a:lnTo>
                    <a:pt x="46316" y="50126"/>
                  </a:lnTo>
                  <a:lnTo>
                    <a:pt x="73139" y="50126"/>
                  </a:lnTo>
                  <a:lnTo>
                    <a:pt x="73139" y="44246"/>
                  </a:lnTo>
                  <a:close/>
                </a:path>
                <a:path w="276225" h="71119">
                  <a:moveTo>
                    <a:pt x="128181" y="46304"/>
                  </a:moveTo>
                  <a:lnTo>
                    <a:pt x="126961" y="37325"/>
                  </a:lnTo>
                  <a:lnTo>
                    <a:pt x="123558" y="29832"/>
                  </a:lnTo>
                  <a:lnTo>
                    <a:pt x="122682" y="28968"/>
                  </a:lnTo>
                  <a:lnTo>
                    <a:pt x="122415" y="28702"/>
                  </a:lnTo>
                  <a:lnTo>
                    <a:pt x="120281" y="26606"/>
                  </a:lnTo>
                  <a:lnTo>
                    <a:pt x="120281" y="33337"/>
                  </a:lnTo>
                  <a:lnTo>
                    <a:pt x="120281" y="60363"/>
                  </a:lnTo>
                  <a:lnTo>
                    <a:pt x="111772" y="64909"/>
                  </a:lnTo>
                  <a:lnTo>
                    <a:pt x="101650" y="64909"/>
                  </a:lnTo>
                  <a:lnTo>
                    <a:pt x="98323" y="63004"/>
                  </a:lnTo>
                  <a:lnTo>
                    <a:pt x="95796" y="58166"/>
                  </a:lnTo>
                  <a:lnTo>
                    <a:pt x="95796" y="34861"/>
                  </a:lnTo>
                  <a:lnTo>
                    <a:pt x="97409" y="32512"/>
                  </a:lnTo>
                  <a:lnTo>
                    <a:pt x="101053" y="28968"/>
                  </a:lnTo>
                  <a:lnTo>
                    <a:pt x="112598" y="28968"/>
                  </a:lnTo>
                  <a:lnTo>
                    <a:pt x="120281" y="33337"/>
                  </a:lnTo>
                  <a:lnTo>
                    <a:pt x="120281" y="26606"/>
                  </a:lnTo>
                  <a:lnTo>
                    <a:pt x="118364" y="24701"/>
                  </a:lnTo>
                  <a:lnTo>
                    <a:pt x="111772" y="22796"/>
                  </a:lnTo>
                  <a:lnTo>
                    <a:pt x="107835" y="23025"/>
                  </a:lnTo>
                  <a:lnTo>
                    <a:pt x="101549" y="23990"/>
                  </a:lnTo>
                  <a:lnTo>
                    <a:pt x="95478" y="28702"/>
                  </a:lnTo>
                  <a:lnTo>
                    <a:pt x="95478" y="0"/>
                  </a:lnTo>
                  <a:lnTo>
                    <a:pt x="87896" y="0"/>
                  </a:lnTo>
                  <a:lnTo>
                    <a:pt x="87896" y="68808"/>
                  </a:lnTo>
                  <a:lnTo>
                    <a:pt x="95796" y="69951"/>
                  </a:lnTo>
                  <a:lnTo>
                    <a:pt x="95796" y="65303"/>
                  </a:lnTo>
                  <a:lnTo>
                    <a:pt x="98221" y="67525"/>
                  </a:lnTo>
                  <a:lnTo>
                    <a:pt x="102577" y="71069"/>
                  </a:lnTo>
                  <a:lnTo>
                    <a:pt x="109347" y="71069"/>
                  </a:lnTo>
                  <a:lnTo>
                    <a:pt x="116573" y="69240"/>
                  </a:lnTo>
                  <a:lnTo>
                    <a:pt x="121221" y="65303"/>
                  </a:lnTo>
                  <a:lnTo>
                    <a:pt x="121691" y="64909"/>
                  </a:lnTo>
                  <a:lnTo>
                    <a:pt x="122567" y="64160"/>
                  </a:lnTo>
                  <a:lnTo>
                    <a:pt x="126669" y="56438"/>
                  </a:lnTo>
                  <a:lnTo>
                    <a:pt x="128181" y="46672"/>
                  </a:lnTo>
                  <a:lnTo>
                    <a:pt x="128181" y="46304"/>
                  </a:lnTo>
                  <a:close/>
                </a:path>
                <a:path w="276225" h="71119">
                  <a:moveTo>
                    <a:pt x="183311" y="47447"/>
                  </a:moveTo>
                  <a:lnTo>
                    <a:pt x="181533" y="37795"/>
                  </a:lnTo>
                  <a:lnTo>
                    <a:pt x="176745" y="29972"/>
                  </a:lnTo>
                  <a:lnTo>
                    <a:pt x="175412" y="28981"/>
                  </a:lnTo>
                  <a:lnTo>
                    <a:pt x="175412" y="34315"/>
                  </a:lnTo>
                  <a:lnTo>
                    <a:pt x="175412" y="58534"/>
                  </a:lnTo>
                  <a:lnTo>
                    <a:pt x="168541" y="64592"/>
                  </a:lnTo>
                  <a:lnTo>
                    <a:pt x="154038" y="64592"/>
                  </a:lnTo>
                  <a:lnTo>
                    <a:pt x="146748" y="58851"/>
                  </a:lnTo>
                  <a:lnTo>
                    <a:pt x="146748" y="33997"/>
                  </a:lnTo>
                  <a:lnTo>
                    <a:pt x="154457" y="28968"/>
                  </a:lnTo>
                  <a:lnTo>
                    <a:pt x="168122" y="28968"/>
                  </a:lnTo>
                  <a:lnTo>
                    <a:pt x="175412" y="34315"/>
                  </a:lnTo>
                  <a:lnTo>
                    <a:pt x="175412" y="28981"/>
                  </a:lnTo>
                  <a:lnTo>
                    <a:pt x="169684" y="24714"/>
                  </a:lnTo>
                  <a:lnTo>
                    <a:pt x="161137" y="22796"/>
                  </a:lnTo>
                  <a:lnTo>
                    <a:pt x="152400" y="24752"/>
                  </a:lnTo>
                  <a:lnTo>
                    <a:pt x="145326" y="30073"/>
                  </a:lnTo>
                  <a:lnTo>
                    <a:pt x="140576" y="37922"/>
                  </a:lnTo>
                  <a:lnTo>
                    <a:pt x="138849" y="47447"/>
                  </a:lnTo>
                  <a:lnTo>
                    <a:pt x="140652" y="56857"/>
                  </a:lnTo>
                  <a:lnTo>
                    <a:pt x="145491" y="64338"/>
                  </a:lnTo>
                  <a:lnTo>
                    <a:pt x="152565" y="69278"/>
                  </a:lnTo>
                  <a:lnTo>
                    <a:pt x="161036" y="71069"/>
                  </a:lnTo>
                  <a:lnTo>
                    <a:pt x="169646" y="69253"/>
                  </a:lnTo>
                  <a:lnTo>
                    <a:pt x="176263" y="64592"/>
                  </a:lnTo>
                  <a:lnTo>
                    <a:pt x="176733" y="64262"/>
                  </a:lnTo>
                  <a:lnTo>
                    <a:pt x="181533" y="56769"/>
                  </a:lnTo>
                  <a:lnTo>
                    <a:pt x="183311" y="47447"/>
                  </a:lnTo>
                  <a:close/>
                </a:path>
                <a:path w="276225" h="71119">
                  <a:moveTo>
                    <a:pt x="237921" y="47447"/>
                  </a:moveTo>
                  <a:lnTo>
                    <a:pt x="236156" y="37795"/>
                  </a:lnTo>
                  <a:lnTo>
                    <a:pt x="231355" y="29972"/>
                  </a:lnTo>
                  <a:lnTo>
                    <a:pt x="230022" y="28968"/>
                  </a:lnTo>
                  <a:lnTo>
                    <a:pt x="230022" y="34315"/>
                  </a:lnTo>
                  <a:lnTo>
                    <a:pt x="230022" y="58534"/>
                  </a:lnTo>
                  <a:lnTo>
                    <a:pt x="223151" y="64592"/>
                  </a:lnTo>
                  <a:lnTo>
                    <a:pt x="208648" y="64592"/>
                  </a:lnTo>
                  <a:lnTo>
                    <a:pt x="201358" y="58851"/>
                  </a:lnTo>
                  <a:lnTo>
                    <a:pt x="201358" y="33997"/>
                  </a:lnTo>
                  <a:lnTo>
                    <a:pt x="209080" y="28968"/>
                  </a:lnTo>
                  <a:lnTo>
                    <a:pt x="222732" y="28968"/>
                  </a:lnTo>
                  <a:lnTo>
                    <a:pt x="230022" y="34315"/>
                  </a:lnTo>
                  <a:lnTo>
                    <a:pt x="230022" y="28968"/>
                  </a:lnTo>
                  <a:lnTo>
                    <a:pt x="224307" y="24714"/>
                  </a:lnTo>
                  <a:lnTo>
                    <a:pt x="215760" y="22796"/>
                  </a:lnTo>
                  <a:lnTo>
                    <a:pt x="207010" y="24752"/>
                  </a:lnTo>
                  <a:lnTo>
                    <a:pt x="199936" y="30073"/>
                  </a:lnTo>
                  <a:lnTo>
                    <a:pt x="195199" y="37922"/>
                  </a:lnTo>
                  <a:lnTo>
                    <a:pt x="193459" y="47447"/>
                  </a:lnTo>
                  <a:lnTo>
                    <a:pt x="195262" y="56857"/>
                  </a:lnTo>
                  <a:lnTo>
                    <a:pt x="200113" y="64338"/>
                  </a:lnTo>
                  <a:lnTo>
                    <a:pt x="207187" y="69278"/>
                  </a:lnTo>
                  <a:lnTo>
                    <a:pt x="215646" y="71069"/>
                  </a:lnTo>
                  <a:lnTo>
                    <a:pt x="224256" y="69253"/>
                  </a:lnTo>
                  <a:lnTo>
                    <a:pt x="230886" y="64592"/>
                  </a:lnTo>
                  <a:lnTo>
                    <a:pt x="231343" y="64262"/>
                  </a:lnTo>
                  <a:lnTo>
                    <a:pt x="236156" y="56769"/>
                  </a:lnTo>
                  <a:lnTo>
                    <a:pt x="237921" y="47447"/>
                  </a:lnTo>
                  <a:close/>
                </a:path>
                <a:path w="276225" h="71119">
                  <a:moveTo>
                    <a:pt x="275844" y="67233"/>
                  </a:moveTo>
                  <a:lnTo>
                    <a:pt x="274218" y="61175"/>
                  </a:lnTo>
                  <a:lnTo>
                    <a:pt x="271589" y="63360"/>
                  </a:lnTo>
                  <a:lnTo>
                    <a:pt x="268338" y="64592"/>
                  </a:lnTo>
                  <a:lnTo>
                    <a:pt x="261366" y="64592"/>
                  </a:lnTo>
                  <a:lnTo>
                    <a:pt x="259943" y="61493"/>
                  </a:lnTo>
                  <a:lnTo>
                    <a:pt x="259943" y="30022"/>
                  </a:lnTo>
                  <a:lnTo>
                    <a:pt x="274218" y="30022"/>
                  </a:lnTo>
                  <a:lnTo>
                    <a:pt x="274218" y="24130"/>
                  </a:lnTo>
                  <a:lnTo>
                    <a:pt x="259943" y="24130"/>
                  </a:lnTo>
                  <a:lnTo>
                    <a:pt x="259943" y="10718"/>
                  </a:lnTo>
                  <a:lnTo>
                    <a:pt x="252958" y="10718"/>
                  </a:lnTo>
                  <a:lnTo>
                    <a:pt x="252958" y="24130"/>
                  </a:lnTo>
                  <a:lnTo>
                    <a:pt x="244144" y="24130"/>
                  </a:lnTo>
                  <a:lnTo>
                    <a:pt x="244144" y="30022"/>
                  </a:lnTo>
                  <a:lnTo>
                    <a:pt x="252641" y="30022"/>
                  </a:lnTo>
                  <a:lnTo>
                    <a:pt x="252641" y="63957"/>
                  </a:lnTo>
                  <a:lnTo>
                    <a:pt x="254076" y="71069"/>
                  </a:lnTo>
                  <a:lnTo>
                    <a:pt x="268147" y="71069"/>
                  </a:lnTo>
                  <a:lnTo>
                    <a:pt x="273304" y="68554"/>
                  </a:lnTo>
                  <a:lnTo>
                    <a:pt x="275844" y="67233"/>
                  </a:lnTo>
                  <a:close/>
                </a:path>
              </a:pathLst>
            </a:custGeom>
            <a:solidFill>
              <a:srgbClr val="8585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895327" y="2019084"/>
              <a:ext cx="847000" cy="8984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615868" y="1857108"/>
              <a:ext cx="649605" cy="86360"/>
            </a:xfrm>
            <a:custGeom>
              <a:avLst/>
              <a:gdLst/>
              <a:ahLst/>
              <a:cxnLst/>
              <a:rect l="l" t="t" r="r" b="b"/>
              <a:pathLst>
                <a:path w="649604" h="86360">
                  <a:moveTo>
                    <a:pt x="35852" y="24142"/>
                  </a:moveTo>
                  <a:lnTo>
                    <a:pt x="27952" y="24142"/>
                  </a:lnTo>
                  <a:lnTo>
                    <a:pt x="27952" y="61899"/>
                  </a:lnTo>
                  <a:lnTo>
                    <a:pt x="22275" y="65519"/>
                  </a:lnTo>
                  <a:lnTo>
                    <a:pt x="8610" y="65519"/>
                  </a:lnTo>
                  <a:lnTo>
                    <a:pt x="7899" y="62826"/>
                  </a:lnTo>
                  <a:lnTo>
                    <a:pt x="7899" y="24142"/>
                  </a:lnTo>
                  <a:lnTo>
                    <a:pt x="0" y="24142"/>
                  </a:lnTo>
                  <a:lnTo>
                    <a:pt x="0" y="66230"/>
                  </a:lnTo>
                  <a:lnTo>
                    <a:pt x="2324" y="71081"/>
                  </a:lnTo>
                  <a:lnTo>
                    <a:pt x="16090" y="71081"/>
                  </a:lnTo>
                  <a:lnTo>
                    <a:pt x="23291" y="69456"/>
                  </a:lnTo>
                  <a:lnTo>
                    <a:pt x="28244" y="65112"/>
                  </a:lnTo>
                  <a:lnTo>
                    <a:pt x="28244" y="69964"/>
                  </a:lnTo>
                  <a:lnTo>
                    <a:pt x="35852" y="69964"/>
                  </a:lnTo>
                  <a:lnTo>
                    <a:pt x="35852" y="24142"/>
                  </a:lnTo>
                  <a:close/>
                </a:path>
                <a:path w="649604" h="86360">
                  <a:moveTo>
                    <a:pt x="73139" y="44259"/>
                  </a:moveTo>
                  <a:lnTo>
                    <a:pt x="46316" y="44259"/>
                  </a:lnTo>
                  <a:lnTo>
                    <a:pt x="46316" y="50152"/>
                  </a:lnTo>
                  <a:lnTo>
                    <a:pt x="73139" y="50152"/>
                  </a:lnTo>
                  <a:lnTo>
                    <a:pt x="73139" y="44259"/>
                  </a:lnTo>
                  <a:close/>
                </a:path>
                <a:path w="649604" h="86360">
                  <a:moveTo>
                    <a:pt x="128181" y="46316"/>
                  </a:moveTo>
                  <a:lnTo>
                    <a:pt x="126961" y="37338"/>
                  </a:lnTo>
                  <a:lnTo>
                    <a:pt x="123558" y="29845"/>
                  </a:lnTo>
                  <a:lnTo>
                    <a:pt x="122682" y="28981"/>
                  </a:lnTo>
                  <a:lnTo>
                    <a:pt x="122402" y="28702"/>
                  </a:lnTo>
                  <a:lnTo>
                    <a:pt x="120281" y="26619"/>
                  </a:lnTo>
                  <a:lnTo>
                    <a:pt x="120281" y="33337"/>
                  </a:lnTo>
                  <a:lnTo>
                    <a:pt x="120281" y="60375"/>
                  </a:lnTo>
                  <a:lnTo>
                    <a:pt x="111772" y="64909"/>
                  </a:lnTo>
                  <a:lnTo>
                    <a:pt x="101650" y="64909"/>
                  </a:lnTo>
                  <a:lnTo>
                    <a:pt x="98323" y="63004"/>
                  </a:lnTo>
                  <a:lnTo>
                    <a:pt x="95796" y="58166"/>
                  </a:lnTo>
                  <a:lnTo>
                    <a:pt x="95796" y="34874"/>
                  </a:lnTo>
                  <a:lnTo>
                    <a:pt x="97409" y="32524"/>
                  </a:lnTo>
                  <a:lnTo>
                    <a:pt x="101053" y="28981"/>
                  </a:lnTo>
                  <a:lnTo>
                    <a:pt x="112598" y="28981"/>
                  </a:lnTo>
                  <a:lnTo>
                    <a:pt x="120281" y="33337"/>
                  </a:lnTo>
                  <a:lnTo>
                    <a:pt x="120281" y="26619"/>
                  </a:lnTo>
                  <a:lnTo>
                    <a:pt x="118364" y="24714"/>
                  </a:lnTo>
                  <a:lnTo>
                    <a:pt x="111772" y="22809"/>
                  </a:lnTo>
                  <a:lnTo>
                    <a:pt x="107835" y="23037"/>
                  </a:lnTo>
                  <a:lnTo>
                    <a:pt x="101549" y="23990"/>
                  </a:lnTo>
                  <a:lnTo>
                    <a:pt x="95478" y="28702"/>
                  </a:lnTo>
                  <a:lnTo>
                    <a:pt x="95478" y="0"/>
                  </a:lnTo>
                  <a:lnTo>
                    <a:pt x="87896" y="0"/>
                  </a:lnTo>
                  <a:lnTo>
                    <a:pt x="87896" y="68808"/>
                  </a:lnTo>
                  <a:lnTo>
                    <a:pt x="95796" y="69964"/>
                  </a:lnTo>
                  <a:lnTo>
                    <a:pt x="95796" y="65316"/>
                  </a:lnTo>
                  <a:lnTo>
                    <a:pt x="98221" y="67538"/>
                  </a:lnTo>
                  <a:lnTo>
                    <a:pt x="102577" y="71081"/>
                  </a:lnTo>
                  <a:lnTo>
                    <a:pt x="109347" y="71081"/>
                  </a:lnTo>
                  <a:lnTo>
                    <a:pt x="116573" y="69253"/>
                  </a:lnTo>
                  <a:lnTo>
                    <a:pt x="121234" y="65316"/>
                  </a:lnTo>
                  <a:lnTo>
                    <a:pt x="121704" y="64909"/>
                  </a:lnTo>
                  <a:lnTo>
                    <a:pt x="122567" y="64173"/>
                  </a:lnTo>
                  <a:lnTo>
                    <a:pt x="126669" y="56451"/>
                  </a:lnTo>
                  <a:lnTo>
                    <a:pt x="128181" y="46685"/>
                  </a:lnTo>
                  <a:lnTo>
                    <a:pt x="128181" y="46316"/>
                  </a:lnTo>
                  <a:close/>
                </a:path>
                <a:path w="649604" h="86360">
                  <a:moveTo>
                    <a:pt x="183311" y="47459"/>
                  </a:moveTo>
                  <a:lnTo>
                    <a:pt x="181533" y="37807"/>
                  </a:lnTo>
                  <a:lnTo>
                    <a:pt x="176745" y="29984"/>
                  </a:lnTo>
                  <a:lnTo>
                    <a:pt x="175412" y="28994"/>
                  </a:lnTo>
                  <a:lnTo>
                    <a:pt x="175412" y="34328"/>
                  </a:lnTo>
                  <a:lnTo>
                    <a:pt x="175412" y="58547"/>
                  </a:lnTo>
                  <a:lnTo>
                    <a:pt x="168541" y="64592"/>
                  </a:lnTo>
                  <a:lnTo>
                    <a:pt x="154038" y="64592"/>
                  </a:lnTo>
                  <a:lnTo>
                    <a:pt x="146748" y="58864"/>
                  </a:lnTo>
                  <a:lnTo>
                    <a:pt x="146748" y="34010"/>
                  </a:lnTo>
                  <a:lnTo>
                    <a:pt x="154457" y="28981"/>
                  </a:lnTo>
                  <a:lnTo>
                    <a:pt x="168122" y="28981"/>
                  </a:lnTo>
                  <a:lnTo>
                    <a:pt x="175412" y="34328"/>
                  </a:lnTo>
                  <a:lnTo>
                    <a:pt x="175412" y="28994"/>
                  </a:lnTo>
                  <a:lnTo>
                    <a:pt x="169684" y="24726"/>
                  </a:lnTo>
                  <a:lnTo>
                    <a:pt x="161137" y="22809"/>
                  </a:lnTo>
                  <a:lnTo>
                    <a:pt x="152400" y="24765"/>
                  </a:lnTo>
                  <a:lnTo>
                    <a:pt x="145326" y="30086"/>
                  </a:lnTo>
                  <a:lnTo>
                    <a:pt x="140576" y="37934"/>
                  </a:lnTo>
                  <a:lnTo>
                    <a:pt x="138849" y="47459"/>
                  </a:lnTo>
                  <a:lnTo>
                    <a:pt x="140652" y="56870"/>
                  </a:lnTo>
                  <a:lnTo>
                    <a:pt x="145491" y="64350"/>
                  </a:lnTo>
                  <a:lnTo>
                    <a:pt x="152565" y="69291"/>
                  </a:lnTo>
                  <a:lnTo>
                    <a:pt x="161036" y="71081"/>
                  </a:lnTo>
                  <a:lnTo>
                    <a:pt x="169646" y="69265"/>
                  </a:lnTo>
                  <a:lnTo>
                    <a:pt x="176276" y="64592"/>
                  </a:lnTo>
                  <a:lnTo>
                    <a:pt x="176733" y="64274"/>
                  </a:lnTo>
                  <a:lnTo>
                    <a:pt x="181533" y="56781"/>
                  </a:lnTo>
                  <a:lnTo>
                    <a:pt x="183311" y="47459"/>
                  </a:lnTo>
                  <a:close/>
                </a:path>
                <a:path w="649604" h="86360">
                  <a:moveTo>
                    <a:pt x="237921" y="47459"/>
                  </a:moveTo>
                  <a:lnTo>
                    <a:pt x="236156" y="37807"/>
                  </a:lnTo>
                  <a:lnTo>
                    <a:pt x="231355" y="29984"/>
                  </a:lnTo>
                  <a:lnTo>
                    <a:pt x="230022" y="28981"/>
                  </a:lnTo>
                  <a:lnTo>
                    <a:pt x="230022" y="34328"/>
                  </a:lnTo>
                  <a:lnTo>
                    <a:pt x="230022" y="58547"/>
                  </a:lnTo>
                  <a:lnTo>
                    <a:pt x="223151" y="64592"/>
                  </a:lnTo>
                  <a:lnTo>
                    <a:pt x="208648" y="64592"/>
                  </a:lnTo>
                  <a:lnTo>
                    <a:pt x="201358" y="58864"/>
                  </a:lnTo>
                  <a:lnTo>
                    <a:pt x="201358" y="34010"/>
                  </a:lnTo>
                  <a:lnTo>
                    <a:pt x="209080" y="28981"/>
                  </a:lnTo>
                  <a:lnTo>
                    <a:pt x="222732" y="28981"/>
                  </a:lnTo>
                  <a:lnTo>
                    <a:pt x="230022" y="34328"/>
                  </a:lnTo>
                  <a:lnTo>
                    <a:pt x="230022" y="28981"/>
                  </a:lnTo>
                  <a:lnTo>
                    <a:pt x="224307" y="24726"/>
                  </a:lnTo>
                  <a:lnTo>
                    <a:pt x="215760" y="22809"/>
                  </a:lnTo>
                  <a:lnTo>
                    <a:pt x="207010" y="24765"/>
                  </a:lnTo>
                  <a:lnTo>
                    <a:pt x="199936" y="30086"/>
                  </a:lnTo>
                  <a:lnTo>
                    <a:pt x="195199" y="37934"/>
                  </a:lnTo>
                  <a:lnTo>
                    <a:pt x="193459" y="47459"/>
                  </a:lnTo>
                  <a:lnTo>
                    <a:pt x="195262" y="56870"/>
                  </a:lnTo>
                  <a:lnTo>
                    <a:pt x="200113" y="64350"/>
                  </a:lnTo>
                  <a:lnTo>
                    <a:pt x="207187" y="69291"/>
                  </a:lnTo>
                  <a:lnTo>
                    <a:pt x="215646" y="71081"/>
                  </a:lnTo>
                  <a:lnTo>
                    <a:pt x="224256" y="69265"/>
                  </a:lnTo>
                  <a:lnTo>
                    <a:pt x="230886" y="64592"/>
                  </a:lnTo>
                  <a:lnTo>
                    <a:pt x="231343" y="64274"/>
                  </a:lnTo>
                  <a:lnTo>
                    <a:pt x="236156" y="56781"/>
                  </a:lnTo>
                  <a:lnTo>
                    <a:pt x="237921" y="47459"/>
                  </a:lnTo>
                  <a:close/>
                </a:path>
                <a:path w="649604" h="86360">
                  <a:moveTo>
                    <a:pt x="275844" y="67233"/>
                  </a:moveTo>
                  <a:lnTo>
                    <a:pt x="274218" y="61188"/>
                  </a:lnTo>
                  <a:lnTo>
                    <a:pt x="271589" y="63360"/>
                  </a:lnTo>
                  <a:lnTo>
                    <a:pt x="268338" y="64592"/>
                  </a:lnTo>
                  <a:lnTo>
                    <a:pt x="261366" y="64592"/>
                  </a:lnTo>
                  <a:lnTo>
                    <a:pt x="259943" y="61506"/>
                  </a:lnTo>
                  <a:lnTo>
                    <a:pt x="259943" y="30022"/>
                  </a:lnTo>
                  <a:lnTo>
                    <a:pt x="274218" y="30022"/>
                  </a:lnTo>
                  <a:lnTo>
                    <a:pt x="274218" y="24142"/>
                  </a:lnTo>
                  <a:lnTo>
                    <a:pt x="259943" y="24142"/>
                  </a:lnTo>
                  <a:lnTo>
                    <a:pt x="259943" y="10731"/>
                  </a:lnTo>
                  <a:lnTo>
                    <a:pt x="252958" y="10731"/>
                  </a:lnTo>
                  <a:lnTo>
                    <a:pt x="252958" y="24142"/>
                  </a:lnTo>
                  <a:lnTo>
                    <a:pt x="244144" y="24142"/>
                  </a:lnTo>
                  <a:lnTo>
                    <a:pt x="244144" y="30022"/>
                  </a:lnTo>
                  <a:lnTo>
                    <a:pt x="252641" y="30022"/>
                  </a:lnTo>
                  <a:lnTo>
                    <a:pt x="252641" y="63969"/>
                  </a:lnTo>
                  <a:lnTo>
                    <a:pt x="254076" y="71081"/>
                  </a:lnTo>
                  <a:lnTo>
                    <a:pt x="268147" y="71081"/>
                  </a:lnTo>
                  <a:lnTo>
                    <a:pt x="273304" y="68554"/>
                  </a:lnTo>
                  <a:lnTo>
                    <a:pt x="275844" y="67233"/>
                  </a:lnTo>
                  <a:close/>
                </a:path>
                <a:path w="649604" h="86360">
                  <a:moveTo>
                    <a:pt x="346976" y="77952"/>
                  </a:moveTo>
                  <a:lnTo>
                    <a:pt x="279450" y="77952"/>
                  </a:lnTo>
                  <a:lnTo>
                    <a:pt x="279450" y="85826"/>
                  </a:lnTo>
                  <a:lnTo>
                    <a:pt x="346976" y="85826"/>
                  </a:lnTo>
                  <a:lnTo>
                    <a:pt x="346976" y="77952"/>
                  </a:lnTo>
                  <a:close/>
                </a:path>
                <a:path w="649604" h="86360">
                  <a:moveTo>
                    <a:pt x="390639" y="65925"/>
                  </a:moveTo>
                  <a:lnTo>
                    <a:pt x="390029" y="59067"/>
                  </a:lnTo>
                  <a:lnTo>
                    <a:pt x="384873" y="63169"/>
                  </a:lnTo>
                  <a:lnTo>
                    <a:pt x="379412" y="64592"/>
                  </a:lnTo>
                  <a:lnTo>
                    <a:pt x="365836" y="64592"/>
                  </a:lnTo>
                  <a:lnTo>
                    <a:pt x="360159" y="57200"/>
                  </a:lnTo>
                  <a:lnTo>
                    <a:pt x="360159" y="39141"/>
                  </a:lnTo>
                  <a:lnTo>
                    <a:pt x="363905" y="29298"/>
                  </a:lnTo>
                  <a:lnTo>
                    <a:pt x="379907" y="29298"/>
                  </a:lnTo>
                  <a:lnTo>
                    <a:pt x="383349" y="30111"/>
                  </a:lnTo>
                  <a:lnTo>
                    <a:pt x="388924" y="33807"/>
                  </a:lnTo>
                  <a:lnTo>
                    <a:pt x="390144" y="27152"/>
                  </a:lnTo>
                  <a:lnTo>
                    <a:pt x="384175" y="23723"/>
                  </a:lnTo>
                  <a:lnTo>
                    <a:pt x="380733" y="22809"/>
                  </a:lnTo>
                  <a:lnTo>
                    <a:pt x="374548" y="22809"/>
                  </a:lnTo>
                  <a:lnTo>
                    <a:pt x="365125" y="24917"/>
                  </a:lnTo>
                  <a:lnTo>
                    <a:pt x="358127" y="30480"/>
                  </a:lnTo>
                  <a:lnTo>
                    <a:pt x="353758" y="38315"/>
                  </a:lnTo>
                  <a:lnTo>
                    <a:pt x="352259" y="47244"/>
                  </a:lnTo>
                  <a:lnTo>
                    <a:pt x="353898" y="56349"/>
                  </a:lnTo>
                  <a:lnTo>
                    <a:pt x="358444" y="63944"/>
                  </a:lnTo>
                  <a:lnTo>
                    <a:pt x="365379" y="69151"/>
                  </a:lnTo>
                  <a:lnTo>
                    <a:pt x="374129" y="71081"/>
                  </a:lnTo>
                  <a:lnTo>
                    <a:pt x="379603" y="71081"/>
                  </a:lnTo>
                  <a:lnTo>
                    <a:pt x="385178" y="69672"/>
                  </a:lnTo>
                  <a:lnTo>
                    <a:pt x="390639" y="65925"/>
                  </a:lnTo>
                  <a:close/>
                </a:path>
                <a:path w="649604" h="86360">
                  <a:moveTo>
                    <a:pt x="438797" y="24142"/>
                  </a:moveTo>
                  <a:lnTo>
                    <a:pt x="430898" y="24142"/>
                  </a:lnTo>
                  <a:lnTo>
                    <a:pt x="430898" y="61899"/>
                  </a:lnTo>
                  <a:lnTo>
                    <a:pt x="425221" y="65519"/>
                  </a:lnTo>
                  <a:lnTo>
                    <a:pt x="411556" y="65519"/>
                  </a:lnTo>
                  <a:lnTo>
                    <a:pt x="410845" y="62826"/>
                  </a:lnTo>
                  <a:lnTo>
                    <a:pt x="410845" y="24142"/>
                  </a:lnTo>
                  <a:lnTo>
                    <a:pt x="402945" y="24142"/>
                  </a:lnTo>
                  <a:lnTo>
                    <a:pt x="402945" y="66230"/>
                  </a:lnTo>
                  <a:lnTo>
                    <a:pt x="405269" y="71081"/>
                  </a:lnTo>
                  <a:lnTo>
                    <a:pt x="419036" y="71081"/>
                  </a:lnTo>
                  <a:lnTo>
                    <a:pt x="426250" y="69456"/>
                  </a:lnTo>
                  <a:lnTo>
                    <a:pt x="431190" y="65112"/>
                  </a:lnTo>
                  <a:lnTo>
                    <a:pt x="431190" y="69964"/>
                  </a:lnTo>
                  <a:lnTo>
                    <a:pt x="438797" y="69964"/>
                  </a:lnTo>
                  <a:lnTo>
                    <a:pt x="438797" y="24142"/>
                  </a:lnTo>
                  <a:close/>
                </a:path>
                <a:path w="649604" h="86360">
                  <a:moveTo>
                    <a:pt x="484593" y="51257"/>
                  </a:moveTo>
                  <a:lnTo>
                    <a:pt x="480860" y="47777"/>
                  </a:lnTo>
                  <a:lnTo>
                    <a:pt x="480644" y="47459"/>
                  </a:lnTo>
                  <a:lnTo>
                    <a:pt x="476694" y="43878"/>
                  </a:lnTo>
                  <a:lnTo>
                    <a:pt x="473964" y="43243"/>
                  </a:lnTo>
                  <a:lnTo>
                    <a:pt x="468896" y="42329"/>
                  </a:lnTo>
                  <a:lnTo>
                    <a:pt x="463321" y="41198"/>
                  </a:lnTo>
                  <a:lnTo>
                    <a:pt x="458673" y="40170"/>
                  </a:lnTo>
                  <a:lnTo>
                    <a:pt x="458673" y="28790"/>
                  </a:lnTo>
                  <a:lnTo>
                    <a:pt x="470535" y="28790"/>
                  </a:lnTo>
                  <a:lnTo>
                    <a:pt x="475894" y="29197"/>
                  </a:lnTo>
                  <a:lnTo>
                    <a:pt x="481660" y="32689"/>
                  </a:lnTo>
                  <a:lnTo>
                    <a:pt x="482879" y="26047"/>
                  </a:lnTo>
                  <a:lnTo>
                    <a:pt x="477621" y="23609"/>
                  </a:lnTo>
                  <a:lnTo>
                    <a:pt x="473468" y="22809"/>
                  </a:lnTo>
                  <a:lnTo>
                    <a:pt x="451485" y="22809"/>
                  </a:lnTo>
                  <a:lnTo>
                    <a:pt x="451485" y="41198"/>
                  </a:lnTo>
                  <a:lnTo>
                    <a:pt x="454418" y="44488"/>
                  </a:lnTo>
                  <a:lnTo>
                    <a:pt x="456958" y="46431"/>
                  </a:lnTo>
                  <a:lnTo>
                    <a:pt x="460095" y="48704"/>
                  </a:lnTo>
                  <a:lnTo>
                    <a:pt x="462318" y="49098"/>
                  </a:lnTo>
                  <a:lnTo>
                    <a:pt x="471538" y="50965"/>
                  </a:lnTo>
                  <a:lnTo>
                    <a:pt x="477405" y="52171"/>
                  </a:lnTo>
                  <a:lnTo>
                    <a:pt x="477405" y="64706"/>
                  </a:lnTo>
                  <a:lnTo>
                    <a:pt x="459676" y="64706"/>
                  </a:lnTo>
                  <a:lnTo>
                    <a:pt x="454025" y="60909"/>
                  </a:lnTo>
                  <a:lnTo>
                    <a:pt x="452196" y="59677"/>
                  </a:lnTo>
                  <a:lnTo>
                    <a:pt x="450989" y="66636"/>
                  </a:lnTo>
                  <a:lnTo>
                    <a:pt x="454215" y="68249"/>
                  </a:lnTo>
                  <a:lnTo>
                    <a:pt x="459778" y="71081"/>
                  </a:lnTo>
                  <a:lnTo>
                    <a:pt x="475399" y="71081"/>
                  </a:lnTo>
                  <a:lnTo>
                    <a:pt x="479729" y="67856"/>
                  </a:lnTo>
                  <a:lnTo>
                    <a:pt x="482879" y="65417"/>
                  </a:lnTo>
                  <a:lnTo>
                    <a:pt x="484593" y="61315"/>
                  </a:lnTo>
                  <a:lnTo>
                    <a:pt x="484593" y="51257"/>
                  </a:lnTo>
                  <a:close/>
                </a:path>
                <a:path w="649604" h="86360">
                  <a:moveTo>
                    <a:pt x="521411" y="67233"/>
                  </a:moveTo>
                  <a:lnTo>
                    <a:pt x="519798" y="61188"/>
                  </a:lnTo>
                  <a:lnTo>
                    <a:pt x="517156" y="63360"/>
                  </a:lnTo>
                  <a:lnTo>
                    <a:pt x="513905" y="64592"/>
                  </a:lnTo>
                  <a:lnTo>
                    <a:pt x="506933" y="64592"/>
                  </a:lnTo>
                  <a:lnTo>
                    <a:pt x="505510" y="61506"/>
                  </a:lnTo>
                  <a:lnTo>
                    <a:pt x="505510" y="30022"/>
                  </a:lnTo>
                  <a:lnTo>
                    <a:pt x="519798" y="30022"/>
                  </a:lnTo>
                  <a:lnTo>
                    <a:pt x="519798" y="24142"/>
                  </a:lnTo>
                  <a:lnTo>
                    <a:pt x="505510" y="24142"/>
                  </a:lnTo>
                  <a:lnTo>
                    <a:pt x="505510" y="10731"/>
                  </a:lnTo>
                  <a:lnTo>
                    <a:pt x="498525" y="10731"/>
                  </a:lnTo>
                  <a:lnTo>
                    <a:pt x="498525" y="24142"/>
                  </a:lnTo>
                  <a:lnTo>
                    <a:pt x="489712" y="24142"/>
                  </a:lnTo>
                  <a:lnTo>
                    <a:pt x="489712" y="30022"/>
                  </a:lnTo>
                  <a:lnTo>
                    <a:pt x="498221" y="30022"/>
                  </a:lnTo>
                  <a:lnTo>
                    <a:pt x="498221" y="63969"/>
                  </a:lnTo>
                  <a:lnTo>
                    <a:pt x="499643" y="71081"/>
                  </a:lnTo>
                  <a:lnTo>
                    <a:pt x="513715" y="71081"/>
                  </a:lnTo>
                  <a:lnTo>
                    <a:pt x="518871" y="68554"/>
                  </a:lnTo>
                  <a:lnTo>
                    <a:pt x="521411" y="67233"/>
                  </a:lnTo>
                  <a:close/>
                </a:path>
                <a:path w="649604" h="86360">
                  <a:moveTo>
                    <a:pt x="572503" y="47459"/>
                  </a:moveTo>
                  <a:lnTo>
                    <a:pt x="570725" y="37807"/>
                  </a:lnTo>
                  <a:lnTo>
                    <a:pt x="565937" y="29984"/>
                  </a:lnTo>
                  <a:lnTo>
                    <a:pt x="564603" y="28994"/>
                  </a:lnTo>
                  <a:lnTo>
                    <a:pt x="564603" y="34328"/>
                  </a:lnTo>
                  <a:lnTo>
                    <a:pt x="564603" y="58547"/>
                  </a:lnTo>
                  <a:lnTo>
                    <a:pt x="557733" y="64592"/>
                  </a:lnTo>
                  <a:lnTo>
                    <a:pt x="543229" y="64592"/>
                  </a:lnTo>
                  <a:lnTo>
                    <a:pt x="535940" y="58864"/>
                  </a:lnTo>
                  <a:lnTo>
                    <a:pt x="535940" y="34010"/>
                  </a:lnTo>
                  <a:lnTo>
                    <a:pt x="543648" y="28981"/>
                  </a:lnTo>
                  <a:lnTo>
                    <a:pt x="557314" y="28981"/>
                  </a:lnTo>
                  <a:lnTo>
                    <a:pt x="564603" y="34328"/>
                  </a:lnTo>
                  <a:lnTo>
                    <a:pt x="564603" y="28994"/>
                  </a:lnTo>
                  <a:lnTo>
                    <a:pt x="558876" y="24726"/>
                  </a:lnTo>
                  <a:lnTo>
                    <a:pt x="550329" y="22809"/>
                  </a:lnTo>
                  <a:lnTo>
                    <a:pt x="541591" y="24765"/>
                  </a:lnTo>
                  <a:lnTo>
                    <a:pt x="534504" y="30086"/>
                  </a:lnTo>
                  <a:lnTo>
                    <a:pt x="529767" y="37934"/>
                  </a:lnTo>
                  <a:lnTo>
                    <a:pt x="528040" y="47459"/>
                  </a:lnTo>
                  <a:lnTo>
                    <a:pt x="529844" y="56870"/>
                  </a:lnTo>
                  <a:lnTo>
                    <a:pt x="534682" y="64350"/>
                  </a:lnTo>
                  <a:lnTo>
                    <a:pt x="541756" y="69291"/>
                  </a:lnTo>
                  <a:lnTo>
                    <a:pt x="550227" y="71081"/>
                  </a:lnTo>
                  <a:lnTo>
                    <a:pt x="558838" y="69265"/>
                  </a:lnTo>
                  <a:lnTo>
                    <a:pt x="565467" y="64592"/>
                  </a:lnTo>
                  <a:lnTo>
                    <a:pt x="565924" y="64274"/>
                  </a:lnTo>
                  <a:lnTo>
                    <a:pt x="570725" y="56781"/>
                  </a:lnTo>
                  <a:lnTo>
                    <a:pt x="572503" y="47459"/>
                  </a:lnTo>
                  <a:close/>
                </a:path>
                <a:path w="649604" h="86360">
                  <a:moveTo>
                    <a:pt x="648995" y="31978"/>
                  </a:moveTo>
                  <a:lnTo>
                    <a:pt x="647382" y="22809"/>
                  </a:lnTo>
                  <a:lnTo>
                    <a:pt x="629043" y="22809"/>
                  </a:lnTo>
                  <a:lnTo>
                    <a:pt x="623785" y="25654"/>
                  </a:lnTo>
                  <a:lnTo>
                    <a:pt x="620026" y="31153"/>
                  </a:lnTo>
                  <a:lnTo>
                    <a:pt x="617410" y="23406"/>
                  </a:lnTo>
                  <a:lnTo>
                    <a:pt x="610311" y="22809"/>
                  </a:lnTo>
                  <a:lnTo>
                    <a:pt x="599795" y="22809"/>
                  </a:lnTo>
                  <a:lnTo>
                    <a:pt x="595020" y="26974"/>
                  </a:lnTo>
                  <a:lnTo>
                    <a:pt x="592289" y="30632"/>
                  </a:lnTo>
                  <a:lnTo>
                    <a:pt x="592289" y="23317"/>
                  </a:lnTo>
                  <a:lnTo>
                    <a:pt x="585000" y="23317"/>
                  </a:lnTo>
                  <a:lnTo>
                    <a:pt x="585000" y="69735"/>
                  </a:lnTo>
                  <a:lnTo>
                    <a:pt x="592899" y="69735"/>
                  </a:lnTo>
                  <a:lnTo>
                    <a:pt x="592899" y="37363"/>
                  </a:lnTo>
                  <a:lnTo>
                    <a:pt x="595617" y="28981"/>
                  </a:lnTo>
                  <a:lnTo>
                    <a:pt x="612546" y="28981"/>
                  </a:lnTo>
                  <a:lnTo>
                    <a:pt x="613054" y="35712"/>
                  </a:lnTo>
                  <a:lnTo>
                    <a:pt x="613054" y="69735"/>
                  </a:lnTo>
                  <a:lnTo>
                    <a:pt x="620953" y="69735"/>
                  </a:lnTo>
                  <a:lnTo>
                    <a:pt x="620953" y="37363"/>
                  </a:lnTo>
                  <a:lnTo>
                    <a:pt x="623671" y="28981"/>
                  </a:lnTo>
                  <a:lnTo>
                    <a:pt x="640588" y="28981"/>
                  </a:lnTo>
                  <a:lnTo>
                    <a:pt x="641096" y="35712"/>
                  </a:lnTo>
                  <a:lnTo>
                    <a:pt x="641096" y="69735"/>
                  </a:lnTo>
                  <a:lnTo>
                    <a:pt x="648995" y="69735"/>
                  </a:lnTo>
                  <a:lnTo>
                    <a:pt x="648995" y="31978"/>
                  </a:lnTo>
                  <a:close/>
                </a:path>
              </a:pathLst>
            </a:custGeom>
            <a:solidFill>
              <a:srgbClr val="8585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284612" y="1857105"/>
              <a:ext cx="120910" cy="7107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68091" y="1721123"/>
              <a:ext cx="2430145" cy="1134110"/>
            </a:xfrm>
            <a:custGeom>
              <a:avLst/>
              <a:gdLst/>
              <a:ahLst/>
              <a:cxnLst/>
              <a:rect l="l" t="t" r="r" b="b"/>
              <a:pathLst>
                <a:path w="2430145" h="1134110">
                  <a:moveTo>
                    <a:pt x="2429690" y="0"/>
                  </a:moveTo>
                  <a:lnTo>
                    <a:pt x="0" y="0"/>
                  </a:lnTo>
                  <a:lnTo>
                    <a:pt x="0" y="1133855"/>
                  </a:lnTo>
                  <a:lnTo>
                    <a:pt x="2429690" y="1133855"/>
                  </a:lnTo>
                  <a:lnTo>
                    <a:pt x="2429690" y="0"/>
                  </a:lnTo>
                  <a:close/>
                </a:path>
              </a:pathLst>
            </a:custGeom>
            <a:solidFill>
              <a:srgbClr val="E5E5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68091" y="1721123"/>
              <a:ext cx="2430145" cy="1134110"/>
            </a:xfrm>
            <a:custGeom>
              <a:avLst/>
              <a:gdLst/>
              <a:ahLst/>
              <a:cxnLst/>
              <a:rect l="l" t="t" r="r" b="b"/>
              <a:pathLst>
                <a:path w="2430145" h="1134110">
                  <a:moveTo>
                    <a:pt x="0" y="1133855"/>
                  </a:moveTo>
                  <a:lnTo>
                    <a:pt x="2429690" y="1133855"/>
                  </a:lnTo>
                  <a:lnTo>
                    <a:pt x="2429690" y="0"/>
                  </a:lnTo>
                  <a:lnTo>
                    <a:pt x="0" y="0"/>
                  </a:lnTo>
                  <a:lnTo>
                    <a:pt x="0" y="1133855"/>
                  </a:lnTo>
                  <a:close/>
                </a:path>
              </a:pathLst>
            </a:custGeom>
            <a:ln w="16197">
              <a:solidFill>
                <a:srgbClr val="85858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38263" y="1816053"/>
              <a:ext cx="295238" cy="6838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30071" y="2045079"/>
              <a:ext cx="2106295" cy="648335"/>
            </a:xfrm>
            <a:custGeom>
              <a:avLst/>
              <a:gdLst/>
              <a:ahLst/>
              <a:cxnLst/>
              <a:rect l="l" t="t" r="r" b="b"/>
              <a:pathLst>
                <a:path w="2106295" h="648335">
                  <a:moveTo>
                    <a:pt x="0" y="647917"/>
                  </a:moveTo>
                  <a:lnTo>
                    <a:pt x="2105732" y="647917"/>
                  </a:lnTo>
                  <a:lnTo>
                    <a:pt x="2105732" y="0"/>
                  </a:lnTo>
                  <a:lnTo>
                    <a:pt x="0" y="0"/>
                  </a:lnTo>
                  <a:lnTo>
                    <a:pt x="0" y="647917"/>
                  </a:lnTo>
                  <a:close/>
                </a:path>
              </a:pathLst>
            </a:custGeom>
            <a:ln w="16197">
              <a:solidFill>
                <a:srgbClr val="85858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00347" y="2130623"/>
              <a:ext cx="802883" cy="101915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024191" y="2343048"/>
              <a:ext cx="819150" cy="248285"/>
            </a:xfrm>
            <a:custGeom>
              <a:avLst/>
              <a:gdLst/>
              <a:ahLst/>
              <a:cxnLst/>
              <a:rect l="l" t="t" r="r" b="b"/>
              <a:pathLst>
                <a:path w="819150" h="248285">
                  <a:moveTo>
                    <a:pt x="35852" y="186118"/>
                  </a:moveTo>
                  <a:lnTo>
                    <a:pt x="27952" y="186118"/>
                  </a:lnTo>
                  <a:lnTo>
                    <a:pt x="27952" y="223875"/>
                  </a:lnTo>
                  <a:lnTo>
                    <a:pt x="22275" y="227507"/>
                  </a:lnTo>
                  <a:lnTo>
                    <a:pt x="8610" y="227507"/>
                  </a:lnTo>
                  <a:lnTo>
                    <a:pt x="7899" y="224802"/>
                  </a:lnTo>
                  <a:lnTo>
                    <a:pt x="7899" y="186118"/>
                  </a:lnTo>
                  <a:lnTo>
                    <a:pt x="0" y="186118"/>
                  </a:lnTo>
                  <a:lnTo>
                    <a:pt x="0" y="228219"/>
                  </a:lnTo>
                  <a:lnTo>
                    <a:pt x="2324" y="233057"/>
                  </a:lnTo>
                  <a:lnTo>
                    <a:pt x="16090" y="233057"/>
                  </a:lnTo>
                  <a:lnTo>
                    <a:pt x="23304" y="231444"/>
                  </a:lnTo>
                  <a:lnTo>
                    <a:pt x="28244" y="227088"/>
                  </a:lnTo>
                  <a:lnTo>
                    <a:pt x="28244" y="231940"/>
                  </a:lnTo>
                  <a:lnTo>
                    <a:pt x="35852" y="231940"/>
                  </a:lnTo>
                  <a:lnTo>
                    <a:pt x="35852" y="186118"/>
                  </a:lnTo>
                  <a:close/>
                </a:path>
                <a:path w="819150" h="248285">
                  <a:moveTo>
                    <a:pt x="35852" y="24142"/>
                  </a:moveTo>
                  <a:lnTo>
                    <a:pt x="27952" y="24142"/>
                  </a:lnTo>
                  <a:lnTo>
                    <a:pt x="27952" y="61899"/>
                  </a:lnTo>
                  <a:lnTo>
                    <a:pt x="22275" y="65519"/>
                  </a:lnTo>
                  <a:lnTo>
                    <a:pt x="8610" y="65519"/>
                  </a:lnTo>
                  <a:lnTo>
                    <a:pt x="7899" y="62814"/>
                  </a:lnTo>
                  <a:lnTo>
                    <a:pt x="7899" y="24142"/>
                  </a:lnTo>
                  <a:lnTo>
                    <a:pt x="0" y="24142"/>
                  </a:lnTo>
                  <a:lnTo>
                    <a:pt x="0" y="66230"/>
                  </a:lnTo>
                  <a:lnTo>
                    <a:pt x="2324" y="71069"/>
                  </a:lnTo>
                  <a:lnTo>
                    <a:pt x="16090" y="71069"/>
                  </a:lnTo>
                  <a:lnTo>
                    <a:pt x="23304" y="69456"/>
                  </a:lnTo>
                  <a:lnTo>
                    <a:pt x="28244" y="65100"/>
                  </a:lnTo>
                  <a:lnTo>
                    <a:pt x="28244" y="69964"/>
                  </a:lnTo>
                  <a:lnTo>
                    <a:pt x="35852" y="69964"/>
                  </a:lnTo>
                  <a:lnTo>
                    <a:pt x="35852" y="24142"/>
                  </a:lnTo>
                  <a:close/>
                </a:path>
                <a:path w="819150" h="248285">
                  <a:moveTo>
                    <a:pt x="73139" y="206235"/>
                  </a:moveTo>
                  <a:lnTo>
                    <a:pt x="46329" y="206235"/>
                  </a:lnTo>
                  <a:lnTo>
                    <a:pt x="46329" y="212128"/>
                  </a:lnTo>
                  <a:lnTo>
                    <a:pt x="73139" y="212128"/>
                  </a:lnTo>
                  <a:lnTo>
                    <a:pt x="73139" y="206235"/>
                  </a:lnTo>
                  <a:close/>
                </a:path>
                <a:path w="819150" h="248285">
                  <a:moveTo>
                    <a:pt x="73139" y="44259"/>
                  </a:moveTo>
                  <a:lnTo>
                    <a:pt x="46329" y="44259"/>
                  </a:lnTo>
                  <a:lnTo>
                    <a:pt x="46329" y="50139"/>
                  </a:lnTo>
                  <a:lnTo>
                    <a:pt x="73139" y="50139"/>
                  </a:lnTo>
                  <a:lnTo>
                    <a:pt x="73139" y="44259"/>
                  </a:lnTo>
                  <a:close/>
                </a:path>
                <a:path w="819150" h="248285">
                  <a:moveTo>
                    <a:pt x="128193" y="208292"/>
                  </a:moveTo>
                  <a:lnTo>
                    <a:pt x="126961" y="199313"/>
                  </a:lnTo>
                  <a:lnTo>
                    <a:pt x="123558" y="191820"/>
                  </a:lnTo>
                  <a:lnTo>
                    <a:pt x="122694" y="190957"/>
                  </a:lnTo>
                  <a:lnTo>
                    <a:pt x="122415" y="190677"/>
                  </a:lnTo>
                  <a:lnTo>
                    <a:pt x="120294" y="188595"/>
                  </a:lnTo>
                  <a:lnTo>
                    <a:pt x="120294" y="195313"/>
                  </a:lnTo>
                  <a:lnTo>
                    <a:pt x="120294" y="222351"/>
                  </a:lnTo>
                  <a:lnTo>
                    <a:pt x="111785" y="226885"/>
                  </a:lnTo>
                  <a:lnTo>
                    <a:pt x="101663" y="226885"/>
                  </a:lnTo>
                  <a:lnTo>
                    <a:pt x="98336" y="224993"/>
                  </a:lnTo>
                  <a:lnTo>
                    <a:pt x="95796" y="220141"/>
                  </a:lnTo>
                  <a:lnTo>
                    <a:pt x="95796" y="196850"/>
                  </a:lnTo>
                  <a:lnTo>
                    <a:pt x="97409" y="194500"/>
                  </a:lnTo>
                  <a:lnTo>
                    <a:pt x="101053" y="190957"/>
                  </a:lnTo>
                  <a:lnTo>
                    <a:pt x="112598" y="190957"/>
                  </a:lnTo>
                  <a:lnTo>
                    <a:pt x="120294" y="195313"/>
                  </a:lnTo>
                  <a:lnTo>
                    <a:pt x="120294" y="188595"/>
                  </a:lnTo>
                  <a:lnTo>
                    <a:pt x="118364" y="186677"/>
                  </a:lnTo>
                  <a:lnTo>
                    <a:pt x="111785" y="184772"/>
                  </a:lnTo>
                  <a:lnTo>
                    <a:pt x="107848" y="185013"/>
                  </a:lnTo>
                  <a:lnTo>
                    <a:pt x="101561" y="185966"/>
                  </a:lnTo>
                  <a:lnTo>
                    <a:pt x="95491" y="190677"/>
                  </a:lnTo>
                  <a:lnTo>
                    <a:pt x="95491" y="161975"/>
                  </a:lnTo>
                  <a:lnTo>
                    <a:pt x="87896" y="161975"/>
                  </a:lnTo>
                  <a:lnTo>
                    <a:pt x="87896" y="230784"/>
                  </a:lnTo>
                  <a:lnTo>
                    <a:pt x="95796" y="231940"/>
                  </a:lnTo>
                  <a:lnTo>
                    <a:pt x="95796" y="227291"/>
                  </a:lnTo>
                  <a:lnTo>
                    <a:pt x="98234" y="229514"/>
                  </a:lnTo>
                  <a:lnTo>
                    <a:pt x="102590" y="233057"/>
                  </a:lnTo>
                  <a:lnTo>
                    <a:pt x="109359" y="233057"/>
                  </a:lnTo>
                  <a:lnTo>
                    <a:pt x="116573" y="231228"/>
                  </a:lnTo>
                  <a:lnTo>
                    <a:pt x="121234" y="227291"/>
                  </a:lnTo>
                  <a:lnTo>
                    <a:pt x="121704" y="226885"/>
                  </a:lnTo>
                  <a:lnTo>
                    <a:pt x="122580" y="226161"/>
                  </a:lnTo>
                  <a:lnTo>
                    <a:pt x="126669" y="218440"/>
                  </a:lnTo>
                  <a:lnTo>
                    <a:pt x="128193" y="208661"/>
                  </a:lnTo>
                  <a:lnTo>
                    <a:pt x="128193" y="208292"/>
                  </a:lnTo>
                  <a:close/>
                </a:path>
                <a:path w="819150" h="248285">
                  <a:moveTo>
                    <a:pt x="128193" y="46304"/>
                  </a:moveTo>
                  <a:lnTo>
                    <a:pt x="126961" y="37325"/>
                  </a:lnTo>
                  <a:lnTo>
                    <a:pt x="123558" y="29832"/>
                  </a:lnTo>
                  <a:lnTo>
                    <a:pt x="122694" y="28981"/>
                  </a:lnTo>
                  <a:lnTo>
                    <a:pt x="122415" y="28702"/>
                  </a:lnTo>
                  <a:lnTo>
                    <a:pt x="120294" y="26619"/>
                  </a:lnTo>
                  <a:lnTo>
                    <a:pt x="120294" y="33337"/>
                  </a:lnTo>
                  <a:lnTo>
                    <a:pt x="120294" y="60363"/>
                  </a:lnTo>
                  <a:lnTo>
                    <a:pt x="111785" y="64909"/>
                  </a:lnTo>
                  <a:lnTo>
                    <a:pt x="101663" y="64909"/>
                  </a:lnTo>
                  <a:lnTo>
                    <a:pt x="98336" y="63004"/>
                  </a:lnTo>
                  <a:lnTo>
                    <a:pt x="95796" y="58166"/>
                  </a:lnTo>
                  <a:lnTo>
                    <a:pt x="95796" y="34874"/>
                  </a:lnTo>
                  <a:lnTo>
                    <a:pt x="97409" y="32524"/>
                  </a:lnTo>
                  <a:lnTo>
                    <a:pt x="101053" y="28981"/>
                  </a:lnTo>
                  <a:lnTo>
                    <a:pt x="112598" y="28981"/>
                  </a:lnTo>
                  <a:lnTo>
                    <a:pt x="120294" y="33337"/>
                  </a:lnTo>
                  <a:lnTo>
                    <a:pt x="120294" y="26619"/>
                  </a:lnTo>
                  <a:lnTo>
                    <a:pt x="118364" y="24701"/>
                  </a:lnTo>
                  <a:lnTo>
                    <a:pt x="111785" y="22796"/>
                  </a:lnTo>
                  <a:lnTo>
                    <a:pt x="107848" y="23025"/>
                  </a:lnTo>
                  <a:lnTo>
                    <a:pt x="101561" y="23990"/>
                  </a:lnTo>
                  <a:lnTo>
                    <a:pt x="95491" y="28702"/>
                  </a:lnTo>
                  <a:lnTo>
                    <a:pt x="95491" y="0"/>
                  </a:lnTo>
                  <a:lnTo>
                    <a:pt x="87896" y="0"/>
                  </a:lnTo>
                  <a:lnTo>
                    <a:pt x="87896" y="68808"/>
                  </a:lnTo>
                  <a:lnTo>
                    <a:pt x="95796" y="69964"/>
                  </a:lnTo>
                  <a:lnTo>
                    <a:pt x="95796" y="65316"/>
                  </a:lnTo>
                  <a:lnTo>
                    <a:pt x="98234" y="67538"/>
                  </a:lnTo>
                  <a:lnTo>
                    <a:pt x="102590" y="71069"/>
                  </a:lnTo>
                  <a:lnTo>
                    <a:pt x="109359" y="71069"/>
                  </a:lnTo>
                  <a:lnTo>
                    <a:pt x="116573" y="69240"/>
                  </a:lnTo>
                  <a:lnTo>
                    <a:pt x="121234" y="65316"/>
                  </a:lnTo>
                  <a:lnTo>
                    <a:pt x="121704" y="64909"/>
                  </a:lnTo>
                  <a:lnTo>
                    <a:pt x="122580" y="64173"/>
                  </a:lnTo>
                  <a:lnTo>
                    <a:pt x="126669" y="56451"/>
                  </a:lnTo>
                  <a:lnTo>
                    <a:pt x="128193" y="46685"/>
                  </a:lnTo>
                  <a:lnTo>
                    <a:pt x="128193" y="46304"/>
                  </a:lnTo>
                  <a:close/>
                </a:path>
                <a:path w="819150" h="248285">
                  <a:moveTo>
                    <a:pt x="183311" y="209435"/>
                  </a:moveTo>
                  <a:lnTo>
                    <a:pt x="181546" y="199783"/>
                  </a:lnTo>
                  <a:lnTo>
                    <a:pt x="176745" y="191947"/>
                  </a:lnTo>
                  <a:lnTo>
                    <a:pt x="175412" y="190957"/>
                  </a:lnTo>
                  <a:lnTo>
                    <a:pt x="175412" y="196303"/>
                  </a:lnTo>
                  <a:lnTo>
                    <a:pt x="175412" y="220522"/>
                  </a:lnTo>
                  <a:lnTo>
                    <a:pt x="168541" y="226580"/>
                  </a:lnTo>
                  <a:lnTo>
                    <a:pt x="154038" y="226580"/>
                  </a:lnTo>
                  <a:lnTo>
                    <a:pt x="146748" y="220840"/>
                  </a:lnTo>
                  <a:lnTo>
                    <a:pt x="146748" y="195986"/>
                  </a:lnTo>
                  <a:lnTo>
                    <a:pt x="154457" y="190957"/>
                  </a:lnTo>
                  <a:lnTo>
                    <a:pt x="168122" y="190957"/>
                  </a:lnTo>
                  <a:lnTo>
                    <a:pt x="175412" y="196303"/>
                  </a:lnTo>
                  <a:lnTo>
                    <a:pt x="175412" y="190957"/>
                  </a:lnTo>
                  <a:lnTo>
                    <a:pt x="169697" y="186690"/>
                  </a:lnTo>
                  <a:lnTo>
                    <a:pt x="161137" y="184772"/>
                  </a:lnTo>
                  <a:lnTo>
                    <a:pt x="152400" y="186740"/>
                  </a:lnTo>
                  <a:lnTo>
                    <a:pt x="145326" y="192062"/>
                  </a:lnTo>
                  <a:lnTo>
                    <a:pt x="140576" y="199910"/>
                  </a:lnTo>
                  <a:lnTo>
                    <a:pt x="138849" y="209435"/>
                  </a:lnTo>
                  <a:lnTo>
                    <a:pt x="140652" y="218846"/>
                  </a:lnTo>
                  <a:lnTo>
                    <a:pt x="145503" y="226326"/>
                  </a:lnTo>
                  <a:lnTo>
                    <a:pt x="152565" y="231267"/>
                  </a:lnTo>
                  <a:lnTo>
                    <a:pt x="161036" y="233057"/>
                  </a:lnTo>
                  <a:lnTo>
                    <a:pt x="169646" y="231241"/>
                  </a:lnTo>
                  <a:lnTo>
                    <a:pt x="176276" y="226580"/>
                  </a:lnTo>
                  <a:lnTo>
                    <a:pt x="176733" y="226250"/>
                  </a:lnTo>
                  <a:lnTo>
                    <a:pt x="181546" y="218757"/>
                  </a:lnTo>
                  <a:lnTo>
                    <a:pt x="183311" y="209435"/>
                  </a:lnTo>
                  <a:close/>
                </a:path>
                <a:path w="819150" h="248285">
                  <a:moveTo>
                    <a:pt x="183311" y="47459"/>
                  </a:moveTo>
                  <a:lnTo>
                    <a:pt x="181546" y="37807"/>
                  </a:lnTo>
                  <a:lnTo>
                    <a:pt x="176745" y="29972"/>
                  </a:lnTo>
                  <a:lnTo>
                    <a:pt x="175412" y="28981"/>
                  </a:lnTo>
                  <a:lnTo>
                    <a:pt x="175412" y="34315"/>
                  </a:lnTo>
                  <a:lnTo>
                    <a:pt x="175412" y="58547"/>
                  </a:lnTo>
                  <a:lnTo>
                    <a:pt x="168541" y="64604"/>
                  </a:lnTo>
                  <a:lnTo>
                    <a:pt x="154038" y="64604"/>
                  </a:lnTo>
                  <a:lnTo>
                    <a:pt x="146748" y="58864"/>
                  </a:lnTo>
                  <a:lnTo>
                    <a:pt x="146748" y="34010"/>
                  </a:lnTo>
                  <a:lnTo>
                    <a:pt x="154457" y="28981"/>
                  </a:lnTo>
                  <a:lnTo>
                    <a:pt x="168122" y="28981"/>
                  </a:lnTo>
                  <a:lnTo>
                    <a:pt x="175412" y="34315"/>
                  </a:lnTo>
                  <a:lnTo>
                    <a:pt x="175412" y="28981"/>
                  </a:lnTo>
                  <a:lnTo>
                    <a:pt x="169697" y="24714"/>
                  </a:lnTo>
                  <a:lnTo>
                    <a:pt x="161137" y="22796"/>
                  </a:lnTo>
                  <a:lnTo>
                    <a:pt x="152400" y="24752"/>
                  </a:lnTo>
                  <a:lnTo>
                    <a:pt x="145326" y="30086"/>
                  </a:lnTo>
                  <a:lnTo>
                    <a:pt x="140576" y="37934"/>
                  </a:lnTo>
                  <a:lnTo>
                    <a:pt x="138849" y="47459"/>
                  </a:lnTo>
                  <a:lnTo>
                    <a:pt x="140652" y="56870"/>
                  </a:lnTo>
                  <a:lnTo>
                    <a:pt x="145503" y="64350"/>
                  </a:lnTo>
                  <a:lnTo>
                    <a:pt x="152565" y="69291"/>
                  </a:lnTo>
                  <a:lnTo>
                    <a:pt x="161036" y="71069"/>
                  </a:lnTo>
                  <a:lnTo>
                    <a:pt x="169646" y="69253"/>
                  </a:lnTo>
                  <a:lnTo>
                    <a:pt x="176263" y="64604"/>
                  </a:lnTo>
                  <a:lnTo>
                    <a:pt x="176733" y="64274"/>
                  </a:lnTo>
                  <a:lnTo>
                    <a:pt x="181546" y="56781"/>
                  </a:lnTo>
                  <a:lnTo>
                    <a:pt x="183311" y="47459"/>
                  </a:lnTo>
                  <a:close/>
                </a:path>
                <a:path w="819150" h="248285">
                  <a:moveTo>
                    <a:pt x="237921" y="209435"/>
                  </a:moveTo>
                  <a:lnTo>
                    <a:pt x="236156" y="199783"/>
                  </a:lnTo>
                  <a:lnTo>
                    <a:pt x="231368" y="191947"/>
                  </a:lnTo>
                  <a:lnTo>
                    <a:pt x="230035" y="190969"/>
                  </a:lnTo>
                  <a:lnTo>
                    <a:pt x="230035" y="196303"/>
                  </a:lnTo>
                  <a:lnTo>
                    <a:pt x="230035" y="220522"/>
                  </a:lnTo>
                  <a:lnTo>
                    <a:pt x="223164" y="226580"/>
                  </a:lnTo>
                  <a:lnTo>
                    <a:pt x="208661" y="226580"/>
                  </a:lnTo>
                  <a:lnTo>
                    <a:pt x="201371" y="220840"/>
                  </a:lnTo>
                  <a:lnTo>
                    <a:pt x="201371" y="195986"/>
                  </a:lnTo>
                  <a:lnTo>
                    <a:pt x="209080" y="190957"/>
                  </a:lnTo>
                  <a:lnTo>
                    <a:pt x="222732" y="190957"/>
                  </a:lnTo>
                  <a:lnTo>
                    <a:pt x="230035" y="196303"/>
                  </a:lnTo>
                  <a:lnTo>
                    <a:pt x="230035" y="190969"/>
                  </a:lnTo>
                  <a:lnTo>
                    <a:pt x="224307" y="186690"/>
                  </a:lnTo>
                  <a:lnTo>
                    <a:pt x="215760" y="184772"/>
                  </a:lnTo>
                  <a:lnTo>
                    <a:pt x="207022" y="186740"/>
                  </a:lnTo>
                  <a:lnTo>
                    <a:pt x="199936" y="192062"/>
                  </a:lnTo>
                  <a:lnTo>
                    <a:pt x="195199" y="199910"/>
                  </a:lnTo>
                  <a:lnTo>
                    <a:pt x="193471" y="209435"/>
                  </a:lnTo>
                  <a:lnTo>
                    <a:pt x="195275" y="218846"/>
                  </a:lnTo>
                  <a:lnTo>
                    <a:pt x="200113" y="226326"/>
                  </a:lnTo>
                  <a:lnTo>
                    <a:pt x="207187" y="231267"/>
                  </a:lnTo>
                  <a:lnTo>
                    <a:pt x="215658" y="233057"/>
                  </a:lnTo>
                  <a:lnTo>
                    <a:pt x="224269" y="231241"/>
                  </a:lnTo>
                  <a:lnTo>
                    <a:pt x="230898" y="226580"/>
                  </a:lnTo>
                  <a:lnTo>
                    <a:pt x="231355" y="226250"/>
                  </a:lnTo>
                  <a:lnTo>
                    <a:pt x="236156" y="218757"/>
                  </a:lnTo>
                  <a:lnTo>
                    <a:pt x="237921" y="209435"/>
                  </a:lnTo>
                  <a:close/>
                </a:path>
                <a:path w="819150" h="248285">
                  <a:moveTo>
                    <a:pt x="237921" y="47459"/>
                  </a:moveTo>
                  <a:lnTo>
                    <a:pt x="236156" y="37807"/>
                  </a:lnTo>
                  <a:lnTo>
                    <a:pt x="231368" y="29972"/>
                  </a:lnTo>
                  <a:lnTo>
                    <a:pt x="230035" y="28994"/>
                  </a:lnTo>
                  <a:lnTo>
                    <a:pt x="230035" y="34315"/>
                  </a:lnTo>
                  <a:lnTo>
                    <a:pt x="230035" y="58547"/>
                  </a:lnTo>
                  <a:lnTo>
                    <a:pt x="223164" y="64604"/>
                  </a:lnTo>
                  <a:lnTo>
                    <a:pt x="208661" y="64604"/>
                  </a:lnTo>
                  <a:lnTo>
                    <a:pt x="201371" y="58864"/>
                  </a:lnTo>
                  <a:lnTo>
                    <a:pt x="201371" y="34010"/>
                  </a:lnTo>
                  <a:lnTo>
                    <a:pt x="209080" y="28981"/>
                  </a:lnTo>
                  <a:lnTo>
                    <a:pt x="222732" y="28981"/>
                  </a:lnTo>
                  <a:lnTo>
                    <a:pt x="230035" y="34315"/>
                  </a:lnTo>
                  <a:lnTo>
                    <a:pt x="230035" y="28994"/>
                  </a:lnTo>
                  <a:lnTo>
                    <a:pt x="224307" y="24714"/>
                  </a:lnTo>
                  <a:lnTo>
                    <a:pt x="215760" y="22796"/>
                  </a:lnTo>
                  <a:lnTo>
                    <a:pt x="207022" y="24752"/>
                  </a:lnTo>
                  <a:lnTo>
                    <a:pt x="199936" y="30086"/>
                  </a:lnTo>
                  <a:lnTo>
                    <a:pt x="195199" y="37934"/>
                  </a:lnTo>
                  <a:lnTo>
                    <a:pt x="193471" y="47459"/>
                  </a:lnTo>
                  <a:lnTo>
                    <a:pt x="195275" y="56870"/>
                  </a:lnTo>
                  <a:lnTo>
                    <a:pt x="200113" y="64350"/>
                  </a:lnTo>
                  <a:lnTo>
                    <a:pt x="207187" y="69291"/>
                  </a:lnTo>
                  <a:lnTo>
                    <a:pt x="215658" y="71069"/>
                  </a:lnTo>
                  <a:lnTo>
                    <a:pt x="224269" y="69253"/>
                  </a:lnTo>
                  <a:lnTo>
                    <a:pt x="230886" y="64604"/>
                  </a:lnTo>
                  <a:lnTo>
                    <a:pt x="231355" y="64274"/>
                  </a:lnTo>
                  <a:lnTo>
                    <a:pt x="236156" y="56781"/>
                  </a:lnTo>
                  <a:lnTo>
                    <a:pt x="237921" y="47459"/>
                  </a:lnTo>
                  <a:close/>
                </a:path>
                <a:path w="819150" h="248285">
                  <a:moveTo>
                    <a:pt x="275844" y="229209"/>
                  </a:moveTo>
                  <a:lnTo>
                    <a:pt x="274231" y="223164"/>
                  </a:lnTo>
                  <a:lnTo>
                    <a:pt x="271589" y="225336"/>
                  </a:lnTo>
                  <a:lnTo>
                    <a:pt x="268351" y="226580"/>
                  </a:lnTo>
                  <a:lnTo>
                    <a:pt x="261366" y="226580"/>
                  </a:lnTo>
                  <a:lnTo>
                    <a:pt x="259943" y="223481"/>
                  </a:lnTo>
                  <a:lnTo>
                    <a:pt x="259943" y="192011"/>
                  </a:lnTo>
                  <a:lnTo>
                    <a:pt x="274231" y="192011"/>
                  </a:lnTo>
                  <a:lnTo>
                    <a:pt x="274231" y="186118"/>
                  </a:lnTo>
                  <a:lnTo>
                    <a:pt x="259943" y="186118"/>
                  </a:lnTo>
                  <a:lnTo>
                    <a:pt x="259943" y="172707"/>
                  </a:lnTo>
                  <a:lnTo>
                    <a:pt x="252958" y="172707"/>
                  </a:lnTo>
                  <a:lnTo>
                    <a:pt x="252958" y="186118"/>
                  </a:lnTo>
                  <a:lnTo>
                    <a:pt x="244144" y="186118"/>
                  </a:lnTo>
                  <a:lnTo>
                    <a:pt x="244144" y="192011"/>
                  </a:lnTo>
                  <a:lnTo>
                    <a:pt x="252653" y="192011"/>
                  </a:lnTo>
                  <a:lnTo>
                    <a:pt x="252653" y="225958"/>
                  </a:lnTo>
                  <a:lnTo>
                    <a:pt x="254076" y="233057"/>
                  </a:lnTo>
                  <a:lnTo>
                    <a:pt x="268160" y="233057"/>
                  </a:lnTo>
                  <a:lnTo>
                    <a:pt x="273316" y="230530"/>
                  </a:lnTo>
                  <a:lnTo>
                    <a:pt x="275844" y="229209"/>
                  </a:lnTo>
                  <a:close/>
                </a:path>
                <a:path w="819150" h="248285">
                  <a:moveTo>
                    <a:pt x="275844" y="67233"/>
                  </a:moveTo>
                  <a:lnTo>
                    <a:pt x="274231" y="61188"/>
                  </a:lnTo>
                  <a:lnTo>
                    <a:pt x="271589" y="63360"/>
                  </a:lnTo>
                  <a:lnTo>
                    <a:pt x="268351" y="64604"/>
                  </a:lnTo>
                  <a:lnTo>
                    <a:pt x="261366" y="64604"/>
                  </a:lnTo>
                  <a:lnTo>
                    <a:pt x="259943" y="61493"/>
                  </a:lnTo>
                  <a:lnTo>
                    <a:pt x="259943" y="30035"/>
                  </a:lnTo>
                  <a:lnTo>
                    <a:pt x="274231" y="30035"/>
                  </a:lnTo>
                  <a:lnTo>
                    <a:pt x="274231" y="24142"/>
                  </a:lnTo>
                  <a:lnTo>
                    <a:pt x="259943" y="24142"/>
                  </a:lnTo>
                  <a:lnTo>
                    <a:pt x="259943" y="10731"/>
                  </a:lnTo>
                  <a:lnTo>
                    <a:pt x="252958" y="10731"/>
                  </a:lnTo>
                  <a:lnTo>
                    <a:pt x="252958" y="24142"/>
                  </a:lnTo>
                  <a:lnTo>
                    <a:pt x="244144" y="24142"/>
                  </a:lnTo>
                  <a:lnTo>
                    <a:pt x="244144" y="30035"/>
                  </a:lnTo>
                  <a:lnTo>
                    <a:pt x="252653" y="30035"/>
                  </a:lnTo>
                  <a:lnTo>
                    <a:pt x="252653" y="63969"/>
                  </a:lnTo>
                  <a:lnTo>
                    <a:pt x="254076" y="71069"/>
                  </a:lnTo>
                  <a:lnTo>
                    <a:pt x="268160" y="71069"/>
                  </a:lnTo>
                  <a:lnTo>
                    <a:pt x="273316" y="68567"/>
                  </a:lnTo>
                  <a:lnTo>
                    <a:pt x="275844" y="67233"/>
                  </a:lnTo>
                  <a:close/>
                </a:path>
                <a:path w="819150" h="248285">
                  <a:moveTo>
                    <a:pt x="307390" y="44259"/>
                  </a:moveTo>
                  <a:lnTo>
                    <a:pt x="280568" y="44259"/>
                  </a:lnTo>
                  <a:lnTo>
                    <a:pt x="280568" y="50139"/>
                  </a:lnTo>
                  <a:lnTo>
                    <a:pt x="307390" y="50139"/>
                  </a:lnTo>
                  <a:lnTo>
                    <a:pt x="307390" y="44259"/>
                  </a:lnTo>
                  <a:close/>
                </a:path>
                <a:path w="819150" h="248285">
                  <a:moveTo>
                    <a:pt x="346989" y="239928"/>
                  </a:moveTo>
                  <a:lnTo>
                    <a:pt x="279463" y="239928"/>
                  </a:lnTo>
                  <a:lnTo>
                    <a:pt x="279463" y="247802"/>
                  </a:lnTo>
                  <a:lnTo>
                    <a:pt x="346989" y="247802"/>
                  </a:lnTo>
                  <a:lnTo>
                    <a:pt x="346989" y="239928"/>
                  </a:lnTo>
                  <a:close/>
                </a:path>
                <a:path w="819150" h="248285">
                  <a:moveTo>
                    <a:pt x="347459" y="67233"/>
                  </a:moveTo>
                  <a:lnTo>
                    <a:pt x="345833" y="61188"/>
                  </a:lnTo>
                  <a:lnTo>
                    <a:pt x="343192" y="63360"/>
                  </a:lnTo>
                  <a:lnTo>
                    <a:pt x="339953" y="64604"/>
                  </a:lnTo>
                  <a:lnTo>
                    <a:pt x="332968" y="64604"/>
                  </a:lnTo>
                  <a:lnTo>
                    <a:pt x="331546" y="61493"/>
                  </a:lnTo>
                  <a:lnTo>
                    <a:pt x="331546" y="30035"/>
                  </a:lnTo>
                  <a:lnTo>
                    <a:pt x="345833" y="30035"/>
                  </a:lnTo>
                  <a:lnTo>
                    <a:pt x="345833" y="24142"/>
                  </a:lnTo>
                  <a:lnTo>
                    <a:pt x="331546" y="24142"/>
                  </a:lnTo>
                  <a:lnTo>
                    <a:pt x="331546" y="10731"/>
                  </a:lnTo>
                  <a:lnTo>
                    <a:pt x="324573" y="10731"/>
                  </a:lnTo>
                  <a:lnTo>
                    <a:pt x="324573" y="24142"/>
                  </a:lnTo>
                  <a:lnTo>
                    <a:pt x="315747" y="24142"/>
                  </a:lnTo>
                  <a:lnTo>
                    <a:pt x="315747" y="30035"/>
                  </a:lnTo>
                  <a:lnTo>
                    <a:pt x="324256" y="30035"/>
                  </a:lnTo>
                  <a:lnTo>
                    <a:pt x="324256" y="63969"/>
                  </a:lnTo>
                  <a:lnTo>
                    <a:pt x="325678" y="71069"/>
                  </a:lnTo>
                  <a:lnTo>
                    <a:pt x="339763" y="71069"/>
                  </a:lnTo>
                  <a:lnTo>
                    <a:pt x="344919" y="68567"/>
                  </a:lnTo>
                  <a:lnTo>
                    <a:pt x="347459" y="67233"/>
                  </a:lnTo>
                  <a:close/>
                </a:path>
                <a:path w="819150" h="248285">
                  <a:moveTo>
                    <a:pt x="366839" y="24142"/>
                  </a:moveTo>
                  <a:lnTo>
                    <a:pt x="359257" y="24142"/>
                  </a:lnTo>
                  <a:lnTo>
                    <a:pt x="359257" y="69735"/>
                  </a:lnTo>
                  <a:lnTo>
                    <a:pt x="366839" y="69735"/>
                  </a:lnTo>
                  <a:lnTo>
                    <a:pt x="366839" y="24142"/>
                  </a:lnTo>
                  <a:close/>
                </a:path>
                <a:path w="819150" h="248285">
                  <a:moveTo>
                    <a:pt x="367665" y="2679"/>
                  </a:moveTo>
                  <a:lnTo>
                    <a:pt x="358648" y="2679"/>
                  </a:lnTo>
                  <a:lnTo>
                    <a:pt x="358648" y="11709"/>
                  </a:lnTo>
                  <a:lnTo>
                    <a:pt x="367665" y="11709"/>
                  </a:lnTo>
                  <a:lnTo>
                    <a:pt x="367665" y="2679"/>
                  </a:lnTo>
                  <a:close/>
                </a:path>
                <a:path w="819150" h="248285">
                  <a:moveTo>
                    <a:pt x="393954" y="61328"/>
                  </a:moveTo>
                  <a:lnTo>
                    <a:pt x="385546" y="61328"/>
                  </a:lnTo>
                  <a:lnTo>
                    <a:pt x="385546" y="69735"/>
                  </a:lnTo>
                  <a:lnTo>
                    <a:pt x="393954" y="69735"/>
                  </a:lnTo>
                  <a:lnTo>
                    <a:pt x="393954" y="61328"/>
                  </a:lnTo>
                  <a:close/>
                </a:path>
                <a:path w="819150" h="248285">
                  <a:moveTo>
                    <a:pt x="394106" y="185115"/>
                  </a:moveTo>
                  <a:lnTo>
                    <a:pt x="392607" y="176796"/>
                  </a:lnTo>
                  <a:lnTo>
                    <a:pt x="388327" y="169849"/>
                  </a:lnTo>
                  <a:lnTo>
                    <a:pt x="381533" y="165087"/>
                  </a:lnTo>
                  <a:lnTo>
                    <a:pt x="372529" y="163322"/>
                  </a:lnTo>
                  <a:lnTo>
                    <a:pt x="364921" y="164693"/>
                  </a:lnTo>
                  <a:lnTo>
                    <a:pt x="359283" y="168376"/>
                  </a:lnTo>
                  <a:lnTo>
                    <a:pt x="355346" y="173672"/>
                  </a:lnTo>
                  <a:lnTo>
                    <a:pt x="352869" y="179946"/>
                  </a:lnTo>
                  <a:lnTo>
                    <a:pt x="354088" y="181660"/>
                  </a:lnTo>
                  <a:lnTo>
                    <a:pt x="354609" y="182270"/>
                  </a:lnTo>
                  <a:lnTo>
                    <a:pt x="354799" y="182575"/>
                  </a:lnTo>
                  <a:lnTo>
                    <a:pt x="355003" y="182765"/>
                  </a:lnTo>
                  <a:lnTo>
                    <a:pt x="356019" y="184086"/>
                  </a:lnTo>
                  <a:lnTo>
                    <a:pt x="357035" y="185508"/>
                  </a:lnTo>
                  <a:lnTo>
                    <a:pt x="359054" y="177723"/>
                  </a:lnTo>
                  <a:lnTo>
                    <a:pt x="361899" y="169824"/>
                  </a:lnTo>
                  <a:lnTo>
                    <a:pt x="380631" y="169824"/>
                  </a:lnTo>
                  <a:lnTo>
                    <a:pt x="385787" y="177406"/>
                  </a:lnTo>
                  <a:lnTo>
                    <a:pt x="385787" y="193916"/>
                  </a:lnTo>
                  <a:lnTo>
                    <a:pt x="380022" y="199682"/>
                  </a:lnTo>
                  <a:lnTo>
                    <a:pt x="374053" y="205752"/>
                  </a:lnTo>
                  <a:lnTo>
                    <a:pt x="366242" y="212940"/>
                  </a:lnTo>
                  <a:lnTo>
                    <a:pt x="353695" y="225234"/>
                  </a:lnTo>
                  <a:lnTo>
                    <a:pt x="353695" y="231711"/>
                  </a:lnTo>
                  <a:lnTo>
                    <a:pt x="394106" y="231711"/>
                  </a:lnTo>
                  <a:lnTo>
                    <a:pt x="394106" y="224523"/>
                  </a:lnTo>
                  <a:lnTo>
                    <a:pt x="374459" y="224523"/>
                  </a:lnTo>
                  <a:lnTo>
                    <a:pt x="373240" y="224624"/>
                  </a:lnTo>
                  <a:lnTo>
                    <a:pt x="360984" y="224624"/>
                  </a:lnTo>
                  <a:lnTo>
                    <a:pt x="364223" y="221856"/>
                  </a:lnTo>
                  <a:lnTo>
                    <a:pt x="371919" y="214426"/>
                  </a:lnTo>
                  <a:lnTo>
                    <a:pt x="375056" y="211531"/>
                  </a:lnTo>
                  <a:lnTo>
                    <a:pt x="376986" y="209715"/>
                  </a:lnTo>
                  <a:lnTo>
                    <a:pt x="382143" y="205460"/>
                  </a:lnTo>
                  <a:lnTo>
                    <a:pt x="384060" y="203631"/>
                  </a:lnTo>
                  <a:lnTo>
                    <a:pt x="388632" y="199072"/>
                  </a:lnTo>
                  <a:lnTo>
                    <a:pt x="394106" y="193713"/>
                  </a:lnTo>
                  <a:lnTo>
                    <a:pt x="394106" y="185115"/>
                  </a:lnTo>
                  <a:close/>
                </a:path>
                <a:path w="819150" h="248285">
                  <a:moveTo>
                    <a:pt x="420243" y="24142"/>
                  </a:moveTo>
                  <a:lnTo>
                    <a:pt x="412661" y="24142"/>
                  </a:lnTo>
                  <a:lnTo>
                    <a:pt x="412661" y="69735"/>
                  </a:lnTo>
                  <a:lnTo>
                    <a:pt x="420243" y="69735"/>
                  </a:lnTo>
                  <a:lnTo>
                    <a:pt x="420243" y="24142"/>
                  </a:lnTo>
                  <a:close/>
                </a:path>
                <a:path w="819150" h="248285">
                  <a:moveTo>
                    <a:pt x="421055" y="2679"/>
                  </a:moveTo>
                  <a:lnTo>
                    <a:pt x="412051" y="2679"/>
                  </a:lnTo>
                  <a:lnTo>
                    <a:pt x="412051" y="11709"/>
                  </a:lnTo>
                  <a:lnTo>
                    <a:pt x="421055" y="11709"/>
                  </a:lnTo>
                  <a:lnTo>
                    <a:pt x="421055" y="2679"/>
                  </a:lnTo>
                  <a:close/>
                </a:path>
                <a:path w="819150" h="248285">
                  <a:moveTo>
                    <a:pt x="446684" y="209880"/>
                  </a:moveTo>
                  <a:lnTo>
                    <a:pt x="439928" y="169506"/>
                  </a:lnTo>
                  <a:lnTo>
                    <a:pt x="438785" y="167411"/>
                  </a:lnTo>
                  <a:lnTo>
                    <a:pt x="438785" y="184696"/>
                  </a:lnTo>
                  <a:lnTo>
                    <a:pt x="438785" y="210883"/>
                  </a:lnTo>
                  <a:lnTo>
                    <a:pt x="434340" y="226580"/>
                  </a:lnTo>
                  <a:lnTo>
                    <a:pt x="428955" y="228231"/>
                  </a:lnTo>
                  <a:lnTo>
                    <a:pt x="420458" y="228231"/>
                  </a:lnTo>
                  <a:lnTo>
                    <a:pt x="416306" y="224294"/>
                  </a:lnTo>
                  <a:lnTo>
                    <a:pt x="414185" y="216560"/>
                  </a:lnTo>
                  <a:lnTo>
                    <a:pt x="412661" y="210883"/>
                  </a:lnTo>
                  <a:lnTo>
                    <a:pt x="412546" y="185305"/>
                  </a:lnTo>
                  <a:lnTo>
                    <a:pt x="414896" y="177825"/>
                  </a:lnTo>
                  <a:lnTo>
                    <a:pt x="417410" y="169506"/>
                  </a:lnTo>
                  <a:lnTo>
                    <a:pt x="433527" y="169506"/>
                  </a:lnTo>
                  <a:lnTo>
                    <a:pt x="436168" y="177215"/>
                  </a:lnTo>
                  <a:lnTo>
                    <a:pt x="436867" y="179031"/>
                  </a:lnTo>
                  <a:lnTo>
                    <a:pt x="438785" y="184696"/>
                  </a:lnTo>
                  <a:lnTo>
                    <a:pt x="438785" y="167411"/>
                  </a:lnTo>
                  <a:lnTo>
                    <a:pt x="437883" y="165747"/>
                  </a:lnTo>
                  <a:lnTo>
                    <a:pt x="430885" y="163322"/>
                  </a:lnTo>
                  <a:lnTo>
                    <a:pt x="419760" y="163322"/>
                  </a:lnTo>
                  <a:lnTo>
                    <a:pt x="412661" y="166065"/>
                  </a:lnTo>
                  <a:lnTo>
                    <a:pt x="408508" y="175094"/>
                  </a:lnTo>
                  <a:lnTo>
                    <a:pt x="405180" y="182499"/>
                  </a:lnTo>
                  <a:lnTo>
                    <a:pt x="404660" y="190919"/>
                  </a:lnTo>
                  <a:lnTo>
                    <a:pt x="404660" y="207035"/>
                  </a:lnTo>
                  <a:lnTo>
                    <a:pt x="405066" y="214452"/>
                  </a:lnTo>
                  <a:lnTo>
                    <a:pt x="412153" y="231673"/>
                  </a:lnTo>
                  <a:lnTo>
                    <a:pt x="419849" y="234391"/>
                  </a:lnTo>
                  <a:lnTo>
                    <a:pt x="433031" y="234391"/>
                  </a:lnTo>
                  <a:lnTo>
                    <a:pt x="439394" y="230238"/>
                  </a:lnTo>
                  <a:lnTo>
                    <a:pt x="440309" y="228231"/>
                  </a:lnTo>
                  <a:lnTo>
                    <a:pt x="442633" y="223139"/>
                  </a:lnTo>
                  <a:lnTo>
                    <a:pt x="445681" y="216560"/>
                  </a:lnTo>
                  <a:lnTo>
                    <a:pt x="446684" y="209880"/>
                  </a:lnTo>
                  <a:close/>
                </a:path>
                <a:path w="819150" h="248285">
                  <a:moveTo>
                    <a:pt x="473189" y="32080"/>
                  </a:moveTo>
                  <a:lnTo>
                    <a:pt x="471652" y="22796"/>
                  </a:lnTo>
                  <a:lnTo>
                    <a:pt x="450202" y="22796"/>
                  </a:lnTo>
                  <a:lnTo>
                    <a:pt x="445236" y="29718"/>
                  </a:lnTo>
                  <a:lnTo>
                    <a:pt x="444627" y="30530"/>
                  </a:lnTo>
                  <a:lnTo>
                    <a:pt x="444627" y="23317"/>
                  </a:lnTo>
                  <a:lnTo>
                    <a:pt x="437337" y="23317"/>
                  </a:lnTo>
                  <a:lnTo>
                    <a:pt x="437337" y="69735"/>
                  </a:lnTo>
                  <a:lnTo>
                    <a:pt x="445236" y="69735"/>
                  </a:lnTo>
                  <a:lnTo>
                    <a:pt x="445236" y="37579"/>
                  </a:lnTo>
                  <a:lnTo>
                    <a:pt x="447776" y="28981"/>
                  </a:lnTo>
                  <a:lnTo>
                    <a:pt x="465175" y="28981"/>
                  </a:lnTo>
                  <a:lnTo>
                    <a:pt x="465289" y="36334"/>
                  </a:lnTo>
                  <a:lnTo>
                    <a:pt x="465289" y="69735"/>
                  </a:lnTo>
                  <a:lnTo>
                    <a:pt x="473189" y="69735"/>
                  </a:lnTo>
                  <a:lnTo>
                    <a:pt x="473189" y="32080"/>
                  </a:lnTo>
                  <a:close/>
                </a:path>
                <a:path w="819150" h="248285">
                  <a:moveTo>
                    <a:pt x="495134" y="225844"/>
                  </a:moveTo>
                  <a:lnTo>
                    <a:pt x="482485" y="225844"/>
                  </a:lnTo>
                  <a:lnTo>
                    <a:pt x="482485" y="163322"/>
                  </a:lnTo>
                  <a:lnTo>
                    <a:pt x="480453" y="163322"/>
                  </a:lnTo>
                  <a:lnTo>
                    <a:pt x="474484" y="169519"/>
                  </a:lnTo>
                  <a:lnTo>
                    <a:pt x="461213" y="170027"/>
                  </a:lnTo>
                  <a:lnTo>
                    <a:pt x="461213" y="175920"/>
                  </a:lnTo>
                  <a:lnTo>
                    <a:pt x="464553" y="175806"/>
                  </a:lnTo>
                  <a:lnTo>
                    <a:pt x="469404" y="175602"/>
                  </a:lnTo>
                  <a:lnTo>
                    <a:pt x="474484" y="173482"/>
                  </a:lnTo>
                  <a:lnTo>
                    <a:pt x="474484" y="225844"/>
                  </a:lnTo>
                  <a:lnTo>
                    <a:pt x="461822" y="225844"/>
                  </a:lnTo>
                  <a:lnTo>
                    <a:pt x="461822" y="231711"/>
                  </a:lnTo>
                  <a:lnTo>
                    <a:pt x="495134" y="231711"/>
                  </a:lnTo>
                  <a:lnTo>
                    <a:pt x="495134" y="225844"/>
                  </a:lnTo>
                  <a:close/>
                </a:path>
                <a:path w="819150" h="248285">
                  <a:moveTo>
                    <a:pt x="524548" y="65913"/>
                  </a:moveTo>
                  <a:lnTo>
                    <a:pt x="523951" y="59067"/>
                  </a:lnTo>
                  <a:lnTo>
                    <a:pt x="518795" y="63169"/>
                  </a:lnTo>
                  <a:lnTo>
                    <a:pt x="513321" y="64604"/>
                  </a:lnTo>
                  <a:lnTo>
                    <a:pt x="499745" y="64604"/>
                  </a:lnTo>
                  <a:lnTo>
                    <a:pt x="494068" y="57200"/>
                  </a:lnTo>
                  <a:lnTo>
                    <a:pt x="494068" y="39141"/>
                  </a:lnTo>
                  <a:lnTo>
                    <a:pt x="497827" y="29298"/>
                  </a:lnTo>
                  <a:lnTo>
                    <a:pt x="513829" y="29298"/>
                  </a:lnTo>
                  <a:lnTo>
                    <a:pt x="517258" y="30111"/>
                  </a:lnTo>
                  <a:lnTo>
                    <a:pt x="522833" y="33794"/>
                  </a:lnTo>
                  <a:lnTo>
                    <a:pt x="524052" y="27152"/>
                  </a:lnTo>
                  <a:lnTo>
                    <a:pt x="518083" y="23723"/>
                  </a:lnTo>
                  <a:lnTo>
                    <a:pt x="514642" y="22796"/>
                  </a:lnTo>
                  <a:lnTo>
                    <a:pt x="508457" y="22796"/>
                  </a:lnTo>
                  <a:lnTo>
                    <a:pt x="499033" y="24917"/>
                  </a:lnTo>
                  <a:lnTo>
                    <a:pt x="492036" y="30480"/>
                  </a:lnTo>
                  <a:lnTo>
                    <a:pt x="487680" y="38315"/>
                  </a:lnTo>
                  <a:lnTo>
                    <a:pt x="486168" y="47244"/>
                  </a:lnTo>
                  <a:lnTo>
                    <a:pt x="487807" y="56349"/>
                  </a:lnTo>
                  <a:lnTo>
                    <a:pt x="492366" y="63931"/>
                  </a:lnTo>
                  <a:lnTo>
                    <a:pt x="499287" y="69138"/>
                  </a:lnTo>
                  <a:lnTo>
                    <a:pt x="508050" y="71069"/>
                  </a:lnTo>
                  <a:lnTo>
                    <a:pt x="513511" y="71069"/>
                  </a:lnTo>
                  <a:lnTo>
                    <a:pt x="519087" y="69672"/>
                  </a:lnTo>
                  <a:lnTo>
                    <a:pt x="524548" y="65913"/>
                  </a:lnTo>
                  <a:close/>
                </a:path>
                <a:path w="819150" h="248285">
                  <a:moveTo>
                    <a:pt x="551675" y="208114"/>
                  </a:moveTo>
                  <a:lnTo>
                    <a:pt x="541642" y="208114"/>
                  </a:lnTo>
                  <a:lnTo>
                    <a:pt x="541642" y="169189"/>
                  </a:lnTo>
                  <a:lnTo>
                    <a:pt x="541642" y="164668"/>
                  </a:lnTo>
                  <a:lnTo>
                    <a:pt x="534263" y="164668"/>
                  </a:lnTo>
                  <a:lnTo>
                    <a:pt x="534263" y="169189"/>
                  </a:lnTo>
                  <a:lnTo>
                    <a:pt x="534263" y="208114"/>
                  </a:lnTo>
                  <a:lnTo>
                    <a:pt x="514718" y="208114"/>
                  </a:lnTo>
                  <a:lnTo>
                    <a:pt x="519976" y="199136"/>
                  </a:lnTo>
                  <a:lnTo>
                    <a:pt x="526427" y="187528"/>
                  </a:lnTo>
                  <a:lnTo>
                    <a:pt x="531914" y="176491"/>
                  </a:lnTo>
                  <a:lnTo>
                    <a:pt x="534263" y="169189"/>
                  </a:lnTo>
                  <a:lnTo>
                    <a:pt x="534263" y="164668"/>
                  </a:lnTo>
                  <a:lnTo>
                    <a:pt x="532447" y="164668"/>
                  </a:lnTo>
                  <a:lnTo>
                    <a:pt x="506818" y="208114"/>
                  </a:lnTo>
                  <a:lnTo>
                    <a:pt x="506818" y="214274"/>
                  </a:lnTo>
                  <a:lnTo>
                    <a:pt x="533654" y="214274"/>
                  </a:lnTo>
                  <a:lnTo>
                    <a:pt x="533654" y="231711"/>
                  </a:lnTo>
                  <a:lnTo>
                    <a:pt x="541642" y="231711"/>
                  </a:lnTo>
                  <a:lnTo>
                    <a:pt x="541642" y="214274"/>
                  </a:lnTo>
                  <a:lnTo>
                    <a:pt x="551675" y="214274"/>
                  </a:lnTo>
                  <a:lnTo>
                    <a:pt x="551675" y="208114"/>
                  </a:lnTo>
                  <a:close/>
                </a:path>
                <a:path w="819150" h="248285">
                  <a:moveTo>
                    <a:pt x="573989" y="223304"/>
                  </a:moveTo>
                  <a:lnTo>
                    <a:pt x="565581" y="223304"/>
                  </a:lnTo>
                  <a:lnTo>
                    <a:pt x="565581" y="231711"/>
                  </a:lnTo>
                  <a:lnTo>
                    <a:pt x="573989" y="231711"/>
                  </a:lnTo>
                  <a:lnTo>
                    <a:pt x="573989" y="223304"/>
                  </a:lnTo>
                  <a:close/>
                </a:path>
                <a:path w="819150" h="248285">
                  <a:moveTo>
                    <a:pt x="630758" y="209880"/>
                  </a:moveTo>
                  <a:lnTo>
                    <a:pt x="624001" y="169506"/>
                  </a:lnTo>
                  <a:lnTo>
                    <a:pt x="622858" y="167411"/>
                  </a:lnTo>
                  <a:lnTo>
                    <a:pt x="622858" y="184696"/>
                  </a:lnTo>
                  <a:lnTo>
                    <a:pt x="622858" y="210883"/>
                  </a:lnTo>
                  <a:lnTo>
                    <a:pt x="621042" y="217284"/>
                  </a:lnTo>
                  <a:lnTo>
                    <a:pt x="618426" y="226580"/>
                  </a:lnTo>
                  <a:lnTo>
                    <a:pt x="613041" y="228231"/>
                  </a:lnTo>
                  <a:lnTo>
                    <a:pt x="604532" y="228231"/>
                  </a:lnTo>
                  <a:lnTo>
                    <a:pt x="600379" y="224294"/>
                  </a:lnTo>
                  <a:lnTo>
                    <a:pt x="598258" y="216560"/>
                  </a:lnTo>
                  <a:lnTo>
                    <a:pt x="596747" y="210883"/>
                  </a:lnTo>
                  <a:lnTo>
                    <a:pt x="596633" y="185305"/>
                  </a:lnTo>
                  <a:lnTo>
                    <a:pt x="598982" y="177825"/>
                  </a:lnTo>
                  <a:lnTo>
                    <a:pt x="601497" y="169506"/>
                  </a:lnTo>
                  <a:lnTo>
                    <a:pt x="617601" y="169506"/>
                  </a:lnTo>
                  <a:lnTo>
                    <a:pt x="620242" y="177215"/>
                  </a:lnTo>
                  <a:lnTo>
                    <a:pt x="620928" y="179031"/>
                  </a:lnTo>
                  <a:lnTo>
                    <a:pt x="622858" y="184696"/>
                  </a:lnTo>
                  <a:lnTo>
                    <a:pt x="622858" y="167411"/>
                  </a:lnTo>
                  <a:lnTo>
                    <a:pt x="621957" y="165747"/>
                  </a:lnTo>
                  <a:lnTo>
                    <a:pt x="614972" y="163322"/>
                  </a:lnTo>
                  <a:lnTo>
                    <a:pt x="603846" y="163322"/>
                  </a:lnTo>
                  <a:lnTo>
                    <a:pt x="596734" y="166065"/>
                  </a:lnTo>
                  <a:lnTo>
                    <a:pt x="592594" y="175094"/>
                  </a:lnTo>
                  <a:lnTo>
                    <a:pt x="589254" y="182499"/>
                  </a:lnTo>
                  <a:lnTo>
                    <a:pt x="588733" y="190919"/>
                  </a:lnTo>
                  <a:lnTo>
                    <a:pt x="588733" y="207035"/>
                  </a:lnTo>
                  <a:lnTo>
                    <a:pt x="589153" y="214452"/>
                  </a:lnTo>
                  <a:lnTo>
                    <a:pt x="596239" y="231673"/>
                  </a:lnTo>
                  <a:lnTo>
                    <a:pt x="603923" y="234391"/>
                  </a:lnTo>
                  <a:lnTo>
                    <a:pt x="617105" y="234391"/>
                  </a:lnTo>
                  <a:lnTo>
                    <a:pt x="623468" y="230238"/>
                  </a:lnTo>
                  <a:lnTo>
                    <a:pt x="624395" y="228231"/>
                  </a:lnTo>
                  <a:lnTo>
                    <a:pt x="629754" y="216560"/>
                  </a:lnTo>
                  <a:lnTo>
                    <a:pt x="630758" y="209880"/>
                  </a:lnTo>
                  <a:close/>
                </a:path>
                <a:path w="819150" h="248285">
                  <a:moveTo>
                    <a:pt x="682548" y="164668"/>
                  </a:moveTo>
                  <a:lnTo>
                    <a:pt x="640511" y="164668"/>
                  </a:lnTo>
                  <a:lnTo>
                    <a:pt x="640511" y="171869"/>
                  </a:lnTo>
                  <a:lnTo>
                    <a:pt x="660984" y="171869"/>
                  </a:lnTo>
                  <a:lnTo>
                    <a:pt x="662203" y="171767"/>
                  </a:lnTo>
                  <a:lnTo>
                    <a:pt x="675678" y="171767"/>
                  </a:lnTo>
                  <a:lnTo>
                    <a:pt x="665594" y="185026"/>
                  </a:lnTo>
                  <a:lnTo>
                    <a:pt x="658050" y="199682"/>
                  </a:lnTo>
                  <a:lnTo>
                    <a:pt x="653300" y="215709"/>
                  </a:lnTo>
                  <a:lnTo>
                    <a:pt x="651662" y="233057"/>
                  </a:lnTo>
                  <a:lnTo>
                    <a:pt x="660171" y="233057"/>
                  </a:lnTo>
                  <a:lnTo>
                    <a:pt x="662559" y="211670"/>
                  </a:lnTo>
                  <a:lnTo>
                    <a:pt x="668401" y="193992"/>
                  </a:lnTo>
                  <a:lnTo>
                    <a:pt x="675716" y="180403"/>
                  </a:lnTo>
                  <a:lnTo>
                    <a:pt x="682548" y="171272"/>
                  </a:lnTo>
                  <a:lnTo>
                    <a:pt x="682548" y="164668"/>
                  </a:lnTo>
                  <a:close/>
                </a:path>
                <a:path w="819150" h="248285">
                  <a:moveTo>
                    <a:pt x="706272" y="223304"/>
                  </a:moveTo>
                  <a:lnTo>
                    <a:pt x="697877" y="223304"/>
                  </a:lnTo>
                  <a:lnTo>
                    <a:pt x="697877" y="231711"/>
                  </a:lnTo>
                  <a:lnTo>
                    <a:pt x="706272" y="231711"/>
                  </a:lnTo>
                  <a:lnTo>
                    <a:pt x="706272" y="223304"/>
                  </a:lnTo>
                  <a:close/>
                </a:path>
                <a:path w="819150" h="248285">
                  <a:moveTo>
                    <a:pt x="765378" y="208292"/>
                  </a:moveTo>
                  <a:lnTo>
                    <a:pt x="764159" y="199313"/>
                  </a:lnTo>
                  <a:lnTo>
                    <a:pt x="760755" y="191820"/>
                  </a:lnTo>
                  <a:lnTo>
                    <a:pt x="759879" y="190957"/>
                  </a:lnTo>
                  <a:lnTo>
                    <a:pt x="759599" y="190677"/>
                  </a:lnTo>
                  <a:lnTo>
                    <a:pt x="757478" y="188582"/>
                  </a:lnTo>
                  <a:lnTo>
                    <a:pt x="757478" y="195313"/>
                  </a:lnTo>
                  <a:lnTo>
                    <a:pt x="757478" y="222351"/>
                  </a:lnTo>
                  <a:lnTo>
                    <a:pt x="748969" y="226885"/>
                  </a:lnTo>
                  <a:lnTo>
                    <a:pt x="738847" y="226885"/>
                  </a:lnTo>
                  <a:lnTo>
                    <a:pt x="735520" y="224993"/>
                  </a:lnTo>
                  <a:lnTo>
                    <a:pt x="732980" y="220141"/>
                  </a:lnTo>
                  <a:lnTo>
                    <a:pt x="732980" y="196850"/>
                  </a:lnTo>
                  <a:lnTo>
                    <a:pt x="734606" y="194500"/>
                  </a:lnTo>
                  <a:lnTo>
                    <a:pt x="738251" y="190957"/>
                  </a:lnTo>
                  <a:lnTo>
                    <a:pt x="749795" y="190957"/>
                  </a:lnTo>
                  <a:lnTo>
                    <a:pt x="757478" y="195313"/>
                  </a:lnTo>
                  <a:lnTo>
                    <a:pt x="757478" y="188582"/>
                  </a:lnTo>
                  <a:lnTo>
                    <a:pt x="755561" y="186677"/>
                  </a:lnTo>
                  <a:lnTo>
                    <a:pt x="748969" y="184772"/>
                  </a:lnTo>
                  <a:lnTo>
                    <a:pt x="745032" y="185013"/>
                  </a:lnTo>
                  <a:lnTo>
                    <a:pt x="738746" y="185966"/>
                  </a:lnTo>
                  <a:lnTo>
                    <a:pt x="732675" y="190677"/>
                  </a:lnTo>
                  <a:lnTo>
                    <a:pt x="732675" y="161975"/>
                  </a:lnTo>
                  <a:lnTo>
                    <a:pt x="725093" y="161975"/>
                  </a:lnTo>
                  <a:lnTo>
                    <a:pt x="725093" y="230784"/>
                  </a:lnTo>
                  <a:lnTo>
                    <a:pt x="732980" y="231940"/>
                  </a:lnTo>
                  <a:lnTo>
                    <a:pt x="732980" y="227291"/>
                  </a:lnTo>
                  <a:lnTo>
                    <a:pt x="735418" y="229514"/>
                  </a:lnTo>
                  <a:lnTo>
                    <a:pt x="739775" y="233057"/>
                  </a:lnTo>
                  <a:lnTo>
                    <a:pt x="746544" y="233057"/>
                  </a:lnTo>
                  <a:lnTo>
                    <a:pt x="753770" y="231228"/>
                  </a:lnTo>
                  <a:lnTo>
                    <a:pt x="758431" y="227291"/>
                  </a:lnTo>
                  <a:lnTo>
                    <a:pt x="758901" y="226885"/>
                  </a:lnTo>
                  <a:lnTo>
                    <a:pt x="759764" y="226161"/>
                  </a:lnTo>
                  <a:lnTo>
                    <a:pt x="763866" y="218440"/>
                  </a:lnTo>
                  <a:lnTo>
                    <a:pt x="765378" y="208661"/>
                  </a:lnTo>
                  <a:lnTo>
                    <a:pt x="765378" y="208292"/>
                  </a:lnTo>
                  <a:close/>
                </a:path>
                <a:path w="819150" h="248285">
                  <a:moveTo>
                    <a:pt x="818781" y="208292"/>
                  </a:moveTo>
                  <a:lnTo>
                    <a:pt x="817562" y="199313"/>
                  </a:lnTo>
                  <a:lnTo>
                    <a:pt x="814158" y="191820"/>
                  </a:lnTo>
                  <a:lnTo>
                    <a:pt x="813282" y="190957"/>
                  </a:lnTo>
                  <a:lnTo>
                    <a:pt x="813015" y="190677"/>
                  </a:lnTo>
                  <a:lnTo>
                    <a:pt x="810882" y="188582"/>
                  </a:lnTo>
                  <a:lnTo>
                    <a:pt x="810882" y="195313"/>
                  </a:lnTo>
                  <a:lnTo>
                    <a:pt x="810882" y="222351"/>
                  </a:lnTo>
                  <a:lnTo>
                    <a:pt x="802373" y="226885"/>
                  </a:lnTo>
                  <a:lnTo>
                    <a:pt x="792264" y="226885"/>
                  </a:lnTo>
                  <a:lnTo>
                    <a:pt x="788924" y="224993"/>
                  </a:lnTo>
                  <a:lnTo>
                    <a:pt x="786396" y="220141"/>
                  </a:lnTo>
                  <a:lnTo>
                    <a:pt x="786396" y="196850"/>
                  </a:lnTo>
                  <a:lnTo>
                    <a:pt x="788009" y="194500"/>
                  </a:lnTo>
                  <a:lnTo>
                    <a:pt x="791654" y="190957"/>
                  </a:lnTo>
                  <a:lnTo>
                    <a:pt x="803198" y="190957"/>
                  </a:lnTo>
                  <a:lnTo>
                    <a:pt x="810882" y="195313"/>
                  </a:lnTo>
                  <a:lnTo>
                    <a:pt x="810882" y="188582"/>
                  </a:lnTo>
                  <a:lnTo>
                    <a:pt x="808964" y="186677"/>
                  </a:lnTo>
                  <a:lnTo>
                    <a:pt x="802373" y="184772"/>
                  </a:lnTo>
                  <a:lnTo>
                    <a:pt x="798436" y="185013"/>
                  </a:lnTo>
                  <a:lnTo>
                    <a:pt x="792149" y="185966"/>
                  </a:lnTo>
                  <a:lnTo>
                    <a:pt x="786079" y="190677"/>
                  </a:lnTo>
                  <a:lnTo>
                    <a:pt x="786079" y="161975"/>
                  </a:lnTo>
                  <a:lnTo>
                    <a:pt x="778497" y="161975"/>
                  </a:lnTo>
                  <a:lnTo>
                    <a:pt x="778497" y="230784"/>
                  </a:lnTo>
                  <a:lnTo>
                    <a:pt x="786396" y="231940"/>
                  </a:lnTo>
                  <a:lnTo>
                    <a:pt x="786396" y="227291"/>
                  </a:lnTo>
                  <a:lnTo>
                    <a:pt x="788822" y="229514"/>
                  </a:lnTo>
                  <a:lnTo>
                    <a:pt x="793178" y="233057"/>
                  </a:lnTo>
                  <a:lnTo>
                    <a:pt x="799947" y="233057"/>
                  </a:lnTo>
                  <a:lnTo>
                    <a:pt x="807173" y="231228"/>
                  </a:lnTo>
                  <a:lnTo>
                    <a:pt x="811834" y="227291"/>
                  </a:lnTo>
                  <a:lnTo>
                    <a:pt x="812304" y="226885"/>
                  </a:lnTo>
                  <a:lnTo>
                    <a:pt x="813168" y="226161"/>
                  </a:lnTo>
                  <a:lnTo>
                    <a:pt x="817270" y="218440"/>
                  </a:lnTo>
                  <a:lnTo>
                    <a:pt x="818781" y="208661"/>
                  </a:lnTo>
                  <a:lnTo>
                    <a:pt x="818781" y="208292"/>
                  </a:lnTo>
                  <a:close/>
                </a:path>
              </a:pathLst>
            </a:custGeom>
            <a:solidFill>
              <a:srgbClr val="8585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063410" y="2045079"/>
              <a:ext cx="1544320" cy="463550"/>
            </a:xfrm>
            <a:custGeom>
              <a:avLst/>
              <a:gdLst/>
              <a:ahLst/>
              <a:cxnLst/>
              <a:rect l="l" t="t" r="r" b="b"/>
              <a:pathLst>
                <a:path w="1544320" h="463550">
                  <a:moveTo>
                    <a:pt x="1544267" y="0"/>
                  </a:moveTo>
                  <a:lnTo>
                    <a:pt x="0" y="463280"/>
                  </a:lnTo>
                </a:path>
              </a:pathLst>
            </a:custGeom>
            <a:ln w="16197">
              <a:solidFill>
                <a:srgbClr val="85858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997133" y="2455660"/>
              <a:ext cx="105404" cy="9377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740423" y="1883099"/>
              <a:ext cx="1867535" cy="467359"/>
            </a:xfrm>
            <a:custGeom>
              <a:avLst/>
              <a:gdLst/>
              <a:ahLst/>
              <a:cxnLst/>
              <a:rect l="l" t="t" r="r" b="b"/>
              <a:pathLst>
                <a:path w="1867535" h="467360">
                  <a:moveTo>
                    <a:pt x="1867254" y="0"/>
                  </a:moveTo>
                  <a:lnTo>
                    <a:pt x="0" y="466817"/>
                  </a:lnTo>
                </a:path>
              </a:pathLst>
            </a:custGeom>
            <a:ln w="16197">
              <a:solidFill>
                <a:srgbClr val="858585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673397" y="2297617"/>
              <a:ext cx="104593" cy="9477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68091" y="425285"/>
              <a:ext cx="2430145" cy="1134110"/>
            </a:xfrm>
            <a:custGeom>
              <a:avLst/>
              <a:gdLst/>
              <a:ahLst/>
              <a:cxnLst/>
              <a:rect l="l" t="t" r="r" b="b"/>
              <a:pathLst>
                <a:path w="2430145" h="1134110">
                  <a:moveTo>
                    <a:pt x="2429690" y="0"/>
                  </a:moveTo>
                  <a:lnTo>
                    <a:pt x="0" y="0"/>
                  </a:lnTo>
                  <a:lnTo>
                    <a:pt x="0" y="1133855"/>
                  </a:lnTo>
                  <a:lnTo>
                    <a:pt x="2429690" y="1133855"/>
                  </a:lnTo>
                  <a:lnTo>
                    <a:pt x="2429690" y="0"/>
                  </a:lnTo>
                  <a:close/>
                </a:path>
              </a:pathLst>
            </a:custGeom>
            <a:solidFill>
              <a:srgbClr val="FFD1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68091" y="425285"/>
              <a:ext cx="2430145" cy="1134110"/>
            </a:xfrm>
            <a:custGeom>
              <a:avLst/>
              <a:gdLst/>
              <a:ahLst/>
              <a:cxnLst/>
              <a:rect l="l" t="t" r="r" b="b"/>
              <a:pathLst>
                <a:path w="2430145" h="1134110">
                  <a:moveTo>
                    <a:pt x="0" y="1133855"/>
                  </a:moveTo>
                  <a:lnTo>
                    <a:pt x="2429690" y="1133855"/>
                  </a:lnTo>
                  <a:lnTo>
                    <a:pt x="2429690" y="0"/>
                  </a:lnTo>
                  <a:lnTo>
                    <a:pt x="0" y="0"/>
                  </a:lnTo>
                  <a:lnTo>
                    <a:pt x="0" y="1133855"/>
                  </a:lnTo>
                  <a:close/>
                </a:path>
              </a:pathLst>
            </a:custGeom>
            <a:ln w="16197">
              <a:solidFill>
                <a:srgbClr val="A2480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39771" y="517537"/>
              <a:ext cx="201324" cy="90658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530071" y="749244"/>
              <a:ext cx="2106295" cy="648335"/>
            </a:xfrm>
            <a:custGeom>
              <a:avLst/>
              <a:gdLst/>
              <a:ahLst/>
              <a:cxnLst/>
              <a:rect l="l" t="t" r="r" b="b"/>
              <a:pathLst>
                <a:path w="2106295" h="648335">
                  <a:moveTo>
                    <a:pt x="2105732" y="0"/>
                  </a:moveTo>
                  <a:lnTo>
                    <a:pt x="0" y="0"/>
                  </a:lnTo>
                  <a:lnTo>
                    <a:pt x="0" y="647917"/>
                  </a:lnTo>
                  <a:lnTo>
                    <a:pt x="2105732" y="647917"/>
                  </a:lnTo>
                  <a:lnTo>
                    <a:pt x="2105732" y="0"/>
                  </a:lnTo>
                  <a:close/>
                </a:path>
              </a:pathLst>
            </a:custGeom>
            <a:solidFill>
              <a:srgbClr val="C5E38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530071" y="749244"/>
              <a:ext cx="2106295" cy="648335"/>
            </a:xfrm>
            <a:custGeom>
              <a:avLst/>
              <a:gdLst/>
              <a:ahLst/>
              <a:cxnLst/>
              <a:rect l="l" t="t" r="r" b="b"/>
              <a:pathLst>
                <a:path w="2106295" h="648335">
                  <a:moveTo>
                    <a:pt x="0" y="647917"/>
                  </a:moveTo>
                  <a:lnTo>
                    <a:pt x="2105732" y="647917"/>
                  </a:lnTo>
                  <a:lnTo>
                    <a:pt x="2105732" y="0"/>
                  </a:lnTo>
                  <a:lnTo>
                    <a:pt x="0" y="0"/>
                  </a:lnTo>
                  <a:lnTo>
                    <a:pt x="0" y="647917"/>
                  </a:lnTo>
                  <a:close/>
                </a:path>
              </a:pathLst>
            </a:custGeom>
            <a:ln w="16197">
              <a:solidFill>
                <a:srgbClr val="6A8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00243" y="834788"/>
              <a:ext cx="1427968" cy="101915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252791" y="1045882"/>
              <a:ext cx="891540" cy="91440"/>
            </a:xfrm>
            <a:custGeom>
              <a:avLst/>
              <a:gdLst/>
              <a:ahLst/>
              <a:cxnLst/>
              <a:rect l="l" t="t" r="r" b="b"/>
              <a:pathLst>
                <a:path w="891539" h="91440">
                  <a:moveTo>
                    <a:pt x="8191" y="25463"/>
                  </a:moveTo>
                  <a:lnTo>
                    <a:pt x="609" y="25463"/>
                  </a:lnTo>
                  <a:lnTo>
                    <a:pt x="609" y="71069"/>
                  </a:lnTo>
                  <a:lnTo>
                    <a:pt x="8191" y="71069"/>
                  </a:lnTo>
                  <a:lnTo>
                    <a:pt x="8191" y="25463"/>
                  </a:lnTo>
                  <a:close/>
                </a:path>
                <a:path w="891539" h="91440">
                  <a:moveTo>
                    <a:pt x="9004" y="4013"/>
                  </a:moveTo>
                  <a:lnTo>
                    <a:pt x="0" y="4013"/>
                  </a:lnTo>
                  <a:lnTo>
                    <a:pt x="0" y="13042"/>
                  </a:lnTo>
                  <a:lnTo>
                    <a:pt x="9004" y="13042"/>
                  </a:lnTo>
                  <a:lnTo>
                    <a:pt x="9004" y="4013"/>
                  </a:lnTo>
                  <a:close/>
                </a:path>
                <a:path w="891539" h="91440">
                  <a:moveTo>
                    <a:pt x="61137" y="33413"/>
                  </a:moveTo>
                  <a:lnTo>
                    <a:pt x="59601" y="24130"/>
                  </a:lnTo>
                  <a:lnTo>
                    <a:pt x="38150" y="24130"/>
                  </a:lnTo>
                  <a:lnTo>
                    <a:pt x="33185" y="31051"/>
                  </a:lnTo>
                  <a:lnTo>
                    <a:pt x="32575" y="31864"/>
                  </a:lnTo>
                  <a:lnTo>
                    <a:pt x="32575" y="24650"/>
                  </a:lnTo>
                  <a:lnTo>
                    <a:pt x="25285" y="24650"/>
                  </a:lnTo>
                  <a:lnTo>
                    <a:pt x="25285" y="71069"/>
                  </a:lnTo>
                  <a:lnTo>
                    <a:pt x="33185" y="71069"/>
                  </a:lnTo>
                  <a:lnTo>
                    <a:pt x="33185" y="38900"/>
                  </a:lnTo>
                  <a:lnTo>
                    <a:pt x="35712" y="30314"/>
                  </a:lnTo>
                  <a:lnTo>
                    <a:pt x="53124" y="30314"/>
                  </a:lnTo>
                  <a:lnTo>
                    <a:pt x="53225" y="37668"/>
                  </a:lnTo>
                  <a:lnTo>
                    <a:pt x="53225" y="71069"/>
                  </a:lnTo>
                  <a:lnTo>
                    <a:pt x="61137" y="71069"/>
                  </a:lnTo>
                  <a:lnTo>
                    <a:pt x="61137" y="33413"/>
                  </a:lnTo>
                  <a:close/>
                </a:path>
                <a:path w="891539" h="91440">
                  <a:moveTo>
                    <a:pt x="86271" y="25463"/>
                  </a:moveTo>
                  <a:lnTo>
                    <a:pt x="78676" y="25463"/>
                  </a:lnTo>
                  <a:lnTo>
                    <a:pt x="78676" y="71069"/>
                  </a:lnTo>
                  <a:lnTo>
                    <a:pt x="86271" y="71069"/>
                  </a:lnTo>
                  <a:lnTo>
                    <a:pt x="86271" y="25463"/>
                  </a:lnTo>
                  <a:close/>
                </a:path>
                <a:path w="891539" h="91440">
                  <a:moveTo>
                    <a:pt x="87083" y="4013"/>
                  </a:moveTo>
                  <a:lnTo>
                    <a:pt x="78079" y="4013"/>
                  </a:lnTo>
                  <a:lnTo>
                    <a:pt x="78079" y="13042"/>
                  </a:lnTo>
                  <a:lnTo>
                    <a:pt x="87083" y="13042"/>
                  </a:lnTo>
                  <a:lnTo>
                    <a:pt x="87083" y="4013"/>
                  </a:lnTo>
                  <a:close/>
                </a:path>
                <a:path w="891539" h="91440">
                  <a:moveTo>
                    <a:pt x="128778" y="68567"/>
                  </a:moveTo>
                  <a:lnTo>
                    <a:pt x="127165" y="62509"/>
                  </a:lnTo>
                  <a:lnTo>
                    <a:pt x="124523" y="64693"/>
                  </a:lnTo>
                  <a:lnTo>
                    <a:pt x="121272" y="65925"/>
                  </a:lnTo>
                  <a:lnTo>
                    <a:pt x="114300" y="65925"/>
                  </a:lnTo>
                  <a:lnTo>
                    <a:pt x="112877" y="62826"/>
                  </a:lnTo>
                  <a:lnTo>
                    <a:pt x="112877" y="31356"/>
                  </a:lnTo>
                  <a:lnTo>
                    <a:pt x="127165" y="31356"/>
                  </a:lnTo>
                  <a:lnTo>
                    <a:pt x="127165" y="25463"/>
                  </a:lnTo>
                  <a:lnTo>
                    <a:pt x="112877" y="25463"/>
                  </a:lnTo>
                  <a:lnTo>
                    <a:pt x="112877" y="12065"/>
                  </a:lnTo>
                  <a:lnTo>
                    <a:pt x="105905" y="12065"/>
                  </a:lnTo>
                  <a:lnTo>
                    <a:pt x="105905" y="25463"/>
                  </a:lnTo>
                  <a:lnTo>
                    <a:pt x="97078" y="25463"/>
                  </a:lnTo>
                  <a:lnTo>
                    <a:pt x="97078" y="31356"/>
                  </a:lnTo>
                  <a:lnTo>
                    <a:pt x="105587" y="31356"/>
                  </a:lnTo>
                  <a:lnTo>
                    <a:pt x="105587" y="65303"/>
                  </a:lnTo>
                  <a:lnTo>
                    <a:pt x="107010" y="72402"/>
                  </a:lnTo>
                  <a:lnTo>
                    <a:pt x="121094" y="72402"/>
                  </a:lnTo>
                  <a:lnTo>
                    <a:pt x="126238" y="69888"/>
                  </a:lnTo>
                  <a:lnTo>
                    <a:pt x="128778" y="68567"/>
                  </a:lnTo>
                  <a:close/>
                </a:path>
                <a:path w="891539" h="91440">
                  <a:moveTo>
                    <a:pt x="160312" y="45580"/>
                  </a:moveTo>
                  <a:lnTo>
                    <a:pt x="133502" y="45580"/>
                  </a:lnTo>
                  <a:lnTo>
                    <a:pt x="133502" y="51473"/>
                  </a:lnTo>
                  <a:lnTo>
                    <a:pt x="160312" y="51473"/>
                  </a:lnTo>
                  <a:lnTo>
                    <a:pt x="160312" y="45580"/>
                  </a:lnTo>
                  <a:close/>
                </a:path>
                <a:path w="891539" h="91440">
                  <a:moveTo>
                    <a:pt x="182549" y="25463"/>
                  </a:moveTo>
                  <a:lnTo>
                    <a:pt x="174967" y="25463"/>
                  </a:lnTo>
                  <a:lnTo>
                    <a:pt x="174967" y="71069"/>
                  </a:lnTo>
                  <a:lnTo>
                    <a:pt x="182549" y="71069"/>
                  </a:lnTo>
                  <a:lnTo>
                    <a:pt x="182549" y="25463"/>
                  </a:lnTo>
                  <a:close/>
                </a:path>
                <a:path w="891539" h="91440">
                  <a:moveTo>
                    <a:pt x="183375" y="4013"/>
                  </a:moveTo>
                  <a:lnTo>
                    <a:pt x="174358" y="4013"/>
                  </a:lnTo>
                  <a:lnTo>
                    <a:pt x="174358" y="13042"/>
                  </a:lnTo>
                  <a:lnTo>
                    <a:pt x="183375" y="13042"/>
                  </a:lnTo>
                  <a:lnTo>
                    <a:pt x="183375" y="4013"/>
                  </a:lnTo>
                  <a:close/>
                </a:path>
                <a:path w="891539" h="91440">
                  <a:moveTo>
                    <a:pt x="226593" y="1130"/>
                  </a:moveTo>
                  <a:lnTo>
                    <a:pt x="222237" y="0"/>
                  </a:lnTo>
                  <a:lnTo>
                    <a:pt x="208965" y="0"/>
                  </a:lnTo>
                  <a:lnTo>
                    <a:pt x="201676" y="7137"/>
                  </a:lnTo>
                  <a:lnTo>
                    <a:pt x="201676" y="25463"/>
                  </a:lnTo>
                  <a:lnTo>
                    <a:pt x="194183" y="25463"/>
                  </a:lnTo>
                  <a:lnTo>
                    <a:pt x="194183" y="31356"/>
                  </a:lnTo>
                  <a:lnTo>
                    <a:pt x="201676" y="31356"/>
                  </a:lnTo>
                  <a:lnTo>
                    <a:pt x="201676" y="71069"/>
                  </a:lnTo>
                  <a:lnTo>
                    <a:pt x="209257" y="71069"/>
                  </a:lnTo>
                  <a:lnTo>
                    <a:pt x="209257" y="31356"/>
                  </a:lnTo>
                  <a:lnTo>
                    <a:pt x="220408" y="31356"/>
                  </a:lnTo>
                  <a:lnTo>
                    <a:pt x="220408" y="25463"/>
                  </a:lnTo>
                  <a:lnTo>
                    <a:pt x="208965" y="25463"/>
                  </a:lnTo>
                  <a:lnTo>
                    <a:pt x="208965" y="6858"/>
                  </a:lnTo>
                  <a:lnTo>
                    <a:pt x="215747" y="6172"/>
                  </a:lnTo>
                  <a:lnTo>
                    <a:pt x="220408" y="6172"/>
                  </a:lnTo>
                  <a:lnTo>
                    <a:pt x="223139" y="6388"/>
                  </a:lnTo>
                  <a:lnTo>
                    <a:pt x="226593" y="7823"/>
                  </a:lnTo>
                  <a:lnTo>
                    <a:pt x="226593" y="1130"/>
                  </a:lnTo>
                  <a:close/>
                </a:path>
                <a:path w="891539" h="91440">
                  <a:moveTo>
                    <a:pt x="267055" y="25463"/>
                  </a:moveTo>
                  <a:lnTo>
                    <a:pt x="259156" y="25463"/>
                  </a:lnTo>
                  <a:lnTo>
                    <a:pt x="259156" y="63233"/>
                  </a:lnTo>
                  <a:lnTo>
                    <a:pt x="253479" y="66852"/>
                  </a:lnTo>
                  <a:lnTo>
                    <a:pt x="239814" y="66852"/>
                  </a:lnTo>
                  <a:lnTo>
                    <a:pt x="239102" y="64147"/>
                  </a:lnTo>
                  <a:lnTo>
                    <a:pt x="239102" y="25463"/>
                  </a:lnTo>
                  <a:lnTo>
                    <a:pt x="231203" y="25463"/>
                  </a:lnTo>
                  <a:lnTo>
                    <a:pt x="231203" y="67564"/>
                  </a:lnTo>
                  <a:lnTo>
                    <a:pt x="233527" y="72402"/>
                  </a:lnTo>
                  <a:lnTo>
                    <a:pt x="247294" y="72402"/>
                  </a:lnTo>
                  <a:lnTo>
                    <a:pt x="254508" y="70789"/>
                  </a:lnTo>
                  <a:lnTo>
                    <a:pt x="259448" y="66433"/>
                  </a:lnTo>
                  <a:lnTo>
                    <a:pt x="259448" y="71297"/>
                  </a:lnTo>
                  <a:lnTo>
                    <a:pt x="267055" y="71297"/>
                  </a:lnTo>
                  <a:lnTo>
                    <a:pt x="267055" y="25463"/>
                  </a:lnTo>
                  <a:close/>
                </a:path>
                <a:path w="891539" h="91440">
                  <a:moveTo>
                    <a:pt x="325005" y="48158"/>
                  </a:moveTo>
                  <a:lnTo>
                    <a:pt x="323850" y="39116"/>
                  </a:lnTo>
                  <a:lnTo>
                    <a:pt x="320598" y="31445"/>
                  </a:lnTo>
                  <a:lnTo>
                    <a:pt x="319824" y="30619"/>
                  </a:lnTo>
                  <a:lnTo>
                    <a:pt x="319417" y="30200"/>
                  </a:lnTo>
                  <a:lnTo>
                    <a:pt x="317106" y="27787"/>
                  </a:lnTo>
                  <a:lnTo>
                    <a:pt x="317106" y="38569"/>
                  </a:lnTo>
                  <a:lnTo>
                    <a:pt x="317106" y="58928"/>
                  </a:lnTo>
                  <a:lnTo>
                    <a:pt x="309918" y="66243"/>
                  </a:lnTo>
                  <a:lnTo>
                    <a:pt x="298373" y="66243"/>
                  </a:lnTo>
                  <a:lnTo>
                    <a:pt x="295656" y="64147"/>
                  </a:lnTo>
                  <a:lnTo>
                    <a:pt x="293611" y="61315"/>
                  </a:lnTo>
                  <a:lnTo>
                    <a:pt x="292608" y="59766"/>
                  </a:lnTo>
                  <a:lnTo>
                    <a:pt x="292608" y="36677"/>
                  </a:lnTo>
                  <a:lnTo>
                    <a:pt x="295033" y="33007"/>
                  </a:lnTo>
                  <a:lnTo>
                    <a:pt x="298970" y="30619"/>
                  </a:lnTo>
                  <a:lnTo>
                    <a:pt x="311023" y="30619"/>
                  </a:lnTo>
                  <a:lnTo>
                    <a:pt x="317106" y="38569"/>
                  </a:lnTo>
                  <a:lnTo>
                    <a:pt x="317106" y="27787"/>
                  </a:lnTo>
                  <a:lnTo>
                    <a:pt x="315531" y="26123"/>
                  </a:lnTo>
                  <a:lnTo>
                    <a:pt x="308914" y="24130"/>
                  </a:lnTo>
                  <a:lnTo>
                    <a:pt x="302831" y="24130"/>
                  </a:lnTo>
                  <a:lnTo>
                    <a:pt x="296964" y="26263"/>
                  </a:lnTo>
                  <a:lnTo>
                    <a:pt x="292303" y="30200"/>
                  </a:lnTo>
                  <a:lnTo>
                    <a:pt x="292303" y="25260"/>
                  </a:lnTo>
                  <a:lnTo>
                    <a:pt x="284708" y="25260"/>
                  </a:lnTo>
                  <a:lnTo>
                    <a:pt x="284708" y="91173"/>
                  </a:lnTo>
                  <a:lnTo>
                    <a:pt x="292608" y="91173"/>
                  </a:lnTo>
                  <a:lnTo>
                    <a:pt x="292608" y="66636"/>
                  </a:lnTo>
                  <a:lnTo>
                    <a:pt x="295757" y="69583"/>
                  </a:lnTo>
                  <a:lnTo>
                    <a:pt x="300189" y="72402"/>
                  </a:lnTo>
                  <a:lnTo>
                    <a:pt x="306273" y="72402"/>
                  </a:lnTo>
                  <a:lnTo>
                    <a:pt x="313347" y="70612"/>
                  </a:lnTo>
                  <a:lnTo>
                    <a:pt x="318084" y="66636"/>
                  </a:lnTo>
                  <a:lnTo>
                    <a:pt x="318566" y="66243"/>
                  </a:lnTo>
                  <a:lnTo>
                    <a:pt x="319316" y="65608"/>
                  </a:lnTo>
                  <a:lnTo>
                    <a:pt x="323456" y="57937"/>
                  </a:lnTo>
                  <a:lnTo>
                    <a:pt x="325005" y="48158"/>
                  </a:lnTo>
                  <a:close/>
                </a:path>
                <a:path w="891539" h="91440">
                  <a:moveTo>
                    <a:pt x="376580" y="1333"/>
                  </a:moveTo>
                  <a:lnTo>
                    <a:pt x="368998" y="1333"/>
                  </a:lnTo>
                  <a:lnTo>
                    <a:pt x="368998" y="30035"/>
                  </a:lnTo>
                  <a:lnTo>
                    <a:pt x="368681" y="29756"/>
                  </a:lnTo>
                  <a:lnTo>
                    <a:pt x="368681" y="36195"/>
                  </a:lnTo>
                  <a:lnTo>
                    <a:pt x="368579" y="60083"/>
                  </a:lnTo>
                  <a:lnTo>
                    <a:pt x="365353" y="63017"/>
                  </a:lnTo>
                  <a:lnTo>
                    <a:pt x="363004" y="65316"/>
                  </a:lnTo>
                  <a:lnTo>
                    <a:pt x="360502" y="66243"/>
                  </a:lnTo>
                  <a:lnTo>
                    <a:pt x="351574" y="66243"/>
                  </a:lnTo>
                  <a:lnTo>
                    <a:pt x="344170" y="61112"/>
                  </a:lnTo>
                  <a:lnTo>
                    <a:pt x="344170" y="34582"/>
                  </a:lnTo>
                  <a:lnTo>
                    <a:pt x="352882" y="30314"/>
                  </a:lnTo>
                  <a:lnTo>
                    <a:pt x="358863" y="30314"/>
                  </a:lnTo>
                  <a:lnTo>
                    <a:pt x="363423" y="30645"/>
                  </a:lnTo>
                  <a:lnTo>
                    <a:pt x="366471" y="32969"/>
                  </a:lnTo>
                  <a:lnTo>
                    <a:pt x="368681" y="36195"/>
                  </a:lnTo>
                  <a:lnTo>
                    <a:pt x="368681" y="29756"/>
                  </a:lnTo>
                  <a:lnTo>
                    <a:pt x="363613" y="25260"/>
                  </a:lnTo>
                  <a:lnTo>
                    <a:pt x="357962" y="24130"/>
                  </a:lnTo>
                  <a:lnTo>
                    <a:pt x="354215" y="24130"/>
                  </a:lnTo>
                  <a:lnTo>
                    <a:pt x="347179" y="25996"/>
                  </a:lnTo>
                  <a:lnTo>
                    <a:pt x="341477" y="31140"/>
                  </a:lnTo>
                  <a:lnTo>
                    <a:pt x="337667" y="38798"/>
                  </a:lnTo>
                  <a:lnTo>
                    <a:pt x="336270" y="48221"/>
                  </a:lnTo>
                  <a:lnTo>
                    <a:pt x="337642" y="57696"/>
                  </a:lnTo>
                  <a:lnTo>
                    <a:pt x="341388" y="65379"/>
                  </a:lnTo>
                  <a:lnTo>
                    <a:pt x="346925" y="70523"/>
                  </a:lnTo>
                  <a:lnTo>
                    <a:pt x="353707" y="72402"/>
                  </a:lnTo>
                  <a:lnTo>
                    <a:pt x="357035" y="72402"/>
                  </a:lnTo>
                  <a:lnTo>
                    <a:pt x="363004" y="71501"/>
                  </a:lnTo>
                  <a:lnTo>
                    <a:pt x="368452" y="66243"/>
                  </a:lnTo>
                  <a:lnTo>
                    <a:pt x="368681" y="66014"/>
                  </a:lnTo>
                  <a:lnTo>
                    <a:pt x="368681" y="71297"/>
                  </a:lnTo>
                  <a:lnTo>
                    <a:pt x="376580" y="70535"/>
                  </a:lnTo>
                  <a:lnTo>
                    <a:pt x="376580" y="66014"/>
                  </a:lnTo>
                  <a:lnTo>
                    <a:pt x="376580" y="30314"/>
                  </a:lnTo>
                  <a:lnTo>
                    <a:pt x="376580" y="30035"/>
                  </a:lnTo>
                  <a:lnTo>
                    <a:pt x="376580" y="1333"/>
                  </a:lnTo>
                  <a:close/>
                </a:path>
                <a:path w="891539" h="91440">
                  <a:moveTo>
                    <a:pt x="433527" y="48793"/>
                  </a:moveTo>
                  <a:lnTo>
                    <a:pt x="431761" y="39141"/>
                  </a:lnTo>
                  <a:lnTo>
                    <a:pt x="426961" y="31305"/>
                  </a:lnTo>
                  <a:lnTo>
                    <a:pt x="425627" y="30314"/>
                  </a:lnTo>
                  <a:lnTo>
                    <a:pt x="425627" y="35648"/>
                  </a:lnTo>
                  <a:lnTo>
                    <a:pt x="425627" y="59880"/>
                  </a:lnTo>
                  <a:lnTo>
                    <a:pt x="418757" y="65925"/>
                  </a:lnTo>
                  <a:lnTo>
                    <a:pt x="404253" y="65925"/>
                  </a:lnTo>
                  <a:lnTo>
                    <a:pt x="396963" y="60185"/>
                  </a:lnTo>
                  <a:lnTo>
                    <a:pt x="396963" y="35331"/>
                  </a:lnTo>
                  <a:lnTo>
                    <a:pt x="404672" y="30314"/>
                  </a:lnTo>
                  <a:lnTo>
                    <a:pt x="418338" y="30314"/>
                  </a:lnTo>
                  <a:lnTo>
                    <a:pt x="425627" y="35648"/>
                  </a:lnTo>
                  <a:lnTo>
                    <a:pt x="425627" y="30314"/>
                  </a:lnTo>
                  <a:lnTo>
                    <a:pt x="419912" y="26047"/>
                  </a:lnTo>
                  <a:lnTo>
                    <a:pt x="411365" y="24130"/>
                  </a:lnTo>
                  <a:lnTo>
                    <a:pt x="402615" y="26085"/>
                  </a:lnTo>
                  <a:lnTo>
                    <a:pt x="395541" y="31407"/>
                  </a:lnTo>
                  <a:lnTo>
                    <a:pt x="390804" y="39255"/>
                  </a:lnTo>
                  <a:lnTo>
                    <a:pt x="389064" y="48793"/>
                  </a:lnTo>
                  <a:lnTo>
                    <a:pt x="390867" y="58191"/>
                  </a:lnTo>
                  <a:lnTo>
                    <a:pt x="395719" y="65684"/>
                  </a:lnTo>
                  <a:lnTo>
                    <a:pt x="402793" y="70612"/>
                  </a:lnTo>
                  <a:lnTo>
                    <a:pt x="411264" y="72402"/>
                  </a:lnTo>
                  <a:lnTo>
                    <a:pt x="419862" y="70586"/>
                  </a:lnTo>
                  <a:lnTo>
                    <a:pt x="426491" y="65925"/>
                  </a:lnTo>
                  <a:lnTo>
                    <a:pt x="426948" y="65595"/>
                  </a:lnTo>
                  <a:lnTo>
                    <a:pt x="431761" y="58115"/>
                  </a:lnTo>
                  <a:lnTo>
                    <a:pt x="433527" y="48793"/>
                  </a:lnTo>
                  <a:close/>
                </a:path>
                <a:path w="891539" h="91440">
                  <a:moveTo>
                    <a:pt x="502640" y="25463"/>
                  </a:moveTo>
                  <a:lnTo>
                    <a:pt x="495236" y="25463"/>
                  </a:lnTo>
                  <a:lnTo>
                    <a:pt x="488772" y="47244"/>
                  </a:lnTo>
                  <a:lnTo>
                    <a:pt x="484619" y="61112"/>
                  </a:lnTo>
                  <a:lnTo>
                    <a:pt x="484111" y="65532"/>
                  </a:lnTo>
                  <a:lnTo>
                    <a:pt x="483590" y="62344"/>
                  </a:lnTo>
                  <a:lnTo>
                    <a:pt x="481076" y="53213"/>
                  </a:lnTo>
                  <a:lnTo>
                    <a:pt x="479336" y="47345"/>
                  </a:lnTo>
                  <a:lnTo>
                    <a:pt x="472757" y="25463"/>
                  </a:lnTo>
                  <a:lnTo>
                    <a:pt x="465670" y="25463"/>
                  </a:lnTo>
                  <a:lnTo>
                    <a:pt x="459892" y="44792"/>
                  </a:lnTo>
                  <a:lnTo>
                    <a:pt x="458787" y="48374"/>
                  </a:lnTo>
                  <a:lnTo>
                    <a:pt x="455345" y="60185"/>
                  </a:lnTo>
                  <a:lnTo>
                    <a:pt x="454952" y="65417"/>
                  </a:lnTo>
                  <a:lnTo>
                    <a:pt x="454342" y="60502"/>
                  </a:lnTo>
                  <a:lnTo>
                    <a:pt x="450989" y="48895"/>
                  </a:lnTo>
                  <a:lnTo>
                    <a:pt x="449376" y="43243"/>
                  </a:lnTo>
                  <a:lnTo>
                    <a:pt x="444093" y="25463"/>
                  </a:lnTo>
                  <a:lnTo>
                    <a:pt x="436410" y="25463"/>
                  </a:lnTo>
                  <a:lnTo>
                    <a:pt x="450278" y="71069"/>
                  </a:lnTo>
                  <a:lnTo>
                    <a:pt x="458279" y="71069"/>
                  </a:lnTo>
                  <a:lnTo>
                    <a:pt x="465963" y="45186"/>
                  </a:lnTo>
                  <a:lnTo>
                    <a:pt x="468820" y="35026"/>
                  </a:lnTo>
                  <a:lnTo>
                    <a:pt x="469112" y="31229"/>
                  </a:lnTo>
                  <a:lnTo>
                    <a:pt x="469430" y="34099"/>
                  </a:lnTo>
                  <a:lnTo>
                    <a:pt x="471144" y="41186"/>
                  </a:lnTo>
                  <a:lnTo>
                    <a:pt x="472465" y="45605"/>
                  </a:lnTo>
                  <a:lnTo>
                    <a:pt x="479869" y="71069"/>
                  </a:lnTo>
                  <a:lnTo>
                    <a:pt x="488772" y="71069"/>
                  </a:lnTo>
                  <a:lnTo>
                    <a:pt x="502640" y="25463"/>
                  </a:lnTo>
                  <a:close/>
                </a:path>
                <a:path w="891539" h="91440">
                  <a:moveTo>
                    <a:pt x="549846" y="33413"/>
                  </a:moveTo>
                  <a:lnTo>
                    <a:pt x="548322" y="24130"/>
                  </a:lnTo>
                  <a:lnTo>
                    <a:pt x="526859" y="24130"/>
                  </a:lnTo>
                  <a:lnTo>
                    <a:pt x="521893" y="31051"/>
                  </a:lnTo>
                  <a:lnTo>
                    <a:pt x="521284" y="31864"/>
                  </a:lnTo>
                  <a:lnTo>
                    <a:pt x="521284" y="24650"/>
                  </a:lnTo>
                  <a:lnTo>
                    <a:pt x="513994" y="24650"/>
                  </a:lnTo>
                  <a:lnTo>
                    <a:pt x="513994" y="71069"/>
                  </a:lnTo>
                  <a:lnTo>
                    <a:pt x="521893" y="71069"/>
                  </a:lnTo>
                  <a:lnTo>
                    <a:pt x="521893" y="38900"/>
                  </a:lnTo>
                  <a:lnTo>
                    <a:pt x="524433" y="30314"/>
                  </a:lnTo>
                  <a:lnTo>
                    <a:pt x="541845" y="30314"/>
                  </a:lnTo>
                  <a:lnTo>
                    <a:pt x="541947" y="37668"/>
                  </a:lnTo>
                  <a:lnTo>
                    <a:pt x="541947" y="71069"/>
                  </a:lnTo>
                  <a:lnTo>
                    <a:pt x="549846" y="71069"/>
                  </a:lnTo>
                  <a:lnTo>
                    <a:pt x="549846" y="33413"/>
                  </a:lnTo>
                  <a:close/>
                </a:path>
                <a:path w="891539" h="91440">
                  <a:moveTo>
                    <a:pt x="626732" y="79273"/>
                  </a:moveTo>
                  <a:lnTo>
                    <a:pt x="559206" y="79273"/>
                  </a:lnTo>
                  <a:lnTo>
                    <a:pt x="559206" y="87160"/>
                  </a:lnTo>
                  <a:lnTo>
                    <a:pt x="626732" y="87160"/>
                  </a:lnTo>
                  <a:lnTo>
                    <a:pt x="626732" y="79273"/>
                  </a:lnTo>
                  <a:close/>
                </a:path>
                <a:path w="891539" h="91440">
                  <a:moveTo>
                    <a:pt x="671322" y="65189"/>
                  </a:moveTo>
                  <a:lnTo>
                    <a:pt x="658660" y="65189"/>
                  </a:lnTo>
                  <a:lnTo>
                    <a:pt x="658660" y="2679"/>
                  </a:lnTo>
                  <a:lnTo>
                    <a:pt x="656628" y="2679"/>
                  </a:lnTo>
                  <a:lnTo>
                    <a:pt x="650659" y="8877"/>
                  </a:lnTo>
                  <a:lnTo>
                    <a:pt x="637400" y="9372"/>
                  </a:lnTo>
                  <a:lnTo>
                    <a:pt x="637400" y="15265"/>
                  </a:lnTo>
                  <a:lnTo>
                    <a:pt x="640727" y="15163"/>
                  </a:lnTo>
                  <a:lnTo>
                    <a:pt x="645591" y="14960"/>
                  </a:lnTo>
                  <a:lnTo>
                    <a:pt x="650659" y="12839"/>
                  </a:lnTo>
                  <a:lnTo>
                    <a:pt x="650659" y="65189"/>
                  </a:lnTo>
                  <a:lnTo>
                    <a:pt x="638009" y="65189"/>
                  </a:lnTo>
                  <a:lnTo>
                    <a:pt x="638009" y="71069"/>
                  </a:lnTo>
                  <a:lnTo>
                    <a:pt x="671322" y="71069"/>
                  </a:lnTo>
                  <a:lnTo>
                    <a:pt x="671322" y="65189"/>
                  </a:lnTo>
                  <a:close/>
                </a:path>
                <a:path w="891539" h="91440">
                  <a:moveTo>
                    <a:pt x="698385" y="62661"/>
                  </a:moveTo>
                  <a:lnTo>
                    <a:pt x="689978" y="62661"/>
                  </a:lnTo>
                  <a:lnTo>
                    <a:pt x="689978" y="71069"/>
                  </a:lnTo>
                  <a:lnTo>
                    <a:pt x="698385" y="71069"/>
                  </a:lnTo>
                  <a:lnTo>
                    <a:pt x="698385" y="62661"/>
                  </a:lnTo>
                  <a:close/>
                </a:path>
                <a:path w="891539" h="91440">
                  <a:moveTo>
                    <a:pt x="755154" y="49225"/>
                  </a:moveTo>
                  <a:lnTo>
                    <a:pt x="748398" y="8851"/>
                  </a:lnTo>
                  <a:lnTo>
                    <a:pt x="747255" y="6756"/>
                  </a:lnTo>
                  <a:lnTo>
                    <a:pt x="747255" y="24041"/>
                  </a:lnTo>
                  <a:lnTo>
                    <a:pt x="747255" y="50241"/>
                  </a:lnTo>
                  <a:lnTo>
                    <a:pt x="745439" y="56629"/>
                  </a:lnTo>
                  <a:lnTo>
                    <a:pt x="742823" y="65925"/>
                  </a:lnTo>
                  <a:lnTo>
                    <a:pt x="737438" y="67589"/>
                  </a:lnTo>
                  <a:lnTo>
                    <a:pt x="728929" y="67589"/>
                  </a:lnTo>
                  <a:lnTo>
                    <a:pt x="724776" y="63652"/>
                  </a:lnTo>
                  <a:lnTo>
                    <a:pt x="722655" y="55918"/>
                  </a:lnTo>
                  <a:lnTo>
                    <a:pt x="721131" y="50241"/>
                  </a:lnTo>
                  <a:lnTo>
                    <a:pt x="721017" y="24650"/>
                  </a:lnTo>
                  <a:lnTo>
                    <a:pt x="723366" y="17170"/>
                  </a:lnTo>
                  <a:lnTo>
                    <a:pt x="725881" y="8851"/>
                  </a:lnTo>
                  <a:lnTo>
                    <a:pt x="741997" y="8851"/>
                  </a:lnTo>
                  <a:lnTo>
                    <a:pt x="744639" y="16560"/>
                  </a:lnTo>
                  <a:lnTo>
                    <a:pt x="745337" y="18389"/>
                  </a:lnTo>
                  <a:lnTo>
                    <a:pt x="747255" y="24041"/>
                  </a:lnTo>
                  <a:lnTo>
                    <a:pt x="747255" y="6756"/>
                  </a:lnTo>
                  <a:lnTo>
                    <a:pt x="746366" y="5105"/>
                  </a:lnTo>
                  <a:lnTo>
                    <a:pt x="739355" y="2679"/>
                  </a:lnTo>
                  <a:lnTo>
                    <a:pt x="728230" y="2679"/>
                  </a:lnTo>
                  <a:lnTo>
                    <a:pt x="721131" y="5422"/>
                  </a:lnTo>
                  <a:lnTo>
                    <a:pt x="716978" y="14452"/>
                  </a:lnTo>
                  <a:lnTo>
                    <a:pt x="713651" y="21844"/>
                  </a:lnTo>
                  <a:lnTo>
                    <a:pt x="713130" y="30264"/>
                  </a:lnTo>
                  <a:lnTo>
                    <a:pt x="713130" y="46380"/>
                  </a:lnTo>
                  <a:lnTo>
                    <a:pt x="713536" y="53797"/>
                  </a:lnTo>
                  <a:lnTo>
                    <a:pt x="720623" y="71018"/>
                  </a:lnTo>
                  <a:lnTo>
                    <a:pt x="728319" y="73748"/>
                  </a:lnTo>
                  <a:lnTo>
                    <a:pt x="741502" y="73748"/>
                  </a:lnTo>
                  <a:lnTo>
                    <a:pt x="747864" y="69596"/>
                  </a:lnTo>
                  <a:lnTo>
                    <a:pt x="748792" y="67589"/>
                  </a:lnTo>
                  <a:lnTo>
                    <a:pt x="751116" y="62496"/>
                  </a:lnTo>
                  <a:lnTo>
                    <a:pt x="754151" y="55918"/>
                  </a:lnTo>
                  <a:lnTo>
                    <a:pt x="755154" y="49225"/>
                  </a:lnTo>
                  <a:close/>
                </a:path>
                <a:path w="891539" h="91440">
                  <a:moveTo>
                    <a:pt x="778891" y="62661"/>
                  </a:moveTo>
                  <a:lnTo>
                    <a:pt x="770483" y="62661"/>
                  </a:lnTo>
                  <a:lnTo>
                    <a:pt x="770483" y="71069"/>
                  </a:lnTo>
                  <a:lnTo>
                    <a:pt x="778891" y="71069"/>
                  </a:lnTo>
                  <a:lnTo>
                    <a:pt x="778891" y="62661"/>
                  </a:lnTo>
                  <a:close/>
                </a:path>
                <a:path w="891539" h="91440">
                  <a:moveTo>
                    <a:pt x="837984" y="47637"/>
                  </a:moveTo>
                  <a:lnTo>
                    <a:pt x="836764" y="38658"/>
                  </a:lnTo>
                  <a:lnTo>
                    <a:pt x="833361" y="31165"/>
                  </a:lnTo>
                  <a:lnTo>
                    <a:pt x="832497" y="30314"/>
                  </a:lnTo>
                  <a:lnTo>
                    <a:pt x="832218" y="30035"/>
                  </a:lnTo>
                  <a:lnTo>
                    <a:pt x="830097" y="27952"/>
                  </a:lnTo>
                  <a:lnTo>
                    <a:pt x="830097" y="34671"/>
                  </a:lnTo>
                  <a:lnTo>
                    <a:pt x="830097" y="61696"/>
                  </a:lnTo>
                  <a:lnTo>
                    <a:pt x="821588" y="66243"/>
                  </a:lnTo>
                  <a:lnTo>
                    <a:pt x="811466" y="66243"/>
                  </a:lnTo>
                  <a:lnTo>
                    <a:pt x="808139" y="64338"/>
                  </a:lnTo>
                  <a:lnTo>
                    <a:pt x="805599" y="59499"/>
                  </a:lnTo>
                  <a:lnTo>
                    <a:pt x="805599" y="36195"/>
                  </a:lnTo>
                  <a:lnTo>
                    <a:pt x="807212" y="33858"/>
                  </a:lnTo>
                  <a:lnTo>
                    <a:pt x="810856" y="30314"/>
                  </a:lnTo>
                  <a:lnTo>
                    <a:pt x="822401" y="30314"/>
                  </a:lnTo>
                  <a:lnTo>
                    <a:pt x="830097" y="34671"/>
                  </a:lnTo>
                  <a:lnTo>
                    <a:pt x="830097" y="27952"/>
                  </a:lnTo>
                  <a:lnTo>
                    <a:pt x="828167" y="26035"/>
                  </a:lnTo>
                  <a:lnTo>
                    <a:pt x="821588" y="24130"/>
                  </a:lnTo>
                  <a:lnTo>
                    <a:pt x="817651" y="24358"/>
                  </a:lnTo>
                  <a:lnTo>
                    <a:pt x="811364" y="25323"/>
                  </a:lnTo>
                  <a:lnTo>
                    <a:pt x="805281" y="30035"/>
                  </a:lnTo>
                  <a:lnTo>
                    <a:pt x="805281" y="1333"/>
                  </a:lnTo>
                  <a:lnTo>
                    <a:pt x="797699" y="1333"/>
                  </a:lnTo>
                  <a:lnTo>
                    <a:pt x="797699" y="70142"/>
                  </a:lnTo>
                  <a:lnTo>
                    <a:pt x="805599" y="71297"/>
                  </a:lnTo>
                  <a:lnTo>
                    <a:pt x="805599" y="66636"/>
                  </a:lnTo>
                  <a:lnTo>
                    <a:pt x="808024" y="68859"/>
                  </a:lnTo>
                  <a:lnTo>
                    <a:pt x="812393" y="72402"/>
                  </a:lnTo>
                  <a:lnTo>
                    <a:pt x="819150" y="72402"/>
                  </a:lnTo>
                  <a:lnTo>
                    <a:pt x="826376" y="70573"/>
                  </a:lnTo>
                  <a:lnTo>
                    <a:pt x="831037" y="66636"/>
                  </a:lnTo>
                  <a:lnTo>
                    <a:pt x="831507" y="66243"/>
                  </a:lnTo>
                  <a:lnTo>
                    <a:pt x="832370" y="65506"/>
                  </a:lnTo>
                  <a:lnTo>
                    <a:pt x="836472" y="57785"/>
                  </a:lnTo>
                  <a:lnTo>
                    <a:pt x="837984" y="48018"/>
                  </a:lnTo>
                  <a:lnTo>
                    <a:pt x="837984" y="47637"/>
                  </a:lnTo>
                  <a:close/>
                </a:path>
                <a:path w="891539" h="91440">
                  <a:moveTo>
                    <a:pt x="891387" y="47637"/>
                  </a:moveTo>
                  <a:lnTo>
                    <a:pt x="890168" y="38658"/>
                  </a:lnTo>
                  <a:lnTo>
                    <a:pt x="886764" y="31165"/>
                  </a:lnTo>
                  <a:lnTo>
                    <a:pt x="885901" y="30314"/>
                  </a:lnTo>
                  <a:lnTo>
                    <a:pt x="885621" y="30035"/>
                  </a:lnTo>
                  <a:lnTo>
                    <a:pt x="883488" y="27940"/>
                  </a:lnTo>
                  <a:lnTo>
                    <a:pt x="883488" y="34671"/>
                  </a:lnTo>
                  <a:lnTo>
                    <a:pt x="883488" y="61696"/>
                  </a:lnTo>
                  <a:lnTo>
                    <a:pt x="874991" y="66243"/>
                  </a:lnTo>
                  <a:lnTo>
                    <a:pt x="864870" y="66243"/>
                  </a:lnTo>
                  <a:lnTo>
                    <a:pt x="861542" y="64338"/>
                  </a:lnTo>
                  <a:lnTo>
                    <a:pt x="859002" y="59499"/>
                  </a:lnTo>
                  <a:lnTo>
                    <a:pt x="859002" y="36195"/>
                  </a:lnTo>
                  <a:lnTo>
                    <a:pt x="860615" y="33858"/>
                  </a:lnTo>
                  <a:lnTo>
                    <a:pt x="864260" y="30314"/>
                  </a:lnTo>
                  <a:lnTo>
                    <a:pt x="875804" y="30314"/>
                  </a:lnTo>
                  <a:lnTo>
                    <a:pt x="883488" y="34671"/>
                  </a:lnTo>
                  <a:lnTo>
                    <a:pt x="883488" y="27940"/>
                  </a:lnTo>
                  <a:lnTo>
                    <a:pt x="881570" y="26035"/>
                  </a:lnTo>
                  <a:lnTo>
                    <a:pt x="874991" y="24130"/>
                  </a:lnTo>
                  <a:lnTo>
                    <a:pt x="871042" y="24358"/>
                  </a:lnTo>
                  <a:lnTo>
                    <a:pt x="864755" y="25323"/>
                  </a:lnTo>
                  <a:lnTo>
                    <a:pt x="858685" y="30035"/>
                  </a:lnTo>
                  <a:lnTo>
                    <a:pt x="858685" y="1333"/>
                  </a:lnTo>
                  <a:lnTo>
                    <a:pt x="851103" y="1333"/>
                  </a:lnTo>
                  <a:lnTo>
                    <a:pt x="851103" y="70142"/>
                  </a:lnTo>
                  <a:lnTo>
                    <a:pt x="859002" y="71297"/>
                  </a:lnTo>
                  <a:lnTo>
                    <a:pt x="859002" y="66636"/>
                  </a:lnTo>
                  <a:lnTo>
                    <a:pt x="861441" y="68859"/>
                  </a:lnTo>
                  <a:lnTo>
                    <a:pt x="865784" y="72402"/>
                  </a:lnTo>
                  <a:lnTo>
                    <a:pt x="872553" y="72402"/>
                  </a:lnTo>
                  <a:lnTo>
                    <a:pt x="879779" y="70573"/>
                  </a:lnTo>
                  <a:lnTo>
                    <a:pt x="884428" y="66636"/>
                  </a:lnTo>
                  <a:lnTo>
                    <a:pt x="884910" y="66243"/>
                  </a:lnTo>
                  <a:lnTo>
                    <a:pt x="885774" y="65506"/>
                  </a:lnTo>
                  <a:lnTo>
                    <a:pt x="889876" y="57785"/>
                  </a:lnTo>
                  <a:lnTo>
                    <a:pt x="891387" y="48018"/>
                  </a:lnTo>
                  <a:lnTo>
                    <a:pt x="891387" y="4763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228715" y="1073202"/>
              <a:ext cx="1379220" cy="0"/>
            </a:xfrm>
            <a:custGeom>
              <a:avLst/>
              <a:gdLst/>
              <a:ahLst/>
              <a:cxnLst/>
              <a:rect l="l" t="t" r="r" b="b"/>
              <a:pathLst>
                <a:path w="1379220">
                  <a:moveTo>
                    <a:pt x="1378961" y="0"/>
                  </a:moveTo>
                  <a:lnTo>
                    <a:pt x="0" y="0"/>
                  </a:lnTo>
                </a:path>
              </a:pathLst>
            </a:custGeom>
            <a:ln w="16197">
              <a:solidFill>
                <a:srgbClr val="85858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159878" y="1024611"/>
              <a:ext cx="97187" cy="97187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92051" y="2369037"/>
              <a:ext cx="324485" cy="162560"/>
            </a:xfrm>
            <a:custGeom>
              <a:avLst/>
              <a:gdLst/>
              <a:ahLst/>
              <a:cxnLst/>
              <a:rect l="l" t="t" r="r" b="b"/>
              <a:pathLst>
                <a:path w="324484" h="162560">
                  <a:moveTo>
                    <a:pt x="323956" y="161979"/>
                  </a:moveTo>
                  <a:lnTo>
                    <a:pt x="0" y="161979"/>
                  </a:lnTo>
                  <a:lnTo>
                    <a:pt x="0" y="0"/>
                  </a:lnTo>
                  <a:lnTo>
                    <a:pt x="245103" y="0"/>
                  </a:lnTo>
                </a:path>
              </a:pathLst>
            </a:custGeom>
            <a:ln w="16197">
              <a:solidFill>
                <a:srgbClr val="858585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908810" y="2320447"/>
              <a:ext cx="97187" cy="9718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1" name="object 61"/>
          <p:cNvSpPr txBox="1">
            <a:spLocks noGrp="1"/>
          </p:cNvSpPr>
          <p:nvPr>
            <p:ph type="ftr" sz="quarter" idx="11"/>
          </p:nvPr>
        </p:nvSpPr>
        <p:spPr>
          <a:xfrm>
            <a:off x="273532" y="3143455"/>
            <a:ext cx="2518410" cy="82074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lang="en-US" spc="-5" dirty="0"/>
              <a:t>Remake by Mao Huynh</a:t>
            </a:r>
            <a:endParaRPr spc="-5" dirty="0">
              <a:latin typeface="Noto Sans Mono CJK JP Bold"/>
              <a:cs typeface="Noto Sans Mono CJK JP Bold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53BF72-F632-8E60-063C-F1924F115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60"/>
              </a:spcBef>
            </a:pPr>
            <a:fld id="{81D60167-4931-47E6-BA6A-407CBD079E47}" type="slidenum">
              <a:rPr lang="en-US" spc="-5" smtClean="0"/>
              <a:t>64</a:t>
            </a:fld>
            <a:r>
              <a:rPr lang="en-US" spc="-5"/>
              <a:t>/300</a:t>
            </a:r>
            <a:endParaRPr lang="en-US" spc="-5" dirty="0"/>
          </a:p>
        </p:txBody>
      </p:sp>
    </p:spTree>
  </p:cSld>
  <p:clrMapOvr>
    <a:masterClrMapping/>
  </p:clrMapOvr>
  <p:transition>
    <p:cut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355" y="0"/>
            <a:ext cx="46990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0" dirty="0"/>
              <a:t>Basics</a:t>
            </a:r>
            <a:endParaRPr sz="1400" dirty="0"/>
          </a:p>
        </p:txBody>
      </p:sp>
      <p:sp>
        <p:nvSpPr>
          <p:cNvPr id="29" name="object 29"/>
          <p:cNvSpPr txBox="1">
            <a:spLocks noGrp="1"/>
          </p:cNvSpPr>
          <p:nvPr>
            <p:ph type="ftr" sz="quarter" idx="11"/>
          </p:nvPr>
        </p:nvSpPr>
        <p:spPr>
          <a:xfrm>
            <a:off x="273532" y="3143455"/>
            <a:ext cx="2518410" cy="82074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lang="en-US" spc="-5" dirty="0"/>
              <a:t>Remake by Mao Huynh</a:t>
            </a:r>
            <a:endParaRPr spc="-5" dirty="0">
              <a:latin typeface="Noto Sans Mono CJK JP Bold"/>
              <a:cs typeface="Noto Sans Mono CJK JP Bold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21957" y="936279"/>
            <a:ext cx="5006340" cy="124777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214629" indent="-177165">
              <a:lnSpc>
                <a:spcPct val="100000"/>
              </a:lnSpc>
              <a:spcBef>
                <a:spcPts val="434"/>
              </a:spcBef>
              <a:buClr>
                <a:srgbClr val="F47F19"/>
              </a:buClr>
              <a:buFont typeface="MathJax_AMS"/>
              <a:buChar char="▶"/>
              <a:tabLst>
                <a:tab pos="215265" algn="l"/>
              </a:tabLst>
            </a:pPr>
            <a:r>
              <a:rPr sz="1100" spc="-5" dirty="0">
                <a:latin typeface="LM Sans 10"/>
                <a:cs typeface="LM Sans 10"/>
              </a:rPr>
              <a:t>Recipes </a:t>
            </a:r>
            <a:r>
              <a:rPr sz="1100" dirty="0">
                <a:latin typeface="LM Sans 10"/>
                <a:cs typeface="LM Sans 10"/>
              </a:rPr>
              <a:t>describe </a:t>
            </a:r>
            <a:r>
              <a:rPr sz="1100" spc="-20" dirty="0">
                <a:latin typeface="LM Sans 10"/>
                <a:cs typeface="LM Sans 10"/>
              </a:rPr>
              <a:t>how </a:t>
            </a:r>
            <a:r>
              <a:rPr sz="1100" spc="-5" dirty="0">
                <a:latin typeface="LM Sans 10"/>
                <a:cs typeface="LM Sans 10"/>
              </a:rPr>
              <a:t>to handle a given</a:t>
            </a:r>
            <a:r>
              <a:rPr sz="110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application.</a:t>
            </a:r>
            <a:endParaRPr sz="1100">
              <a:latin typeface="LM Sans 10"/>
              <a:cs typeface="LM Sans 10"/>
            </a:endParaRPr>
          </a:p>
          <a:p>
            <a:pPr marL="214629" marR="30480" indent="-177165">
              <a:lnSpc>
                <a:spcPct val="102600"/>
              </a:lnSpc>
              <a:spcBef>
                <a:spcPts val="300"/>
              </a:spcBef>
              <a:buClr>
                <a:srgbClr val="F47F19"/>
              </a:buClr>
              <a:buFont typeface="MathJax_AMS"/>
              <a:buChar char="▶"/>
              <a:tabLst>
                <a:tab pos="215265" algn="l"/>
              </a:tabLst>
            </a:pPr>
            <a:r>
              <a:rPr sz="1100" spc="-10" dirty="0">
                <a:latin typeface="LM Sans 10"/>
                <a:cs typeface="LM Sans 10"/>
              </a:rPr>
              <a:t>A </a:t>
            </a:r>
            <a:r>
              <a:rPr sz="1100" dirty="0">
                <a:latin typeface="LM Sans 10"/>
                <a:cs typeface="LM Sans 10"/>
              </a:rPr>
              <a:t>recipe </a:t>
            </a:r>
            <a:r>
              <a:rPr sz="1100" spc="-5" dirty="0">
                <a:latin typeface="LM Sans 10"/>
                <a:cs typeface="LM Sans 10"/>
              </a:rPr>
              <a:t>is a set of instructions to </a:t>
            </a:r>
            <a:r>
              <a:rPr sz="1100" dirty="0">
                <a:latin typeface="LM Sans 10"/>
                <a:cs typeface="LM Sans 10"/>
              </a:rPr>
              <a:t>describe </a:t>
            </a:r>
            <a:r>
              <a:rPr sz="1100" spc="-20" dirty="0">
                <a:latin typeface="LM Sans 10"/>
                <a:cs typeface="LM Sans 10"/>
              </a:rPr>
              <a:t>how </a:t>
            </a:r>
            <a:r>
              <a:rPr sz="1100" spc="-5" dirty="0">
                <a:latin typeface="LM Sans 10"/>
                <a:cs typeface="LM Sans 10"/>
              </a:rPr>
              <a:t>to retrieve, patch, compile, install  and generate </a:t>
            </a:r>
            <a:r>
              <a:rPr sz="1100" spc="-10" dirty="0">
                <a:latin typeface="LM Sans 10"/>
                <a:cs typeface="LM Sans 10"/>
              </a:rPr>
              <a:t>binary </a:t>
            </a:r>
            <a:r>
              <a:rPr sz="1100" spc="-5" dirty="0">
                <a:latin typeface="LM Sans 10"/>
                <a:cs typeface="LM Sans 10"/>
              </a:rPr>
              <a:t>packages </a:t>
            </a:r>
            <a:r>
              <a:rPr sz="1100" spc="-15" dirty="0">
                <a:latin typeface="LM Sans 10"/>
                <a:cs typeface="LM Sans 10"/>
              </a:rPr>
              <a:t>for </a:t>
            </a:r>
            <a:r>
              <a:rPr sz="1100" spc="-5" dirty="0">
                <a:latin typeface="LM Sans 10"/>
                <a:cs typeface="LM Sans 10"/>
              </a:rPr>
              <a:t>a given</a:t>
            </a:r>
            <a:r>
              <a:rPr sz="110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application.</a:t>
            </a:r>
            <a:endParaRPr sz="1100">
              <a:latin typeface="LM Sans 10"/>
              <a:cs typeface="LM Sans 10"/>
            </a:endParaRPr>
          </a:p>
          <a:p>
            <a:pPr marL="214629" indent="-177165">
              <a:lnSpc>
                <a:spcPct val="100000"/>
              </a:lnSpc>
              <a:spcBef>
                <a:spcPts val="330"/>
              </a:spcBef>
              <a:buClr>
                <a:srgbClr val="F47F19"/>
              </a:buClr>
              <a:buFont typeface="MathJax_AMS"/>
              <a:buChar char="▶"/>
              <a:tabLst>
                <a:tab pos="215265" algn="l"/>
              </a:tabLst>
            </a:pPr>
            <a:r>
              <a:rPr sz="1100" spc="-5" dirty="0">
                <a:latin typeface="LM Sans 10"/>
                <a:cs typeface="LM Sans 10"/>
              </a:rPr>
              <a:t>It also </a:t>
            </a:r>
            <a:r>
              <a:rPr sz="1100" spc="-10" dirty="0">
                <a:latin typeface="LM Sans 10"/>
                <a:cs typeface="LM Sans 10"/>
              </a:rPr>
              <a:t>defines </a:t>
            </a:r>
            <a:r>
              <a:rPr sz="1100" spc="-5" dirty="0">
                <a:latin typeface="LM Sans 10"/>
                <a:cs typeface="LM Sans 10"/>
              </a:rPr>
              <a:t>what build </a:t>
            </a:r>
            <a:r>
              <a:rPr sz="1100" spc="-20" dirty="0">
                <a:latin typeface="LM Sans 10"/>
                <a:cs typeface="LM Sans 10"/>
              </a:rPr>
              <a:t>or </a:t>
            </a:r>
            <a:r>
              <a:rPr sz="1100" spc="-5" dirty="0">
                <a:latin typeface="LM Sans 10"/>
                <a:cs typeface="LM Sans 10"/>
              </a:rPr>
              <a:t>runtime dependencies </a:t>
            </a:r>
            <a:r>
              <a:rPr sz="1100" spc="-15" dirty="0">
                <a:latin typeface="LM Sans 10"/>
                <a:cs typeface="LM Sans 10"/>
              </a:rPr>
              <a:t>are</a:t>
            </a:r>
            <a:r>
              <a:rPr sz="1100" spc="1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required.</a:t>
            </a:r>
            <a:endParaRPr sz="1100">
              <a:latin typeface="LM Sans 10"/>
              <a:cs typeface="LM Sans 10"/>
            </a:endParaRPr>
          </a:p>
          <a:p>
            <a:pPr marL="214629" indent="-177165">
              <a:lnSpc>
                <a:spcPct val="100000"/>
              </a:lnSpc>
              <a:spcBef>
                <a:spcPts val="335"/>
              </a:spcBef>
              <a:buClr>
                <a:srgbClr val="F47F19"/>
              </a:buClr>
              <a:buFont typeface="MathJax_AMS"/>
              <a:buChar char="▶"/>
              <a:tabLst>
                <a:tab pos="215265" algn="l"/>
              </a:tabLst>
            </a:pPr>
            <a:r>
              <a:rPr sz="1100" spc="-5" dirty="0">
                <a:latin typeface="LM Sans 10"/>
                <a:cs typeface="LM Sans 10"/>
              </a:rPr>
              <a:t>The </a:t>
            </a:r>
            <a:r>
              <a:rPr sz="1100" dirty="0">
                <a:latin typeface="LM Sans 10"/>
                <a:cs typeface="LM Sans 10"/>
              </a:rPr>
              <a:t>recipes </a:t>
            </a:r>
            <a:r>
              <a:rPr sz="1100" spc="-15" dirty="0">
                <a:latin typeface="LM Sans 10"/>
                <a:cs typeface="LM Sans 10"/>
              </a:rPr>
              <a:t>are </a:t>
            </a:r>
            <a:r>
              <a:rPr sz="1100" spc="-10" dirty="0">
                <a:latin typeface="LM Sans 10"/>
                <a:cs typeface="LM Sans 10"/>
              </a:rPr>
              <a:t>parsed </a:t>
            </a:r>
            <a:r>
              <a:rPr sz="1100" spc="-20" dirty="0">
                <a:latin typeface="LM Sans 10"/>
                <a:cs typeface="LM Sans 10"/>
              </a:rPr>
              <a:t>by </a:t>
            </a:r>
            <a:r>
              <a:rPr sz="1100" spc="-5" dirty="0">
                <a:latin typeface="LM Sans 10"/>
                <a:cs typeface="LM Sans 10"/>
              </a:rPr>
              <a:t>the </a:t>
            </a:r>
            <a:r>
              <a:rPr sz="1100" spc="-10" dirty="0">
                <a:latin typeface="LM Sans 10"/>
                <a:cs typeface="LM Sans 10"/>
              </a:rPr>
              <a:t>BitBake </a:t>
            </a:r>
            <a:r>
              <a:rPr sz="1100" spc="-5" dirty="0">
                <a:latin typeface="LM Sans 10"/>
                <a:cs typeface="LM Sans 10"/>
              </a:rPr>
              <a:t>build</a:t>
            </a:r>
            <a:r>
              <a:rPr sz="1100" spc="1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engine.</a:t>
            </a:r>
            <a:endParaRPr sz="1100">
              <a:latin typeface="LM Sans 10"/>
              <a:cs typeface="LM Sans 10"/>
            </a:endParaRPr>
          </a:p>
          <a:p>
            <a:pPr marL="214629" indent="-177165">
              <a:lnSpc>
                <a:spcPct val="100000"/>
              </a:lnSpc>
              <a:spcBef>
                <a:spcPts val="335"/>
              </a:spcBef>
              <a:buClr>
                <a:srgbClr val="F47F19"/>
              </a:buClr>
              <a:buFont typeface="MathJax_AMS"/>
              <a:buChar char="▶"/>
              <a:tabLst>
                <a:tab pos="215265" algn="l"/>
              </a:tabLst>
            </a:pPr>
            <a:r>
              <a:rPr sz="1100" spc="-5" dirty="0">
                <a:latin typeface="LM Sans 10"/>
                <a:cs typeface="LM Sans 10"/>
              </a:rPr>
              <a:t>The </a:t>
            </a:r>
            <a:r>
              <a:rPr sz="1100" spc="-10" dirty="0">
                <a:latin typeface="LM Sans 10"/>
                <a:cs typeface="LM Sans 10"/>
              </a:rPr>
              <a:t>format </a:t>
            </a:r>
            <a:r>
              <a:rPr sz="1100" spc="-5" dirty="0">
                <a:latin typeface="LM Sans 10"/>
                <a:cs typeface="LM Sans 10"/>
              </a:rPr>
              <a:t>of a </a:t>
            </a:r>
            <a:r>
              <a:rPr sz="1100" dirty="0">
                <a:latin typeface="LM Sans 10"/>
                <a:cs typeface="LM Sans 10"/>
              </a:rPr>
              <a:t>recipe </a:t>
            </a:r>
            <a:r>
              <a:rPr sz="1100" spc="-10" dirty="0">
                <a:latin typeface="LM Sans 10"/>
                <a:cs typeface="LM Sans 10"/>
              </a:rPr>
              <a:t>file name </a:t>
            </a:r>
            <a:r>
              <a:rPr sz="1100" spc="-5" dirty="0">
                <a:latin typeface="LM Sans 10"/>
                <a:cs typeface="LM Sans 10"/>
              </a:rPr>
              <a:t>is</a:t>
            </a:r>
            <a:r>
              <a:rPr sz="1100" spc="25" dirty="0">
                <a:latin typeface="LM Sans 10"/>
                <a:cs typeface="LM Sans 10"/>
              </a:rPr>
              <a:t> </a:t>
            </a:r>
            <a:r>
              <a:rPr sz="1100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&lt;application-name&gt;_&lt;version&gt;.bb</a:t>
            </a:r>
            <a:endParaRPr sz="1100">
              <a:latin typeface="Noto Sans Mono CJK JP Bold"/>
              <a:cs typeface="Noto Sans Mono CJK JP Bold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DA13BBD-EF3F-A63A-BE8E-CEF2B5325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60"/>
              </a:spcBef>
            </a:pPr>
            <a:fld id="{81D60167-4931-47E6-BA6A-407CBD079E47}" type="slidenum">
              <a:rPr lang="en-US" spc="-5" smtClean="0"/>
              <a:t>65</a:t>
            </a:fld>
            <a:r>
              <a:rPr lang="en-US" spc="-5"/>
              <a:t>/300</a:t>
            </a:r>
            <a:endParaRPr lang="en-US" spc="-5" dirty="0"/>
          </a:p>
        </p:txBody>
      </p:sp>
    </p:spTree>
  </p:cSld>
  <p:clrMapOvr>
    <a:masterClrMapping/>
  </p:clrMapOvr>
  <p:transition>
    <p:cut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962" y="28051"/>
            <a:ext cx="1865426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5" dirty="0"/>
              <a:t>Content </a:t>
            </a:r>
            <a:r>
              <a:rPr sz="1400" spc="10" dirty="0"/>
              <a:t>of </a:t>
            </a:r>
            <a:r>
              <a:rPr sz="1400" spc="15" dirty="0"/>
              <a:t>a</a:t>
            </a:r>
            <a:r>
              <a:rPr sz="1400" spc="-60" dirty="0"/>
              <a:t> </a:t>
            </a:r>
            <a:r>
              <a:rPr sz="1400" spc="15" dirty="0"/>
              <a:t>recipe</a:t>
            </a:r>
            <a:endParaRPr sz="1400" dirty="0"/>
          </a:p>
        </p:txBody>
      </p:sp>
      <p:sp>
        <p:nvSpPr>
          <p:cNvPr id="29" name="object 29"/>
          <p:cNvSpPr txBox="1">
            <a:spLocks noGrp="1"/>
          </p:cNvSpPr>
          <p:nvPr>
            <p:ph type="ftr" sz="quarter" idx="11"/>
          </p:nvPr>
        </p:nvSpPr>
        <p:spPr>
          <a:xfrm>
            <a:off x="273532" y="3143455"/>
            <a:ext cx="2518410" cy="82074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lang="en-US" spc="-5" dirty="0"/>
              <a:t>Remake by Mao Huynh</a:t>
            </a:r>
            <a:endParaRPr spc="-5" dirty="0">
              <a:latin typeface="Noto Sans Mono CJK JP Bold"/>
              <a:cs typeface="Noto Sans Mono CJK JP Bold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21957" y="996402"/>
            <a:ext cx="4914265" cy="116649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14629" marR="127635" indent="-177165">
              <a:lnSpc>
                <a:spcPct val="102600"/>
              </a:lnSpc>
              <a:spcBef>
                <a:spcPts val="55"/>
              </a:spcBef>
              <a:buClr>
                <a:srgbClr val="F47F19"/>
              </a:buClr>
              <a:buFont typeface="MathJax_AMS"/>
              <a:buChar char="▶"/>
              <a:tabLst>
                <a:tab pos="215265" algn="l"/>
              </a:tabLst>
            </a:pPr>
            <a:r>
              <a:rPr sz="1100" spc="-10" dirty="0">
                <a:latin typeface="LM Sans 10"/>
                <a:cs typeface="LM Sans 10"/>
              </a:rPr>
              <a:t>A </a:t>
            </a:r>
            <a:r>
              <a:rPr sz="1100" dirty="0">
                <a:latin typeface="LM Sans 10"/>
                <a:cs typeface="LM Sans 10"/>
              </a:rPr>
              <a:t>recipe </a:t>
            </a:r>
            <a:r>
              <a:rPr sz="1100" spc="-5" dirty="0">
                <a:latin typeface="LM Sans 10"/>
                <a:cs typeface="LM Sans 10"/>
              </a:rPr>
              <a:t>contains configuration </a:t>
            </a:r>
            <a:r>
              <a:rPr sz="1100" spc="-10" dirty="0">
                <a:latin typeface="LM Sans 10"/>
                <a:cs typeface="LM Sans 10"/>
              </a:rPr>
              <a:t>variables: </a:t>
            </a:r>
            <a:r>
              <a:rPr sz="1100" spc="-5" dirty="0">
                <a:latin typeface="LM Sans 10"/>
                <a:cs typeface="LM Sans 10"/>
              </a:rPr>
              <a:t>name, license, dependencies, path to  retrieve the source</a:t>
            </a:r>
            <a:r>
              <a:rPr sz="1100" spc="-10" dirty="0">
                <a:latin typeface="LM Sans 10"/>
                <a:cs typeface="LM Sans 10"/>
              </a:rPr>
              <a:t> </a:t>
            </a:r>
            <a:r>
              <a:rPr sz="1100" dirty="0">
                <a:latin typeface="LM Sans 10"/>
                <a:cs typeface="LM Sans 10"/>
              </a:rPr>
              <a:t>code…</a:t>
            </a:r>
            <a:endParaRPr sz="1100">
              <a:latin typeface="LM Sans 10"/>
              <a:cs typeface="LM Sans 10"/>
            </a:endParaRPr>
          </a:p>
          <a:p>
            <a:pPr marL="214629" marR="30480" indent="-177165">
              <a:lnSpc>
                <a:spcPct val="102699"/>
              </a:lnSpc>
              <a:spcBef>
                <a:spcPts val="300"/>
              </a:spcBef>
              <a:buClr>
                <a:srgbClr val="F47F19"/>
              </a:buClr>
              <a:buFont typeface="MathJax_AMS"/>
              <a:buChar char="▶"/>
              <a:tabLst>
                <a:tab pos="215265" algn="l"/>
              </a:tabLst>
            </a:pPr>
            <a:r>
              <a:rPr sz="1100" spc="-5" dirty="0">
                <a:latin typeface="LM Sans 10"/>
                <a:cs typeface="LM Sans 10"/>
              </a:rPr>
              <a:t>It also contains functions that can </a:t>
            </a:r>
            <a:r>
              <a:rPr sz="1100" spc="10" dirty="0">
                <a:latin typeface="LM Sans 10"/>
                <a:cs typeface="LM Sans 10"/>
              </a:rPr>
              <a:t>be </a:t>
            </a:r>
            <a:r>
              <a:rPr sz="1100" spc="-5" dirty="0">
                <a:latin typeface="LM Sans 10"/>
                <a:cs typeface="LM Sans 10"/>
              </a:rPr>
              <a:t>run (fetch, configure, compile…) which</a:t>
            </a:r>
            <a:r>
              <a:rPr sz="1100" spc="-55" dirty="0">
                <a:latin typeface="LM Sans 10"/>
                <a:cs typeface="LM Sans 10"/>
              </a:rPr>
              <a:t> </a:t>
            </a:r>
            <a:r>
              <a:rPr sz="1100" spc="-15" dirty="0">
                <a:latin typeface="LM Sans 10"/>
                <a:cs typeface="LM Sans 10"/>
              </a:rPr>
              <a:t>are  </a:t>
            </a:r>
            <a:r>
              <a:rPr sz="1100" spc="-5" dirty="0">
                <a:latin typeface="LM Sans 10"/>
                <a:cs typeface="LM Sans 10"/>
              </a:rPr>
              <a:t>called</a:t>
            </a:r>
            <a:r>
              <a:rPr sz="1100" spc="-10" dirty="0">
                <a:latin typeface="LM Sans 10"/>
                <a:cs typeface="LM Sans 10"/>
              </a:rPr>
              <a:t> </a:t>
            </a:r>
            <a:r>
              <a:rPr sz="1100" b="1" spc="-5" dirty="0">
                <a:latin typeface="LM Sans 10"/>
                <a:cs typeface="LM Sans 10"/>
              </a:rPr>
              <a:t>tasks</a:t>
            </a:r>
            <a:r>
              <a:rPr sz="1100" spc="-5" dirty="0">
                <a:latin typeface="LM Sans 10"/>
                <a:cs typeface="LM Sans 10"/>
              </a:rPr>
              <a:t>.</a:t>
            </a:r>
            <a:endParaRPr sz="1100">
              <a:latin typeface="LM Sans 10"/>
              <a:cs typeface="LM Sans 10"/>
            </a:endParaRPr>
          </a:p>
          <a:p>
            <a:pPr marL="214629" indent="-177165">
              <a:lnSpc>
                <a:spcPct val="100000"/>
              </a:lnSpc>
              <a:spcBef>
                <a:spcPts val="330"/>
              </a:spcBef>
              <a:buClr>
                <a:srgbClr val="F47F19"/>
              </a:buClr>
              <a:buFont typeface="MathJax_AMS"/>
              <a:buChar char="▶"/>
              <a:tabLst>
                <a:tab pos="215265" algn="l"/>
              </a:tabLst>
            </a:pPr>
            <a:r>
              <a:rPr sz="1100" spc="-25" dirty="0">
                <a:latin typeface="LM Sans 10"/>
                <a:cs typeface="LM Sans 10"/>
              </a:rPr>
              <a:t>Tasks </a:t>
            </a:r>
            <a:r>
              <a:rPr sz="1100" spc="-10" dirty="0">
                <a:latin typeface="LM Sans 10"/>
                <a:cs typeface="LM Sans 10"/>
              </a:rPr>
              <a:t>provide </a:t>
            </a:r>
            <a:r>
              <a:rPr sz="1100" spc="-5" dirty="0">
                <a:latin typeface="LM Sans 10"/>
                <a:cs typeface="LM Sans 10"/>
              </a:rPr>
              <a:t>a set of actions to</a:t>
            </a:r>
            <a:r>
              <a:rPr sz="1100" spc="1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perform.</a:t>
            </a:r>
            <a:endParaRPr sz="1100">
              <a:latin typeface="LM Sans 10"/>
              <a:cs typeface="LM Sans 10"/>
            </a:endParaRPr>
          </a:p>
          <a:p>
            <a:pPr marL="214629" indent="-177165">
              <a:lnSpc>
                <a:spcPct val="100000"/>
              </a:lnSpc>
              <a:spcBef>
                <a:spcPts val="335"/>
              </a:spcBef>
              <a:buClr>
                <a:srgbClr val="F47F19"/>
              </a:buClr>
              <a:buFont typeface="MathJax_AMS"/>
              <a:buChar char="▶"/>
              <a:tabLst>
                <a:tab pos="215265" algn="l"/>
              </a:tabLst>
            </a:pPr>
            <a:r>
              <a:rPr sz="1100" spc="-5" dirty="0">
                <a:latin typeface="LM Sans 10"/>
                <a:cs typeface="LM Sans 10"/>
              </a:rPr>
              <a:t>Remember the </a:t>
            </a:r>
            <a:r>
              <a:rPr sz="11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bitbake </a:t>
            </a:r>
            <a:r>
              <a:rPr sz="1100" spc="1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-c </a:t>
            </a:r>
            <a:r>
              <a:rPr sz="1100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&lt;task&gt; &lt;target&gt;</a:t>
            </a:r>
            <a:r>
              <a:rPr sz="1100" spc="-114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command?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541407E-681E-2318-99BE-064A856B6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60"/>
              </a:spcBef>
            </a:pPr>
            <a:fld id="{81D60167-4931-47E6-BA6A-407CBD079E47}" type="slidenum">
              <a:rPr lang="en-US" spc="-5" smtClean="0"/>
              <a:t>66</a:t>
            </a:fld>
            <a:r>
              <a:rPr lang="en-US" spc="-5"/>
              <a:t>/300</a:t>
            </a:r>
            <a:endParaRPr lang="en-US" spc="-5" dirty="0"/>
          </a:p>
        </p:txBody>
      </p:sp>
    </p:spTree>
  </p:cSld>
  <p:clrMapOvr>
    <a:masterClrMapping/>
  </p:clrMapOvr>
  <p:transition>
    <p:cut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28051"/>
            <a:ext cx="1825282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20" dirty="0"/>
              <a:t>Common</a:t>
            </a:r>
            <a:r>
              <a:rPr sz="1400" spc="-45" dirty="0"/>
              <a:t> </a:t>
            </a:r>
            <a:r>
              <a:rPr sz="1400" spc="5" dirty="0"/>
              <a:t>variables</a:t>
            </a:r>
            <a:endParaRPr sz="1400" dirty="0"/>
          </a:p>
        </p:txBody>
      </p:sp>
      <p:sp>
        <p:nvSpPr>
          <p:cNvPr id="29" name="object 29"/>
          <p:cNvSpPr txBox="1">
            <a:spLocks noGrp="1"/>
          </p:cNvSpPr>
          <p:nvPr>
            <p:ph type="ftr" sz="quarter" idx="11"/>
          </p:nvPr>
        </p:nvSpPr>
        <p:spPr>
          <a:xfrm>
            <a:off x="273532" y="3143455"/>
            <a:ext cx="2518410" cy="82074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lang="en-US" spc="-5" dirty="0"/>
              <a:t>Remake by Mao Huynh</a:t>
            </a:r>
            <a:endParaRPr spc="-5" dirty="0">
              <a:latin typeface="Noto Sans Mono CJK JP Bold"/>
              <a:cs typeface="Noto Sans Mono CJK JP Bold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96557" y="641741"/>
            <a:ext cx="4839335" cy="2007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73430" marR="55880" indent="-710565">
              <a:lnSpc>
                <a:spcPct val="117700"/>
              </a:lnSpc>
              <a:spcBef>
                <a:spcPts val="100"/>
              </a:spcBef>
            </a:pPr>
            <a:r>
              <a:rPr sz="1650" spc="-15" baseline="5050" dirty="0">
                <a:solidFill>
                  <a:srgbClr val="F47F19"/>
                </a:solidFill>
                <a:latin typeface="MathJax_AMS"/>
                <a:cs typeface="MathJax_AMS"/>
              </a:rPr>
              <a:t>▶ </a:t>
            </a:r>
            <a:r>
              <a:rPr sz="1100" spc="-55" dirty="0">
                <a:latin typeface="LM Sans 10"/>
                <a:cs typeface="LM Sans 10"/>
              </a:rPr>
              <a:t>To </a:t>
            </a:r>
            <a:r>
              <a:rPr sz="1100" spc="-15" dirty="0">
                <a:latin typeface="LM Sans 10"/>
                <a:cs typeface="LM Sans 10"/>
              </a:rPr>
              <a:t>make </a:t>
            </a:r>
            <a:r>
              <a:rPr sz="1100" spc="-5" dirty="0">
                <a:latin typeface="LM Sans 10"/>
                <a:cs typeface="LM Sans 10"/>
              </a:rPr>
              <a:t>it easier to write a </a:t>
            </a:r>
            <a:r>
              <a:rPr sz="1100" dirty="0">
                <a:latin typeface="LM Sans 10"/>
                <a:cs typeface="LM Sans 10"/>
              </a:rPr>
              <a:t>recipe, </a:t>
            </a:r>
            <a:r>
              <a:rPr sz="1100" spc="-5" dirty="0">
                <a:latin typeface="LM Sans 10"/>
                <a:cs typeface="LM Sans 10"/>
              </a:rPr>
              <a:t>some </a:t>
            </a:r>
            <a:r>
              <a:rPr sz="1100" spc="-10" dirty="0">
                <a:latin typeface="LM Sans 10"/>
                <a:cs typeface="LM Sans 10"/>
              </a:rPr>
              <a:t>variables </a:t>
            </a:r>
            <a:r>
              <a:rPr sz="1100" spc="-15" dirty="0">
                <a:latin typeface="LM Sans 10"/>
                <a:cs typeface="LM Sans 10"/>
              </a:rPr>
              <a:t>are </a:t>
            </a:r>
            <a:r>
              <a:rPr sz="1100" spc="-5" dirty="0">
                <a:latin typeface="LM Sans 10"/>
                <a:cs typeface="LM Sans 10"/>
              </a:rPr>
              <a:t>automatically available: </a:t>
            </a:r>
            <a:r>
              <a:rPr sz="1100" spc="-5" dirty="0">
                <a:solidFill>
                  <a:srgbClr val="3333B2"/>
                </a:solidFill>
                <a:latin typeface="LM Sans 10"/>
                <a:cs typeface="LM Sans 10"/>
              </a:rPr>
              <a:t> </a:t>
            </a:r>
            <a:r>
              <a:rPr sz="1100" spc="-10" dirty="0">
                <a:solidFill>
                  <a:srgbClr val="3333B2"/>
                </a:solidFill>
                <a:latin typeface="LM Sans 10"/>
                <a:cs typeface="LM Sans 10"/>
              </a:rPr>
              <a:t>PN </a:t>
            </a:r>
            <a:r>
              <a:rPr sz="1100" spc="-5" dirty="0">
                <a:latin typeface="LM Sans 10"/>
                <a:cs typeface="LM Sans 10"/>
              </a:rPr>
              <a:t>package name, as specified in the </a:t>
            </a:r>
            <a:r>
              <a:rPr sz="1100" dirty="0">
                <a:latin typeface="LM Sans 10"/>
                <a:cs typeface="LM Sans 10"/>
              </a:rPr>
              <a:t>recipe </a:t>
            </a:r>
            <a:r>
              <a:rPr sz="1100" spc="-10" dirty="0">
                <a:latin typeface="LM Sans 10"/>
                <a:cs typeface="LM Sans 10"/>
              </a:rPr>
              <a:t>file</a:t>
            </a:r>
            <a:r>
              <a:rPr sz="1100" spc="-185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name</a:t>
            </a:r>
            <a:endParaRPr sz="1100">
              <a:latin typeface="LM Sans 10"/>
              <a:cs typeface="LM Sans 10"/>
            </a:endParaRPr>
          </a:p>
          <a:p>
            <a:pPr marL="681355">
              <a:lnSpc>
                <a:spcPct val="100000"/>
              </a:lnSpc>
              <a:spcBef>
                <a:spcPts val="35"/>
              </a:spcBef>
            </a:pPr>
            <a:r>
              <a:rPr sz="1100" spc="-10" dirty="0">
                <a:solidFill>
                  <a:srgbClr val="3333B2"/>
                </a:solidFill>
                <a:latin typeface="LM Sans 10"/>
                <a:cs typeface="LM Sans 10"/>
              </a:rPr>
              <a:t>BPN </a:t>
            </a:r>
            <a:r>
              <a:rPr sz="11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PN </a:t>
            </a:r>
            <a:r>
              <a:rPr sz="1100" spc="-5" dirty="0">
                <a:latin typeface="LM Sans 10"/>
                <a:cs typeface="LM Sans 10"/>
              </a:rPr>
              <a:t>with </a:t>
            </a:r>
            <a:r>
              <a:rPr sz="1100" spc="-10" dirty="0">
                <a:latin typeface="LM Sans 10"/>
                <a:cs typeface="LM Sans 10"/>
              </a:rPr>
              <a:t>prefixes </a:t>
            </a:r>
            <a:r>
              <a:rPr sz="1100" spc="-5" dirty="0">
                <a:latin typeface="LM Sans 10"/>
                <a:cs typeface="LM Sans 10"/>
              </a:rPr>
              <a:t>and </a:t>
            </a:r>
            <a:r>
              <a:rPr sz="1100" spc="-10" dirty="0">
                <a:latin typeface="LM Sans 10"/>
                <a:cs typeface="LM Sans 10"/>
              </a:rPr>
              <a:t>suffixes </a:t>
            </a:r>
            <a:r>
              <a:rPr sz="1100" spc="-5" dirty="0">
                <a:latin typeface="LM Sans 10"/>
                <a:cs typeface="LM Sans 10"/>
              </a:rPr>
              <a:t>removed such as </a:t>
            </a:r>
            <a:r>
              <a:rPr sz="11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nativesdk-</a:t>
            </a:r>
            <a:r>
              <a:rPr sz="1100" spc="-5" dirty="0">
                <a:latin typeface="LM Sans 10"/>
                <a:cs typeface="LM Sans 10"/>
              </a:rPr>
              <a:t>,</a:t>
            </a:r>
            <a:r>
              <a:rPr sz="1100" spc="5" dirty="0">
                <a:latin typeface="LM Sans 10"/>
                <a:cs typeface="LM Sans 10"/>
              </a:rPr>
              <a:t> </a:t>
            </a:r>
            <a:r>
              <a:rPr sz="1100" spc="-20" dirty="0">
                <a:latin typeface="LM Sans 10"/>
                <a:cs typeface="LM Sans 10"/>
              </a:rPr>
              <a:t>or</a:t>
            </a:r>
            <a:endParaRPr sz="1100">
              <a:latin typeface="LM Sans 10"/>
              <a:cs typeface="LM Sans 10"/>
            </a:endParaRPr>
          </a:p>
          <a:p>
            <a:pPr marL="1029335">
              <a:lnSpc>
                <a:spcPct val="100000"/>
              </a:lnSpc>
              <a:spcBef>
                <a:spcPts val="35"/>
              </a:spcBef>
            </a:pPr>
            <a:r>
              <a:rPr sz="1100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-native</a:t>
            </a:r>
            <a:endParaRPr sz="1100">
              <a:latin typeface="Noto Sans Mono CJK JP Bold"/>
              <a:cs typeface="Noto Sans Mono CJK JP Bold"/>
            </a:endParaRPr>
          </a:p>
          <a:p>
            <a:pPr marL="782320" marR="809625" indent="-3175">
              <a:lnSpc>
                <a:spcPct val="102600"/>
              </a:lnSpc>
            </a:pPr>
            <a:r>
              <a:rPr sz="1100" spc="-10" dirty="0">
                <a:solidFill>
                  <a:srgbClr val="3333B2"/>
                </a:solidFill>
                <a:latin typeface="LM Sans 10"/>
                <a:cs typeface="LM Sans 10"/>
              </a:rPr>
              <a:t>PV </a:t>
            </a:r>
            <a:r>
              <a:rPr sz="1100" spc="-5" dirty="0">
                <a:latin typeface="LM Sans 10"/>
                <a:cs typeface="LM Sans 10"/>
              </a:rPr>
              <a:t>package version, as specified in the </a:t>
            </a:r>
            <a:r>
              <a:rPr sz="1100" dirty="0">
                <a:latin typeface="LM Sans 10"/>
                <a:cs typeface="LM Sans 10"/>
              </a:rPr>
              <a:t>recipe </a:t>
            </a:r>
            <a:r>
              <a:rPr sz="1100" spc="-10" dirty="0">
                <a:latin typeface="LM Sans 10"/>
                <a:cs typeface="LM Sans 10"/>
              </a:rPr>
              <a:t>file name  </a:t>
            </a:r>
            <a:r>
              <a:rPr sz="1100" spc="-10" dirty="0">
                <a:solidFill>
                  <a:srgbClr val="3333B2"/>
                </a:solidFill>
                <a:latin typeface="LM Sans 10"/>
                <a:cs typeface="LM Sans 10"/>
              </a:rPr>
              <a:t>PR </a:t>
            </a:r>
            <a:r>
              <a:rPr sz="1100" spc="-5" dirty="0">
                <a:latin typeface="LM Sans 10"/>
                <a:cs typeface="LM Sans 10"/>
              </a:rPr>
              <a:t>package revision, defaults to</a:t>
            </a:r>
            <a:r>
              <a:rPr sz="1100" spc="-190" dirty="0">
                <a:latin typeface="LM Sans 10"/>
                <a:cs typeface="LM Sans 10"/>
              </a:rPr>
              <a:t> </a:t>
            </a:r>
            <a:r>
              <a:rPr sz="11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r0</a:t>
            </a:r>
            <a:endParaRPr sz="1100">
              <a:latin typeface="Noto Sans Mono CJK JP Bold"/>
              <a:cs typeface="Noto Sans Mono CJK JP Bold"/>
            </a:endParaRPr>
          </a:p>
          <a:p>
            <a:pPr marL="779145">
              <a:lnSpc>
                <a:spcPct val="100000"/>
              </a:lnSpc>
              <a:spcBef>
                <a:spcPts val="35"/>
              </a:spcBef>
            </a:pPr>
            <a:r>
              <a:rPr sz="1100" spc="-10" dirty="0">
                <a:solidFill>
                  <a:srgbClr val="3333B2"/>
                </a:solidFill>
                <a:latin typeface="LM Sans 10"/>
                <a:cs typeface="LM Sans 10"/>
              </a:rPr>
              <a:t>BP </a:t>
            </a:r>
            <a:r>
              <a:rPr sz="1100" spc="-10" dirty="0">
                <a:latin typeface="LM Sans 10"/>
                <a:cs typeface="LM Sans 10"/>
              </a:rPr>
              <a:t>defined </a:t>
            </a:r>
            <a:r>
              <a:rPr sz="1100" spc="-5" dirty="0">
                <a:latin typeface="LM Sans 10"/>
                <a:cs typeface="LM Sans 10"/>
              </a:rPr>
              <a:t>as</a:t>
            </a:r>
            <a:r>
              <a:rPr sz="1100" spc="-175" dirty="0">
                <a:latin typeface="LM Sans 10"/>
                <a:cs typeface="LM Sans 10"/>
              </a:rPr>
              <a:t> </a:t>
            </a:r>
            <a:r>
              <a:rPr sz="11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${BPN}-${PV}</a:t>
            </a:r>
            <a:endParaRPr sz="1100">
              <a:latin typeface="Noto Sans Mono CJK JP Bold"/>
              <a:cs typeface="Noto Sans Mono CJK JP Bold"/>
            </a:endParaRPr>
          </a:p>
          <a:p>
            <a:pPr marL="240029" indent="-177165">
              <a:lnSpc>
                <a:spcPct val="100000"/>
              </a:lnSpc>
              <a:spcBef>
                <a:spcPts val="335"/>
              </a:spcBef>
              <a:buClr>
                <a:srgbClr val="F47F19"/>
              </a:buClr>
              <a:buFont typeface="MathJax_AMS"/>
              <a:buChar char="▶"/>
              <a:tabLst>
                <a:tab pos="240665" algn="l"/>
              </a:tabLst>
            </a:pPr>
            <a:r>
              <a:rPr sz="1100" spc="-5" dirty="0">
                <a:latin typeface="LM Sans 10"/>
                <a:cs typeface="LM Sans 10"/>
              </a:rPr>
              <a:t>The </a:t>
            </a:r>
            <a:r>
              <a:rPr sz="1100" dirty="0">
                <a:latin typeface="LM Sans 10"/>
                <a:cs typeface="LM Sans 10"/>
              </a:rPr>
              <a:t>recipe </a:t>
            </a:r>
            <a:r>
              <a:rPr sz="1100" spc="-10" dirty="0">
                <a:latin typeface="LM Sans 10"/>
                <a:cs typeface="LM Sans 10"/>
              </a:rPr>
              <a:t>name </a:t>
            </a:r>
            <a:r>
              <a:rPr sz="1100" spc="-5" dirty="0">
                <a:latin typeface="LM Sans 10"/>
                <a:cs typeface="LM Sans 10"/>
              </a:rPr>
              <a:t>and version usually match the upstream</a:t>
            </a:r>
            <a:r>
              <a:rPr sz="1100" spc="-2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ones.</a:t>
            </a:r>
            <a:endParaRPr sz="1100">
              <a:latin typeface="LM Sans 10"/>
              <a:cs typeface="LM Sans 10"/>
            </a:endParaRPr>
          </a:p>
          <a:p>
            <a:pPr marL="240029" indent="-177165">
              <a:lnSpc>
                <a:spcPct val="100000"/>
              </a:lnSpc>
              <a:spcBef>
                <a:spcPts val="175"/>
              </a:spcBef>
              <a:buClr>
                <a:srgbClr val="F47F19"/>
              </a:buClr>
              <a:buFont typeface="MathJax_AMS"/>
              <a:buChar char="▶"/>
              <a:tabLst>
                <a:tab pos="240665" algn="l"/>
              </a:tabLst>
            </a:pPr>
            <a:r>
              <a:rPr sz="1100" spc="-10" dirty="0">
                <a:latin typeface="LM Sans 10"/>
                <a:cs typeface="LM Sans 10"/>
              </a:rPr>
              <a:t>When </a:t>
            </a:r>
            <a:r>
              <a:rPr sz="1100" spc="-5" dirty="0">
                <a:latin typeface="LM Sans 10"/>
                <a:cs typeface="LM Sans 10"/>
              </a:rPr>
              <a:t>using the </a:t>
            </a:r>
            <a:r>
              <a:rPr sz="1100" dirty="0">
                <a:latin typeface="LM Sans 10"/>
                <a:cs typeface="LM Sans 10"/>
              </a:rPr>
              <a:t>recipe</a:t>
            </a:r>
            <a:r>
              <a:rPr sz="1100" spc="-5" dirty="0">
                <a:latin typeface="LM Sans 10"/>
                <a:cs typeface="LM Sans 10"/>
              </a:rPr>
              <a:t> </a:t>
            </a:r>
            <a:r>
              <a:rPr sz="11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bash_4.2.bb</a:t>
            </a:r>
            <a:r>
              <a:rPr sz="1100" spc="-5" dirty="0">
                <a:latin typeface="LM Sans 10"/>
                <a:cs typeface="LM Sans 10"/>
              </a:rPr>
              <a:t>:</a:t>
            </a:r>
            <a:endParaRPr sz="1100">
              <a:latin typeface="LM Sans 10"/>
              <a:cs typeface="LM Sans 10"/>
            </a:endParaRPr>
          </a:p>
          <a:p>
            <a:pPr marL="517525" lvl="1" indent="-133350">
              <a:lnSpc>
                <a:spcPts val="1200"/>
              </a:lnSpc>
              <a:spcBef>
                <a:spcPts val="175"/>
              </a:spcBef>
              <a:buClr>
                <a:srgbClr val="F47F19"/>
              </a:buClr>
              <a:buFont typeface="Times New Roman"/>
              <a:buChar char="•"/>
              <a:tabLst>
                <a:tab pos="518159" algn="l"/>
              </a:tabLst>
            </a:pPr>
            <a:r>
              <a:rPr sz="10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${PN} =</a:t>
            </a:r>
            <a:r>
              <a:rPr sz="1000" spc="-10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 </a:t>
            </a:r>
            <a:r>
              <a:rPr sz="10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"bash"</a:t>
            </a:r>
            <a:endParaRPr sz="1000">
              <a:latin typeface="Noto Sans Mono CJK JP Bold"/>
              <a:cs typeface="Noto Sans Mono CJK JP Bold"/>
            </a:endParaRPr>
          </a:p>
          <a:p>
            <a:pPr marL="517525" lvl="1" indent="-133350">
              <a:lnSpc>
                <a:spcPts val="1200"/>
              </a:lnSpc>
              <a:buClr>
                <a:srgbClr val="F47F19"/>
              </a:buClr>
              <a:buFont typeface="Times New Roman"/>
              <a:buChar char="•"/>
              <a:tabLst>
                <a:tab pos="518159" algn="l"/>
              </a:tabLst>
            </a:pPr>
            <a:r>
              <a:rPr sz="10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${PV} =</a:t>
            </a:r>
            <a:r>
              <a:rPr sz="1000" spc="-10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 </a:t>
            </a:r>
            <a:r>
              <a:rPr sz="10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"4.2"</a:t>
            </a:r>
            <a:endParaRPr sz="1000">
              <a:latin typeface="Noto Sans Mono CJK JP Bold"/>
              <a:cs typeface="Noto Sans Mono CJK JP Bold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A70D5D-7422-2A8D-DD35-D41064779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60"/>
              </a:spcBef>
            </a:pPr>
            <a:fld id="{81D60167-4931-47E6-BA6A-407CBD079E47}" type="slidenum">
              <a:rPr lang="en-US" spc="-5" smtClean="0"/>
              <a:t>67</a:t>
            </a:fld>
            <a:r>
              <a:rPr lang="en-US" spc="-5"/>
              <a:t>/300</a:t>
            </a:r>
            <a:endParaRPr lang="en-US" spc="-5" dirty="0"/>
          </a:p>
        </p:txBody>
      </p:sp>
    </p:spTree>
  </p:cSld>
  <p:clrMapOvr>
    <a:masterClrMapping/>
  </p:clrMapOvr>
  <p:transition>
    <p:cut/>
  </p:transition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7961" y="28051"/>
            <a:ext cx="2146731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5" dirty="0">
                <a:latin typeface="LM Sans 17"/>
                <a:cs typeface="LM Sans 17"/>
                <a:hlinkClick r:id="rId2" action="ppaction://hlinksldjump"/>
              </a:rPr>
              <a:t>Writing </a:t>
            </a:r>
            <a:r>
              <a:rPr sz="1400" spc="15" dirty="0">
                <a:latin typeface="LM Sans 17"/>
                <a:cs typeface="LM Sans 17"/>
                <a:hlinkClick r:id="rId2" action="ppaction://hlinksldjump"/>
              </a:rPr>
              <a:t>recipes </a:t>
            </a:r>
            <a:r>
              <a:rPr sz="1400" spc="10" dirty="0">
                <a:latin typeface="LM Sans 17"/>
                <a:cs typeface="LM Sans 17"/>
                <a:hlinkClick r:id="rId2" action="ppaction://hlinksldjump"/>
              </a:rPr>
              <a:t>-</a:t>
            </a:r>
            <a:r>
              <a:rPr sz="1400" spc="-25" dirty="0">
                <a:latin typeface="LM Sans 17"/>
                <a:cs typeface="LM Sans 17"/>
                <a:hlinkClick r:id="rId2" action="ppaction://hlinksldjump"/>
              </a:rPr>
              <a:t> </a:t>
            </a:r>
            <a:r>
              <a:rPr sz="1400" spc="10" dirty="0">
                <a:latin typeface="LM Sans 17"/>
                <a:cs typeface="LM Sans 17"/>
                <a:hlinkClick r:id="rId2" action="ppaction://hlinksldjump"/>
              </a:rPr>
              <a:t>basics</a:t>
            </a:r>
            <a:endParaRPr sz="1400">
              <a:latin typeface="LM Sans 17"/>
              <a:cs typeface="LM Sans 17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title"/>
          </p:nvPr>
        </p:nvSpPr>
        <p:spPr>
          <a:xfrm>
            <a:off x="1435100" y="1352137"/>
            <a:ext cx="2700324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spc="5" dirty="0">
                <a:hlinkClick r:id="rId3" action="ppaction://hlinksldjump"/>
              </a:rPr>
              <a:t>Organization of a</a:t>
            </a:r>
            <a:r>
              <a:rPr sz="2050" spc="-40" dirty="0">
                <a:hlinkClick r:id="rId3" action="ppaction://hlinksldjump"/>
              </a:rPr>
              <a:t> </a:t>
            </a:r>
            <a:r>
              <a:rPr sz="2050" spc="10" dirty="0">
                <a:hlinkClick r:id="rId3" action="ppaction://hlinksldjump"/>
              </a:rPr>
              <a:t>recipe</a:t>
            </a:r>
            <a:endParaRPr sz="2050" dirty="0"/>
          </a:p>
        </p:txBody>
      </p:sp>
      <p:sp>
        <p:nvSpPr>
          <p:cNvPr id="29" name="object 29"/>
          <p:cNvSpPr txBox="1">
            <a:spLocks noGrp="1"/>
          </p:cNvSpPr>
          <p:nvPr>
            <p:ph type="ftr" sz="quarter" idx="11"/>
          </p:nvPr>
        </p:nvSpPr>
        <p:spPr>
          <a:xfrm>
            <a:off x="273532" y="3143455"/>
            <a:ext cx="2518410" cy="82074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lang="en-US" spc="-5" dirty="0"/>
              <a:t>Remake by Mao Huynh</a:t>
            </a:r>
            <a:endParaRPr spc="-5" dirty="0">
              <a:latin typeface="Noto Sans Mono CJK JP Bold"/>
              <a:cs typeface="Noto Sans Mono CJK JP Bold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24C920B-5B21-1020-770B-874357F80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60"/>
              </a:spcBef>
            </a:pPr>
            <a:fld id="{81D60167-4931-47E6-BA6A-407CBD079E47}" type="slidenum">
              <a:rPr lang="en-US" spc="-5" smtClean="0"/>
              <a:t>68</a:t>
            </a:fld>
            <a:r>
              <a:rPr lang="en-US" spc="-5"/>
              <a:t>/300</a:t>
            </a:r>
            <a:endParaRPr lang="en-US" spc="-5" dirty="0"/>
          </a:p>
        </p:txBody>
      </p:sp>
    </p:spTree>
  </p:cSld>
  <p:clrMapOvr>
    <a:masterClrMapping/>
  </p:clrMapOvr>
  <p:transition>
    <p:cut/>
  </p:transition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500" y="28051"/>
            <a:ext cx="2182152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0" dirty="0">
                <a:latin typeface="LM Sans 17"/>
                <a:cs typeface="LM Sans 17"/>
              </a:rPr>
              <a:t>Organization of </a:t>
            </a:r>
            <a:r>
              <a:rPr sz="1400" spc="15" dirty="0">
                <a:latin typeface="LM Sans 17"/>
                <a:cs typeface="LM Sans 17"/>
              </a:rPr>
              <a:t>a</a:t>
            </a:r>
            <a:r>
              <a:rPr sz="1400" spc="-5" dirty="0">
                <a:latin typeface="LM Sans 17"/>
                <a:cs typeface="LM Sans 17"/>
              </a:rPr>
              <a:t> </a:t>
            </a:r>
            <a:r>
              <a:rPr sz="1400" spc="15" dirty="0">
                <a:latin typeface="LM Sans 17"/>
                <a:cs typeface="LM Sans 17"/>
              </a:rPr>
              <a:t>recipe</a:t>
            </a:r>
            <a:endParaRPr sz="1400">
              <a:latin typeface="LM Sans 17"/>
              <a:cs typeface="LM Sans 17"/>
            </a:endParaRPr>
          </a:p>
        </p:txBody>
      </p:sp>
      <p:sp>
        <p:nvSpPr>
          <p:cNvPr id="61" name="object 61"/>
          <p:cNvSpPr txBox="1">
            <a:spLocks noGrp="1"/>
          </p:cNvSpPr>
          <p:nvPr>
            <p:ph type="ftr" sz="quarter" idx="11"/>
          </p:nvPr>
        </p:nvSpPr>
        <p:spPr>
          <a:xfrm>
            <a:off x="273532" y="3143455"/>
            <a:ext cx="2518410" cy="82074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lang="en-US" spc="-5" dirty="0"/>
              <a:t>Remake by Mao Huynh</a:t>
            </a:r>
            <a:endParaRPr spc="-5" dirty="0">
              <a:latin typeface="Noto Sans Mono CJK JP Bold"/>
              <a:cs typeface="Noto Sans Mono CJK JP Bold"/>
            </a:endParaRPr>
          </a:p>
        </p:txBody>
      </p:sp>
      <p:grpSp>
        <p:nvGrpSpPr>
          <p:cNvPr id="63" name="object 3">
            <a:extLst>
              <a:ext uri="{FF2B5EF4-FFF2-40B4-BE49-F238E27FC236}">
                <a16:creationId xmlns:a16="http://schemas.microsoft.com/office/drawing/2014/main" id="{E4DAC88D-03B7-21CF-A863-C4C9794F6A52}"/>
              </a:ext>
            </a:extLst>
          </p:cNvPr>
          <p:cNvGrpSpPr/>
          <p:nvPr/>
        </p:nvGrpSpPr>
        <p:grpSpPr>
          <a:xfrm>
            <a:off x="273532" y="407351"/>
            <a:ext cx="5021814" cy="2430148"/>
            <a:chOff x="368091" y="425285"/>
            <a:chExt cx="5021814" cy="2430148"/>
          </a:xfrm>
        </p:grpSpPr>
        <p:sp>
          <p:nvSpPr>
            <p:cNvPr id="64" name="object 12">
              <a:extLst>
                <a:ext uri="{FF2B5EF4-FFF2-40B4-BE49-F238E27FC236}">
                  <a16:creationId xmlns:a16="http://schemas.microsoft.com/office/drawing/2014/main" id="{16F6FB54-3510-4C44-696E-FAFA35486316}"/>
                </a:ext>
              </a:extLst>
            </p:cNvPr>
            <p:cNvSpPr/>
            <p:nvPr/>
          </p:nvSpPr>
          <p:spPr>
            <a:xfrm>
              <a:off x="2959760" y="425288"/>
              <a:ext cx="2430145" cy="2430145"/>
            </a:xfrm>
            <a:custGeom>
              <a:avLst/>
              <a:gdLst/>
              <a:ahLst/>
              <a:cxnLst/>
              <a:rect l="l" t="t" r="r" b="b"/>
              <a:pathLst>
                <a:path w="2430145" h="2430145">
                  <a:moveTo>
                    <a:pt x="2429690" y="0"/>
                  </a:moveTo>
                  <a:lnTo>
                    <a:pt x="0" y="0"/>
                  </a:lnTo>
                  <a:lnTo>
                    <a:pt x="0" y="2429690"/>
                  </a:lnTo>
                  <a:lnTo>
                    <a:pt x="2429690" y="2429690"/>
                  </a:lnTo>
                  <a:lnTo>
                    <a:pt x="2429690" y="0"/>
                  </a:lnTo>
                  <a:close/>
                </a:path>
              </a:pathLst>
            </a:custGeom>
            <a:solidFill>
              <a:srgbClr val="E5E5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13">
              <a:extLst>
                <a:ext uri="{FF2B5EF4-FFF2-40B4-BE49-F238E27FC236}">
                  <a16:creationId xmlns:a16="http://schemas.microsoft.com/office/drawing/2014/main" id="{2D4303BF-E441-740F-73B0-A587AEAF042A}"/>
                </a:ext>
              </a:extLst>
            </p:cNvPr>
            <p:cNvSpPr/>
            <p:nvPr/>
          </p:nvSpPr>
          <p:spPr>
            <a:xfrm>
              <a:off x="2959760" y="425288"/>
              <a:ext cx="2430145" cy="2430145"/>
            </a:xfrm>
            <a:custGeom>
              <a:avLst/>
              <a:gdLst/>
              <a:ahLst/>
              <a:cxnLst/>
              <a:rect l="l" t="t" r="r" b="b"/>
              <a:pathLst>
                <a:path w="2430145" h="2430145">
                  <a:moveTo>
                    <a:pt x="0" y="2429690"/>
                  </a:moveTo>
                  <a:lnTo>
                    <a:pt x="2429690" y="2429690"/>
                  </a:lnTo>
                  <a:lnTo>
                    <a:pt x="2429690" y="0"/>
                  </a:lnTo>
                  <a:lnTo>
                    <a:pt x="0" y="0"/>
                  </a:lnTo>
                  <a:lnTo>
                    <a:pt x="0" y="2429690"/>
                  </a:lnTo>
                  <a:close/>
                </a:path>
                <a:path w="2430145" h="2430145">
                  <a:moveTo>
                    <a:pt x="161979" y="1943749"/>
                  </a:moveTo>
                  <a:lnTo>
                    <a:pt x="2267711" y="1943749"/>
                  </a:lnTo>
                  <a:lnTo>
                    <a:pt x="2267711" y="1133852"/>
                  </a:lnTo>
                  <a:lnTo>
                    <a:pt x="161979" y="1133852"/>
                  </a:lnTo>
                  <a:lnTo>
                    <a:pt x="161979" y="1943749"/>
                  </a:lnTo>
                  <a:close/>
                </a:path>
                <a:path w="2430145" h="2430145">
                  <a:moveTo>
                    <a:pt x="161979" y="971873"/>
                  </a:moveTo>
                  <a:lnTo>
                    <a:pt x="2267711" y="971873"/>
                  </a:lnTo>
                  <a:lnTo>
                    <a:pt x="2267711" y="323955"/>
                  </a:lnTo>
                  <a:lnTo>
                    <a:pt x="161979" y="323955"/>
                  </a:lnTo>
                  <a:lnTo>
                    <a:pt x="161979" y="971873"/>
                  </a:lnTo>
                  <a:close/>
                </a:path>
              </a:pathLst>
            </a:custGeom>
            <a:ln w="16197">
              <a:solidFill>
                <a:srgbClr val="85858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14">
              <a:extLst>
                <a:ext uri="{FF2B5EF4-FFF2-40B4-BE49-F238E27FC236}">
                  <a16:creationId xmlns:a16="http://schemas.microsoft.com/office/drawing/2014/main" id="{9A398883-0920-57FF-EBFC-042C840C4A1D}"/>
                </a:ext>
              </a:extLst>
            </p:cNvPr>
            <p:cNvSpPr/>
            <p:nvPr/>
          </p:nvSpPr>
          <p:spPr>
            <a:xfrm>
              <a:off x="3292016" y="834788"/>
              <a:ext cx="1160850" cy="10191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15">
              <a:extLst>
                <a:ext uri="{FF2B5EF4-FFF2-40B4-BE49-F238E27FC236}">
                  <a16:creationId xmlns:a16="http://schemas.microsoft.com/office/drawing/2014/main" id="{3893C1F6-22F9-615C-5FE7-26C71F509E8D}"/>
                </a:ext>
              </a:extLst>
            </p:cNvPr>
            <p:cNvSpPr/>
            <p:nvPr/>
          </p:nvSpPr>
          <p:spPr>
            <a:xfrm>
              <a:off x="3129927" y="528268"/>
              <a:ext cx="1684655" cy="608965"/>
            </a:xfrm>
            <a:custGeom>
              <a:avLst/>
              <a:gdLst/>
              <a:ahLst/>
              <a:cxnLst/>
              <a:rect l="l" t="t" r="r" b="b"/>
              <a:pathLst>
                <a:path w="1684654" h="608965">
                  <a:moveTo>
                    <a:pt x="63995" y="21247"/>
                  </a:moveTo>
                  <a:lnTo>
                    <a:pt x="62369" y="12065"/>
                  </a:lnTo>
                  <a:lnTo>
                    <a:pt x="44043" y="12065"/>
                  </a:lnTo>
                  <a:lnTo>
                    <a:pt x="38785" y="14922"/>
                  </a:lnTo>
                  <a:lnTo>
                    <a:pt x="35039" y="20434"/>
                  </a:lnTo>
                  <a:lnTo>
                    <a:pt x="32410" y="12674"/>
                  </a:lnTo>
                  <a:lnTo>
                    <a:pt x="25311" y="12065"/>
                  </a:lnTo>
                  <a:lnTo>
                    <a:pt x="14782" y="12065"/>
                  </a:lnTo>
                  <a:lnTo>
                    <a:pt x="10020" y="16243"/>
                  </a:lnTo>
                  <a:lnTo>
                    <a:pt x="7289" y="19913"/>
                  </a:lnTo>
                  <a:lnTo>
                    <a:pt x="7289" y="12598"/>
                  </a:lnTo>
                  <a:lnTo>
                    <a:pt x="0" y="12598"/>
                  </a:lnTo>
                  <a:lnTo>
                    <a:pt x="0" y="59004"/>
                  </a:lnTo>
                  <a:lnTo>
                    <a:pt x="7899" y="59004"/>
                  </a:lnTo>
                  <a:lnTo>
                    <a:pt x="7899" y="26631"/>
                  </a:lnTo>
                  <a:lnTo>
                    <a:pt x="10617" y="18249"/>
                  </a:lnTo>
                  <a:lnTo>
                    <a:pt x="27559" y="18249"/>
                  </a:lnTo>
                  <a:lnTo>
                    <a:pt x="28054" y="24980"/>
                  </a:lnTo>
                  <a:lnTo>
                    <a:pt x="28054" y="59004"/>
                  </a:lnTo>
                  <a:lnTo>
                    <a:pt x="35953" y="59004"/>
                  </a:lnTo>
                  <a:lnTo>
                    <a:pt x="35953" y="26631"/>
                  </a:lnTo>
                  <a:lnTo>
                    <a:pt x="38684" y="18249"/>
                  </a:lnTo>
                  <a:lnTo>
                    <a:pt x="55587" y="18249"/>
                  </a:lnTo>
                  <a:lnTo>
                    <a:pt x="56083" y="24980"/>
                  </a:lnTo>
                  <a:lnTo>
                    <a:pt x="56083" y="59004"/>
                  </a:lnTo>
                  <a:lnTo>
                    <a:pt x="63995" y="59004"/>
                  </a:lnTo>
                  <a:lnTo>
                    <a:pt x="63995" y="21247"/>
                  </a:lnTo>
                  <a:close/>
                </a:path>
                <a:path w="1684654" h="608965">
                  <a:moveTo>
                    <a:pt x="115836" y="36423"/>
                  </a:moveTo>
                  <a:lnTo>
                    <a:pt x="115811" y="30848"/>
                  </a:lnTo>
                  <a:lnTo>
                    <a:pt x="115760" y="25463"/>
                  </a:lnTo>
                  <a:lnTo>
                    <a:pt x="110985" y="18249"/>
                  </a:lnTo>
                  <a:lnTo>
                    <a:pt x="110070" y="16878"/>
                  </a:lnTo>
                  <a:lnTo>
                    <a:pt x="110070" y="30848"/>
                  </a:lnTo>
                  <a:lnTo>
                    <a:pt x="85051" y="30848"/>
                  </a:lnTo>
                  <a:lnTo>
                    <a:pt x="86677" y="23253"/>
                  </a:lnTo>
                  <a:lnTo>
                    <a:pt x="92062" y="18249"/>
                  </a:lnTo>
                  <a:lnTo>
                    <a:pt x="103073" y="18249"/>
                  </a:lnTo>
                  <a:lnTo>
                    <a:pt x="108750" y="21666"/>
                  </a:lnTo>
                  <a:lnTo>
                    <a:pt x="110070" y="30848"/>
                  </a:lnTo>
                  <a:lnTo>
                    <a:pt x="110070" y="16878"/>
                  </a:lnTo>
                  <a:lnTo>
                    <a:pt x="107645" y="13195"/>
                  </a:lnTo>
                  <a:lnTo>
                    <a:pt x="101460" y="12065"/>
                  </a:lnTo>
                  <a:lnTo>
                    <a:pt x="97815" y="12065"/>
                  </a:lnTo>
                  <a:lnTo>
                    <a:pt x="89903" y="13944"/>
                  </a:lnTo>
                  <a:lnTo>
                    <a:pt x="83439" y="19037"/>
                  </a:lnTo>
                  <a:lnTo>
                    <a:pt x="79070" y="26543"/>
                  </a:lnTo>
                  <a:lnTo>
                    <a:pt x="77470" y="35699"/>
                  </a:lnTo>
                  <a:lnTo>
                    <a:pt x="79184" y="45402"/>
                  </a:lnTo>
                  <a:lnTo>
                    <a:pt x="83858" y="53213"/>
                  </a:lnTo>
                  <a:lnTo>
                    <a:pt x="90805" y="58445"/>
                  </a:lnTo>
                  <a:lnTo>
                    <a:pt x="99352" y="60350"/>
                  </a:lnTo>
                  <a:lnTo>
                    <a:pt x="105727" y="60350"/>
                  </a:lnTo>
                  <a:lnTo>
                    <a:pt x="111506" y="57937"/>
                  </a:lnTo>
                  <a:lnTo>
                    <a:pt x="115443" y="55092"/>
                  </a:lnTo>
                  <a:lnTo>
                    <a:pt x="115366" y="54190"/>
                  </a:lnTo>
                  <a:lnTo>
                    <a:pt x="114833" y="48298"/>
                  </a:lnTo>
                  <a:lnTo>
                    <a:pt x="108458" y="53771"/>
                  </a:lnTo>
                  <a:lnTo>
                    <a:pt x="101777" y="54190"/>
                  </a:lnTo>
                  <a:lnTo>
                    <a:pt x="91338" y="54190"/>
                  </a:lnTo>
                  <a:lnTo>
                    <a:pt x="84848" y="46723"/>
                  </a:lnTo>
                  <a:lnTo>
                    <a:pt x="84556" y="36423"/>
                  </a:lnTo>
                  <a:lnTo>
                    <a:pt x="115836" y="36423"/>
                  </a:lnTo>
                  <a:close/>
                </a:path>
                <a:path w="1684654" h="608965">
                  <a:moveTo>
                    <a:pt x="153670" y="56515"/>
                  </a:moveTo>
                  <a:lnTo>
                    <a:pt x="152044" y="50457"/>
                  </a:lnTo>
                  <a:lnTo>
                    <a:pt x="149402" y="52641"/>
                  </a:lnTo>
                  <a:lnTo>
                    <a:pt x="146164" y="53873"/>
                  </a:lnTo>
                  <a:lnTo>
                    <a:pt x="139179" y="53873"/>
                  </a:lnTo>
                  <a:lnTo>
                    <a:pt x="137756" y="50761"/>
                  </a:lnTo>
                  <a:lnTo>
                    <a:pt x="137756" y="19304"/>
                  </a:lnTo>
                  <a:lnTo>
                    <a:pt x="152044" y="19304"/>
                  </a:lnTo>
                  <a:lnTo>
                    <a:pt x="152044" y="13411"/>
                  </a:lnTo>
                  <a:lnTo>
                    <a:pt x="137756" y="13411"/>
                  </a:lnTo>
                  <a:lnTo>
                    <a:pt x="137756" y="0"/>
                  </a:lnTo>
                  <a:lnTo>
                    <a:pt x="130784" y="0"/>
                  </a:lnTo>
                  <a:lnTo>
                    <a:pt x="130784" y="13411"/>
                  </a:lnTo>
                  <a:lnTo>
                    <a:pt x="121958" y="13411"/>
                  </a:lnTo>
                  <a:lnTo>
                    <a:pt x="121958" y="19304"/>
                  </a:lnTo>
                  <a:lnTo>
                    <a:pt x="130467" y="19304"/>
                  </a:lnTo>
                  <a:lnTo>
                    <a:pt x="130467" y="53238"/>
                  </a:lnTo>
                  <a:lnTo>
                    <a:pt x="131889" y="60350"/>
                  </a:lnTo>
                  <a:lnTo>
                    <a:pt x="145973" y="60350"/>
                  </a:lnTo>
                  <a:lnTo>
                    <a:pt x="151130" y="57835"/>
                  </a:lnTo>
                  <a:lnTo>
                    <a:pt x="153670" y="56515"/>
                  </a:lnTo>
                  <a:close/>
                </a:path>
                <a:path w="1684654" h="608965">
                  <a:moveTo>
                    <a:pt x="198678" y="19151"/>
                  </a:moveTo>
                  <a:lnTo>
                    <a:pt x="197548" y="18059"/>
                  </a:lnTo>
                  <a:lnTo>
                    <a:pt x="191287" y="12065"/>
                  </a:lnTo>
                  <a:lnTo>
                    <a:pt x="175399" y="12065"/>
                  </a:lnTo>
                  <a:lnTo>
                    <a:pt x="170827" y="13703"/>
                  </a:lnTo>
                  <a:lnTo>
                    <a:pt x="166077" y="16433"/>
                  </a:lnTo>
                  <a:lnTo>
                    <a:pt x="166687" y="23050"/>
                  </a:lnTo>
                  <a:lnTo>
                    <a:pt x="171945" y="19367"/>
                  </a:lnTo>
                  <a:lnTo>
                    <a:pt x="177012" y="18059"/>
                  </a:lnTo>
                  <a:lnTo>
                    <a:pt x="186728" y="18059"/>
                  </a:lnTo>
                  <a:lnTo>
                    <a:pt x="190779" y="22047"/>
                  </a:lnTo>
                  <a:lnTo>
                    <a:pt x="190779" y="33731"/>
                  </a:lnTo>
                  <a:lnTo>
                    <a:pt x="190779" y="38912"/>
                  </a:lnTo>
                  <a:lnTo>
                    <a:pt x="190779" y="50139"/>
                  </a:lnTo>
                  <a:lnTo>
                    <a:pt x="187350" y="52146"/>
                  </a:lnTo>
                  <a:lnTo>
                    <a:pt x="184404" y="54076"/>
                  </a:lnTo>
                  <a:lnTo>
                    <a:pt x="180555" y="54190"/>
                  </a:lnTo>
                  <a:lnTo>
                    <a:pt x="174574" y="54190"/>
                  </a:lnTo>
                  <a:lnTo>
                    <a:pt x="170014" y="51727"/>
                  </a:lnTo>
                  <a:lnTo>
                    <a:pt x="170014" y="39852"/>
                  </a:lnTo>
                  <a:lnTo>
                    <a:pt x="190779" y="38912"/>
                  </a:lnTo>
                  <a:lnTo>
                    <a:pt x="190779" y="33731"/>
                  </a:lnTo>
                  <a:lnTo>
                    <a:pt x="179984" y="34671"/>
                  </a:lnTo>
                  <a:lnTo>
                    <a:pt x="171056" y="37211"/>
                  </a:lnTo>
                  <a:lnTo>
                    <a:pt x="164973" y="41452"/>
                  </a:lnTo>
                  <a:lnTo>
                    <a:pt x="162725" y="47498"/>
                  </a:lnTo>
                  <a:lnTo>
                    <a:pt x="162750" y="52146"/>
                  </a:lnTo>
                  <a:lnTo>
                    <a:pt x="165468" y="60350"/>
                  </a:lnTo>
                  <a:lnTo>
                    <a:pt x="175691" y="60350"/>
                  </a:lnTo>
                  <a:lnTo>
                    <a:pt x="185204" y="60159"/>
                  </a:lnTo>
                  <a:lnTo>
                    <a:pt x="191096" y="55587"/>
                  </a:lnTo>
                  <a:lnTo>
                    <a:pt x="191096" y="59232"/>
                  </a:lnTo>
                  <a:lnTo>
                    <a:pt x="198678" y="59232"/>
                  </a:lnTo>
                  <a:lnTo>
                    <a:pt x="198678" y="55587"/>
                  </a:lnTo>
                  <a:lnTo>
                    <a:pt x="198678" y="54190"/>
                  </a:lnTo>
                  <a:lnTo>
                    <a:pt x="198678" y="38912"/>
                  </a:lnTo>
                  <a:lnTo>
                    <a:pt x="198678" y="19151"/>
                  </a:lnTo>
                  <a:close/>
                </a:path>
                <a:path w="1684654" h="608965">
                  <a:moveTo>
                    <a:pt x="234962" y="33528"/>
                  </a:moveTo>
                  <a:lnTo>
                    <a:pt x="208140" y="33528"/>
                  </a:lnTo>
                  <a:lnTo>
                    <a:pt x="208140" y="39408"/>
                  </a:lnTo>
                  <a:lnTo>
                    <a:pt x="234962" y="39408"/>
                  </a:lnTo>
                  <a:lnTo>
                    <a:pt x="234962" y="33528"/>
                  </a:lnTo>
                  <a:close/>
                </a:path>
                <a:path w="1684654" h="608965">
                  <a:moveTo>
                    <a:pt x="283438" y="55194"/>
                  </a:moveTo>
                  <a:lnTo>
                    <a:pt x="282829" y="48336"/>
                  </a:lnTo>
                  <a:lnTo>
                    <a:pt x="277672" y="52451"/>
                  </a:lnTo>
                  <a:lnTo>
                    <a:pt x="272199" y="53873"/>
                  </a:lnTo>
                  <a:lnTo>
                    <a:pt x="258622" y="53873"/>
                  </a:lnTo>
                  <a:lnTo>
                    <a:pt x="252945" y="46482"/>
                  </a:lnTo>
                  <a:lnTo>
                    <a:pt x="252945" y="28409"/>
                  </a:lnTo>
                  <a:lnTo>
                    <a:pt x="256705" y="18567"/>
                  </a:lnTo>
                  <a:lnTo>
                    <a:pt x="272707" y="18567"/>
                  </a:lnTo>
                  <a:lnTo>
                    <a:pt x="276136" y="19380"/>
                  </a:lnTo>
                  <a:lnTo>
                    <a:pt x="281724" y="23075"/>
                  </a:lnTo>
                  <a:lnTo>
                    <a:pt x="282930" y="16433"/>
                  </a:lnTo>
                  <a:lnTo>
                    <a:pt x="276961" y="12992"/>
                  </a:lnTo>
                  <a:lnTo>
                    <a:pt x="273519" y="12065"/>
                  </a:lnTo>
                  <a:lnTo>
                    <a:pt x="267335" y="12065"/>
                  </a:lnTo>
                  <a:lnTo>
                    <a:pt x="257924" y="14185"/>
                  </a:lnTo>
                  <a:lnTo>
                    <a:pt x="250913" y="19748"/>
                  </a:lnTo>
                  <a:lnTo>
                    <a:pt x="246557" y="27597"/>
                  </a:lnTo>
                  <a:lnTo>
                    <a:pt x="245046" y="36525"/>
                  </a:lnTo>
                  <a:lnTo>
                    <a:pt x="246684" y="45618"/>
                  </a:lnTo>
                  <a:lnTo>
                    <a:pt x="251244" y="53213"/>
                  </a:lnTo>
                  <a:lnTo>
                    <a:pt x="258165" y="58407"/>
                  </a:lnTo>
                  <a:lnTo>
                    <a:pt x="266928" y="60350"/>
                  </a:lnTo>
                  <a:lnTo>
                    <a:pt x="272389" y="60350"/>
                  </a:lnTo>
                  <a:lnTo>
                    <a:pt x="277964" y="58940"/>
                  </a:lnTo>
                  <a:lnTo>
                    <a:pt x="283438" y="55194"/>
                  </a:lnTo>
                  <a:close/>
                </a:path>
                <a:path w="1684654" h="608965">
                  <a:moveTo>
                    <a:pt x="331584" y="13411"/>
                  </a:moveTo>
                  <a:lnTo>
                    <a:pt x="323684" y="13411"/>
                  </a:lnTo>
                  <a:lnTo>
                    <a:pt x="323684" y="51168"/>
                  </a:lnTo>
                  <a:lnTo>
                    <a:pt x="318008" y="54787"/>
                  </a:lnTo>
                  <a:lnTo>
                    <a:pt x="304342" y="54787"/>
                  </a:lnTo>
                  <a:lnTo>
                    <a:pt x="303644" y="52082"/>
                  </a:lnTo>
                  <a:lnTo>
                    <a:pt x="303644" y="13411"/>
                  </a:lnTo>
                  <a:lnTo>
                    <a:pt x="295732" y="13411"/>
                  </a:lnTo>
                  <a:lnTo>
                    <a:pt x="295732" y="55499"/>
                  </a:lnTo>
                  <a:lnTo>
                    <a:pt x="298056" y="60350"/>
                  </a:lnTo>
                  <a:lnTo>
                    <a:pt x="311823" y="60350"/>
                  </a:lnTo>
                  <a:lnTo>
                    <a:pt x="319036" y="58737"/>
                  </a:lnTo>
                  <a:lnTo>
                    <a:pt x="323977" y="54368"/>
                  </a:lnTo>
                  <a:lnTo>
                    <a:pt x="323977" y="59232"/>
                  </a:lnTo>
                  <a:lnTo>
                    <a:pt x="331584" y="59232"/>
                  </a:lnTo>
                  <a:lnTo>
                    <a:pt x="331584" y="13411"/>
                  </a:lnTo>
                  <a:close/>
                </a:path>
                <a:path w="1684654" h="608965">
                  <a:moveTo>
                    <a:pt x="377380" y="40525"/>
                  </a:moveTo>
                  <a:lnTo>
                    <a:pt x="373646" y="37045"/>
                  </a:lnTo>
                  <a:lnTo>
                    <a:pt x="373443" y="36728"/>
                  </a:lnTo>
                  <a:lnTo>
                    <a:pt x="369481" y="33147"/>
                  </a:lnTo>
                  <a:lnTo>
                    <a:pt x="366763" y="32524"/>
                  </a:lnTo>
                  <a:lnTo>
                    <a:pt x="361696" y="31597"/>
                  </a:lnTo>
                  <a:lnTo>
                    <a:pt x="356120" y="30467"/>
                  </a:lnTo>
                  <a:lnTo>
                    <a:pt x="351472" y="29438"/>
                  </a:lnTo>
                  <a:lnTo>
                    <a:pt x="351472" y="18059"/>
                  </a:lnTo>
                  <a:lnTo>
                    <a:pt x="363321" y="18059"/>
                  </a:lnTo>
                  <a:lnTo>
                    <a:pt x="368693" y="18453"/>
                  </a:lnTo>
                  <a:lnTo>
                    <a:pt x="374446" y="21958"/>
                  </a:lnTo>
                  <a:lnTo>
                    <a:pt x="375666" y="15316"/>
                  </a:lnTo>
                  <a:lnTo>
                    <a:pt x="370408" y="12890"/>
                  </a:lnTo>
                  <a:lnTo>
                    <a:pt x="366255" y="12065"/>
                  </a:lnTo>
                  <a:lnTo>
                    <a:pt x="344284" y="12065"/>
                  </a:lnTo>
                  <a:lnTo>
                    <a:pt x="344284" y="30467"/>
                  </a:lnTo>
                  <a:lnTo>
                    <a:pt x="347218" y="33756"/>
                  </a:lnTo>
                  <a:lnTo>
                    <a:pt x="349745" y="35699"/>
                  </a:lnTo>
                  <a:lnTo>
                    <a:pt x="352894" y="37973"/>
                  </a:lnTo>
                  <a:lnTo>
                    <a:pt x="355117" y="38366"/>
                  </a:lnTo>
                  <a:lnTo>
                    <a:pt x="364324" y="40233"/>
                  </a:lnTo>
                  <a:lnTo>
                    <a:pt x="370205" y="41452"/>
                  </a:lnTo>
                  <a:lnTo>
                    <a:pt x="370205" y="53975"/>
                  </a:lnTo>
                  <a:lnTo>
                    <a:pt x="352475" y="53975"/>
                  </a:lnTo>
                  <a:lnTo>
                    <a:pt x="346811" y="50190"/>
                  </a:lnTo>
                  <a:lnTo>
                    <a:pt x="344995" y="48945"/>
                  </a:lnTo>
                  <a:lnTo>
                    <a:pt x="343776" y="55905"/>
                  </a:lnTo>
                  <a:lnTo>
                    <a:pt x="347002" y="57518"/>
                  </a:lnTo>
                  <a:lnTo>
                    <a:pt x="352577" y="60350"/>
                  </a:lnTo>
                  <a:lnTo>
                    <a:pt x="368185" y="60350"/>
                  </a:lnTo>
                  <a:lnTo>
                    <a:pt x="372529" y="57111"/>
                  </a:lnTo>
                  <a:lnTo>
                    <a:pt x="375666" y="54686"/>
                  </a:lnTo>
                  <a:lnTo>
                    <a:pt x="377380" y="50584"/>
                  </a:lnTo>
                  <a:lnTo>
                    <a:pt x="377380" y="40525"/>
                  </a:lnTo>
                  <a:close/>
                </a:path>
                <a:path w="1684654" h="608965">
                  <a:moveTo>
                    <a:pt x="414210" y="56515"/>
                  </a:moveTo>
                  <a:lnTo>
                    <a:pt x="412584" y="50457"/>
                  </a:lnTo>
                  <a:lnTo>
                    <a:pt x="409943" y="52641"/>
                  </a:lnTo>
                  <a:lnTo>
                    <a:pt x="406704" y="53873"/>
                  </a:lnTo>
                  <a:lnTo>
                    <a:pt x="399719" y="53873"/>
                  </a:lnTo>
                  <a:lnTo>
                    <a:pt x="398297" y="50761"/>
                  </a:lnTo>
                  <a:lnTo>
                    <a:pt x="398297" y="19304"/>
                  </a:lnTo>
                  <a:lnTo>
                    <a:pt x="412584" y="19304"/>
                  </a:lnTo>
                  <a:lnTo>
                    <a:pt x="412584" y="13411"/>
                  </a:lnTo>
                  <a:lnTo>
                    <a:pt x="398297" y="13411"/>
                  </a:lnTo>
                  <a:lnTo>
                    <a:pt x="398297" y="0"/>
                  </a:lnTo>
                  <a:lnTo>
                    <a:pt x="391325" y="0"/>
                  </a:lnTo>
                  <a:lnTo>
                    <a:pt x="391325" y="13411"/>
                  </a:lnTo>
                  <a:lnTo>
                    <a:pt x="382498" y="13411"/>
                  </a:lnTo>
                  <a:lnTo>
                    <a:pt x="382498" y="19304"/>
                  </a:lnTo>
                  <a:lnTo>
                    <a:pt x="391007" y="19304"/>
                  </a:lnTo>
                  <a:lnTo>
                    <a:pt x="391007" y="53238"/>
                  </a:lnTo>
                  <a:lnTo>
                    <a:pt x="392430" y="60350"/>
                  </a:lnTo>
                  <a:lnTo>
                    <a:pt x="406514" y="60350"/>
                  </a:lnTo>
                  <a:lnTo>
                    <a:pt x="411670" y="57835"/>
                  </a:lnTo>
                  <a:lnTo>
                    <a:pt x="414210" y="56515"/>
                  </a:lnTo>
                  <a:close/>
                </a:path>
                <a:path w="1684654" h="608965">
                  <a:moveTo>
                    <a:pt x="465289" y="36728"/>
                  </a:moveTo>
                  <a:lnTo>
                    <a:pt x="463524" y="27076"/>
                  </a:lnTo>
                  <a:lnTo>
                    <a:pt x="458724" y="19253"/>
                  </a:lnTo>
                  <a:lnTo>
                    <a:pt x="457390" y="18249"/>
                  </a:lnTo>
                  <a:lnTo>
                    <a:pt x="457390" y="23596"/>
                  </a:lnTo>
                  <a:lnTo>
                    <a:pt x="457390" y="47815"/>
                  </a:lnTo>
                  <a:lnTo>
                    <a:pt x="450519" y="53873"/>
                  </a:lnTo>
                  <a:lnTo>
                    <a:pt x="436029" y="53873"/>
                  </a:lnTo>
                  <a:lnTo>
                    <a:pt x="428726" y="48133"/>
                  </a:lnTo>
                  <a:lnTo>
                    <a:pt x="428726" y="23279"/>
                  </a:lnTo>
                  <a:lnTo>
                    <a:pt x="436435" y="18249"/>
                  </a:lnTo>
                  <a:lnTo>
                    <a:pt x="450100" y="18249"/>
                  </a:lnTo>
                  <a:lnTo>
                    <a:pt x="457390" y="23596"/>
                  </a:lnTo>
                  <a:lnTo>
                    <a:pt x="457390" y="18249"/>
                  </a:lnTo>
                  <a:lnTo>
                    <a:pt x="451675" y="13995"/>
                  </a:lnTo>
                  <a:lnTo>
                    <a:pt x="443128" y="12065"/>
                  </a:lnTo>
                  <a:lnTo>
                    <a:pt x="434378" y="14033"/>
                  </a:lnTo>
                  <a:lnTo>
                    <a:pt x="427304" y="19354"/>
                  </a:lnTo>
                  <a:lnTo>
                    <a:pt x="422567" y="27203"/>
                  </a:lnTo>
                  <a:lnTo>
                    <a:pt x="420839" y="36728"/>
                  </a:lnTo>
                  <a:lnTo>
                    <a:pt x="422630" y="46139"/>
                  </a:lnTo>
                  <a:lnTo>
                    <a:pt x="427482" y="53619"/>
                  </a:lnTo>
                  <a:lnTo>
                    <a:pt x="434555" y="58559"/>
                  </a:lnTo>
                  <a:lnTo>
                    <a:pt x="443026" y="60350"/>
                  </a:lnTo>
                  <a:lnTo>
                    <a:pt x="451624" y="58534"/>
                  </a:lnTo>
                  <a:lnTo>
                    <a:pt x="458241" y="53873"/>
                  </a:lnTo>
                  <a:lnTo>
                    <a:pt x="458711" y="53543"/>
                  </a:lnTo>
                  <a:lnTo>
                    <a:pt x="463524" y="46050"/>
                  </a:lnTo>
                  <a:lnTo>
                    <a:pt x="465289" y="36728"/>
                  </a:lnTo>
                  <a:close/>
                </a:path>
                <a:path w="1684654" h="608965">
                  <a:moveTo>
                    <a:pt x="493522" y="543077"/>
                  </a:moveTo>
                  <a:lnTo>
                    <a:pt x="485940" y="543077"/>
                  </a:lnTo>
                  <a:lnTo>
                    <a:pt x="485940" y="588683"/>
                  </a:lnTo>
                  <a:lnTo>
                    <a:pt x="493522" y="588683"/>
                  </a:lnTo>
                  <a:lnTo>
                    <a:pt x="493522" y="543077"/>
                  </a:lnTo>
                  <a:close/>
                </a:path>
                <a:path w="1684654" h="608965">
                  <a:moveTo>
                    <a:pt x="494334" y="521627"/>
                  </a:moveTo>
                  <a:lnTo>
                    <a:pt x="485330" y="521627"/>
                  </a:lnTo>
                  <a:lnTo>
                    <a:pt x="485330" y="530656"/>
                  </a:lnTo>
                  <a:lnTo>
                    <a:pt x="494334" y="530656"/>
                  </a:lnTo>
                  <a:lnTo>
                    <a:pt x="494334" y="521627"/>
                  </a:lnTo>
                  <a:close/>
                </a:path>
                <a:path w="1684654" h="608965">
                  <a:moveTo>
                    <a:pt x="541782" y="21247"/>
                  </a:moveTo>
                  <a:lnTo>
                    <a:pt x="540169" y="12065"/>
                  </a:lnTo>
                  <a:lnTo>
                    <a:pt x="521830" y="12065"/>
                  </a:lnTo>
                  <a:lnTo>
                    <a:pt x="516572" y="14922"/>
                  </a:lnTo>
                  <a:lnTo>
                    <a:pt x="512826" y="20434"/>
                  </a:lnTo>
                  <a:lnTo>
                    <a:pt x="510209" y="12674"/>
                  </a:lnTo>
                  <a:lnTo>
                    <a:pt x="503097" y="12065"/>
                  </a:lnTo>
                  <a:lnTo>
                    <a:pt x="492582" y="12065"/>
                  </a:lnTo>
                  <a:lnTo>
                    <a:pt x="487807" y="16243"/>
                  </a:lnTo>
                  <a:lnTo>
                    <a:pt x="485076" y="19913"/>
                  </a:lnTo>
                  <a:lnTo>
                    <a:pt x="485076" y="12598"/>
                  </a:lnTo>
                  <a:lnTo>
                    <a:pt x="477786" y="12598"/>
                  </a:lnTo>
                  <a:lnTo>
                    <a:pt x="477786" y="59004"/>
                  </a:lnTo>
                  <a:lnTo>
                    <a:pt x="485686" y="59004"/>
                  </a:lnTo>
                  <a:lnTo>
                    <a:pt x="485686" y="26631"/>
                  </a:lnTo>
                  <a:lnTo>
                    <a:pt x="488416" y="18249"/>
                  </a:lnTo>
                  <a:lnTo>
                    <a:pt x="505345" y="18249"/>
                  </a:lnTo>
                  <a:lnTo>
                    <a:pt x="505841" y="24980"/>
                  </a:lnTo>
                  <a:lnTo>
                    <a:pt x="505841" y="59004"/>
                  </a:lnTo>
                  <a:lnTo>
                    <a:pt x="513740" y="59004"/>
                  </a:lnTo>
                  <a:lnTo>
                    <a:pt x="513740" y="26631"/>
                  </a:lnTo>
                  <a:lnTo>
                    <a:pt x="516470" y="18249"/>
                  </a:lnTo>
                  <a:lnTo>
                    <a:pt x="533374" y="18249"/>
                  </a:lnTo>
                  <a:lnTo>
                    <a:pt x="533882" y="24980"/>
                  </a:lnTo>
                  <a:lnTo>
                    <a:pt x="533882" y="59004"/>
                  </a:lnTo>
                  <a:lnTo>
                    <a:pt x="541782" y="59004"/>
                  </a:lnTo>
                  <a:lnTo>
                    <a:pt x="541782" y="21247"/>
                  </a:lnTo>
                  <a:close/>
                </a:path>
                <a:path w="1684654" h="608965">
                  <a:moveTo>
                    <a:pt x="546468" y="551027"/>
                  </a:moveTo>
                  <a:lnTo>
                    <a:pt x="544931" y="541743"/>
                  </a:lnTo>
                  <a:lnTo>
                    <a:pt x="523481" y="541743"/>
                  </a:lnTo>
                  <a:lnTo>
                    <a:pt x="518515" y="548665"/>
                  </a:lnTo>
                  <a:lnTo>
                    <a:pt x="517906" y="549478"/>
                  </a:lnTo>
                  <a:lnTo>
                    <a:pt x="517906" y="542264"/>
                  </a:lnTo>
                  <a:lnTo>
                    <a:pt x="510616" y="542264"/>
                  </a:lnTo>
                  <a:lnTo>
                    <a:pt x="510616" y="588683"/>
                  </a:lnTo>
                  <a:lnTo>
                    <a:pt x="518515" y="588683"/>
                  </a:lnTo>
                  <a:lnTo>
                    <a:pt x="518515" y="556514"/>
                  </a:lnTo>
                  <a:lnTo>
                    <a:pt x="521055" y="547928"/>
                  </a:lnTo>
                  <a:lnTo>
                    <a:pt x="538467" y="547928"/>
                  </a:lnTo>
                  <a:lnTo>
                    <a:pt x="538568" y="555282"/>
                  </a:lnTo>
                  <a:lnTo>
                    <a:pt x="538568" y="588683"/>
                  </a:lnTo>
                  <a:lnTo>
                    <a:pt x="546468" y="588683"/>
                  </a:lnTo>
                  <a:lnTo>
                    <a:pt x="546468" y="551027"/>
                  </a:lnTo>
                  <a:close/>
                </a:path>
                <a:path w="1684654" h="608965">
                  <a:moveTo>
                    <a:pt x="571601" y="543077"/>
                  </a:moveTo>
                  <a:lnTo>
                    <a:pt x="564019" y="543077"/>
                  </a:lnTo>
                  <a:lnTo>
                    <a:pt x="564019" y="588683"/>
                  </a:lnTo>
                  <a:lnTo>
                    <a:pt x="571601" y="588683"/>
                  </a:lnTo>
                  <a:lnTo>
                    <a:pt x="571601" y="543077"/>
                  </a:lnTo>
                  <a:close/>
                </a:path>
                <a:path w="1684654" h="608965">
                  <a:moveTo>
                    <a:pt x="572414" y="521627"/>
                  </a:moveTo>
                  <a:lnTo>
                    <a:pt x="563410" y="521627"/>
                  </a:lnTo>
                  <a:lnTo>
                    <a:pt x="563410" y="530656"/>
                  </a:lnTo>
                  <a:lnTo>
                    <a:pt x="572414" y="530656"/>
                  </a:lnTo>
                  <a:lnTo>
                    <a:pt x="572414" y="521627"/>
                  </a:lnTo>
                  <a:close/>
                </a:path>
                <a:path w="1684654" h="608965">
                  <a:moveTo>
                    <a:pt x="614108" y="586181"/>
                  </a:moveTo>
                  <a:lnTo>
                    <a:pt x="612495" y="580123"/>
                  </a:lnTo>
                  <a:lnTo>
                    <a:pt x="609854" y="582307"/>
                  </a:lnTo>
                  <a:lnTo>
                    <a:pt x="606602" y="583539"/>
                  </a:lnTo>
                  <a:lnTo>
                    <a:pt x="599630" y="583539"/>
                  </a:lnTo>
                  <a:lnTo>
                    <a:pt x="598208" y="580440"/>
                  </a:lnTo>
                  <a:lnTo>
                    <a:pt x="598208" y="548970"/>
                  </a:lnTo>
                  <a:lnTo>
                    <a:pt x="612495" y="548970"/>
                  </a:lnTo>
                  <a:lnTo>
                    <a:pt x="612495" y="543077"/>
                  </a:lnTo>
                  <a:lnTo>
                    <a:pt x="598208" y="543077"/>
                  </a:lnTo>
                  <a:lnTo>
                    <a:pt x="598208" y="529678"/>
                  </a:lnTo>
                  <a:lnTo>
                    <a:pt x="591235" y="529678"/>
                  </a:lnTo>
                  <a:lnTo>
                    <a:pt x="591235" y="543077"/>
                  </a:lnTo>
                  <a:lnTo>
                    <a:pt x="582409" y="543077"/>
                  </a:lnTo>
                  <a:lnTo>
                    <a:pt x="582409" y="548970"/>
                  </a:lnTo>
                  <a:lnTo>
                    <a:pt x="590918" y="548970"/>
                  </a:lnTo>
                  <a:lnTo>
                    <a:pt x="590918" y="582917"/>
                  </a:lnTo>
                  <a:lnTo>
                    <a:pt x="592340" y="590016"/>
                  </a:lnTo>
                  <a:lnTo>
                    <a:pt x="606425" y="590016"/>
                  </a:lnTo>
                  <a:lnTo>
                    <a:pt x="611568" y="587502"/>
                  </a:lnTo>
                  <a:lnTo>
                    <a:pt x="614108" y="586181"/>
                  </a:lnTo>
                  <a:close/>
                </a:path>
                <a:path w="1684654" h="608965">
                  <a:moveTo>
                    <a:pt x="645655" y="563194"/>
                  </a:moveTo>
                  <a:lnTo>
                    <a:pt x="618832" y="563194"/>
                  </a:lnTo>
                  <a:lnTo>
                    <a:pt x="618832" y="569087"/>
                  </a:lnTo>
                  <a:lnTo>
                    <a:pt x="645655" y="569087"/>
                  </a:lnTo>
                  <a:lnTo>
                    <a:pt x="645655" y="563194"/>
                  </a:lnTo>
                  <a:close/>
                </a:path>
                <a:path w="1684654" h="608965">
                  <a:moveTo>
                    <a:pt x="667893" y="543077"/>
                  </a:moveTo>
                  <a:lnTo>
                    <a:pt x="660298" y="543077"/>
                  </a:lnTo>
                  <a:lnTo>
                    <a:pt x="660298" y="588683"/>
                  </a:lnTo>
                  <a:lnTo>
                    <a:pt x="667893" y="588683"/>
                  </a:lnTo>
                  <a:lnTo>
                    <a:pt x="667893" y="543077"/>
                  </a:lnTo>
                  <a:close/>
                </a:path>
                <a:path w="1684654" h="608965">
                  <a:moveTo>
                    <a:pt x="668705" y="521627"/>
                  </a:moveTo>
                  <a:lnTo>
                    <a:pt x="659688" y="521627"/>
                  </a:lnTo>
                  <a:lnTo>
                    <a:pt x="659688" y="530656"/>
                  </a:lnTo>
                  <a:lnTo>
                    <a:pt x="668705" y="530656"/>
                  </a:lnTo>
                  <a:lnTo>
                    <a:pt x="668705" y="521627"/>
                  </a:lnTo>
                  <a:close/>
                </a:path>
                <a:path w="1684654" h="608965">
                  <a:moveTo>
                    <a:pt x="711923" y="518744"/>
                  </a:moveTo>
                  <a:lnTo>
                    <a:pt x="707567" y="517613"/>
                  </a:lnTo>
                  <a:lnTo>
                    <a:pt x="694309" y="517613"/>
                  </a:lnTo>
                  <a:lnTo>
                    <a:pt x="687019" y="524751"/>
                  </a:lnTo>
                  <a:lnTo>
                    <a:pt x="687019" y="543077"/>
                  </a:lnTo>
                  <a:lnTo>
                    <a:pt x="679513" y="543077"/>
                  </a:lnTo>
                  <a:lnTo>
                    <a:pt x="679513" y="548970"/>
                  </a:lnTo>
                  <a:lnTo>
                    <a:pt x="687019" y="548970"/>
                  </a:lnTo>
                  <a:lnTo>
                    <a:pt x="687019" y="588683"/>
                  </a:lnTo>
                  <a:lnTo>
                    <a:pt x="694601" y="588683"/>
                  </a:lnTo>
                  <a:lnTo>
                    <a:pt x="694601" y="548970"/>
                  </a:lnTo>
                  <a:lnTo>
                    <a:pt x="705751" y="548970"/>
                  </a:lnTo>
                  <a:lnTo>
                    <a:pt x="705751" y="543077"/>
                  </a:lnTo>
                  <a:lnTo>
                    <a:pt x="694309" y="543077"/>
                  </a:lnTo>
                  <a:lnTo>
                    <a:pt x="694309" y="524471"/>
                  </a:lnTo>
                  <a:lnTo>
                    <a:pt x="701078" y="523786"/>
                  </a:lnTo>
                  <a:lnTo>
                    <a:pt x="705751" y="523786"/>
                  </a:lnTo>
                  <a:lnTo>
                    <a:pt x="708469" y="524002"/>
                  </a:lnTo>
                  <a:lnTo>
                    <a:pt x="711923" y="525437"/>
                  </a:lnTo>
                  <a:lnTo>
                    <a:pt x="711923" y="518744"/>
                  </a:lnTo>
                  <a:close/>
                </a:path>
                <a:path w="1684654" h="608965">
                  <a:moveTo>
                    <a:pt x="752386" y="543077"/>
                  </a:moveTo>
                  <a:lnTo>
                    <a:pt x="744486" y="543077"/>
                  </a:lnTo>
                  <a:lnTo>
                    <a:pt x="744486" y="580847"/>
                  </a:lnTo>
                  <a:lnTo>
                    <a:pt x="738809" y="584466"/>
                  </a:lnTo>
                  <a:lnTo>
                    <a:pt x="725144" y="584466"/>
                  </a:lnTo>
                  <a:lnTo>
                    <a:pt x="724433" y="581761"/>
                  </a:lnTo>
                  <a:lnTo>
                    <a:pt x="724433" y="543077"/>
                  </a:lnTo>
                  <a:lnTo>
                    <a:pt x="716534" y="543077"/>
                  </a:lnTo>
                  <a:lnTo>
                    <a:pt x="716534" y="585177"/>
                  </a:lnTo>
                  <a:lnTo>
                    <a:pt x="718858" y="590016"/>
                  </a:lnTo>
                  <a:lnTo>
                    <a:pt x="732624" y="590016"/>
                  </a:lnTo>
                  <a:lnTo>
                    <a:pt x="739838" y="588403"/>
                  </a:lnTo>
                  <a:lnTo>
                    <a:pt x="744778" y="584047"/>
                  </a:lnTo>
                  <a:lnTo>
                    <a:pt x="744778" y="588911"/>
                  </a:lnTo>
                  <a:lnTo>
                    <a:pt x="752386" y="588911"/>
                  </a:lnTo>
                  <a:lnTo>
                    <a:pt x="752386" y="543077"/>
                  </a:lnTo>
                  <a:close/>
                </a:path>
                <a:path w="1684654" h="608965">
                  <a:moveTo>
                    <a:pt x="810336" y="565772"/>
                  </a:moveTo>
                  <a:lnTo>
                    <a:pt x="809193" y="556729"/>
                  </a:lnTo>
                  <a:lnTo>
                    <a:pt x="805942" y="549059"/>
                  </a:lnTo>
                  <a:lnTo>
                    <a:pt x="805154" y="548233"/>
                  </a:lnTo>
                  <a:lnTo>
                    <a:pt x="804760" y="547814"/>
                  </a:lnTo>
                  <a:lnTo>
                    <a:pt x="802436" y="545388"/>
                  </a:lnTo>
                  <a:lnTo>
                    <a:pt x="802436" y="556183"/>
                  </a:lnTo>
                  <a:lnTo>
                    <a:pt x="802436" y="576541"/>
                  </a:lnTo>
                  <a:lnTo>
                    <a:pt x="795248" y="583857"/>
                  </a:lnTo>
                  <a:lnTo>
                    <a:pt x="783704" y="583857"/>
                  </a:lnTo>
                  <a:lnTo>
                    <a:pt x="780986" y="581761"/>
                  </a:lnTo>
                  <a:lnTo>
                    <a:pt x="778941" y="578929"/>
                  </a:lnTo>
                  <a:lnTo>
                    <a:pt x="777938" y="577380"/>
                  </a:lnTo>
                  <a:lnTo>
                    <a:pt x="777938" y="554291"/>
                  </a:lnTo>
                  <a:lnTo>
                    <a:pt x="780376" y="550621"/>
                  </a:lnTo>
                  <a:lnTo>
                    <a:pt x="784313" y="548233"/>
                  </a:lnTo>
                  <a:lnTo>
                    <a:pt x="796353" y="548233"/>
                  </a:lnTo>
                  <a:lnTo>
                    <a:pt x="802436" y="556183"/>
                  </a:lnTo>
                  <a:lnTo>
                    <a:pt x="802436" y="545388"/>
                  </a:lnTo>
                  <a:lnTo>
                    <a:pt x="800862" y="543737"/>
                  </a:lnTo>
                  <a:lnTo>
                    <a:pt x="794245" y="541743"/>
                  </a:lnTo>
                  <a:lnTo>
                    <a:pt x="788174" y="541743"/>
                  </a:lnTo>
                  <a:lnTo>
                    <a:pt x="782307" y="543877"/>
                  </a:lnTo>
                  <a:lnTo>
                    <a:pt x="777633" y="547814"/>
                  </a:lnTo>
                  <a:lnTo>
                    <a:pt x="777633" y="542874"/>
                  </a:lnTo>
                  <a:lnTo>
                    <a:pt x="770039" y="542874"/>
                  </a:lnTo>
                  <a:lnTo>
                    <a:pt x="770039" y="608787"/>
                  </a:lnTo>
                  <a:lnTo>
                    <a:pt x="777938" y="608787"/>
                  </a:lnTo>
                  <a:lnTo>
                    <a:pt x="777938" y="584250"/>
                  </a:lnTo>
                  <a:lnTo>
                    <a:pt x="781088" y="587197"/>
                  </a:lnTo>
                  <a:lnTo>
                    <a:pt x="785520" y="590016"/>
                  </a:lnTo>
                  <a:lnTo>
                    <a:pt x="791603" y="590016"/>
                  </a:lnTo>
                  <a:lnTo>
                    <a:pt x="798677" y="588225"/>
                  </a:lnTo>
                  <a:lnTo>
                    <a:pt x="803427" y="584250"/>
                  </a:lnTo>
                  <a:lnTo>
                    <a:pt x="803897" y="583857"/>
                  </a:lnTo>
                  <a:lnTo>
                    <a:pt x="804659" y="583222"/>
                  </a:lnTo>
                  <a:lnTo>
                    <a:pt x="808786" y="575551"/>
                  </a:lnTo>
                  <a:lnTo>
                    <a:pt x="810336" y="565772"/>
                  </a:lnTo>
                  <a:close/>
                </a:path>
                <a:path w="1684654" h="608965">
                  <a:moveTo>
                    <a:pt x="861923" y="518947"/>
                  </a:moveTo>
                  <a:lnTo>
                    <a:pt x="854329" y="518947"/>
                  </a:lnTo>
                  <a:lnTo>
                    <a:pt x="854329" y="547649"/>
                  </a:lnTo>
                  <a:lnTo>
                    <a:pt x="854011" y="547370"/>
                  </a:lnTo>
                  <a:lnTo>
                    <a:pt x="854011" y="553808"/>
                  </a:lnTo>
                  <a:lnTo>
                    <a:pt x="853909" y="577697"/>
                  </a:lnTo>
                  <a:lnTo>
                    <a:pt x="850696" y="580631"/>
                  </a:lnTo>
                  <a:lnTo>
                    <a:pt x="848347" y="582930"/>
                  </a:lnTo>
                  <a:lnTo>
                    <a:pt x="845832" y="583857"/>
                  </a:lnTo>
                  <a:lnTo>
                    <a:pt x="836904" y="583857"/>
                  </a:lnTo>
                  <a:lnTo>
                    <a:pt x="829513" y="578726"/>
                  </a:lnTo>
                  <a:lnTo>
                    <a:pt x="829513" y="552196"/>
                  </a:lnTo>
                  <a:lnTo>
                    <a:pt x="838225" y="547928"/>
                  </a:lnTo>
                  <a:lnTo>
                    <a:pt x="844194" y="547928"/>
                  </a:lnTo>
                  <a:lnTo>
                    <a:pt x="848766" y="548259"/>
                  </a:lnTo>
                  <a:lnTo>
                    <a:pt x="851801" y="550583"/>
                  </a:lnTo>
                  <a:lnTo>
                    <a:pt x="854011" y="553808"/>
                  </a:lnTo>
                  <a:lnTo>
                    <a:pt x="854011" y="547370"/>
                  </a:lnTo>
                  <a:lnTo>
                    <a:pt x="848944" y="542874"/>
                  </a:lnTo>
                  <a:lnTo>
                    <a:pt x="843292" y="541743"/>
                  </a:lnTo>
                  <a:lnTo>
                    <a:pt x="839546" y="541743"/>
                  </a:lnTo>
                  <a:lnTo>
                    <a:pt x="832510" y="543610"/>
                  </a:lnTo>
                  <a:lnTo>
                    <a:pt x="826808" y="548754"/>
                  </a:lnTo>
                  <a:lnTo>
                    <a:pt x="822998" y="556412"/>
                  </a:lnTo>
                  <a:lnTo>
                    <a:pt x="821601" y="565835"/>
                  </a:lnTo>
                  <a:lnTo>
                    <a:pt x="822972" y="575310"/>
                  </a:lnTo>
                  <a:lnTo>
                    <a:pt x="826719" y="582993"/>
                  </a:lnTo>
                  <a:lnTo>
                    <a:pt x="832256" y="588137"/>
                  </a:lnTo>
                  <a:lnTo>
                    <a:pt x="839038" y="590016"/>
                  </a:lnTo>
                  <a:lnTo>
                    <a:pt x="842365" y="590016"/>
                  </a:lnTo>
                  <a:lnTo>
                    <a:pt x="848347" y="589114"/>
                  </a:lnTo>
                  <a:lnTo>
                    <a:pt x="853782" y="583857"/>
                  </a:lnTo>
                  <a:lnTo>
                    <a:pt x="854011" y="583628"/>
                  </a:lnTo>
                  <a:lnTo>
                    <a:pt x="854011" y="588911"/>
                  </a:lnTo>
                  <a:lnTo>
                    <a:pt x="861923" y="588149"/>
                  </a:lnTo>
                  <a:lnTo>
                    <a:pt x="861923" y="583628"/>
                  </a:lnTo>
                  <a:lnTo>
                    <a:pt x="861923" y="547928"/>
                  </a:lnTo>
                  <a:lnTo>
                    <a:pt x="861923" y="547649"/>
                  </a:lnTo>
                  <a:lnTo>
                    <a:pt x="861923" y="518947"/>
                  </a:lnTo>
                  <a:close/>
                </a:path>
                <a:path w="1684654" h="608965">
                  <a:moveTo>
                    <a:pt x="918857" y="566407"/>
                  </a:moveTo>
                  <a:lnTo>
                    <a:pt x="917092" y="556755"/>
                  </a:lnTo>
                  <a:lnTo>
                    <a:pt x="912291" y="548919"/>
                  </a:lnTo>
                  <a:lnTo>
                    <a:pt x="910971" y="547941"/>
                  </a:lnTo>
                  <a:lnTo>
                    <a:pt x="910971" y="553262"/>
                  </a:lnTo>
                  <a:lnTo>
                    <a:pt x="910971" y="577494"/>
                  </a:lnTo>
                  <a:lnTo>
                    <a:pt x="904087" y="583539"/>
                  </a:lnTo>
                  <a:lnTo>
                    <a:pt x="889584" y="583539"/>
                  </a:lnTo>
                  <a:lnTo>
                    <a:pt x="882307" y="577799"/>
                  </a:lnTo>
                  <a:lnTo>
                    <a:pt x="882307" y="552945"/>
                  </a:lnTo>
                  <a:lnTo>
                    <a:pt x="890016" y="547928"/>
                  </a:lnTo>
                  <a:lnTo>
                    <a:pt x="903668" y="547928"/>
                  </a:lnTo>
                  <a:lnTo>
                    <a:pt x="910971" y="553262"/>
                  </a:lnTo>
                  <a:lnTo>
                    <a:pt x="910971" y="547941"/>
                  </a:lnTo>
                  <a:lnTo>
                    <a:pt x="905243" y="543661"/>
                  </a:lnTo>
                  <a:lnTo>
                    <a:pt x="896696" y="541743"/>
                  </a:lnTo>
                  <a:lnTo>
                    <a:pt x="887945" y="543699"/>
                  </a:lnTo>
                  <a:lnTo>
                    <a:pt x="880872" y="549021"/>
                  </a:lnTo>
                  <a:lnTo>
                    <a:pt x="876134" y="556869"/>
                  </a:lnTo>
                  <a:lnTo>
                    <a:pt x="874395" y="566407"/>
                  </a:lnTo>
                  <a:lnTo>
                    <a:pt x="876198" y="575805"/>
                  </a:lnTo>
                  <a:lnTo>
                    <a:pt x="881049" y="583298"/>
                  </a:lnTo>
                  <a:lnTo>
                    <a:pt x="888123" y="588225"/>
                  </a:lnTo>
                  <a:lnTo>
                    <a:pt x="896594" y="590016"/>
                  </a:lnTo>
                  <a:lnTo>
                    <a:pt x="905192" y="588200"/>
                  </a:lnTo>
                  <a:lnTo>
                    <a:pt x="911821" y="583539"/>
                  </a:lnTo>
                  <a:lnTo>
                    <a:pt x="912279" y="583209"/>
                  </a:lnTo>
                  <a:lnTo>
                    <a:pt x="917092" y="575729"/>
                  </a:lnTo>
                  <a:lnTo>
                    <a:pt x="918857" y="566407"/>
                  </a:lnTo>
                  <a:close/>
                </a:path>
                <a:path w="1684654" h="608965">
                  <a:moveTo>
                    <a:pt x="987971" y="543077"/>
                  </a:moveTo>
                  <a:lnTo>
                    <a:pt x="980579" y="543077"/>
                  </a:lnTo>
                  <a:lnTo>
                    <a:pt x="972985" y="568566"/>
                  </a:lnTo>
                  <a:lnTo>
                    <a:pt x="969949" y="578726"/>
                  </a:lnTo>
                  <a:lnTo>
                    <a:pt x="969441" y="583145"/>
                  </a:lnTo>
                  <a:lnTo>
                    <a:pt x="968933" y="579958"/>
                  </a:lnTo>
                  <a:lnTo>
                    <a:pt x="966419" y="570826"/>
                  </a:lnTo>
                  <a:lnTo>
                    <a:pt x="964666" y="564959"/>
                  </a:lnTo>
                  <a:lnTo>
                    <a:pt x="958088" y="543077"/>
                  </a:lnTo>
                  <a:lnTo>
                    <a:pt x="951014" y="543077"/>
                  </a:lnTo>
                  <a:lnTo>
                    <a:pt x="945235" y="562406"/>
                  </a:lnTo>
                  <a:lnTo>
                    <a:pt x="944118" y="565988"/>
                  </a:lnTo>
                  <a:lnTo>
                    <a:pt x="940676" y="577799"/>
                  </a:lnTo>
                  <a:lnTo>
                    <a:pt x="940282" y="583031"/>
                  </a:lnTo>
                  <a:lnTo>
                    <a:pt x="939673" y="578116"/>
                  </a:lnTo>
                  <a:lnTo>
                    <a:pt x="936332" y="566508"/>
                  </a:lnTo>
                  <a:lnTo>
                    <a:pt x="934707" y="560857"/>
                  </a:lnTo>
                  <a:lnTo>
                    <a:pt x="929424" y="543077"/>
                  </a:lnTo>
                  <a:lnTo>
                    <a:pt x="921740" y="543077"/>
                  </a:lnTo>
                  <a:lnTo>
                    <a:pt x="935609" y="588683"/>
                  </a:lnTo>
                  <a:lnTo>
                    <a:pt x="943610" y="588683"/>
                  </a:lnTo>
                  <a:lnTo>
                    <a:pt x="951306" y="562800"/>
                  </a:lnTo>
                  <a:lnTo>
                    <a:pt x="954151" y="552640"/>
                  </a:lnTo>
                  <a:lnTo>
                    <a:pt x="954443" y="548843"/>
                  </a:lnTo>
                  <a:lnTo>
                    <a:pt x="954760" y="551713"/>
                  </a:lnTo>
                  <a:lnTo>
                    <a:pt x="956487" y="558800"/>
                  </a:lnTo>
                  <a:lnTo>
                    <a:pt x="957795" y="563219"/>
                  </a:lnTo>
                  <a:lnTo>
                    <a:pt x="965200" y="588683"/>
                  </a:lnTo>
                  <a:lnTo>
                    <a:pt x="974102" y="588683"/>
                  </a:lnTo>
                  <a:lnTo>
                    <a:pt x="987971" y="543077"/>
                  </a:lnTo>
                  <a:close/>
                </a:path>
                <a:path w="1684654" h="608965">
                  <a:moveTo>
                    <a:pt x="1035177" y="551027"/>
                  </a:moveTo>
                  <a:lnTo>
                    <a:pt x="1033653" y="541743"/>
                  </a:lnTo>
                  <a:lnTo>
                    <a:pt x="1012190" y="541743"/>
                  </a:lnTo>
                  <a:lnTo>
                    <a:pt x="1007224" y="548665"/>
                  </a:lnTo>
                  <a:lnTo>
                    <a:pt x="1006614" y="549478"/>
                  </a:lnTo>
                  <a:lnTo>
                    <a:pt x="1006614" y="542264"/>
                  </a:lnTo>
                  <a:lnTo>
                    <a:pt x="999324" y="542264"/>
                  </a:lnTo>
                  <a:lnTo>
                    <a:pt x="999324" y="588683"/>
                  </a:lnTo>
                  <a:lnTo>
                    <a:pt x="1007224" y="588683"/>
                  </a:lnTo>
                  <a:lnTo>
                    <a:pt x="1007224" y="556514"/>
                  </a:lnTo>
                  <a:lnTo>
                    <a:pt x="1009764" y="547928"/>
                  </a:lnTo>
                  <a:lnTo>
                    <a:pt x="1027176" y="547928"/>
                  </a:lnTo>
                  <a:lnTo>
                    <a:pt x="1027277" y="555282"/>
                  </a:lnTo>
                  <a:lnTo>
                    <a:pt x="1027277" y="588683"/>
                  </a:lnTo>
                  <a:lnTo>
                    <a:pt x="1035177" y="588683"/>
                  </a:lnTo>
                  <a:lnTo>
                    <a:pt x="1035177" y="551027"/>
                  </a:lnTo>
                  <a:close/>
                </a:path>
                <a:path w="1684654" h="608965">
                  <a:moveTo>
                    <a:pt x="1112075" y="596887"/>
                  </a:moveTo>
                  <a:lnTo>
                    <a:pt x="1044536" y="596887"/>
                  </a:lnTo>
                  <a:lnTo>
                    <a:pt x="1044536" y="604774"/>
                  </a:lnTo>
                  <a:lnTo>
                    <a:pt x="1112075" y="604774"/>
                  </a:lnTo>
                  <a:lnTo>
                    <a:pt x="1112075" y="596887"/>
                  </a:lnTo>
                  <a:close/>
                </a:path>
                <a:path w="1684654" h="608965">
                  <a:moveTo>
                    <a:pt x="1156652" y="582803"/>
                  </a:moveTo>
                  <a:lnTo>
                    <a:pt x="1144003" y="582803"/>
                  </a:lnTo>
                  <a:lnTo>
                    <a:pt x="1144003" y="520293"/>
                  </a:lnTo>
                  <a:lnTo>
                    <a:pt x="1141958" y="520293"/>
                  </a:lnTo>
                  <a:lnTo>
                    <a:pt x="1135989" y="526491"/>
                  </a:lnTo>
                  <a:lnTo>
                    <a:pt x="1122730" y="526986"/>
                  </a:lnTo>
                  <a:lnTo>
                    <a:pt x="1122730" y="532879"/>
                  </a:lnTo>
                  <a:lnTo>
                    <a:pt x="1126058" y="532777"/>
                  </a:lnTo>
                  <a:lnTo>
                    <a:pt x="1130922" y="532574"/>
                  </a:lnTo>
                  <a:lnTo>
                    <a:pt x="1135989" y="530453"/>
                  </a:lnTo>
                  <a:lnTo>
                    <a:pt x="1135989" y="582803"/>
                  </a:lnTo>
                  <a:lnTo>
                    <a:pt x="1123340" y="582803"/>
                  </a:lnTo>
                  <a:lnTo>
                    <a:pt x="1123340" y="588683"/>
                  </a:lnTo>
                  <a:lnTo>
                    <a:pt x="1156652" y="588683"/>
                  </a:lnTo>
                  <a:lnTo>
                    <a:pt x="1156652" y="582803"/>
                  </a:lnTo>
                  <a:close/>
                </a:path>
                <a:path w="1684654" h="608965">
                  <a:moveTo>
                    <a:pt x="1183716" y="580275"/>
                  </a:moveTo>
                  <a:lnTo>
                    <a:pt x="1175308" y="580275"/>
                  </a:lnTo>
                  <a:lnTo>
                    <a:pt x="1175308" y="588683"/>
                  </a:lnTo>
                  <a:lnTo>
                    <a:pt x="1183716" y="588683"/>
                  </a:lnTo>
                  <a:lnTo>
                    <a:pt x="1183716" y="580275"/>
                  </a:lnTo>
                  <a:close/>
                </a:path>
                <a:path w="1684654" h="608965">
                  <a:moveTo>
                    <a:pt x="1240485" y="566839"/>
                  </a:moveTo>
                  <a:lnTo>
                    <a:pt x="1233741" y="526465"/>
                  </a:lnTo>
                  <a:lnTo>
                    <a:pt x="1232598" y="524383"/>
                  </a:lnTo>
                  <a:lnTo>
                    <a:pt x="1232598" y="541655"/>
                  </a:lnTo>
                  <a:lnTo>
                    <a:pt x="1232598" y="567855"/>
                  </a:lnTo>
                  <a:lnTo>
                    <a:pt x="1228153" y="583539"/>
                  </a:lnTo>
                  <a:lnTo>
                    <a:pt x="1222768" y="585203"/>
                  </a:lnTo>
                  <a:lnTo>
                    <a:pt x="1214259" y="585203"/>
                  </a:lnTo>
                  <a:lnTo>
                    <a:pt x="1210106" y="581266"/>
                  </a:lnTo>
                  <a:lnTo>
                    <a:pt x="1207985" y="573532"/>
                  </a:lnTo>
                  <a:lnTo>
                    <a:pt x="1206461" y="567855"/>
                  </a:lnTo>
                  <a:lnTo>
                    <a:pt x="1206360" y="542264"/>
                  </a:lnTo>
                  <a:lnTo>
                    <a:pt x="1208709" y="534784"/>
                  </a:lnTo>
                  <a:lnTo>
                    <a:pt x="1211224" y="526465"/>
                  </a:lnTo>
                  <a:lnTo>
                    <a:pt x="1227328" y="526465"/>
                  </a:lnTo>
                  <a:lnTo>
                    <a:pt x="1229969" y="534174"/>
                  </a:lnTo>
                  <a:lnTo>
                    <a:pt x="1230668" y="536003"/>
                  </a:lnTo>
                  <a:lnTo>
                    <a:pt x="1232598" y="541655"/>
                  </a:lnTo>
                  <a:lnTo>
                    <a:pt x="1232598" y="524383"/>
                  </a:lnTo>
                  <a:lnTo>
                    <a:pt x="1231696" y="522719"/>
                  </a:lnTo>
                  <a:lnTo>
                    <a:pt x="1224699" y="520293"/>
                  </a:lnTo>
                  <a:lnTo>
                    <a:pt x="1213561" y="520293"/>
                  </a:lnTo>
                  <a:lnTo>
                    <a:pt x="1206461" y="523036"/>
                  </a:lnTo>
                  <a:lnTo>
                    <a:pt x="1202321" y="532066"/>
                  </a:lnTo>
                  <a:lnTo>
                    <a:pt x="1198981" y="539457"/>
                  </a:lnTo>
                  <a:lnTo>
                    <a:pt x="1198460" y="547878"/>
                  </a:lnTo>
                  <a:lnTo>
                    <a:pt x="1198460" y="563994"/>
                  </a:lnTo>
                  <a:lnTo>
                    <a:pt x="1198880" y="571411"/>
                  </a:lnTo>
                  <a:lnTo>
                    <a:pt x="1205953" y="588632"/>
                  </a:lnTo>
                  <a:lnTo>
                    <a:pt x="1213650" y="591362"/>
                  </a:lnTo>
                  <a:lnTo>
                    <a:pt x="1226832" y="591362"/>
                  </a:lnTo>
                  <a:lnTo>
                    <a:pt x="1233195" y="587209"/>
                  </a:lnTo>
                  <a:lnTo>
                    <a:pt x="1234122" y="585203"/>
                  </a:lnTo>
                  <a:lnTo>
                    <a:pt x="1236446" y="580110"/>
                  </a:lnTo>
                  <a:lnTo>
                    <a:pt x="1239481" y="573532"/>
                  </a:lnTo>
                  <a:lnTo>
                    <a:pt x="1240485" y="566839"/>
                  </a:lnTo>
                  <a:close/>
                </a:path>
                <a:path w="1684654" h="608965">
                  <a:moveTo>
                    <a:pt x="1264221" y="580275"/>
                  </a:moveTo>
                  <a:lnTo>
                    <a:pt x="1255814" y="580275"/>
                  </a:lnTo>
                  <a:lnTo>
                    <a:pt x="1255814" y="588683"/>
                  </a:lnTo>
                  <a:lnTo>
                    <a:pt x="1264221" y="588683"/>
                  </a:lnTo>
                  <a:lnTo>
                    <a:pt x="1264221" y="580275"/>
                  </a:lnTo>
                  <a:close/>
                </a:path>
                <a:path w="1684654" h="608965">
                  <a:moveTo>
                    <a:pt x="1323327" y="565251"/>
                  </a:moveTo>
                  <a:lnTo>
                    <a:pt x="1322108" y="556272"/>
                  </a:lnTo>
                  <a:lnTo>
                    <a:pt x="1318691" y="548779"/>
                  </a:lnTo>
                  <a:lnTo>
                    <a:pt x="1317828" y="547928"/>
                  </a:lnTo>
                  <a:lnTo>
                    <a:pt x="1317548" y="547649"/>
                  </a:lnTo>
                  <a:lnTo>
                    <a:pt x="1315427" y="545553"/>
                  </a:lnTo>
                  <a:lnTo>
                    <a:pt x="1315427" y="552284"/>
                  </a:lnTo>
                  <a:lnTo>
                    <a:pt x="1315427" y="579310"/>
                  </a:lnTo>
                  <a:lnTo>
                    <a:pt x="1306918" y="583857"/>
                  </a:lnTo>
                  <a:lnTo>
                    <a:pt x="1296797" y="583857"/>
                  </a:lnTo>
                  <a:lnTo>
                    <a:pt x="1293469" y="581952"/>
                  </a:lnTo>
                  <a:lnTo>
                    <a:pt x="1290929" y="577113"/>
                  </a:lnTo>
                  <a:lnTo>
                    <a:pt x="1290929" y="553808"/>
                  </a:lnTo>
                  <a:lnTo>
                    <a:pt x="1292542" y="551472"/>
                  </a:lnTo>
                  <a:lnTo>
                    <a:pt x="1296187" y="547928"/>
                  </a:lnTo>
                  <a:lnTo>
                    <a:pt x="1307731" y="547928"/>
                  </a:lnTo>
                  <a:lnTo>
                    <a:pt x="1315427" y="552284"/>
                  </a:lnTo>
                  <a:lnTo>
                    <a:pt x="1315427" y="545553"/>
                  </a:lnTo>
                  <a:lnTo>
                    <a:pt x="1313510" y="543648"/>
                  </a:lnTo>
                  <a:lnTo>
                    <a:pt x="1306918" y="541743"/>
                  </a:lnTo>
                  <a:lnTo>
                    <a:pt x="1302981" y="541972"/>
                  </a:lnTo>
                  <a:lnTo>
                    <a:pt x="1296695" y="542937"/>
                  </a:lnTo>
                  <a:lnTo>
                    <a:pt x="1290612" y="547649"/>
                  </a:lnTo>
                  <a:lnTo>
                    <a:pt x="1290612" y="518947"/>
                  </a:lnTo>
                  <a:lnTo>
                    <a:pt x="1283030" y="518947"/>
                  </a:lnTo>
                  <a:lnTo>
                    <a:pt x="1283030" y="587756"/>
                  </a:lnTo>
                  <a:lnTo>
                    <a:pt x="1290929" y="588911"/>
                  </a:lnTo>
                  <a:lnTo>
                    <a:pt x="1290929" y="584250"/>
                  </a:lnTo>
                  <a:lnTo>
                    <a:pt x="1293355" y="586473"/>
                  </a:lnTo>
                  <a:lnTo>
                    <a:pt x="1297724" y="590016"/>
                  </a:lnTo>
                  <a:lnTo>
                    <a:pt x="1304480" y="590016"/>
                  </a:lnTo>
                  <a:lnTo>
                    <a:pt x="1311706" y="588187"/>
                  </a:lnTo>
                  <a:lnTo>
                    <a:pt x="1316367" y="584250"/>
                  </a:lnTo>
                  <a:lnTo>
                    <a:pt x="1316837" y="583857"/>
                  </a:lnTo>
                  <a:lnTo>
                    <a:pt x="1317713" y="583120"/>
                  </a:lnTo>
                  <a:lnTo>
                    <a:pt x="1321803" y="575398"/>
                  </a:lnTo>
                  <a:lnTo>
                    <a:pt x="1323327" y="565632"/>
                  </a:lnTo>
                  <a:lnTo>
                    <a:pt x="1323327" y="565251"/>
                  </a:lnTo>
                  <a:close/>
                </a:path>
                <a:path w="1684654" h="608965">
                  <a:moveTo>
                    <a:pt x="1376730" y="565251"/>
                  </a:moveTo>
                  <a:lnTo>
                    <a:pt x="1375498" y="556272"/>
                  </a:lnTo>
                  <a:lnTo>
                    <a:pt x="1372095" y="548779"/>
                  </a:lnTo>
                  <a:lnTo>
                    <a:pt x="1371231" y="547928"/>
                  </a:lnTo>
                  <a:lnTo>
                    <a:pt x="1370952" y="547649"/>
                  </a:lnTo>
                  <a:lnTo>
                    <a:pt x="1368831" y="545566"/>
                  </a:lnTo>
                  <a:lnTo>
                    <a:pt x="1368831" y="552284"/>
                  </a:lnTo>
                  <a:lnTo>
                    <a:pt x="1368831" y="579310"/>
                  </a:lnTo>
                  <a:lnTo>
                    <a:pt x="1360322" y="583857"/>
                  </a:lnTo>
                  <a:lnTo>
                    <a:pt x="1350200" y="583857"/>
                  </a:lnTo>
                  <a:lnTo>
                    <a:pt x="1346873" y="581952"/>
                  </a:lnTo>
                  <a:lnTo>
                    <a:pt x="1344333" y="577113"/>
                  </a:lnTo>
                  <a:lnTo>
                    <a:pt x="1344333" y="553808"/>
                  </a:lnTo>
                  <a:lnTo>
                    <a:pt x="1345946" y="551472"/>
                  </a:lnTo>
                  <a:lnTo>
                    <a:pt x="1349590" y="547928"/>
                  </a:lnTo>
                  <a:lnTo>
                    <a:pt x="1361135" y="547928"/>
                  </a:lnTo>
                  <a:lnTo>
                    <a:pt x="1368831" y="552284"/>
                  </a:lnTo>
                  <a:lnTo>
                    <a:pt x="1368831" y="545566"/>
                  </a:lnTo>
                  <a:lnTo>
                    <a:pt x="1366901" y="543648"/>
                  </a:lnTo>
                  <a:lnTo>
                    <a:pt x="1360322" y="541743"/>
                  </a:lnTo>
                  <a:lnTo>
                    <a:pt x="1356385" y="541972"/>
                  </a:lnTo>
                  <a:lnTo>
                    <a:pt x="1350098" y="542937"/>
                  </a:lnTo>
                  <a:lnTo>
                    <a:pt x="1344028" y="547649"/>
                  </a:lnTo>
                  <a:lnTo>
                    <a:pt x="1344028" y="518947"/>
                  </a:lnTo>
                  <a:lnTo>
                    <a:pt x="1336433" y="518947"/>
                  </a:lnTo>
                  <a:lnTo>
                    <a:pt x="1336433" y="587756"/>
                  </a:lnTo>
                  <a:lnTo>
                    <a:pt x="1344333" y="588911"/>
                  </a:lnTo>
                  <a:lnTo>
                    <a:pt x="1344333" y="584250"/>
                  </a:lnTo>
                  <a:lnTo>
                    <a:pt x="1346771" y="586473"/>
                  </a:lnTo>
                  <a:lnTo>
                    <a:pt x="1351127" y="590016"/>
                  </a:lnTo>
                  <a:lnTo>
                    <a:pt x="1357896" y="590016"/>
                  </a:lnTo>
                  <a:lnTo>
                    <a:pt x="1365110" y="588187"/>
                  </a:lnTo>
                  <a:lnTo>
                    <a:pt x="1369771" y="584250"/>
                  </a:lnTo>
                  <a:lnTo>
                    <a:pt x="1370241" y="583857"/>
                  </a:lnTo>
                  <a:lnTo>
                    <a:pt x="1371117" y="583120"/>
                  </a:lnTo>
                  <a:lnTo>
                    <a:pt x="1375206" y="575398"/>
                  </a:lnTo>
                  <a:lnTo>
                    <a:pt x="1376730" y="565632"/>
                  </a:lnTo>
                  <a:lnTo>
                    <a:pt x="1376730" y="565251"/>
                  </a:lnTo>
                  <a:close/>
                </a:path>
                <a:path w="1684654" h="608965">
                  <a:moveTo>
                    <a:pt x="1422946" y="548830"/>
                  </a:moveTo>
                  <a:lnTo>
                    <a:pt x="1421803" y="547738"/>
                  </a:lnTo>
                  <a:lnTo>
                    <a:pt x="1415542" y="541743"/>
                  </a:lnTo>
                  <a:lnTo>
                    <a:pt x="1399667" y="541743"/>
                  </a:lnTo>
                  <a:lnTo>
                    <a:pt x="1395095" y="543369"/>
                  </a:lnTo>
                  <a:lnTo>
                    <a:pt x="1390345" y="546100"/>
                  </a:lnTo>
                  <a:lnTo>
                    <a:pt x="1390954" y="552716"/>
                  </a:lnTo>
                  <a:lnTo>
                    <a:pt x="1396212" y="549033"/>
                  </a:lnTo>
                  <a:lnTo>
                    <a:pt x="1401279" y="547738"/>
                  </a:lnTo>
                  <a:lnTo>
                    <a:pt x="1411008" y="547738"/>
                  </a:lnTo>
                  <a:lnTo>
                    <a:pt x="1415046" y="551713"/>
                  </a:lnTo>
                  <a:lnTo>
                    <a:pt x="1415046" y="563410"/>
                  </a:lnTo>
                  <a:lnTo>
                    <a:pt x="1415046" y="568579"/>
                  </a:lnTo>
                  <a:lnTo>
                    <a:pt x="1415046" y="579818"/>
                  </a:lnTo>
                  <a:lnTo>
                    <a:pt x="1411605" y="581825"/>
                  </a:lnTo>
                  <a:lnTo>
                    <a:pt x="1408671" y="583755"/>
                  </a:lnTo>
                  <a:lnTo>
                    <a:pt x="1404823" y="583857"/>
                  </a:lnTo>
                  <a:lnTo>
                    <a:pt x="1398841" y="583857"/>
                  </a:lnTo>
                  <a:lnTo>
                    <a:pt x="1394282" y="581406"/>
                  </a:lnTo>
                  <a:lnTo>
                    <a:pt x="1394282" y="569531"/>
                  </a:lnTo>
                  <a:lnTo>
                    <a:pt x="1415046" y="568579"/>
                  </a:lnTo>
                  <a:lnTo>
                    <a:pt x="1415046" y="563410"/>
                  </a:lnTo>
                  <a:lnTo>
                    <a:pt x="1404251" y="564337"/>
                  </a:lnTo>
                  <a:lnTo>
                    <a:pt x="1395323" y="566877"/>
                  </a:lnTo>
                  <a:lnTo>
                    <a:pt x="1389240" y="571131"/>
                  </a:lnTo>
                  <a:lnTo>
                    <a:pt x="1386992" y="577176"/>
                  </a:lnTo>
                  <a:lnTo>
                    <a:pt x="1387030" y="581825"/>
                  </a:lnTo>
                  <a:lnTo>
                    <a:pt x="1389735" y="590016"/>
                  </a:lnTo>
                  <a:lnTo>
                    <a:pt x="1399959" y="590016"/>
                  </a:lnTo>
                  <a:lnTo>
                    <a:pt x="1409471" y="589826"/>
                  </a:lnTo>
                  <a:lnTo>
                    <a:pt x="1415364" y="585266"/>
                  </a:lnTo>
                  <a:lnTo>
                    <a:pt x="1415364" y="588911"/>
                  </a:lnTo>
                  <a:lnTo>
                    <a:pt x="1422946" y="588911"/>
                  </a:lnTo>
                  <a:lnTo>
                    <a:pt x="1422946" y="585266"/>
                  </a:lnTo>
                  <a:lnTo>
                    <a:pt x="1422946" y="583857"/>
                  </a:lnTo>
                  <a:lnTo>
                    <a:pt x="1422946" y="568579"/>
                  </a:lnTo>
                  <a:lnTo>
                    <a:pt x="1422946" y="548830"/>
                  </a:lnTo>
                  <a:close/>
                </a:path>
                <a:path w="1684654" h="608965">
                  <a:moveTo>
                    <a:pt x="1479892" y="565772"/>
                  </a:moveTo>
                  <a:lnTo>
                    <a:pt x="1478749" y="556729"/>
                  </a:lnTo>
                  <a:lnTo>
                    <a:pt x="1475498" y="549059"/>
                  </a:lnTo>
                  <a:lnTo>
                    <a:pt x="1474711" y="548233"/>
                  </a:lnTo>
                  <a:lnTo>
                    <a:pt x="1474317" y="547814"/>
                  </a:lnTo>
                  <a:lnTo>
                    <a:pt x="1471993" y="545388"/>
                  </a:lnTo>
                  <a:lnTo>
                    <a:pt x="1471993" y="556183"/>
                  </a:lnTo>
                  <a:lnTo>
                    <a:pt x="1471993" y="576541"/>
                  </a:lnTo>
                  <a:lnTo>
                    <a:pt x="1464805" y="583857"/>
                  </a:lnTo>
                  <a:lnTo>
                    <a:pt x="1453261" y="583857"/>
                  </a:lnTo>
                  <a:lnTo>
                    <a:pt x="1450530" y="581761"/>
                  </a:lnTo>
                  <a:lnTo>
                    <a:pt x="1448511" y="578929"/>
                  </a:lnTo>
                  <a:lnTo>
                    <a:pt x="1447495" y="577380"/>
                  </a:lnTo>
                  <a:lnTo>
                    <a:pt x="1447495" y="554291"/>
                  </a:lnTo>
                  <a:lnTo>
                    <a:pt x="1449933" y="550621"/>
                  </a:lnTo>
                  <a:lnTo>
                    <a:pt x="1453870" y="548233"/>
                  </a:lnTo>
                  <a:lnTo>
                    <a:pt x="1465922" y="548233"/>
                  </a:lnTo>
                  <a:lnTo>
                    <a:pt x="1471993" y="556183"/>
                  </a:lnTo>
                  <a:lnTo>
                    <a:pt x="1471993" y="545388"/>
                  </a:lnTo>
                  <a:lnTo>
                    <a:pt x="1470418" y="543737"/>
                  </a:lnTo>
                  <a:lnTo>
                    <a:pt x="1463802" y="541743"/>
                  </a:lnTo>
                  <a:lnTo>
                    <a:pt x="1457718" y="541743"/>
                  </a:lnTo>
                  <a:lnTo>
                    <a:pt x="1451864" y="543877"/>
                  </a:lnTo>
                  <a:lnTo>
                    <a:pt x="1447190" y="547814"/>
                  </a:lnTo>
                  <a:lnTo>
                    <a:pt x="1447190" y="542874"/>
                  </a:lnTo>
                  <a:lnTo>
                    <a:pt x="1439608" y="542874"/>
                  </a:lnTo>
                  <a:lnTo>
                    <a:pt x="1439608" y="608787"/>
                  </a:lnTo>
                  <a:lnTo>
                    <a:pt x="1447495" y="608787"/>
                  </a:lnTo>
                  <a:lnTo>
                    <a:pt x="1447495" y="584250"/>
                  </a:lnTo>
                  <a:lnTo>
                    <a:pt x="1450644" y="587197"/>
                  </a:lnTo>
                  <a:lnTo>
                    <a:pt x="1455077" y="590016"/>
                  </a:lnTo>
                  <a:lnTo>
                    <a:pt x="1461160" y="590016"/>
                  </a:lnTo>
                  <a:lnTo>
                    <a:pt x="1468234" y="588225"/>
                  </a:lnTo>
                  <a:lnTo>
                    <a:pt x="1472971" y="584250"/>
                  </a:lnTo>
                  <a:lnTo>
                    <a:pt x="1473454" y="583857"/>
                  </a:lnTo>
                  <a:lnTo>
                    <a:pt x="1474216" y="583222"/>
                  </a:lnTo>
                  <a:lnTo>
                    <a:pt x="1478343" y="575551"/>
                  </a:lnTo>
                  <a:lnTo>
                    <a:pt x="1479892" y="565772"/>
                  </a:lnTo>
                  <a:close/>
                </a:path>
                <a:path w="1684654" h="608965">
                  <a:moveTo>
                    <a:pt x="1533296" y="565772"/>
                  </a:moveTo>
                  <a:lnTo>
                    <a:pt x="1532153" y="556729"/>
                  </a:lnTo>
                  <a:lnTo>
                    <a:pt x="1528889" y="549059"/>
                  </a:lnTo>
                  <a:lnTo>
                    <a:pt x="1528114" y="548233"/>
                  </a:lnTo>
                  <a:lnTo>
                    <a:pt x="1527708" y="547814"/>
                  </a:lnTo>
                  <a:lnTo>
                    <a:pt x="1525397" y="545401"/>
                  </a:lnTo>
                  <a:lnTo>
                    <a:pt x="1525397" y="556183"/>
                  </a:lnTo>
                  <a:lnTo>
                    <a:pt x="1525397" y="576541"/>
                  </a:lnTo>
                  <a:lnTo>
                    <a:pt x="1518208" y="583857"/>
                  </a:lnTo>
                  <a:lnTo>
                    <a:pt x="1506664" y="583857"/>
                  </a:lnTo>
                  <a:lnTo>
                    <a:pt x="1503946" y="581761"/>
                  </a:lnTo>
                  <a:lnTo>
                    <a:pt x="1501902" y="578929"/>
                  </a:lnTo>
                  <a:lnTo>
                    <a:pt x="1500898" y="577380"/>
                  </a:lnTo>
                  <a:lnTo>
                    <a:pt x="1500898" y="554291"/>
                  </a:lnTo>
                  <a:lnTo>
                    <a:pt x="1503337" y="550621"/>
                  </a:lnTo>
                  <a:lnTo>
                    <a:pt x="1507274" y="548233"/>
                  </a:lnTo>
                  <a:lnTo>
                    <a:pt x="1519313" y="548233"/>
                  </a:lnTo>
                  <a:lnTo>
                    <a:pt x="1525397" y="556183"/>
                  </a:lnTo>
                  <a:lnTo>
                    <a:pt x="1525397" y="545401"/>
                  </a:lnTo>
                  <a:lnTo>
                    <a:pt x="1523822" y="543737"/>
                  </a:lnTo>
                  <a:lnTo>
                    <a:pt x="1517205" y="541743"/>
                  </a:lnTo>
                  <a:lnTo>
                    <a:pt x="1511134" y="541743"/>
                  </a:lnTo>
                  <a:lnTo>
                    <a:pt x="1505254" y="543877"/>
                  </a:lnTo>
                  <a:lnTo>
                    <a:pt x="1500581" y="547814"/>
                  </a:lnTo>
                  <a:lnTo>
                    <a:pt x="1500581" y="542874"/>
                  </a:lnTo>
                  <a:lnTo>
                    <a:pt x="1492999" y="542874"/>
                  </a:lnTo>
                  <a:lnTo>
                    <a:pt x="1492999" y="608787"/>
                  </a:lnTo>
                  <a:lnTo>
                    <a:pt x="1500898" y="608787"/>
                  </a:lnTo>
                  <a:lnTo>
                    <a:pt x="1500898" y="584250"/>
                  </a:lnTo>
                  <a:lnTo>
                    <a:pt x="1504048" y="587197"/>
                  </a:lnTo>
                  <a:lnTo>
                    <a:pt x="1508480" y="590016"/>
                  </a:lnTo>
                  <a:lnTo>
                    <a:pt x="1514563" y="590016"/>
                  </a:lnTo>
                  <a:lnTo>
                    <a:pt x="1521637" y="588225"/>
                  </a:lnTo>
                  <a:lnTo>
                    <a:pt x="1526374" y="584250"/>
                  </a:lnTo>
                  <a:lnTo>
                    <a:pt x="1526857" y="583857"/>
                  </a:lnTo>
                  <a:lnTo>
                    <a:pt x="1527606" y="583222"/>
                  </a:lnTo>
                  <a:lnTo>
                    <a:pt x="1531747" y="575551"/>
                  </a:lnTo>
                  <a:lnTo>
                    <a:pt x="1533296" y="565772"/>
                  </a:lnTo>
                  <a:close/>
                </a:path>
                <a:path w="1684654" h="608965">
                  <a:moveTo>
                    <a:pt x="1582839" y="566089"/>
                  </a:moveTo>
                  <a:lnTo>
                    <a:pt x="1582826" y="560514"/>
                  </a:lnTo>
                  <a:lnTo>
                    <a:pt x="1582762" y="555129"/>
                  </a:lnTo>
                  <a:lnTo>
                    <a:pt x="1578000" y="547928"/>
                  </a:lnTo>
                  <a:lnTo>
                    <a:pt x="1577086" y="546557"/>
                  </a:lnTo>
                  <a:lnTo>
                    <a:pt x="1577086" y="560514"/>
                  </a:lnTo>
                  <a:lnTo>
                    <a:pt x="1552067" y="560514"/>
                  </a:lnTo>
                  <a:lnTo>
                    <a:pt x="1553679" y="552932"/>
                  </a:lnTo>
                  <a:lnTo>
                    <a:pt x="1559064" y="547928"/>
                  </a:lnTo>
                  <a:lnTo>
                    <a:pt x="1570088" y="547928"/>
                  </a:lnTo>
                  <a:lnTo>
                    <a:pt x="1575765" y="551345"/>
                  </a:lnTo>
                  <a:lnTo>
                    <a:pt x="1577086" y="560514"/>
                  </a:lnTo>
                  <a:lnTo>
                    <a:pt x="1577086" y="546557"/>
                  </a:lnTo>
                  <a:lnTo>
                    <a:pt x="1574647" y="542874"/>
                  </a:lnTo>
                  <a:lnTo>
                    <a:pt x="1568475" y="541743"/>
                  </a:lnTo>
                  <a:lnTo>
                    <a:pt x="1564830" y="541743"/>
                  </a:lnTo>
                  <a:lnTo>
                    <a:pt x="1556905" y="543610"/>
                  </a:lnTo>
                  <a:lnTo>
                    <a:pt x="1550441" y="548703"/>
                  </a:lnTo>
                  <a:lnTo>
                    <a:pt x="1546085" y="556221"/>
                  </a:lnTo>
                  <a:lnTo>
                    <a:pt x="1544485" y="565378"/>
                  </a:lnTo>
                  <a:lnTo>
                    <a:pt x="1546186" y="575068"/>
                  </a:lnTo>
                  <a:lnTo>
                    <a:pt x="1550860" y="582891"/>
                  </a:lnTo>
                  <a:lnTo>
                    <a:pt x="1557807" y="588111"/>
                  </a:lnTo>
                  <a:lnTo>
                    <a:pt x="1566354" y="590016"/>
                  </a:lnTo>
                  <a:lnTo>
                    <a:pt x="1572729" y="590016"/>
                  </a:lnTo>
                  <a:lnTo>
                    <a:pt x="1578508" y="587603"/>
                  </a:lnTo>
                  <a:lnTo>
                    <a:pt x="1582445" y="584758"/>
                  </a:lnTo>
                  <a:lnTo>
                    <a:pt x="1582369" y="583857"/>
                  </a:lnTo>
                  <a:lnTo>
                    <a:pt x="1581835" y="577964"/>
                  </a:lnTo>
                  <a:lnTo>
                    <a:pt x="1575473" y="583438"/>
                  </a:lnTo>
                  <a:lnTo>
                    <a:pt x="1568792" y="583857"/>
                  </a:lnTo>
                  <a:lnTo>
                    <a:pt x="1558353" y="583857"/>
                  </a:lnTo>
                  <a:lnTo>
                    <a:pt x="1551851" y="576402"/>
                  </a:lnTo>
                  <a:lnTo>
                    <a:pt x="1551559" y="566089"/>
                  </a:lnTo>
                  <a:lnTo>
                    <a:pt x="1582839" y="566089"/>
                  </a:lnTo>
                  <a:close/>
                </a:path>
                <a:path w="1684654" h="608965">
                  <a:moveTo>
                    <a:pt x="1631099" y="551027"/>
                  </a:moveTo>
                  <a:lnTo>
                    <a:pt x="1629575" y="541743"/>
                  </a:lnTo>
                  <a:lnTo>
                    <a:pt x="1608124" y="541743"/>
                  </a:lnTo>
                  <a:lnTo>
                    <a:pt x="1603159" y="548665"/>
                  </a:lnTo>
                  <a:lnTo>
                    <a:pt x="1602549" y="549478"/>
                  </a:lnTo>
                  <a:lnTo>
                    <a:pt x="1602549" y="542264"/>
                  </a:lnTo>
                  <a:lnTo>
                    <a:pt x="1595247" y="542264"/>
                  </a:lnTo>
                  <a:lnTo>
                    <a:pt x="1595247" y="588683"/>
                  </a:lnTo>
                  <a:lnTo>
                    <a:pt x="1603159" y="588683"/>
                  </a:lnTo>
                  <a:lnTo>
                    <a:pt x="1603159" y="556514"/>
                  </a:lnTo>
                  <a:lnTo>
                    <a:pt x="1605686" y="547928"/>
                  </a:lnTo>
                  <a:lnTo>
                    <a:pt x="1623098" y="547928"/>
                  </a:lnTo>
                  <a:lnTo>
                    <a:pt x="1623199" y="555282"/>
                  </a:lnTo>
                  <a:lnTo>
                    <a:pt x="1623199" y="588683"/>
                  </a:lnTo>
                  <a:lnTo>
                    <a:pt x="1631099" y="588683"/>
                  </a:lnTo>
                  <a:lnTo>
                    <a:pt x="1631099" y="551027"/>
                  </a:lnTo>
                  <a:close/>
                </a:path>
                <a:path w="1684654" h="608965">
                  <a:moveTo>
                    <a:pt x="1684401" y="518947"/>
                  </a:moveTo>
                  <a:lnTo>
                    <a:pt x="1676819" y="518947"/>
                  </a:lnTo>
                  <a:lnTo>
                    <a:pt x="1676819" y="547649"/>
                  </a:lnTo>
                  <a:lnTo>
                    <a:pt x="1676501" y="547370"/>
                  </a:lnTo>
                  <a:lnTo>
                    <a:pt x="1676501" y="553808"/>
                  </a:lnTo>
                  <a:lnTo>
                    <a:pt x="1676400" y="577697"/>
                  </a:lnTo>
                  <a:lnTo>
                    <a:pt x="1673174" y="580631"/>
                  </a:lnTo>
                  <a:lnTo>
                    <a:pt x="1670824" y="582930"/>
                  </a:lnTo>
                  <a:lnTo>
                    <a:pt x="1668310" y="583857"/>
                  </a:lnTo>
                  <a:lnTo>
                    <a:pt x="1659382" y="583857"/>
                  </a:lnTo>
                  <a:lnTo>
                    <a:pt x="1651990" y="578726"/>
                  </a:lnTo>
                  <a:lnTo>
                    <a:pt x="1651990" y="552196"/>
                  </a:lnTo>
                  <a:lnTo>
                    <a:pt x="1660702" y="547928"/>
                  </a:lnTo>
                  <a:lnTo>
                    <a:pt x="1666671" y="547928"/>
                  </a:lnTo>
                  <a:lnTo>
                    <a:pt x="1671243" y="548259"/>
                  </a:lnTo>
                  <a:lnTo>
                    <a:pt x="1674279" y="550583"/>
                  </a:lnTo>
                  <a:lnTo>
                    <a:pt x="1676501" y="553808"/>
                  </a:lnTo>
                  <a:lnTo>
                    <a:pt x="1676501" y="547370"/>
                  </a:lnTo>
                  <a:lnTo>
                    <a:pt x="1671434" y="542874"/>
                  </a:lnTo>
                  <a:lnTo>
                    <a:pt x="1665770" y="541743"/>
                  </a:lnTo>
                  <a:lnTo>
                    <a:pt x="1662023" y="541743"/>
                  </a:lnTo>
                  <a:lnTo>
                    <a:pt x="1654987" y="543610"/>
                  </a:lnTo>
                  <a:lnTo>
                    <a:pt x="1649298" y="548754"/>
                  </a:lnTo>
                  <a:lnTo>
                    <a:pt x="1645475" y="556412"/>
                  </a:lnTo>
                  <a:lnTo>
                    <a:pt x="1644091" y="565835"/>
                  </a:lnTo>
                  <a:lnTo>
                    <a:pt x="1645462" y="575310"/>
                  </a:lnTo>
                  <a:lnTo>
                    <a:pt x="1649196" y="582993"/>
                  </a:lnTo>
                  <a:lnTo>
                    <a:pt x="1654733" y="588137"/>
                  </a:lnTo>
                  <a:lnTo>
                    <a:pt x="1661515" y="590016"/>
                  </a:lnTo>
                  <a:lnTo>
                    <a:pt x="1664855" y="590016"/>
                  </a:lnTo>
                  <a:lnTo>
                    <a:pt x="1670824" y="589114"/>
                  </a:lnTo>
                  <a:lnTo>
                    <a:pt x="1676260" y="583857"/>
                  </a:lnTo>
                  <a:lnTo>
                    <a:pt x="1676501" y="583628"/>
                  </a:lnTo>
                  <a:lnTo>
                    <a:pt x="1676501" y="588911"/>
                  </a:lnTo>
                  <a:lnTo>
                    <a:pt x="1684401" y="588149"/>
                  </a:lnTo>
                  <a:lnTo>
                    <a:pt x="1684401" y="583628"/>
                  </a:lnTo>
                  <a:lnTo>
                    <a:pt x="1684401" y="547928"/>
                  </a:lnTo>
                  <a:lnTo>
                    <a:pt x="1684401" y="547649"/>
                  </a:lnTo>
                  <a:lnTo>
                    <a:pt x="1684401" y="518947"/>
                  </a:lnTo>
                  <a:close/>
                </a:path>
              </a:pathLst>
            </a:custGeom>
            <a:solidFill>
              <a:srgbClr val="8585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16">
              <a:extLst>
                <a:ext uri="{FF2B5EF4-FFF2-40B4-BE49-F238E27FC236}">
                  <a16:creationId xmlns:a16="http://schemas.microsoft.com/office/drawing/2014/main" id="{45371239-23ED-AE25-523F-D9AD283522EA}"/>
                </a:ext>
              </a:extLst>
            </p:cNvPr>
            <p:cNvSpPr/>
            <p:nvPr/>
          </p:nvSpPr>
          <p:spPr>
            <a:xfrm>
              <a:off x="3292016" y="1644684"/>
              <a:ext cx="802885" cy="10191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17">
              <a:extLst>
                <a:ext uri="{FF2B5EF4-FFF2-40B4-BE49-F238E27FC236}">
                  <a16:creationId xmlns:a16="http://schemas.microsoft.com/office/drawing/2014/main" id="{4517CC33-6EE2-8892-4A29-1D18EB32C164}"/>
                </a:ext>
              </a:extLst>
            </p:cNvPr>
            <p:cNvSpPr/>
            <p:nvPr/>
          </p:nvSpPr>
          <p:spPr>
            <a:xfrm>
              <a:off x="3615868" y="2019096"/>
              <a:ext cx="276225" cy="71120"/>
            </a:xfrm>
            <a:custGeom>
              <a:avLst/>
              <a:gdLst/>
              <a:ahLst/>
              <a:cxnLst/>
              <a:rect l="l" t="t" r="r" b="b"/>
              <a:pathLst>
                <a:path w="276225" h="71119">
                  <a:moveTo>
                    <a:pt x="35852" y="24130"/>
                  </a:moveTo>
                  <a:lnTo>
                    <a:pt x="27952" y="24130"/>
                  </a:lnTo>
                  <a:lnTo>
                    <a:pt x="27952" y="61887"/>
                  </a:lnTo>
                  <a:lnTo>
                    <a:pt x="22275" y="65519"/>
                  </a:lnTo>
                  <a:lnTo>
                    <a:pt x="8610" y="65519"/>
                  </a:lnTo>
                  <a:lnTo>
                    <a:pt x="7899" y="62814"/>
                  </a:lnTo>
                  <a:lnTo>
                    <a:pt x="7899" y="24130"/>
                  </a:lnTo>
                  <a:lnTo>
                    <a:pt x="0" y="24130"/>
                  </a:lnTo>
                  <a:lnTo>
                    <a:pt x="0" y="66217"/>
                  </a:lnTo>
                  <a:lnTo>
                    <a:pt x="2324" y="71069"/>
                  </a:lnTo>
                  <a:lnTo>
                    <a:pt x="16090" y="71069"/>
                  </a:lnTo>
                  <a:lnTo>
                    <a:pt x="23291" y="69456"/>
                  </a:lnTo>
                  <a:lnTo>
                    <a:pt x="28244" y="65087"/>
                  </a:lnTo>
                  <a:lnTo>
                    <a:pt x="28244" y="69951"/>
                  </a:lnTo>
                  <a:lnTo>
                    <a:pt x="35852" y="69951"/>
                  </a:lnTo>
                  <a:lnTo>
                    <a:pt x="35852" y="24130"/>
                  </a:lnTo>
                  <a:close/>
                </a:path>
                <a:path w="276225" h="71119">
                  <a:moveTo>
                    <a:pt x="73139" y="44246"/>
                  </a:moveTo>
                  <a:lnTo>
                    <a:pt x="46316" y="44246"/>
                  </a:lnTo>
                  <a:lnTo>
                    <a:pt x="46316" y="50126"/>
                  </a:lnTo>
                  <a:lnTo>
                    <a:pt x="73139" y="50126"/>
                  </a:lnTo>
                  <a:lnTo>
                    <a:pt x="73139" y="44246"/>
                  </a:lnTo>
                  <a:close/>
                </a:path>
                <a:path w="276225" h="71119">
                  <a:moveTo>
                    <a:pt x="128181" y="46304"/>
                  </a:moveTo>
                  <a:lnTo>
                    <a:pt x="126961" y="37325"/>
                  </a:lnTo>
                  <a:lnTo>
                    <a:pt x="123558" y="29832"/>
                  </a:lnTo>
                  <a:lnTo>
                    <a:pt x="122682" y="28968"/>
                  </a:lnTo>
                  <a:lnTo>
                    <a:pt x="122415" y="28702"/>
                  </a:lnTo>
                  <a:lnTo>
                    <a:pt x="120281" y="26606"/>
                  </a:lnTo>
                  <a:lnTo>
                    <a:pt x="120281" y="33337"/>
                  </a:lnTo>
                  <a:lnTo>
                    <a:pt x="120281" y="60363"/>
                  </a:lnTo>
                  <a:lnTo>
                    <a:pt x="111772" y="64909"/>
                  </a:lnTo>
                  <a:lnTo>
                    <a:pt x="101650" y="64909"/>
                  </a:lnTo>
                  <a:lnTo>
                    <a:pt x="98323" y="63004"/>
                  </a:lnTo>
                  <a:lnTo>
                    <a:pt x="95796" y="58166"/>
                  </a:lnTo>
                  <a:lnTo>
                    <a:pt x="95796" y="34861"/>
                  </a:lnTo>
                  <a:lnTo>
                    <a:pt x="97409" y="32512"/>
                  </a:lnTo>
                  <a:lnTo>
                    <a:pt x="101053" y="28968"/>
                  </a:lnTo>
                  <a:lnTo>
                    <a:pt x="112598" y="28968"/>
                  </a:lnTo>
                  <a:lnTo>
                    <a:pt x="120281" y="33337"/>
                  </a:lnTo>
                  <a:lnTo>
                    <a:pt x="120281" y="26606"/>
                  </a:lnTo>
                  <a:lnTo>
                    <a:pt x="118364" y="24701"/>
                  </a:lnTo>
                  <a:lnTo>
                    <a:pt x="111772" y="22796"/>
                  </a:lnTo>
                  <a:lnTo>
                    <a:pt x="107835" y="23025"/>
                  </a:lnTo>
                  <a:lnTo>
                    <a:pt x="101549" y="23990"/>
                  </a:lnTo>
                  <a:lnTo>
                    <a:pt x="95478" y="28702"/>
                  </a:lnTo>
                  <a:lnTo>
                    <a:pt x="95478" y="0"/>
                  </a:lnTo>
                  <a:lnTo>
                    <a:pt x="87896" y="0"/>
                  </a:lnTo>
                  <a:lnTo>
                    <a:pt x="87896" y="68808"/>
                  </a:lnTo>
                  <a:lnTo>
                    <a:pt x="95796" y="69951"/>
                  </a:lnTo>
                  <a:lnTo>
                    <a:pt x="95796" y="65303"/>
                  </a:lnTo>
                  <a:lnTo>
                    <a:pt x="98221" y="67525"/>
                  </a:lnTo>
                  <a:lnTo>
                    <a:pt x="102577" y="71069"/>
                  </a:lnTo>
                  <a:lnTo>
                    <a:pt x="109347" y="71069"/>
                  </a:lnTo>
                  <a:lnTo>
                    <a:pt x="116573" y="69240"/>
                  </a:lnTo>
                  <a:lnTo>
                    <a:pt x="121221" y="65303"/>
                  </a:lnTo>
                  <a:lnTo>
                    <a:pt x="121691" y="64909"/>
                  </a:lnTo>
                  <a:lnTo>
                    <a:pt x="122567" y="64160"/>
                  </a:lnTo>
                  <a:lnTo>
                    <a:pt x="126669" y="56438"/>
                  </a:lnTo>
                  <a:lnTo>
                    <a:pt x="128181" y="46672"/>
                  </a:lnTo>
                  <a:lnTo>
                    <a:pt x="128181" y="46304"/>
                  </a:lnTo>
                  <a:close/>
                </a:path>
                <a:path w="276225" h="71119">
                  <a:moveTo>
                    <a:pt x="183311" y="47447"/>
                  </a:moveTo>
                  <a:lnTo>
                    <a:pt x="181533" y="37795"/>
                  </a:lnTo>
                  <a:lnTo>
                    <a:pt x="176745" y="29972"/>
                  </a:lnTo>
                  <a:lnTo>
                    <a:pt x="175412" y="28981"/>
                  </a:lnTo>
                  <a:lnTo>
                    <a:pt x="175412" y="34315"/>
                  </a:lnTo>
                  <a:lnTo>
                    <a:pt x="175412" y="58534"/>
                  </a:lnTo>
                  <a:lnTo>
                    <a:pt x="168541" y="64592"/>
                  </a:lnTo>
                  <a:lnTo>
                    <a:pt x="154038" y="64592"/>
                  </a:lnTo>
                  <a:lnTo>
                    <a:pt x="146748" y="58851"/>
                  </a:lnTo>
                  <a:lnTo>
                    <a:pt x="146748" y="33997"/>
                  </a:lnTo>
                  <a:lnTo>
                    <a:pt x="154457" y="28968"/>
                  </a:lnTo>
                  <a:lnTo>
                    <a:pt x="168122" y="28968"/>
                  </a:lnTo>
                  <a:lnTo>
                    <a:pt x="175412" y="34315"/>
                  </a:lnTo>
                  <a:lnTo>
                    <a:pt x="175412" y="28981"/>
                  </a:lnTo>
                  <a:lnTo>
                    <a:pt x="169684" y="24714"/>
                  </a:lnTo>
                  <a:lnTo>
                    <a:pt x="161137" y="22796"/>
                  </a:lnTo>
                  <a:lnTo>
                    <a:pt x="152400" y="24752"/>
                  </a:lnTo>
                  <a:lnTo>
                    <a:pt x="145326" y="30073"/>
                  </a:lnTo>
                  <a:lnTo>
                    <a:pt x="140576" y="37922"/>
                  </a:lnTo>
                  <a:lnTo>
                    <a:pt x="138849" y="47447"/>
                  </a:lnTo>
                  <a:lnTo>
                    <a:pt x="140652" y="56857"/>
                  </a:lnTo>
                  <a:lnTo>
                    <a:pt x="145491" y="64338"/>
                  </a:lnTo>
                  <a:lnTo>
                    <a:pt x="152565" y="69278"/>
                  </a:lnTo>
                  <a:lnTo>
                    <a:pt x="161036" y="71069"/>
                  </a:lnTo>
                  <a:lnTo>
                    <a:pt x="169646" y="69253"/>
                  </a:lnTo>
                  <a:lnTo>
                    <a:pt x="176263" y="64592"/>
                  </a:lnTo>
                  <a:lnTo>
                    <a:pt x="176733" y="64262"/>
                  </a:lnTo>
                  <a:lnTo>
                    <a:pt x="181533" y="56769"/>
                  </a:lnTo>
                  <a:lnTo>
                    <a:pt x="183311" y="47447"/>
                  </a:lnTo>
                  <a:close/>
                </a:path>
                <a:path w="276225" h="71119">
                  <a:moveTo>
                    <a:pt x="237921" y="47447"/>
                  </a:moveTo>
                  <a:lnTo>
                    <a:pt x="236156" y="37795"/>
                  </a:lnTo>
                  <a:lnTo>
                    <a:pt x="231355" y="29972"/>
                  </a:lnTo>
                  <a:lnTo>
                    <a:pt x="230022" y="28968"/>
                  </a:lnTo>
                  <a:lnTo>
                    <a:pt x="230022" y="34315"/>
                  </a:lnTo>
                  <a:lnTo>
                    <a:pt x="230022" y="58534"/>
                  </a:lnTo>
                  <a:lnTo>
                    <a:pt x="223151" y="64592"/>
                  </a:lnTo>
                  <a:lnTo>
                    <a:pt x="208648" y="64592"/>
                  </a:lnTo>
                  <a:lnTo>
                    <a:pt x="201358" y="58851"/>
                  </a:lnTo>
                  <a:lnTo>
                    <a:pt x="201358" y="33997"/>
                  </a:lnTo>
                  <a:lnTo>
                    <a:pt x="209080" y="28968"/>
                  </a:lnTo>
                  <a:lnTo>
                    <a:pt x="222732" y="28968"/>
                  </a:lnTo>
                  <a:lnTo>
                    <a:pt x="230022" y="34315"/>
                  </a:lnTo>
                  <a:lnTo>
                    <a:pt x="230022" y="28968"/>
                  </a:lnTo>
                  <a:lnTo>
                    <a:pt x="224307" y="24714"/>
                  </a:lnTo>
                  <a:lnTo>
                    <a:pt x="215760" y="22796"/>
                  </a:lnTo>
                  <a:lnTo>
                    <a:pt x="207010" y="24752"/>
                  </a:lnTo>
                  <a:lnTo>
                    <a:pt x="199936" y="30073"/>
                  </a:lnTo>
                  <a:lnTo>
                    <a:pt x="195199" y="37922"/>
                  </a:lnTo>
                  <a:lnTo>
                    <a:pt x="193459" y="47447"/>
                  </a:lnTo>
                  <a:lnTo>
                    <a:pt x="195262" y="56857"/>
                  </a:lnTo>
                  <a:lnTo>
                    <a:pt x="200113" y="64338"/>
                  </a:lnTo>
                  <a:lnTo>
                    <a:pt x="207187" y="69278"/>
                  </a:lnTo>
                  <a:lnTo>
                    <a:pt x="215646" y="71069"/>
                  </a:lnTo>
                  <a:lnTo>
                    <a:pt x="224256" y="69253"/>
                  </a:lnTo>
                  <a:lnTo>
                    <a:pt x="230886" y="64592"/>
                  </a:lnTo>
                  <a:lnTo>
                    <a:pt x="231343" y="64262"/>
                  </a:lnTo>
                  <a:lnTo>
                    <a:pt x="236156" y="56769"/>
                  </a:lnTo>
                  <a:lnTo>
                    <a:pt x="237921" y="47447"/>
                  </a:lnTo>
                  <a:close/>
                </a:path>
                <a:path w="276225" h="71119">
                  <a:moveTo>
                    <a:pt x="275844" y="67233"/>
                  </a:moveTo>
                  <a:lnTo>
                    <a:pt x="274218" y="61175"/>
                  </a:lnTo>
                  <a:lnTo>
                    <a:pt x="271589" y="63360"/>
                  </a:lnTo>
                  <a:lnTo>
                    <a:pt x="268338" y="64592"/>
                  </a:lnTo>
                  <a:lnTo>
                    <a:pt x="261366" y="64592"/>
                  </a:lnTo>
                  <a:lnTo>
                    <a:pt x="259943" y="61493"/>
                  </a:lnTo>
                  <a:lnTo>
                    <a:pt x="259943" y="30022"/>
                  </a:lnTo>
                  <a:lnTo>
                    <a:pt x="274218" y="30022"/>
                  </a:lnTo>
                  <a:lnTo>
                    <a:pt x="274218" y="24130"/>
                  </a:lnTo>
                  <a:lnTo>
                    <a:pt x="259943" y="24130"/>
                  </a:lnTo>
                  <a:lnTo>
                    <a:pt x="259943" y="10718"/>
                  </a:lnTo>
                  <a:lnTo>
                    <a:pt x="252958" y="10718"/>
                  </a:lnTo>
                  <a:lnTo>
                    <a:pt x="252958" y="24130"/>
                  </a:lnTo>
                  <a:lnTo>
                    <a:pt x="244144" y="24130"/>
                  </a:lnTo>
                  <a:lnTo>
                    <a:pt x="244144" y="30022"/>
                  </a:lnTo>
                  <a:lnTo>
                    <a:pt x="252641" y="30022"/>
                  </a:lnTo>
                  <a:lnTo>
                    <a:pt x="252641" y="63957"/>
                  </a:lnTo>
                  <a:lnTo>
                    <a:pt x="254076" y="71069"/>
                  </a:lnTo>
                  <a:lnTo>
                    <a:pt x="268147" y="71069"/>
                  </a:lnTo>
                  <a:lnTo>
                    <a:pt x="273304" y="68554"/>
                  </a:lnTo>
                  <a:lnTo>
                    <a:pt x="275844" y="67233"/>
                  </a:lnTo>
                  <a:close/>
                </a:path>
              </a:pathLst>
            </a:custGeom>
            <a:solidFill>
              <a:srgbClr val="8585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18">
              <a:extLst>
                <a:ext uri="{FF2B5EF4-FFF2-40B4-BE49-F238E27FC236}">
                  <a16:creationId xmlns:a16="http://schemas.microsoft.com/office/drawing/2014/main" id="{73A6FFA2-7BD2-B46F-CC13-328F3E19228C}"/>
                </a:ext>
              </a:extLst>
            </p:cNvPr>
            <p:cNvSpPr/>
            <p:nvPr/>
          </p:nvSpPr>
          <p:spPr>
            <a:xfrm>
              <a:off x="3895327" y="2019084"/>
              <a:ext cx="847000" cy="8984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19">
              <a:extLst>
                <a:ext uri="{FF2B5EF4-FFF2-40B4-BE49-F238E27FC236}">
                  <a16:creationId xmlns:a16="http://schemas.microsoft.com/office/drawing/2014/main" id="{AE16858D-E11C-DB87-4406-D3FDC9038D50}"/>
                </a:ext>
              </a:extLst>
            </p:cNvPr>
            <p:cNvSpPr/>
            <p:nvPr/>
          </p:nvSpPr>
          <p:spPr>
            <a:xfrm>
              <a:off x="3615868" y="1857108"/>
              <a:ext cx="649605" cy="86360"/>
            </a:xfrm>
            <a:custGeom>
              <a:avLst/>
              <a:gdLst/>
              <a:ahLst/>
              <a:cxnLst/>
              <a:rect l="l" t="t" r="r" b="b"/>
              <a:pathLst>
                <a:path w="649604" h="86360">
                  <a:moveTo>
                    <a:pt x="35852" y="24142"/>
                  </a:moveTo>
                  <a:lnTo>
                    <a:pt x="27952" y="24142"/>
                  </a:lnTo>
                  <a:lnTo>
                    <a:pt x="27952" y="61899"/>
                  </a:lnTo>
                  <a:lnTo>
                    <a:pt x="22275" y="65519"/>
                  </a:lnTo>
                  <a:lnTo>
                    <a:pt x="8610" y="65519"/>
                  </a:lnTo>
                  <a:lnTo>
                    <a:pt x="7899" y="62826"/>
                  </a:lnTo>
                  <a:lnTo>
                    <a:pt x="7899" y="24142"/>
                  </a:lnTo>
                  <a:lnTo>
                    <a:pt x="0" y="24142"/>
                  </a:lnTo>
                  <a:lnTo>
                    <a:pt x="0" y="66230"/>
                  </a:lnTo>
                  <a:lnTo>
                    <a:pt x="2324" y="71081"/>
                  </a:lnTo>
                  <a:lnTo>
                    <a:pt x="16090" y="71081"/>
                  </a:lnTo>
                  <a:lnTo>
                    <a:pt x="23291" y="69456"/>
                  </a:lnTo>
                  <a:lnTo>
                    <a:pt x="28244" y="65112"/>
                  </a:lnTo>
                  <a:lnTo>
                    <a:pt x="28244" y="69964"/>
                  </a:lnTo>
                  <a:lnTo>
                    <a:pt x="35852" y="69964"/>
                  </a:lnTo>
                  <a:lnTo>
                    <a:pt x="35852" y="24142"/>
                  </a:lnTo>
                  <a:close/>
                </a:path>
                <a:path w="649604" h="86360">
                  <a:moveTo>
                    <a:pt x="73139" y="44259"/>
                  </a:moveTo>
                  <a:lnTo>
                    <a:pt x="46316" y="44259"/>
                  </a:lnTo>
                  <a:lnTo>
                    <a:pt x="46316" y="50152"/>
                  </a:lnTo>
                  <a:lnTo>
                    <a:pt x="73139" y="50152"/>
                  </a:lnTo>
                  <a:lnTo>
                    <a:pt x="73139" y="44259"/>
                  </a:lnTo>
                  <a:close/>
                </a:path>
                <a:path w="649604" h="86360">
                  <a:moveTo>
                    <a:pt x="128181" y="46316"/>
                  </a:moveTo>
                  <a:lnTo>
                    <a:pt x="126961" y="37338"/>
                  </a:lnTo>
                  <a:lnTo>
                    <a:pt x="123558" y="29845"/>
                  </a:lnTo>
                  <a:lnTo>
                    <a:pt x="122682" y="28981"/>
                  </a:lnTo>
                  <a:lnTo>
                    <a:pt x="122402" y="28702"/>
                  </a:lnTo>
                  <a:lnTo>
                    <a:pt x="120281" y="26619"/>
                  </a:lnTo>
                  <a:lnTo>
                    <a:pt x="120281" y="33337"/>
                  </a:lnTo>
                  <a:lnTo>
                    <a:pt x="120281" y="60375"/>
                  </a:lnTo>
                  <a:lnTo>
                    <a:pt x="111772" y="64909"/>
                  </a:lnTo>
                  <a:lnTo>
                    <a:pt x="101650" y="64909"/>
                  </a:lnTo>
                  <a:lnTo>
                    <a:pt x="98323" y="63004"/>
                  </a:lnTo>
                  <a:lnTo>
                    <a:pt x="95796" y="58166"/>
                  </a:lnTo>
                  <a:lnTo>
                    <a:pt x="95796" y="34874"/>
                  </a:lnTo>
                  <a:lnTo>
                    <a:pt x="97409" y="32524"/>
                  </a:lnTo>
                  <a:lnTo>
                    <a:pt x="101053" y="28981"/>
                  </a:lnTo>
                  <a:lnTo>
                    <a:pt x="112598" y="28981"/>
                  </a:lnTo>
                  <a:lnTo>
                    <a:pt x="120281" y="33337"/>
                  </a:lnTo>
                  <a:lnTo>
                    <a:pt x="120281" y="26619"/>
                  </a:lnTo>
                  <a:lnTo>
                    <a:pt x="118364" y="24714"/>
                  </a:lnTo>
                  <a:lnTo>
                    <a:pt x="111772" y="22809"/>
                  </a:lnTo>
                  <a:lnTo>
                    <a:pt x="107835" y="23037"/>
                  </a:lnTo>
                  <a:lnTo>
                    <a:pt x="101549" y="23990"/>
                  </a:lnTo>
                  <a:lnTo>
                    <a:pt x="95478" y="28702"/>
                  </a:lnTo>
                  <a:lnTo>
                    <a:pt x="95478" y="0"/>
                  </a:lnTo>
                  <a:lnTo>
                    <a:pt x="87896" y="0"/>
                  </a:lnTo>
                  <a:lnTo>
                    <a:pt x="87896" y="68808"/>
                  </a:lnTo>
                  <a:lnTo>
                    <a:pt x="95796" y="69964"/>
                  </a:lnTo>
                  <a:lnTo>
                    <a:pt x="95796" y="65316"/>
                  </a:lnTo>
                  <a:lnTo>
                    <a:pt x="98221" y="67538"/>
                  </a:lnTo>
                  <a:lnTo>
                    <a:pt x="102577" y="71081"/>
                  </a:lnTo>
                  <a:lnTo>
                    <a:pt x="109347" y="71081"/>
                  </a:lnTo>
                  <a:lnTo>
                    <a:pt x="116573" y="69253"/>
                  </a:lnTo>
                  <a:lnTo>
                    <a:pt x="121234" y="65316"/>
                  </a:lnTo>
                  <a:lnTo>
                    <a:pt x="121704" y="64909"/>
                  </a:lnTo>
                  <a:lnTo>
                    <a:pt x="122567" y="64173"/>
                  </a:lnTo>
                  <a:lnTo>
                    <a:pt x="126669" y="56451"/>
                  </a:lnTo>
                  <a:lnTo>
                    <a:pt x="128181" y="46685"/>
                  </a:lnTo>
                  <a:lnTo>
                    <a:pt x="128181" y="46316"/>
                  </a:lnTo>
                  <a:close/>
                </a:path>
                <a:path w="649604" h="86360">
                  <a:moveTo>
                    <a:pt x="183311" y="47459"/>
                  </a:moveTo>
                  <a:lnTo>
                    <a:pt x="181533" y="37807"/>
                  </a:lnTo>
                  <a:lnTo>
                    <a:pt x="176745" y="29984"/>
                  </a:lnTo>
                  <a:lnTo>
                    <a:pt x="175412" y="28994"/>
                  </a:lnTo>
                  <a:lnTo>
                    <a:pt x="175412" y="34328"/>
                  </a:lnTo>
                  <a:lnTo>
                    <a:pt x="175412" y="58547"/>
                  </a:lnTo>
                  <a:lnTo>
                    <a:pt x="168541" y="64592"/>
                  </a:lnTo>
                  <a:lnTo>
                    <a:pt x="154038" y="64592"/>
                  </a:lnTo>
                  <a:lnTo>
                    <a:pt x="146748" y="58864"/>
                  </a:lnTo>
                  <a:lnTo>
                    <a:pt x="146748" y="34010"/>
                  </a:lnTo>
                  <a:lnTo>
                    <a:pt x="154457" y="28981"/>
                  </a:lnTo>
                  <a:lnTo>
                    <a:pt x="168122" y="28981"/>
                  </a:lnTo>
                  <a:lnTo>
                    <a:pt x="175412" y="34328"/>
                  </a:lnTo>
                  <a:lnTo>
                    <a:pt x="175412" y="28994"/>
                  </a:lnTo>
                  <a:lnTo>
                    <a:pt x="169684" y="24726"/>
                  </a:lnTo>
                  <a:lnTo>
                    <a:pt x="161137" y="22809"/>
                  </a:lnTo>
                  <a:lnTo>
                    <a:pt x="152400" y="24765"/>
                  </a:lnTo>
                  <a:lnTo>
                    <a:pt x="145326" y="30086"/>
                  </a:lnTo>
                  <a:lnTo>
                    <a:pt x="140576" y="37934"/>
                  </a:lnTo>
                  <a:lnTo>
                    <a:pt x="138849" y="47459"/>
                  </a:lnTo>
                  <a:lnTo>
                    <a:pt x="140652" y="56870"/>
                  </a:lnTo>
                  <a:lnTo>
                    <a:pt x="145491" y="64350"/>
                  </a:lnTo>
                  <a:lnTo>
                    <a:pt x="152565" y="69291"/>
                  </a:lnTo>
                  <a:lnTo>
                    <a:pt x="161036" y="71081"/>
                  </a:lnTo>
                  <a:lnTo>
                    <a:pt x="169646" y="69265"/>
                  </a:lnTo>
                  <a:lnTo>
                    <a:pt x="176276" y="64592"/>
                  </a:lnTo>
                  <a:lnTo>
                    <a:pt x="176733" y="64274"/>
                  </a:lnTo>
                  <a:lnTo>
                    <a:pt x="181533" y="56781"/>
                  </a:lnTo>
                  <a:lnTo>
                    <a:pt x="183311" y="47459"/>
                  </a:lnTo>
                  <a:close/>
                </a:path>
                <a:path w="649604" h="86360">
                  <a:moveTo>
                    <a:pt x="237921" y="47459"/>
                  </a:moveTo>
                  <a:lnTo>
                    <a:pt x="236156" y="37807"/>
                  </a:lnTo>
                  <a:lnTo>
                    <a:pt x="231355" y="29984"/>
                  </a:lnTo>
                  <a:lnTo>
                    <a:pt x="230022" y="28981"/>
                  </a:lnTo>
                  <a:lnTo>
                    <a:pt x="230022" y="34328"/>
                  </a:lnTo>
                  <a:lnTo>
                    <a:pt x="230022" y="58547"/>
                  </a:lnTo>
                  <a:lnTo>
                    <a:pt x="223151" y="64592"/>
                  </a:lnTo>
                  <a:lnTo>
                    <a:pt x="208648" y="64592"/>
                  </a:lnTo>
                  <a:lnTo>
                    <a:pt x="201358" y="58864"/>
                  </a:lnTo>
                  <a:lnTo>
                    <a:pt x="201358" y="34010"/>
                  </a:lnTo>
                  <a:lnTo>
                    <a:pt x="209080" y="28981"/>
                  </a:lnTo>
                  <a:lnTo>
                    <a:pt x="222732" y="28981"/>
                  </a:lnTo>
                  <a:lnTo>
                    <a:pt x="230022" y="34328"/>
                  </a:lnTo>
                  <a:lnTo>
                    <a:pt x="230022" y="28981"/>
                  </a:lnTo>
                  <a:lnTo>
                    <a:pt x="224307" y="24726"/>
                  </a:lnTo>
                  <a:lnTo>
                    <a:pt x="215760" y="22809"/>
                  </a:lnTo>
                  <a:lnTo>
                    <a:pt x="207010" y="24765"/>
                  </a:lnTo>
                  <a:lnTo>
                    <a:pt x="199936" y="30086"/>
                  </a:lnTo>
                  <a:lnTo>
                    <a:pt x="195199" y="37934"/>
                  </a:lnTo>
                  <a:lnTo>
                    <a:pt x="193459" y="47459"/>
                  </a:lnTo>
                  <a:lnTo>
                    <a:pt x="195262" y="56870"/>
                  </a:lnTo>
                  <a:lnTo>
                    <a:pt x="200113" y="64350"/>
                  </a:lnTo>
                  <a:lnTo>
                    <a:pt x="207187" y="69291"/>
                  </a:lnTo>
                  <a:lnTo>
                    <a:pt x="215646" y="71081"/>
                  </a:lnTo>
                  <a:lnTo>
                    <a:pt x="224256" y="69265"/>
                  </a:lnTo>
                  <a:lnTo>
                    <a:pt x="230886" y="64592"/>
                  </a:lnTo>
                  <a:lnTo>
                    <a:pt x="231343" y="64274"/>
                  </a:lnTo>
                  <a:lnTo>
                    <a:pt x="236156" y="56781"/>
                  </a:lnTo>
                  <a:lnTo>
                    <a:pt x="237921" y="47459"/>
                  </a:lnTo>
                  <a:close/>
                </a:path>
                <a:path w="649604" h="86360">
                  <a:moveTo>
                    <a:pt x="275844" y="67233"/>
                  </a:moveTo>
                  <a:lnTo>
                    <a:pt x="274218" y="61188"/>
                  </a:lnTo>
                  <a:lnTo>
                    <a:pt x="271589" y="63360"/>
                  </a:lnTo>
                  <a:lnTo>
                    <a:pt x="268338" y="64592"/>
                  </a:lnTo>
                  <a:lnTo>
                    <a:pt x="261366" y="64592"/>
                  </a:lnTo>
                  <a:lnTo>
                    <a:pt x="259943" y="61506"/>
                  </a:lnTo>
                  <a:lnTo>
                    <a:pt x="259943" y="30022"/>
                  </a:lnTo>
                  <a:lnTo>
                    <a:pt x="274218" y="30022"/>
                  </a:lnTo>
                  <a:lnTo>
                    <a:pt x="274218" y="24142"/>
                  </a:lnTo>
                  <a:lnTo>
                    <a:pt x="259943" y="24142"/>
                  </a:lnTo>
                  <a:lnTo>
                    <a:pt x="259943" y="10731"/>
                  </a:lnTo>
                  <a:lnTo>
                    <a:pt x="252958" y="10731"/>
                  </a:lnTo>
                  <a:lnTo>
                    <a:pt x="252958" y="24142"/>
                  </a:lnTo>
                  <a:lnTo>
                    <a:pt x="244144" y="24142"/>
                  </a:lnTo>
                  <a:lnTo>
                    <a:pt x="244144" y="30022"/>
                  </a:lnTo>
                  <a:lnTo>
                    <a:pt x="252641" y="30022"/>
                  </a:lnTo>
                  <a:lnTo>
                    <a:pt x="252641" y="63969"/>
                  </a:lnTo>
                  <a:lnTo>
                    <a:pt x="254076" y="71081"/>
                  </a:lnTo>
                  <a:lnTo>
                    <a:pt x="268147" y="71081"/>
                  </a:lnTo>
                  <a:lnTo>
                    <a:pt x="273304" y="68554"/>
                  </a:lnTo>
                  <a:lnTo>
                    <a:pt x="275844" y="67233"/>
                  </a:lnTo>
                  <a:close/>
                </a:path>
                <a:path w="649604" h="86360">
                  <a:moveTo>
                    <a:pt x="346976" y="77952"/>
                  </a:moveTo>
                  <a:lnTo>
                    <a:pt x="279450" y="77952"/>
                  </a:lnTo>
                  <a:lnTo>
                    <a:pt x="279450" y="85826"/>
                  </a:lnTo>
                  <a:lnTo>
                    <a:pt x="346976" y="85826"/>
                  </a:lnTo>
                  <a:lnTo>
                    <a:pt x="346976" y="77952"/>
                  </a:lnTo>
                  <a:close/>
                </a:path>
                <a:path w="649604" h="86360">
                  <a:moveTo>
                    <a:pt x="390639" y="65925"/>
                  </a:moveTo>
                  <a:lnTo>
                    <a:pt x="390029" y="59067"/>
                  </a:lnTo>
                  <a:lnTo>
                    <a:pt x="384873" y="63169"/>
                  </a:lnTo>
                  <a:lnTo>
                    <a:pt x="379412" y="64592"/>
                  </a:lnTo>
                  <a:lnTo>
                    <a:pt x="365836" y="64592"/>
                  </a:lnTo>
                  <a:lnTo>
                    <a:pt x="360159" y="57200"/>
                  </a:lnTo>
                  <a:lnTo>
                    <a:pt x="360159" y="39141"/>
                  </a:lnTo>
                  <a:lnTo>
                    <a:pt x="363905" y="29298"/>
                  </a:lnTo>
                  <a:lnTo>
                    <a:pt x="379907" y="29298"/>
                  </a:lnTo>
                  <a:lnTo>
                    <a:pt x="383349" y="30111"/>
                  </a:lnTo>
                  <a:lnTo>
                    <a:pt x="388924" y="33807"/>
                  </a:lnTo>
                  <a:lnTo>
                    <a:pt x="390144" y="27152"/>
                  </a:lnTo>
                  <a:lnTo>
                    <a:pt x="384175" y="23723"/>
                  </a:lnTo>
                  <a:lnTo>
                    <a:pt x="380733" y="22809"/>
                  </a:lnTo>
                  <a:lnTo>
                    <a:pt x="374548" y="22809"/>
                  </a:lnTo>
                  <a:lnTo>
                    <a:pt x="365125" y="24917"/>
                  </a:lnTo>
                  <a:lnTo>
                    <a:pt x="358127" y="30480"/>
                  </a:lnTo>
                  <a:lnTo>
                    <a:pt x="353758" y="38315"/>
                  </a:lnTo>
                  <a:lnTo>
                    <a:pt x="352259" y="47244"/>
                  </a:lnTo>
                  <a:lnTo>
                    <a:pt x="353898" y="56349"/>
                  </a:lnTo>
                  <a:lnTo>
                    <a:pt x="358444" y="63944"/>
                  </a:lnTo>
                  <a:lnTo>
                    <a:pt x="365379" y="69151"/>
                  </a:lnTo>
                  <a:lnTo>
                    <a:pt x="374129" y="71081"/>
                  </a:lnTo>
                  <a:lnTo>
                    <a:pt x="379603" y="71081"/>
                  </a:lnTo>
                  <a:lnTo>
                    <a:pt x="385178" y="69672"/>
                  </a:lnTo>
                  <a:lnTo>
                    <a:pt x="390639" y="65925"/>
                  </a:lnTo>
                  <a:close/>
                </a:path>
                <a:path w="649604" h="86360">
                  <a:moveTo>
                    <a:pt x="438797" y="24142"/>
                  </a:moveTo>
                  <a:lnTo>
                    <a:pt x="430898" y="24142"/>
                  </a:lnTo>
                  <a:lnTo>
                    <a:pt x="430898" y="61899"/>
                  </a:lnTo>
                  <a:lnTo>
                    <a:pt x="425221" y="65519"/>
                  </a:lnTo>
                  <a:lnTo>
                    <a:pt x="411556" y="65519"/>
                  </a:lnTo>
                  <a:lnTo>
                    <a:pt x="410845" y="62826"/>
                  </a:lnTo>
                  <a:lnTo>
                    <a:pt x="410845" y="24142"/>
                  </a:lnTo>
                  <a:lnTo>
                    <a:pt x="402945" y="24142"/>
                  </a:lnTo>
                  <a:lnTo>
                    <a:pt x="402945" y="66230"/>
                  </a:lnTo>
                  <a:lnTo>
                    <a:pt x="405269" y="71081"/>
                  </a:lnTo>
                  <a:lnTo>
                    <a:pt x="419036" y="71081"/>
                  </a:lnTo>
                  <a:lnTo>
                    <a:pt x="426250" y="69456"/>
                  </a:lnTo>
                  <a:lnTo>
                    <a:pt x="431190" y="65112"/>
                  </a:lnTo>
                  <a:lnTo>
                    <a:pt x="431190" y="69964"/>
                  </a:lnTo>
                  <a:lnTo>
                    <a:pt x="438797" y="69964"/>
                  </a:lnTo>
                  <a:lnTo>
                    <a:pt x="438797" y="24142"/>
                  </a:lnTo>
                  <a:close/>
                </a:path>
                <a:path w="649604" h="86360">
                  <a:moveTo>
                    <a:pt x="484593" y="51257"/>
                  </a:moveTo>
                  <a:lnTo>
                    <a:pt x="480860" y="47777"/>
                  </a:lnTo>
                  <a:lnTo>
                    <a:pt x="480644" y="47459"/>
                  </a:lnTo>
                  <a:lnTo>
                    <a:pt x="476694" y="43878"/>
                  </a:lnTo>
                  <a:lnTo>
                    <a:pt x="473964" y="43243"/>
                  </a:lnTo>
                  <a:lnTo>
                    <a:pt x="468896" y="42329"/>
                  </a:lnTo>
                  <a:lnTo>
                    <a:pt x="463321" y="41198"/>
                  </a:lnTo>
                  <a:lnTo>
                    <a:pt x="458673" y="40170"/>
                  </a:lnTo>
                  <a:lnTo>
                    <a:pt x="458673" y="28790"/>
                  </a:lnTo>
                  <a:lnTo>
                    <a:pt x="470535" y="28790"/>
                  </a:lnTo>
                  <a:lnTo>
                    <a:pt x="475894" y="29197"/>
                  </a:lnTo>
                  <a:lnTo>
                    <a:pt x="481660" y="32689"/>
                  </a:lnTo>
                  <a:lnTo>
                    <a:pt x="482879" y="26047"/>
                  </a:lnTo>
                  <a:lnTo>
                    <a:pt x="477621" y="23609"/>
                  </a:lnTo>
                  <a:lnTo>
                    <a:pt x="473468" y="22809"/>
                  </a:lnTo>
                  <a:lnTo>
                    <a:pt x="451485" y="22809"/>
                  </a:lnTo>
                  <a:lnTo>
                    <a:pt x="451485" y="41198"/>
                  </a:lnTo>
                  <a:lnTo>
                    <a:pt x="454418" y="44488"/>
                  </a:lnTo>
                  <a:lnTo>
                    <a:pt x="456958" y="46431"/>
                  </a:lnTo>
                  <a:lnTo>
                    <a:pt x="460095" y="48704"/>
                  </a:lnTo>
                  <a:lnTo>
                    <a:pt x="462318" y="49098"/>
                  </a:lnTo>
                  <a:lnTo>
                    <a:pt x="471538" y="50965"/>
                  </a:lnTo>
                  <a:lnTo>
                    <a:pt x="477405" y="52171"/>
                  </a:lnTo>
                  <a:lnTo>
                    <a:pt x="477405" y="64706"/>
                  </a:lnTo>
                  <a:lnTo>
                    <a:pt x="459676" y="64706"/>
                  </a:lnTo>
                  <a:lnTo>
                    <a:pt x="454025" y="60909"/>
                  </a:lnTo>
                  <a:lnTo>
                    <a:pt x="452196" y="59677"/>
                  </a:lnTo>
                  <a:lnTo>
                    <a:pt x="450989" y="66636"/>
                  </a:lnTo>
                  <a:lnTo>
                    <a:pt x="454215" y="68249"/>
                  </a:lnTo>
                  <a:lnTo>
                    <a:pt x="459778" y="71081"/>
                  </a:lnTo>
                  <a:lnTo>
                    <a:pt x="475399" y="71081"/>
                  </a:lnTo>
                  <a:lnTo>
                    <a:pt x="479729" y="67856"/>
                  </a:lnTo>
                  <a:lnTo>
                    <a:pt x="482879" y="65417"/>
                  </a:lnTo>
                  <a:lnTo>
                    <a:pt x="484593" y="61315"/>
                  </a:lnTo>
                  <a:lnTo>
                    <a:pt x="484593" y="51257"/>
                  </a:lnTo>
                  <a:close/>
                </a:path>
                <a:path w="649604" h="86360">
                  <a:moveTo>
                    <a:pt x="521411" y="67233"/>
                  </a:moveTo>
                  <a:lnTo>
                    <a:pt x="519798" y="61188"/>
                  </a:lnTo>
                  <a:lnTo>
                    <a:pt x="517156" y="63360"/>
                  </a:lnTo>
                  <a:lnTo>
                    <a:pt x="513905" y="64592"/>
                  </a:lnTo>
                  <a:lnTo>
                    <a:pt x="506933" y="64592"/>
                  </a:lnTo>
                  <a:lnTo>
                    <a:pt x="505510" y="61506"/>
                  </a:lnTo>
                  <a:lnTo>
                    <a:pt x="505510" y="30022"/>
                  </a:lnTo>
                  <a:lnTo>
                    <a:pt x="519798" y="30022"/>
                  </a:lnTo>
                  <a:lnTo>
                    <a:pt x="519798" y="24142"/>
                  </a:lnTo>
                  <a:lnTo>
                    <a:pt x="505510" y="24142"/>
                  </a:lnTo>
                  <a:lnTo>
                    <a:pt x="505510" y="10731"/>
                  </a:lnTo>
                  <a:lnTo>
                    <a:pt x="498525" y="10731"/>
                  </a:lnTo>
                  <a:lnTo>
                    <a:pt x="498525" y="24142"/>
                  </a:lnTo>
                  <a:lnTo>
                    <a:pt x="489712" y="24142"/>
                  </a:lnTo>
                  <a:lnTo>
                    <a:pt x="489712" y="30022"/>
                  </a:lnTo>
                  <a:lnTo>
                    <a:pt x="498221" y="30022"/>
                  </a:lnTo>
                  <a:lnTo>
                    <a:pt x="498221" y="63969"/>
                  </a:lnTo>
                  <a:lnTo>
                    <a:pt x="499643" y="71081"/>
                  </a:lnTo>
                  <a:lnTo>
                    <a:pt x="513715" y="71081"/>
                  </a:lnTo>
                  <a:lnTo>
                    <a:pt x="518871" y="68554"/>
                  </a:lnTo>
                  <a:lnTo>
                    <a:pt x="521411" y="67233"/>
                  </a:lnTo>
                  <a:close/>
                </a:path>
                <a:path w="649604" h="86360">
                  <a:moveTo>
                    <a:pt x="572503" y="47459"/>
                  </a:moveTo>
                  <a:lnTo>
                    <a:pt x="570725" y="37807"/>
                  </a:lnTo>
                  <a:lnTo>
                    <a:pt x="565937" y="29984"/>
                  </a:lnTo>
                  <a:lnTo>
                    <a:pt x="564603" y="28994"/>
                  </a:lnTo>
                  <a:lnTo>
                    <a:pt x="564603" y="34328"/>
                  </a:lnTo>
                  <a:lnTo>
                    <a:pt x="564603" y="58547"/>
                  </a:lnTo>
                  <a:lnTo>
                    <a:pt x="557733" y="64592"/>
                  </a:lnTo>
                  <a:lnTo>
                    <a:pt x="543229" y="64592"/>
                  </a:lnTo>
                  <a:lnTo>
                    <a:pt x="535940" y="58864"/>
                  </a:lnTo>
                  <a:lnTo>
                    <a:pt x="535940" y="34010"/>
                  </a:lnTo>
                  <a:lnTo>
                    <a:pt x="543648" y="28981"/>
                  </a:lnTo>
                  <a:lnTo>
                    <a:pt x="557314" y="28981"/>
                  </a:lnTo>
                  <a:lnTo>
                    <a:pt x="564603" y="34328"/>
                  </a:lnTo>
                  <a:lnTo>
                    <a:pt x="564603" y="28994"/>
                  </a:lnTo>
                  <a:lnTo>
                    <a:pt x="558876" y="24726"/>
                  </a:lnTo>
                  <a:lnTo>
                    <a:pt x="550329" y="22809"/>
                  </a:lnTo>
                  <a:lnTo>
                    <a:pt x="541591" y="24765"/>
                  </a:lnTo>
                  <a:lnTo>
                    <a:pt x="534504" y="30086"/>
                  </a:lnTo>
                  <a:lnTo>
                    <a:pt x="529767" y="37934"/>
                  </a:lnTo>
                  <a:lnTo>
                    <a:pt x="528040" y="47459"/>
                  </a:lnTo>
                  <a:lnTo>
                    <a:pt x="529844" y="56870"/>
                  </a:lnTo>
                  <a:lnTo>
                    <a:pt x="534682" y="64350"/>
                  </a:lnTo>
                  <a:lnTo>
                    <a:pt x="541756" y="69291"/>
                  </a:lnTo>
                  <a:lnTo>
                    <a:pt x="550227" y="71081"/>
                  </a:lnTo>
                  <a:lnTo>
                    <a:pt x="558838" y="69265"/>
                  </a:lnTo>
                  <a:lnTo>
                    <a:pt x="565467" y="64592"/>
                  </a:lnTo>
                  <a:lnTo>
                    <a:pt x="565924" y="64274"/>
                  </a:lnTo>
                  <a:lnTo>
                    <a:pt x="570725" y="56781"/>
                  </a:lnTo>
                  <a:lnTo>
                    <a:pt x="572503" y="47459"/>
                  </a:lnTo>
                  <a:close/>
                </a:path>
                <a:path w="649604" h="86360">
                  <a:moveTo>
                    <a:pt x="648995" y="31978"/>
                  </a:moveTo>
                  <a:lnTo>
                    <a:pt x="647382" y="22809"/>
                  </a:lnTo>
                  <a:lnTo>
                    <a:pt x="629043" y="22809"/>
                  </a:lnTo>
                  <a:lnTo>
                    <a:pt x="623785" y="25654"/>
                  </a:lnTo>
                  <a:lnTo>
                    <a:pt x="620026" y="31153"/>
                  </a:lnTo>
                  <a:lnTo>
                    <a:pt x="617410" y="23406"/>
                  </a:lnTo>
                  <a:lnTo>
                    <a:pt x="610311" y="22809"/>
                  </a:lnTo>
                  <a:lnTo>
                    <a:pt x="599795" y="22809"/>
                  </a:lnTo>
                  <a:lnTo>
                    <a:pt x="595020" y="26974"/>
                  </a:lnTo>
                  <a:lnTo>
                    <a:pt x="592289" y="30632"/>
                  </a:lnTo>
                  <a:lnTo>
                    <a:pt x="592289" y="23317"/>
                  </a:lnTo>
                  <a:lnTo>
                    <a:pt x="585000" y="23317"/>
                  </a:lnTo>
                  <a:lnTo>
                    <a:pt x="585000" y="69735"/>
                  </a:lnTo>
                  <a:lnTo>
                    <a:pt x="592899" y="69735"/>
                  </a:lnTo>
                  <a:lnTo>
                    <a:pt x="592899" y="37363"/>
                  </a:lnTo>
                  <a:lnTo>
                    <a:pt x="595617" y="28981"/>
                  </a:lnTo>
                  <a:lnTo>
                    <a:pt x="612546" y="28981"/>
                  </a:lnTo>
                  <a:lnTo>
                    <a:pt x="613054" y="35712"/>
                  </a:lnTo>
                  <a:lnTo>
                    <a:pt x="613054" y="69735"/>
                  </a:lnTo>
                  <a:lnTo>
                    <a:pt x="620953" y="69735"/>
                  </a:lnTo>
                  <a:lnTo>
                    <a:pt x="620953" y="37363"/>
                  </a:lnTo>
                  <a:lnTo>
                    <a:pt x="623671" y="28981"/>
                  </a:lnTo>
                  <a:lnTo>
                    <a:pt x="640588" y="28981"/>
                  </a:lnTo>
                  <a:lnTo>
                    <a:pt x="641096" y="35712"/>
                  </a:lnTo>
                  <a:lnTo>
                    <a:pt x="641096" y="69735"/>
                  </a:lnTo>
                  <a:lnTo>
                    <a:pt x="648995" y="69735"/>
                  </a:lnTo>
                  <a:lnTo>
                    <a:pt x="648995" y="31978"/>
                  </a:lnTo>
                  <a:close/>
                </a:path>
              </a:pathLst>
            </a:custGeom>
            <a:solidFill>
              <a:srgbClr val="8585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20">
              <a:extLst>
                <a:ext uri="{FF2B5EF4-FFF2-40B4-BE49-F238E27FC236}">
                  <a16:creationId xmlns:a16="http://schemas.microsoft.com/office/drawing/2014/main" id="{22BAE634-4B0C-BD50-3ABA-2AE84E08913F}"/>
                </a:ext>
              </a:extLst>
            </p:cNvPr>
            <p:cNvSpPr/>
            <p:nvPr/>
          </p:nvSpPr>
          <p:spPr>
            <a:xfrm>
              <a:off x="4284612" y="1857105"/>
              <a:ext cx="120910" cy="7107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21">
              <a:extLst>
                <a:ext uri="{FF2B5EF4-FFF2-40B4-BE49-F238E27FC236}">
                  <a16:creationId xmlns:a16="http://schemas.microsoft.com/office/drawing/2014/main" id="{ED303670-A4BE-5E33-308E-3E268B8B5228}"/>
                </a:ext>
              </a:extLst>
            </p:cNvPr>
            <p:cNvSpPr/>
            <p:nvPr/>
          </p:nvSpPr>
          <p:spPr>
            <a:xfrm>
              <a:off x="368091" y="1721123"/>
              <a:ext cx="2430145" cy="1134110"/>
            </a:xfrm>
            <a:custGeom>
              <a:avLst/>
              <a:gdLst/>
              <a:ahLst/>
              <a:cxnLst/>
              <a:rect l="l" t="t" r="r" b="b"/>
              <a:pathLst>
                <a:path w="2430145" h="1134110">
                  <a:moveTo>
                    <a:pt x="2429690" y="0"/>
                  </a:moveTo>
                  <a:lnTo>
                    <a:pt x="0" y="0"/>
                  </a:lnTo>
                  <a:lnTo>
                    <a:pt x="0" y="1133855"/>
                  </a:lnTo>
                  <a:lnTo>
                    <a:pt x="2429690" y="1133855"/>
                  </a:lnTo>
                  <a:lnTo>
                    <a:pt x="2429690" y="0"/>
                  </a:lnTo>
                  <a:close/>
                </a:path>
              </a:pathLst>
            </a:custGeom>
            <a:solidFill>
              <a:srgbClr val="E5E5E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74" name="object 22">
              <a:extLst>
                <a:ext uri="{FF2B5EF4-FFF2-40B4-BE49-F238E27FC236}">
                  <a16:creationId xmlns:a16="http://schemas.microsoft.com/office/drawing/2014/main" id="{57A53AD8-4F39-117D-91C6-8E0FEC24B559}"/>
                </a:ext>
              </a:extLst>
            </p:cNvPr>
            <p:cNvSpPr/>
            <p:nvPr/>
          </p:nvSpPr>
          <p:spPr>
            <a:xfrm>
              <a:off x="368091" y="1721123"/>
              <a:ext cx="2430145" cy="1134110"/>
            </a:xfrm>
            <a:custGeom>
              <a:avLst/>
              <a:gdLst/>
              <a:ahLst/>
              <a:cxnLst/>
              <a:rect l="l" t="t" r="r" b="b"/>
              <a:pathLst>
                <a:path w="2430145" h="1134110">
                  <a:moveTo>
                    <a:pt x="0" y="1133855"/>
                  </a:moveTo>
                  <a:lnTo>
                    <a:pt x="2429690" y="1133855"/>
                  </a:lnTo>
                  <a:lnTo>
                    <a:pt x="2429690" y="0"/>
                  </a:lnTo>
                  <a:lnTo>
                    <a:pt x="0" y="0"/>
                  </a:lnTo>
                  <a:lnTo>
                    <a:pt x="0" y="1133855"/>
                  </a:lnTo>
                  <a:close/>
                </a:path>
              </a:pathLst>
            </a:custGeom>
            <a:ln w="16197">
              <a:solidFill>
                <a:srgbClr val="85858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23">
              <a:extLst>
                <a:ext uri="{FF2B5EF4-FFF2-40B4-BE49-F238E27FC236}">
                  <a16:creationId xmlns:a16="http://schemas.microsoft.com/office/drawing/2014/main" id="{62141CE3-5796-FC3E-F57D-E546985CE502}"/>
                </a:ext>
              </a:extLst>
            </p:cNvPr>
            <p:cNvSpPr/>
            <p:nvPr/>
          </p:nvSpPr>
          <p:spPr>
            <a:xfrm>
              <a:off x="538263" y="1816053"/>
              <a:ext cx="295238" cy="6838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24">
              <a:extLst>
                <a:ext uri="{FF2B5EF4-FFF2-40B4-BE49-F238E27FC236}">
                  <a16:creationId xmlns:a16="http://schemas.microsoft.com/office/drawing/2014/main" id="{2B0A1E65-7A2E-05BA-1B6E-F2BCFF8E950A}"/>
                </a:ext>
              </a:extLst>
            </p:cNvPr>
            <p:cNvSpPr/>
            <p:nvPr/>
          </p:nvSpPr>
          <p:spPr>
            <a:xfrm>
              <a:off x="530071" y="2045079"/>
              <a:ext cx="2106295" cy="648335"/>
            </a:xfrm>
            <a:custGeom>
              <a:avLst/>
              <a:gdLst/>
              <a:ahLst/>
              <a:cxnLst/>
              <a:rect l="l" t="t" r="r" b="b"/>
              <a:pathLst>
                <a:path w="2106295" h="648335">
                  <a:moveTo>
                    <a:pt x="0" y="647917"/>
                  </a:moveTo>
                  <a:lnTo>
                    <a:pt x="2105732" y="647917"/>
                  </a:lnTo>
                  <a:lnTo>
                    <a:pt x="2105732" y="0"/>
                  </a:lnTo>
                  <a:lnTo>
                    <a:pt x="0" y="0"/>
                  </a:lnTo>
                  <a:lnTo>
                    <a:pt x="0" y="647917"/>
                  </a:lnTo>
                  <a:close/>
                </a:path>
              </a:pathLst>
            </a:custGeom>
            <a:ln w="16197">
              <a:solidFill>
                <a:srgbClr val="85858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25">
              <a:extLst>
                <a:ext uri="{FF2B5EF4-FFF2-40B4-BE49-F238E27FC236}">
                  <a16:creationId xmlns:a16="http://schemas.microsoft.com/office/drawing/2014/main" id="{01EBA684-0827-5114-A088-3EC94FF01BA0}"/>
                </a:ext>
              </a:extLst>
            </p:cNvPr>
            <p:cNvSpPr/>
            <p:nvPr/>
          </p:nvSpPr>
          <p:spPr>
            <a:xfrm>
              <a:off x="700347" y="2130623"/>
              <a:ext cx="802883" cy="101915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26">
              <a:extLst>
                <a:ext uri="{FF2B5EF4-FFF2-40B4-BE49-F238E27FC236}">
                  <a16:creationId xmlns:a16="http://schemas.microsoft.com/office/drawing/2014/main" id="{C9C55591-0DA9-27D8-372A-4C8A61ECD14E}"/>
                </a:ext>
              </a:extLst>
            </p:cNvPr>
            <p:cNvSpPr/>
            <p:nvPr/>
          </p:nvSpPr>
          <p:spPr>
            <a:xfrm>
              <a:off x="1024191" y="2343048"/>
              <a:ext cx="819150" cy="248285"/>
            </a:xfrm>
            <a:custGeom>
              <a:avLst/>
              <a:gdLst/>
              <a:ahLst/>
              <a:cxnLst/>
              <a:rect l="l" t="t" r="r" b="b"/>
              <a:pathLst>
                <a:path w="819150" h="248285">
                  <a:moveTo>
                    <a:pt x="35852" y="186118"/>
                  </a:moveTo>
                  <a:lnTo>
                    <a:pt x="27952" y="186118"/>
                  </a:lnTo>
                  <a:lnTo>
                    <a:pt x="27952" y="223875"/>
                  </a:lnTo>
                  <a:lnTo>
                    <a:pt x="22275" y="227507"/>
                  </a:lnTo>
                  <a:lnTo>
                    <a:pt x="8610" y="227507"/>
                  </a:lnTo>
                  <a:lnTo>
                    <a:pt x="7899" y="224802"/>
                  </a:lnTo>
                  <a:lnTo>
                    <a:pt x="7899" y="186118"/>
                  </a:lnTo>
                  <a:lnTo>
                    <a:pt x="0" y="186118"/>
                  </a:lnTo>
                  <a:lnTo>
                    <a:pt x="0" y="228219"/>
                  </a:lnTo>
                  <a:lnTo>
                    <a:pt x="2324" y="233057"/>
                  </a:lnTo>
                  <a:lnTo>
                    <a:pt x="16090" y="233057"/>
                  </a:lnTo>
                  <a:lnTo>
                    <a:pt x="23304" y="231444"/>
                  </a:lnTo>
                  <a:lnTo>
                    <a:pt x="28244" y="227088"/>
                  </a:lnTo>
                  <a:lnTo>
                    <a:pt x="28244" y="231940"/>
                  </a:lnTo>
                  <a:lnTo>
                    <a:pt x="35852" y="231940"/>
                  </a:lnTo>
                  <a:lnTo>
                    <a:pt x="35852" y="186118"/>
                  </a:lnTo>
                  <a:close/>
                </a:path>
                <a:path w="819150" h="248285">
                  <a:moveTo>
                    <a:pt x="35852" y="24142"/>
                  </a:moveTo>
                  <a:lnTo>
                    <a:pt x="27952" y="24142"/>
                  </a:lnTo>
                  <a:lnTo>
                    <a:pt x="27952" y="61899"/>
                  </a:lnTo>
                  <a:lnTo>
                    <a:pt x="22275" y="65519"/>
                  </a:lnTo>
                  <a:lnTo>
                    <a:pt x="8610" y="65519"/>
                  </a:lnTo>
                  <a:lnTo>
                    <a:pt x="7899" y="62814"/>
                  </a:lnTo>
                  <a:lnTo>
                    <a:pt x="7899" y="24142"/>
                  </a:lnTo>
                  <a:lnTo>
                    <a:pt x="0" y="24142"/>
                  </a:lnTo>
                  <a:lnTo>
                    <a:pt x="0" y="66230"/>
                  </a:lnTo>
                  <a:lnTo>
                    <a:pt x="2324" y="71069"/>
                  </a:lnTo>
                  <a:lnTo>
                    <a:pt x="16090" y="71069"/>
                  </a:lnTo>
                  <a:lnTo>
                    <a:pt x="23304" y="69456"/>
                  </a:lnTo>
                  <a:lnTo>
                    <a:pt x="28244" y="65100"/>
                  </a:lnTo>
                  <a:lnTo>
                    <a:pt x="28244" y="69964"/>
                  </a:lnTo>
                  <a:lnTo>
                    <a:pt x="35852" y="69964"/>
                  </a:lnTo>
                  <a:lnTo>
                    <a:pt x="35852" y="24142"/>
                  </a:lnTo>
                  <a:close/>
                </a:path>
                <a:path w="819150" h="248285">
                  <a:moveTo>
                    <a:pt x="73139" y="206235"/>
                  </a:moveTo>
                  <a:lnTo>
                    <a:pt x="46329" y="206235"/>
                  </a:lnTo>
                  <a:lnTo>
                    <a:pt x="46329" y="212128"/>
                  </a:lnTo>
                  <a:lnTo>
                    <a:pt x="73139" y="212128"/>
                  </a:lnTo>
                  <a:lnTo>
                    <a:pt x="73139" y="206235"/>
                  </a:lnTo>
                  <a:close/>
                </a:path>
                <a:path w="819150" h="248285">
                  <a:moveTo>
                    <a:pt x="73139" y="44259"/>
                  </a:moveTo>
                  <a:lnTo>
                    <a:pt x="46329" y="44259"/>
                  </a:lnTo>
                  <a:lnTo>
                    <a:pt x="46329" y="50139"/>
                  </a:lnTo>
                  <a:lnTo>
                    <a:pt x="73139" y="50139"/>
                  </a:lnTo>
                  <a:lnTo>
                    <a:pt x="73139" y="44259"/>
                  </a:lnTo>
                  <a:close/>
                </a:path>
                <a:path w="819150" h="248285">
                  <a:moveTo>
                    <a:pt x="128193" y="208292"/>
                  </a:moveTo>
                  <a:lnTo>
                    <a:pt x="126961" y="199313"/>
                  </a:lnTo>
                  <a:lnTo>
                    <a:pt x="123558" y="191820"/>
                  </a:lnTo>
                  <a:lnTo>
                    <a:pt x="122694" y="190957"/>
                  </a:lnTo>
                  <a:lnTo>
                    <a:pt x="122415" y="190677"/>
                  </a:lnTo>
                  <a:lnTo>
                    <a:pt x="120294" y="188595"/>
                  </a:lnTo>
                  <a:lnTo>
                    <a:pt x="120294" y="195313"/>
                  </a:lnTo>
                  <a:lnTo>
                    <a:pt x="120294" y="222351"/>
                  </a:lnTo>
                  <a:lnTo>
                    <a:pt x="111785" y="226885"/>
                  </a:lnTo>
                  <a:lnTo>
                    <a:pt x="101663" y="226885"/>
                  </a:lnTo>
                  <a:lnTo>
                    <a:pt x="98336" y="224993"/>
                  </a:lnTo>
                  <a:lnTo>
                    <a:pt x="95796" y="220141"/>
                  </a:lnTo>
                  <a:lnTo>
                    <a:pt x="95796" y="196850"/>
                  </a:lnTo>
                  <a:lnTo>
                    <a:pt x="97409" y="194500"/>
                  </a:lnTo>
                  <a:lnTo>
                    <a:pt x="101053" y="190957"/>
                  </a:lnTo>
                  <a:lnTo>
                    <a:pt x="112598" y="190957"/>
                  </a:lnTo>
                  <a:lnTo>
                    <a:pt x="120294" y="195313"/>
                  </a:lnTo>
                  <a:lnTo>
                    <a:pt x="120294" y="188595"/>
                  </a:lnTo>
                  <a:lnTo>
                    <a:pt x="118364" y="186677"/>
                  </a:lnTo>
                  <a:lnTo>
                    <a:pt x="111785" y="184772"/>
                  </a:lnTo>
                  <a:lnTo>
                    <a:pt x="107848" y="185013"/>
                  </a:lnTo>
                  <a:lnTo>
                    <a:pt x="101561" y="185966"/>
                  </a:lnTo>
                  <a:lnTo>
                    <a:pt x="95491" y="190677"/>
                  </a:lnTo>
                  <a:lnTo>
                    <a:pt x="95491" y="161975"/>
                  </a:lnTo>
                  <a:lnTo>
                    <a:pt x="87896" y="161975"/>
                  </a:lnTo>
                  <a:lnTo>
                    <a:pt x="87896" y="230784"/>
                  </a:lnTo>
                  <a:lnTo>
                    <a:pt x="95796" y="231940"/>
                  </a:lnTo>
                  <a:lnTo>
                    <a:pt x="95796" y="227291"/>
                  </a:lnTo>
                  <a:lnTo>
                    <a:pt x="98234" y="229514"/>
                  </a:lnTo>
                  <a:lnTo>
                    <a:pt x="102590" y="233057"/>
                  </a:lnTo>
                  <a:lnTo>
                    <a:pt x="109359" y="233057"/>
                  </a:lnTo>
                  <a:lnTo>
                    <a:pt x="116573" y="231228"/>
                  </a:lnTo>
                  <a:lnTo>
                    <a:pt x="121234" y="227291"/>
                  </a:lnTo>
                  <a:lnTo>
                    <a:pt x="121704" y="226885"/>
                  </a:lnTo>
                  <a:lnTo>
                    <a:pt x="122580" y="226161"/>
                  </a:lnTo>
                  <a:lnTo>
                    <a:pt x="126669" y="218440"/>
                  </a:lnTo>
                  <a:lnTo>
                    <a:pt x="128193" y="208661"/>
                  </a:lnTo>
                  <a:lnTo>
                    <a:pt x="128193" y="208292"/>
                  </a:lnTo>
                  <a:close/>
                </a:path>
                <a:path w="819150" h="248285">
                  <a:moveTo>
                    <a:pt x="128193" y="46304"/>
                  </a:moveTo>
                  <a:lnTo>
                    <a:pt x="126961" y="37325"/>
                  </a:lnTo>
                  <a:lnTo>
                    <a:pt x="123558" y="29832"/>
                  </a:lnTo>
                  <a:lnTo>
                    <a:pt x="122694" y="28981"/>
                  </a:lnTo>
                  <a:lnTo>
                    <a:pt x="122415" y="28702"/>
                  </a:lnTo>
                  <a:lnTo>
                    <a:pt x="120294" y="26619"/>
                  </a:lnTo>
                  <a:lnTo>
                    <a:pt x="120294" y="33337"/>
                  </a:lnTo>
                  <a:lnTo>
                    <a:pt x="120294" y="60363"/>
                  </a:lnTo>
                  <a:lnTo>
                    <a:pt x="111785" y="64909"/>
                  </a:lnTo>
                  <a:lnTo>
                    <a:pt x="101663" y="64909"/>
                  </a:lnTo>
                  <a:lnTo>
                    <a:pt x="98336" y="63004"/>
                  </a:lnTo>
                  <a:lnTo>
                    <a:pt x="95796" y="58166"/>
                  </a:lnTo>
                  <a:lnTo>
                    <a:pt x="95796" y="34874"/>
                  </a:lnTo>
                  <a:lnTo>
                    <a:pt x="97409" y="32524"/>
                  </a:lnTo>
                  <a:lnTo>
                    <a:pt x="101053" y="28981"/>
                  </a:lnTo>
                  <a:lnTo>
                    <a:pt x="112598" y="28981"/>
                  </a:lnTo>
                  <a:lnTo>
                    <a:pt x="120294" y="33337"/>
                  </a:lnTo>
                  <a:lnTo>
                    <a:pt x="120294" y="26619"/>
                  </a:lnTo>
                  <a:lnTo>
                    <a:pt x="118364" y="24701"/>
                  </a:lnTo>
                  <a:lnTo>
                    <a:pt x="111785" y="22796"/>
                  </a:lnTo>
                  <a:lnTo>
                    <a:pt x="107848" y="23025"/>
                  </a:lnTo>
                  <a:lnTo>
                    <a:pt x="101561" y="23990"/>
                  </a:lnTo>
                  <a:lnTo>
                    <a:pt x="95491" y="28702"/>
                  </a:lnTo>
                  <a:lnTo>
                    <a:pt x="95491" y="0"/>
                  </a:lnTo>
                  <a:lnTo>
                    <a:pt x="87896" y="0"/>
                  </a:lnTo>
                  <a:lnTo>
                    <a:pt x="87896" y="68808"/>
                  </a:lnTo>
                  <a:lnTo>
                    <a:pt x="95796" y="69964"/>
                  </a:lnTo>
                  <a:lnTo>
                    <a:pt x="95796" y="65316"/>
                  </a:lnTo>
                  <a:lnTo>
                    <a:pt x="98234" y="67538"/>
                  </a:lnTo>
                  <a:lnTo>
                    <a:pt x="102590" y="71069"/>
                  </a:lnTo>
                  <a:lnTo>
                    <a:pt x="109359" y="71069"/>
                  </a:lnTo>
                  <a:lnTo>
                    <a:pt x="116573" y="69240"/>
                  </a:lnTo>
                  <a:lnTo>
                    <a:pt x="121234" y="65316"/>
                  </a:lnTo>
                  <a:lnTo>
                    <a:pt x="121704" y="64909"/>
                  </a:lnTo>
                  <a:lnTo>
                    <a:pt x="122580" y="64173"/>
                  </a:lnTo>
                  <a:lnTo>
                    <a:pt x="126669" y="56451"/>
                  </a:lnTo>
                  <a:lnTo>
                    <a:pt x="128193" y="46685"/>
                  </a:lnTo>
                  <a:lnTo>
                    <a:pt x="128193" y="46304"/>
                  </a:lnTo>
                  <a:close/>
                </a:path>
                <a:path w="819150" h="248285">
                  <a:moveTo>
                    <a:pt x="183311" y="209435"/>
                  </a:moveTo>
                  <a:lnTo>
                    <a:pt x="181546" y="199783"/>
                  </a:lnTo>
                  <a:lnTo>
                    <a:pt x="176745" y="191947"/>
                  </a:lnTo>
                  <a:lnTo>
                    <a:pt x="175412" y="190957"/>
                  </a:lnTo>
                  <a:lnTo>
                    <a:pt x="175412" y="196303"/>
                  </a:lnTo>
                  <a:lnTo>
                    <a:pt x="175412" y="220522"/>
                  </a:lnTo>
                  <a:lnTo>
                    <a:pt x="168541" y="226580"/>
                  </a:lnTo>
                  <a:lnTo>
                    <a:pt x="154038" y="226580"/>
                  </a:lnTo>
                  <a:lnTo>
                    <a:pt x="146748" y="220840"/>
                  </a:lnTo>
                  <a:lnTo>
                    <a:pt x="146748" y="195986"/>
                  </a:lnTo>
                  <a:lnTo>
                    <a:pt x="154457" y="190957"/>
                  </a:lnTo>
                  <a:lnTo>
                    <a:pt x="168122" y="190957"/>
                  </a:lnTo>
                  <a:lnTo>
                    <a:pt x="175412" y="196303"/>
                  </a:lnTo>
                  <a:lnTo>
                    <a:pt x="175412" y="190957"/>
                  </a:lnTo>
                  <a:lnTo>
                    <a:pt x="169697" y="186690"/>
                  </a:lnTo>
                  <a:lnTo>
                    <a:pt x="161137" y="184772"/>
                  </a:lnTo>
                  <a:lnTo>
                    <a:pt x="152400" y="186740"/>
                  </a:lnTo>
                  <a:lnTo>
                    <a:pt x="145326" y="192062"/>
                  </a:lnTo>
                  <a:lnTo>
                    <a:pt x="140576" y="199910"/>
                  </a:lnTo>
                  <a:lnTo>
                    <a:pt x="138849" y="209435"/>
                  </a:lnTo>
                  <a:lnTo>
                    <a:pt x="140652" y="218846"/>
                  </a:lnTo>
                  <a:lnTo>
                    <a:pt x="145503" y="226326"/>
                  </a:lnTo>
                  <a:lnTo>
                    <a:pt x="152565" y="231267"/>
                  </a:lnTo>
                  <a:lnTo>
                    <a:pt x="161036" y="233057"/>
                  </a:lnTo>
                  <a:lnTo>
                    <a:pt x="169646" y="231241"/>
                  </a:lnTo>
                  <a:lnTo>
                    <a:pt x="176276" y="226580"/>
                  </a:lnTo>
                  <a:lnTo>
                    <a:pt x="176733" y="226250"/>
                  </a:lnTo>
                  <a:lnTo>
                    <a:pt x="181546" y="218757"/>
                  </a:lnTo>
                  <a:lnTo>
                    <a:pt x="183311" y="209435"/>
                  </a:lnTo>
                  <a:close/>
                </a:path>
                <a:path w="819150" h="248285">
                  <a:moveTo>
                    <a:pt x="183311" y="47459"/>
                  </a:moveTo>
                  <a:lnTo>
                    <a:pt x="181546" y="37807"/>
                  </a:lnTo>
                  <a:lnTo>
                    <a:pt x="176745" y="29972"/>
                  </a:lnTo>
                  <a:lnTo>
                    <a:pt x="175412" y="28981"/>
                  </a:lnTo>
                  <a:lnTo>
                    <a:pt x="175412" y="34315"/>
                  </a:lnTo>
                  <a:lnTo>
                    <a:pt x="175412" y="58547"/>
                  </a:lnTo>
                  <a:lnTo>
                    <a:pt x="168541" y="64604"/>
                  </a:lnTo>
                  <a:lnTo>
                    <a:pt x="154038" y="64604"/>
                  </a:lnTo>
                  <a:lnTo>
                    <a:pt x="146748" y="58864"/>
                  </a:lnTo>
                  <a:lnTo>
                    <a:pt x="146748" y="34010"/>
                  </a:lnTo>
                  <a:lnTo>
                    <a:pt x="154457" y="28981"/>
                  </a:lnTo>
                  <a:lnTo>
                    <a:pt x="168122" y="28981"/>
                  </a:lnTo>
                  <a:lnTo>
                    <a:pt x="175412" y="34315"/>
                  </a:lnTo>
                  <a:lnTo>
                    <a:pt x="175412" y="28981"/>
                  </a:lnTo>
                  <a:lnTo>
                    <a:pt x="169697" y="24714"/>
                  </a:lnTo>
                  <a:lnTo>
                    <a:pt x="161137" y="22796"/>
                  </a:lnTo>
                  <a:lnTo>
                    <a:pt x="152400" y="24752"/>
                  </a:lnTo>
                  <a:lnTo>
                    <a:pt x="145326" y="30086"/>
                  </a:lnTo>
                  <a:lnTo>
                    <a:pt x="140576" y="37934"/>
                  </a:lnTo>
                  <a:lnTo>
                    <a:pt x="138849" y="47459"/>
                  </a:lnTo>
                  <a:lnTo>
                    <a:pt x="140652" y="56870"/>
                  </a:lnTo>
                  <a:lnTo>
                    <a:pt x="145503" y="64350"/>
                  </a:lnTo>
                  <a:lnTo>
                    <a:pt x="152565" y="69291"/>
                  </a:lnTo>
                  <a:lnTo>
                    <a:pt x="161036" y="71069"/>
                  </a:lnTo>
                  <a:lnTo>
                    <a:pt x="169646" y="69253"/>
                  </a:lnTo>
                  <a:lnTo>
                    <a:pt x="176263" y="64604"/>
                  </a:lnTo>
                  <a:lnTo>
                    <a:pt x="176733" y="64274"/>
                  </a:lnTo>
                  <a:lnTo>
                    <a:pt x="181546" y="56781"/>
                  </a:lnTo>
                  <a:lnTo>
                    <a:pt x="183311" y="47459"/>
                  </a:lnTo>
                  <a:close/>
                </a:path>
                <a:path w="819150" h="248285">
                  <a:moveTo>
                    <a:pt x="237921" y="209435"/>
                  </a:moveTo>
                  <a:lnTo>
                    <a:pt x="236156" y="199783"/>
                  </a:lnTo>
                  <a:lnTo>
                    <a:pt x="231368" y="191947"/>
                  </a:lnTo>
                  <a:lnTo>
                    <a:pt x="230035" y="190969"/>
                  </a:lnTo>
                  <a:lnTo>
                    <a:pt x="230035" y="196303"/>
                  </a:lnTo>
                  <a:lnTo>
                    <a:pt x="230035" y="220522"/>
                  </a:lnTo>
                  <a:lnTo>
                    <a:pt x="223164" y="226580"/>
                  </a:lnTo>
                  <a:lnTo>
                    <a:pt x="208661" y="226580"/>
                  </a:lnTo>
                  <a:lnTo>
                    <a:pt x="201371" y="220840"/>
                  </a:lnTo>
                  <a:lnTo>
                    <a:pt x="201371" y="195986"/>
                  </a:lnTo>
                  <a:lnTo>
                    <a:pt x="209080" y="190957"/>
                  </a:lnTo>
                  <a:lnTo>
                    <a:pt x="222732" y="190957"/>
                  </a:lnTo>
                  <a:lnTo>
                    <a:pt x="230035" y="196303"/>
                  </a:lnTo>
                  <a:lnTo>
                    <a:pt x="230035" y="190969"/>
                  </a:lnTo>
                  <a:lnTo>
                    <a:pt x="224307" y="186690"/>
                  </a:lnTo>
                  <a:lnTo>
                    <a:pt x="215760" y="184772"/>
                  </a:lnTo>
                  <a:lnTo>
                    <a:pt x="207022" y="186740"/>
                  </a:lnTo>
                  <a:lnTo>
                    <a:pt x="199936" y="192062"/>
                  </a:lnTo>
                  <a:lnTo>
                    <a:pt x="195199" y="199910"/>
                  </a:lnTo>
                  <a:lnTo>
                    <a:pt x="193471" y="209435"/>
                  </a:lnTo>
                  <a:lnTo>
                    <a:pt x="195275" y="218846"/>
                  </a:lnTo>
                  <a:lnTo>
                    <a:pt x="200113" y="226326"/>
                  </a:lnTo>
                  <a:lnTo>
                    <a:pt x="207187" y="231267"/>
                  </a:lnTo>
                  <a:lnTo>
                    <a:pt x="215658" y="233057"/>
                  </a:lnTo>
                  <a:lnTo>
                    <a:pt x="224269" y="231241"/>
                  </a:lnTo>
                  <a:lnTo>
                    <a:pt x="230898" y="226580"/>
                  </a:lnTo>
                  <a:lnTo>
                    <a:pt x="231355" y="226250"/>
                  </a:lnTo>
                  <a:lnTo>
                    <a:pt x="236156" y="218757"/>
                  </a:lnTo>
                  <a:lnTo>
                    <a:pt x="237921" y="209435"/>
                  </a:lnTo>
                  <a:close/>
                </a:path>
                <a:path w="819150" h="248285">
                  <a:moveTo>
                    <a:pt x="237921" y="47459"/>
                  </a:moveTo>
                  <a:lnTo>
                    <a:pt x="236156" y="37807"/>
                  </a:lnTo>
                  <a:lnTo>
                    <a:pt x="231368" y="29972"/>
                  </a:lnTo>
                  <a:lnTo>
                    <a:pt x="230035" y="28994"/>
                  </a:lnTo>
                  <a:lnTo>
                    <a:pt x="230035" y="34315"/>
                  </a:lnTo>
                  <a:lnTo>
                    <a:pt x="230035" y="58547"/>
                  </a:lnTo>
                  <a:lnTo>
                    <a:pt x="223164" y="64604"/>
                  </a:lnTo>
                  <a:lnTo>
                    <a:pt x="208661" y="64604"/>
                  </a:lnTo>
                  <a:lnTo>
                    <a:pt x="201371" y="58864"/>
                  </a:lnTo>
                  <a:lnTo>
                    <a:pt x="201371" y="34010"/>
                  </a:lnTo>
                  <a:lnTo>
                    <a:pt x="209080" y="28981"/>
                  </a:lnTo>
                  <a:lnTo>
                    <a:pt x="222732" y="28981"/>
                  </a:lnTo>
                  <a:lnTo>
                    <a:pt x="230035" y="34315"/>
                  </a:lnTo>
                  <a:lnTo>
                    <a:pt x="230035" y="28994"/>
                  </a:lnTo>
                  <a:lnTo>
                    <a:pt x="224307" y="24714"/>
                  </a:lnTo>
                  <a:lnTo>
                    <a:pt x="215760" y="22796"/>
                  </a:lnTo>
                  <a:lnTo>
                    <a:pt x="207022" y="24752"/>
                  </a:lnTo>
                  <a:lnTo>
                    <a:pt x="199936" y="30086"/>
                  </a:lnTo>
                  <a:lnTo>
                    <a:pt x="195199" y="37934"/>
                  </a:lnTo>
                  <a:lnTo>
                    <a:pt x="193471" y="47459"/>
                  </a:lnTo>
                  <a:lnTo>
                    <a:pt x="195275" y="56870"/>
                  </a:lnTo>
                  <a:lnTo>
                    <a:pt x="200113" y="64350"/>
                  </a:lnTo>
                  <a:lnTo>
                    <a:pt x="207187" y="69291"/>
                  </a:lnTo>
                  <a:lnTo>
                    <a:pt x="215658" y="71069"/>
                  </a:lnTo>
                  <a:lnTo>
                    <a:pt x="224269" y="69253"/>
                  </a:lnTo>
                  <a:lnTo>
                    <a:pt x="230886" y="64604"/>
                  </a:lnTo>
                  <a:lnTo>
                    <a:pt x="231355" y="64274"/>
                  </a:lnTo>
                  <a:lnTo>
                    <a:pt x="236156" y="56781"/>
                  </a:lnTo>
                  <a:lnTo>
                    <a:pt x="237921" y="47459"/>
                  </a:lnTo>
                  <a:close/>
                </a:path>
                <a:path w="819150" h="248285">
                  <a:moveTo>
                    <a:pt x="275844" y="229209"/>
                  </a:moveTo>
                  <a:lnTo>
                    <a:pt x="274231" y="223164"/>
                  </a:lnTo>
                  <a:lnTo>
                    <a:pt x="271589" y="225336"/>
                  </a:lnTo>
                  <a:lnTo>
                    <a:pt x="268351" y="226580"/>
                  </a:lnTo>
                  <a:lnTo>
                    <a:pt x="261366" y="226580"/>
                  </a:lnTo>
                  <a:lnTo>
                    <a:pt x="259943" y="223481"/>
                  </a:lnTo>
                  <a:lnTo>
                    <a:pt x="259943" y="192011"/>
                  </a:lnTo>
                  <a:lnTo>
                    <a:pt x="274231" y="192011"/>
                  </a:lnTo>
                  <a:lnTo>
                    <a:pt x="274231" y="186118"/>
                  </a:lnTo>
                  <a:lnTo>
                    <a:pt x="259943" y="186118"/>
                  </a:lnTo>
                  <a:lnTo>
                    <a:pt x="259943" y="172707"/>
                  </a:lnTo>
                  <a:lnTo>
                    <a:pt x="252958" y="172707"/>
                  </a:lnTo>
                  <a:lnTo>
                    <a:pt x="252958" y="186118"/>
                  </a:lnTo>
                  <a:lnTo>
                    <a:pt x="244144" y="186118"/>
                  </a:lnTo>
                  <a:lnTo>
                    <a:pt x="244144" y="192011"/>
                  </a:lnTo>
                  <a:lnTo>
                    <a:pt x="252653" y="192011"/>
                  </a:lnTo>
                  <a:lnTo>
                    <a:pt x="252653" y="225958"/>
                  </a:lnTo>
                  <a:lnTo>
                    <a:pt x="254076" y="233057"/>
                  </a:lnTo>
                  <a:lnTo>
                    <a:pt x="268160" y="233057"/>
                  </a:lnTo>
                  <a:lnTo>
                    <a:pt x="273316" y="230530"/>
                  </a:lnTo>
                  <a:lnTo>
                    <a:pt x="275844" y="229209"/>
                  </a:lnTo>
                  <a:close/>
                </a:path>
                <a:path w="819150" h="248285">
                  <a:moveTo>
                    <a:pt x="275844" y="67233"/>
                  </a:moveTo>
                  <a:lnTo>
                    <a:pt x="274231" y="61188"/>
                  </a:lnTo>
                  <a:lnTo>
                    <a:pt x="271589" y="63360"/>
                  </a:lnTo>
                  <a:lnTo>
                    <a:pt x="268351" y="64604"/>
                  </a:lnTo>
                  <a:lnTo>
                    <a:pt x="261366" y="64604"/>
                  </a:lnTo>
                  <a:lnTo>
                    <a:pt x="259943" y="61493"/>
                  </a:lnTo>
                  <a:lnTo>
                    <a:pt x="259943" y="30035"/>
                  </a:lnTo>
                  <a:lnTo>
                    <a:pt x="274231" y="30035"/>
                  </a:lnTo>
                  <a:lnTo>
                    <a:pt x="274231" y="24142"/>
                  </a:lnTo>
                  <a:lnTo>
                    <a:pt x="259943" y="24142"/>
                  </a:lnTo>
                  <a:lnTo>
                    <a:pt x="259943" y="10731"/>
                  </a:lnTo>
                  <a:lnTo>
                    <a:pt x="252958" y="10731"/>
                  </a:lnTo>
                  <a:lnTo>
                    <a:pt x="252958" y="24142"/>
                  </a:lnTo>
                  <a:lnTo>
                    <a:pt x="244144" y="24142"/>
                  </a:lnTo>
                  <a:lnTo>
                    <a:pt x="244144" y="30035"/>
                  </a:lnTo>
                  <a:lnTo>
                    <a:pt x="252653" y="30035"/>
                  </a:lnTo>
                  <a:lnTo>
                    <a:pt x="252653" y="63969"/>
                  </a:lnTo>
                  <a:lnTo>
                    <a:pt x="254076" y="71069"/>
                  </a:lnTo>
                  <a:lnTo>
                    <a:pt x="268160" y="71069"/>
                  </a:lnTo>
                  <a:lnTo>
                    <a:pt x="273316" y="68567"/>
                  </a:lnTo>
                  <a:lnTo>
                    <a:pt x="275844" y="67233"/>
                  </a:lnTo>
                  <a:close/>
                </a:path>
                <a:path w="819150" h="248285">
                  <a:moveTo>
                    <a:pt x="307390" y="44259"/>
                  </a:moveTo>
                  <a:lnTo>
                    <a:pt x="280568" y="44259"/>
                  </a:lnTo>
                  <a:lnTo>
                    <a:pt x="280568" y="50139"/>
                  </a:lnTo>
                  <a:lnTo>
                    <a:pt x="307390" y="50139"/>
                  </a:lnTo>
                  <a:lnTo>
                    <a:pt x="307390" y="44259"/>
                  </a:lnTo>
                  <a:close/>
                </a:path>
                <a:path w="819150" h="248285">
                  <a:moveTo>
                    <a:pt x="346989" y="239928"/>
                  </a:moveTo>
                  <a:lnTo>
                    <a:pt x="279463" y="239928"/>
                  </a:lnTo>
                  <a:lnTo>
                    <a:pt x="279463" y="247802"/>
                  </a:lnTo>
                  <a:lnTo>
                    <a:pt x="346989" y="247802"/>
                  </a:lnTo>
                  <a:lnTo>
                    <a:pt x="346989" y="239928"/>
                  </a:lnTo>
                  <a:close/>
                </a:path>
                <a:path w="819150" h="248285">
                  <a:moveTo>
                    <a:pt x="347459" y="67233"/>
                  </a:moveTo>
                  <a:lnTo>
                    <a:pt x="345833" y="61188"/>
                  </a:lnTo>
                  <a:lnTo>
                    <a:pt x="343192" y="63360"/>
                  </a:lnTo>
                  <a:lnTo>
                    <a:pt x="339953" y="64604"/>
                  </a:lnTo>
                  <a:lnTo>
                    <a:pt x="332968" y="64604"/>
                  </a:lnTo>
                  <a:lnTo>
                    <a:pt x="331546" y="61493"/>
                  </a:lnTo>
                  <a:lnTo>
                    <a:pt x="331546" y="30035"/>
                  </a:lnTo>
                  <a:lnTo>
                    <a:pt x="345833" y="30035"/>
                  </a:lnTo>
                  <a:lnTo>
                    <a:pt x="345833" y="24142"/>
                  </a:lnTo>
                  <a:lnTo>
                    <a:pt x="331546" y="24142"/>
                  </a:lnTo>
                  <a:lnTo>
                    <a:pt x="331546" y="10731"/>
                  </a:lnTo>
                  <a:lnTo>
                    <a:pt x="324573" y="10731"/>
                  </a:lnTo>
                  <a:lnTo>
                    <a:pt x="324573" y="24142"/>
                  </a:lnTo>
                  <a:lnTo>
                    <a:pt x="315747" y="24142"/>
                  </a:lnTo>
                  <a:lnTo>
                    <a:pt x="315747" y="30035"/>
                  </a:lnTo>
                  <a:lnTo>
                    <a:pt x="324256" y="30035"/>
                  </a:lnTo>
                  <a:lnTo>
                    <a:pt x="324256" y="63969"/>
                  </a:lnTo>
                  <a:lnTo>
                    <a:pt x="325678" y="71069"/>
                  </a:lnTo>
                  <a:lnTo>
                    <a:pt x="339763" y="71069"/>
                  </a:lnTo>
                  <a:lnTo>
                    <a:pt x="344919" y="68567"/>
                  </a:lnTo>
                  <a:lnTo>
                    <a:pt x="347459" y="67233"/>
                  </a:lnTo>
                  <a:close/>
                </a:path>
                <a:path w="819150" h="248285">
                  <a:moveTo>
                    <a:pt x="366839" y="24142"/>
                  </a:moveTo>
                  <a:lnTo>
                    <a:pt x="359257" y="24142"/>
                  </a:lnTo>
                  <a:lnTo>
                    <a:pt x="359257" y="69735"/>
                  </a:lnTo>
                  <a:lnTo>
                    <a:pt x="366839" y="69735"/>
                  </a:lnTo>
                  <a:lnTo>
                    <a:pt x="366839" y="24142"/>
                  </a:lnTo>
                  <a:close/>
                </a:path>
                <a:path w="819150" h="248285">
                  <a:moveTo>
                    <a:pt x="367665" y="2679"/>
                  </a:moveTo>
                  <a:lnTo>
                    <a:pt x="358648" y="2679"/>
                  </a:lnTo>
                  <a:lnTo>
                    <a:pt x="358648" y="11709"/>
                  </a:lnTo>
                  <a:lnTo>
                    <a:pt x="367665" y="11709"/>
                  </a:lnTo>
                  <a:lnTo>
                    <a:pt x="367665" y="2679"/>
                  </a:lnTo>
                  <a:close/>
                </a:path>
                <a:path w="819150" h="248285">
                  <a:moveTo>
                    <a:pt x="393954" y="61328"/>
                  </a:moveTo>
                  <a:lnTo>
                    <a:pt x="385546" y="61328"/>
                  </a:lnTo>
                  <a:lnTo>
                    <a:pt x="385546" y="69735"/>
                  </a:lnTo>
                  <a:lnTo>
                    <a:pt x="393954" y="69735"/>
                  </a:lnTo>
                  <a:lnTo>
                    <a:pt x="393954" y="61328"/>
                  </a:lnTo>
                  <a:close/>
                </a:path>
                <a:path w="819150" h="248285">
                  <a:moveTo>
                    <a:pt x="394106" y="185115"/>
                  </a:moveTo>
                  <a:lnTo>
                    <a:pt x="392607" y="176796"/>
                  </a:lnTo>
                  <a:lnTo>
                    <a:pt x="388327" y="169849"/>
                  </a:lnTo>
                  <a:lnTo>
                    <a:pt x="381533" y="165087"/>
                  </a:lnTo>
                  <a:lnTo>
                    <a:pt x="372529" y="163322"/>
                  </a:lnTo>
                  <a:lnTo>
                    <a:pt x="364921" y="164693"/>
                  </a:lnTo>
                  <a:lnTo>
                    <a:pt x="359283" y="168376"/>
                  </a:lnTo>
                  <a:lnTo>
                    <a:pt x="355346" y="173672"/>
                  </a:lnTo>
                  <a:lnTo>
                    <a:pt x="352869" y="179946"/>
                  </a:lnTo>
                  <a:lnTo>
                    <a:pt x="354088" y="181660"/>
                  </a:lnTo>
                  <a:lnTo>
                    <a:pt x="354609" y="182270"/>
                  </a:lnTo>
                  <a:lnTo>
                    <a:pt x="354799" y="182575"/>
                  </a:lnTo>
                  <a:lnTo>
                    <a:pt x="355003" y="182765"/>
                  </a:lnTo>
                  <a:lnTo>
                    <a:pt x="356019" y="184086"/>
                  </a:lnTo>
                  <a:lnTo>
                    <a:pt x="357035" y="185508"/>
                  </a:lnTo>
                  <a:lnTo>
                    <a:pt x="359054" y="177723"/>
                  </a:lnTo>
                  <a:lnTo>
                    <a:pt x="361899" y="169824"/>
                  </a:lnTo>
                  <a:lnTo>
                    <a:pt x="380631" y="169824"/>
                  </a:lnTo>
                  <a:lnTo>
                    <a:pt x="385787" y="177406"/>
                  </a:lnTo>
                  <a:lnTo>
                    <a:pt x="385787" y="193916"/>
                  </a:lnTo>
                  <a:lnTo>
                    <a:pt x="380022" y="199682"/>
                  </a:lnTo>
                  <a:lnTo>
                    <a:pt x="374053" y="205752"/>
                  </a:lnTo>
                  <a:lnTo>
                    <a:pt x="366242" y="212940"/>
                  </a:lnTo>
                  <a:lnTo>
                    <a:pt x="353695" y="225234"/>
                  </a:lnTo>
                  <a:lnTo>
                    <a:pt x="353695" y="231711"/>
                  </a:lnTo>
                  <a:lnTo>
                    <a:pt x="394106" y="231711"/>
                  </a:lnTo>
                  <a:lnTo>
                    <a:pt x="394106" y="224523"/>
                  </a:lnTo>
                  <a:lnTo>
                    <a:pt x="374459" y="224523"/>
                  </a:lnTo>
                  <a:lnTo>
                    <a:pt x="373240" y="224624"/>
                  </a:lnTo>
                  <a:lnTo>
                    <a:pt x="360984" y="224624"/>
                  </a:lnTo>
                  <a:lnTo>
                    <a:pt x="364223" y="221856"/>
                  </a:lnTo>
                  <a:lnTo>
                    <a:pt x="371919" y="214426"/>
                  </a:lnTo>
                  <a:lnTo>
                    <a:pt x="375056" y="211531"/>
                  </a:lnTo>
                  <a:lnTo>
                    <a:pt x="376986" y="209715"/>
                  </a:lnTo>
                  <a:lnTo>
                    <a:pt x="382143" y="205460"/>
                  </a:lnTo>
                  <a:lnTo>
                    <a:pt x="384060" y="203631"/>
                  </a:lnTo>
                  <a:lnTo>
                    <a:pt x="388632" y="199072"/>
                  </a:lnTo>
                  <a:lnTo>
                    <a:pt x="394106" y="193713"/>
                  </a:lnTo>
                  <a:lnTo>
                    <a:pt x="394106" y="185115"/>
                  </a:lnTo>
                  <a:close/>
                </a:path>
                <a:path w="819150" h="248285">
                  <a:moveTo>
                    <a:pt x="420243" y="24142"/>
                  </a:moveTo>
                  <a:lnTo>
                    <a:pt x="412661" y="24142"/>
                  </a:lnTo>
                  <a:lnTo>
                    <a:pt x="412661" y="69735"/>
                  </a:lnTo>
                  <a:lnTo>
                    <a:pt x="420243" y="69735"/>
                  </a:lnTo>
                  <a:lnTo>
                    <a:pt x="420243" y="24142"/>
                  </a:lnTo>
                  <a:close/>
                </a:path>
                <a:path w="819150" h="248285">
                  <a:moveTo>
                    <a:pt x="421055" y="2679"/>
                  </a:moveTo>
                  <a:lnTo>
                    <a:pt x="412051" y="2679"/>
                  </a:lnTo>
                  <a:lnTo>
                    <a:pt x="412051" y="11709"/>
                  </a:lnTo>
                  <a:lnTo>
                    <a:pt x="421055" y="11709"/>
                  </a:lnTo>
                  <a:lnTo>
                    <a:pt x="421055" y="2679"/>
                  </a:lnTo>
                  <a:close/>
                </a:path>
                <a:path w="819150" h="248285">
                  <a:moveTo>
                    <a:pt x="446684" y="209880"/>
                  </a:moveTo>
                  <a:lnTo>
                    <a:pt x="439928" y="169506"/>
                  </a:lnTo>
                  <a:lnTo>
                    <a:pt x="438785" y="167411"/>
                  </a:lnTo>
                  <a:lnTo>
                    <a:pt x="438785" y="184696"/>
                  </a:lnTo>
                  <a:lnTo>
                    <a:pt x="438785" y="210883"/>
                  </a:lnTo>
                  <a:lnTo>
                    <a:pt x="434340" y="226580"/>
                  </a:lnTo>
                  <a:lnTo>
                    <a:pt x="428955" y="228231"/>
                  </a:lnTo>
                  <a:lnTo>
                    <a:pt x="420458" y="228231"/>
                  </a:lnTo>
                  <a:lnTo>
                    <a:pt x="416306" y="224294"/>
                  </a:lnTo>
                  <a:lnTo>
                    <a:pt x="414185" y="216560"/>
                  </a:lnTo>
                  <a:lnTo>
                    <a:pt x="412661" y="210883"/>
                  </a:lnTo>
                  <a:lnTo>
                    <a:pt x="412546" y="185305"/>
                  </a:lnTo>
                  <a:lnTo>
                    <a:pt x="414896" y="177825"/>
                  </a:lnTo>
                  <a:lnTo>
                    <a:pt x="417410" y="169506"/>
                  </a:lnTo>
                  <a:lnTo>
                    <a:pt x="433527" y="169506"/>
                  </a:lnTo>
                  <a:lnTo>
                    <a:pt x="436168" y="177215"/>
                  </a:lnTo>
                  <a:lnTo>
                    <a:pt x="436867" y="179031"/>
                  </a:lnTo>
                  <a:lnTo>
                    <a:pt x="438785" y="184696"/>
                  </a:lnTo>
                  <a:lnTo>
                    <a:pt x="438785" y="167411"/>
                  </a:lnTo>
                  <a:lnTo>
                    <a:pt x="437883" y="165747"/>
                  </a:lnTo>
                  <a:lnTo>
                    <a:pt x="430885" y="163322"/>
                  </a:lnTo>
                  <a:lnTo>
                    <a:pt x="419760" y="163322"/>
                  </a:lnTo>
                  <a:lnTo>
                    <a:pt x="412661" y="166065"/>
                  </a:lnTo>
                  <a:lnTo>
                    <a:pt x="408508" y="175094"/>
                  </a:lnTo>
                  <a:lnTo>
                    <a:pt x="405180" y="182499"/>
                  </a:lnTo>
                  <a:lnTo>
                    <a:pt x="404660" y="190919"/>
                  </a:lnTo>
                  <a:lnTo>
                    <a:pt x="404660" y="207035"/>
                  </a:lnTo>
                  <a:lnTo>
                    <a:pt x="405066" y="214452"/>
                  </a:lnTo>
                  <a:lnTo>
                    <a:pt x="412153" y="231673"/>
                  </a:lnTo>
                  <a:lnTo>
                    <a:pt x="419849" y="234391"/>
                  </a:lnTo>
                  <a:lnTo>
                    <a:pt x="433031" y="234391"/>
                  </a:lnTo>
                  <a:lnTo>
                    <a:pt x="439394" y="230238"/>
                  </a:lnTo>
                  <a:lnTo>
                    <a:pt x="440309" y="228231"/>
                  </a:lnTo>
                  <a:lnTo>
                    <a:pt x="442633" y="223139"/>
                  </a:lnTo>
                  <a:lnTo>
                    <a:pt x="445681" y="216560"/>
                  </a:lnTo>
                  <a:lnTo>
                    <a:pt x="446684" y="209880"/>
                  </a:lnTo>
                  <a:close/>
                </a:path>
                <a:path w="819150" h="248285">
                  <a:moveTo>
                    <a:pt x="473189" y="32080"/>
                  </a:moveTo>
                  <a:lnTo>
                    <a:pt x="471652" y="22796"/>
                  </a:lnTo>
                  <a:lnTo>
                    <a:pt x="450202" y="22796"/>
                  </a:lnTo>
                  <a:lnTo>
                    <a:pt x="445236" y="29718"/>
                  </a:lnTo>
                  <a:lnTo>
                    <a:pt x="444627" y="30530"/>
                  </a:lnTo>
                  <a:lnTo>
                    <a:pt x="444627" y="23317"/>
                  </a:lnTo>
                  <a:lnTo>
                    <a:pt x="437337" y="23317"/>
                  </a:lnTo>
                  <a:lnTo>
                    <a:pt x="437337" y="69735"/>
                  </a:lnTo>
                  <a:lnTo>
                    <a:pt x="445236" y="69735"/>
                  </a:lnTo>
                  <a:lnTo>
                    <a:pt x="445236" y="37579"/>
                  </a:lnTo>
                  <a:lnTo>
                    <a:pt x="447776" y="28981"/>
                  </a:lnTo>
                  <a:lnTo>
                    <a:pt x="465175" y="28981"/>
                  </a:lnTo>
                  <a:lnTo>
                    <a:pt x="465289" y="36334"/>
                  </a:lnTo>
                  <a:lnTo>
                    <a:pt x="465289" y="69735"/>
                  </a:lnTo>
                  <a:lnTo>
                    <a:pt x="473189" y="69735"/>
                  </a:lnTo>
                  <a:lnTo>
                    <a:pt x="473189" y="32080"/>
                  </a:lnTo>
                  <a:close/>
                </a:path>
                <a:path w="819150" h="248285">
                  <a:moveTo>
                    <a:pt x="495134" y="225844"/>
                  </a:moveTo>
                  <a:lnTo>
                    <a:pt x="482485" y="225844"/>
                  </a:lnTo>
                  <a:lnTo>
                    <a:pt x="482485" y="163322"/>
                  </a:lnTo>
                  <a:lnTo>
                    <a:pt x="480453" y="163322"/>
                  </a:lnTo>
                  <a:lnTo>
                    <a:pt x="474484" y="169519"/>
                  </a:lnTo>
                  <a:lnTo>
                    <a:pt x="461213" y="170027"/>
                  </a:lnTo>
                  <a:lnTo>
                    <a:pt x="461213" y="175920"/>
                  </a:lnTo>
                  <a:lnTo>
                    <a:pt x="464553" y="175806"/>
                  </a:lnTo>
                  <a:lnTo>
                    <a:pt x="469404" y="175602"/>
                  </a:lnTo>
                  <a:lnTo>
                    <a:pt x="474484" y="173482"/>
                  </a:lnTo>
                  <a:lnTo>
                    <a:pt x="474484" y="225844"/>
                  </a:lnTo>
                  <a:lnTo>
                    <a:pt x="461822" y="225844"/>
                  </a:lnTo>
                  <a:lnTo>
                    <a:pt x="461822" y="231711"/>
                  </a:lnTo>
                  <a:lnTo>
                    <a:pt x="495134" y="231711"/>
                  </a:lnTo>
                  <a:lnTo>
                    <a:pt x="495134" y="225844"/>
                  </a:lnTo>
                  <a:close/>
                </a:path>
                <a:path w="819150" h="248285">
                  <a:moveTo>
                    <a:pt x="524548" y="65913"/>
                  </a:moveTo>
                  <a:lnTo>
                    <a:pt x="523951" y="59067"/>
                  </a:lnTo>
                  <a:lnTo>
                    <a:pt x="518795" y="63169"/>
                  </a:lnTo>
                  <a:lnTo>
                    <a:pt x="513321" y="64604"/>
                  </a:lnTo>
                  <a:lnTo>
                    <a:pt x="499745" y="64604"/>
                  </a:lnTo>
                  <a:lnTo>
                    <a:pt x="494068" y="57200"/>
                  </a:lnTo>
                  <a:lnTo>
                    <a:pt x="494068" y="39141"/>
                  </a:lnTo>
                  <a:lnTo>
                    <a:pt x="497827" y="29298"/>
                  </a:lnTo>
                  <a:lnTo>
                    <a:pt x="513829" y="29298"/>
                  </a:lnTo>
                  <a:lnTo>
                    <a:pt x="517258" y="30111"/>
                  </a:lnTo>
                  <a:lnTo>
                    <a:pt x="522833" y="33794"/>
                  </a:lnTo>
                  <a:lnTo>
                    <a:pt x="524052" y="27152"/>
                  </a:lnTo>
                  <a:lnTo>
                    <a:pt x="518083" y="23723"/>
                  </a:lnTo>
                  <a:lnTo>
                    <a:pt x="514642" y="22796"/>
                  </a:lnTo>
                  <a:lnTo>
                    <a:pt x="508457" y="22796"/>
                  </a:lnTo>
                  <a:lnTo>
                    <a:pt x="499033" y="24917"/>
                  </a:lnTo>
                  <a:lnTo>
                    <a:pt x="492036" y="30480"/>
                  </a:lnTo>
                  <a:lnTo>
                    <a:pt x="487680" y="38315"/>
                  </a:lnTo>
                  <a:lnTo>
                    <a:pt x="486168" y="47244"/>
                  </a:lnTo>
                  <a:lnTo>
                    <a:pt x="487807" y="56349"/>
                  </a:lnTo>
                  <a:lnTo>
                    <a:pt x="492366" y="63931"/>
                  </a:lnTo>
                  <a:lnTo>
                    <a:pt x="499287" y="69138"/>
                  </a:lnTo>
                  <a:lnTo>
                    <a:pt x="508050" y="71069"/>
                  </a:lnTo>
                  <a:lnTo>
                    <a:pt x="513511" y="71069"/>
                  </a:lnTo>
                  <a:lnTo>
                    <a:pt x="519087" y="69672"/>
                  </a:lnTo>
                  <a:lnTo>
                    <a:pt x="524548" y="65913"/>
                  </a:lnTo>
                  <a:close/>
                </a:path>
                <a:path w="819150" h="248285">
                  <a:moveTo>
                    <a:pt x="551675" y="208114"/>
                  </a:moveTo>
                  <a:lnTo>
                    <a:pt x="541642" y="208114"/>
                  </a:lnTo>
                  <a:lnTo>
                    <a:pt x="541642" y="169189"/>
                  </a:lnTo>
                  <a:lnTo>
                    <a:pt x="541642" y="164668"/>
                  </a:lnTo>
                  <a:lnTo>
                    <a:pt x="534263" y="164668"/>
                  </a:lnTo>
                  <a:lnTo>
                    <a:pt x="534263" y="169189"/>
                  </a:lnTo>
                  <a:lnTo>
                    <a:pt x="534263" y="208114"/>
                  </a:lnTo>
                  <a:lnTo>
                    <a:pt x="514718" y="208114"/>
                  </a:lnTo>
                  <a:lnTo>
                    <a:pt x="519976" y="199136"/>
                  </a:lnTo>
                  <a:lnTo>
                    <a:pt x="526427" y="187528"/>
                  </a:lnTo>
                  <a:lnTo>
                    <a:pt x="531914" y="176491"/>
                  </a:lnTo>
                  <a:lnTo>
                    <a:pt x="534263" y="169189"/>
                  </a:lnTo>
                  <a:lnTo>
                    <a:pt x="534263" y="164668"/>
                  </a:lnTo>
                  <a:lnTo>
                    <a:pt x="532447" y="164668"/>
                  </a:lnTo>
                  <a:lnTo>
                    <a:pt x="506818" y="208114"/>
                  </a:lnTo>
                  <a:lnTo>
                    <a:pt x="506818" y="214274"/>
                  </a:lnTo>
                  <a:lnTo>
                    <a:pt x="533654" y="214274"/>
                  </a:lnTo>
                  <a:lnTo>
                    <a:pt x="533654" y="231711"/>
                  </a:lnTo>
                  <a:lnTo>
                    <a:pt x="541642" y="231711"/>
                  </a:lnTo>
                  <a:lnTo>
                    <a:pt x="541642" y="214274"/>
                  </a:lnTo>
                  <a:lnTo>
                    <a:pt x="551675" y="214274"/>
                  </a:lnTo>
                  <a:lnTo>
                    <a:pt x="551675" y="208114"/>
                  </a:lnTo>
                  <a:close/>
                </a:path>
                <a:path w="819150" h="248285">
                  <a:moveTo>
                    <a:pt x="573989" y="223304"/>
                  </a:moveTo>
                  <a:lnTo>
                    <a:pt x="565581" y="223304"/>
                  </a:lnTo>
                  <a:lnTo>
                    <a:pt x="565581" y="231711"/>
                  </a:lnTo>
                  <a:lnTo>
                    <a:pt x="573989" y="231711"/>
                  </a:lnTo>
                  <a:lnTo>
                    <a:pt x="573989" y="223304"/>
                  </a:lnTo>
                  <a:close/>
                </a:path>
                <a:path w="819150" h="248285">
                  <a:moveTo>
                    <a:pt x="630758" y="209880"/>
                  </a:moveTo>
                  <a:lnTo>
                    <a:pt x="624001" y="169506"/>
                  </a:lnTo>
                  <a:lnTo>
                    <a:pt x="622858" y="167411"/>
                  </a:lnTo>
                  <a:lnTo>
                    <a:pt x="622858" y="184696"/>
                  </a:lnTo>
                  <a:lnTo>
                    <a:pt x="622858" y="210883"/>
                  </a:lnTo>
                  <a:lnTo>
                    <a:pt x="621042" y="217284"/>
                  </a:lnTo>
                  <a:lnTo>
                    <a:pt x="618426" y="226580"/>
                  </a:lnTo>
                  <a:lnTo>
                    <a:pt x="613041" y="228231"/>
                  </a:lnTo>
                  <a:lnTo>
                    <a:pt x="604532" y="228231"/>
                  </a:lnTo>
                  <a:lnTo>
                    <a:pt x="600379" y="224294"/>
                  </a:lnTo>
                  <a:lnTo>
                    <a:pt x="598258" y="216560"/>
                  </a:lnTo>
                  <a:lnTo>
                    <a:pt x="596747" y="210883"/>
                  </a:lnTo>
                  <a:lnTo>
                    <a:pt x="596633" y="185305"/>
                  </a:lnTo>
                  <a:lnTo>
                    <a:pt x="598982" y="177825"/>
                  </a:lnTo>
                  <a:lnTo>
                    <a:pt x="601497" y="169506"/>
                  </a:lnTo>
                  <a:lnTo>
                    <a:pt x="617601" y="169506"/>
                  </a:lnTo>
                  <a:lnTo>
                    <a:pt x="620242" y="177215"/>
                  </a:lnTo>
                  <a:lnTo>
                    <a:pt x="620928" y="179031"/>
                  </a:lnTo>
                  <a:lnTo>
                    <a:pt x="622858" y="184696"/>
                  </a:lnTo>
                  <a:lnTo>
                    <a:pt x="622858" y="167411"/>
                  </a:lnTo>
                  <a:lnTo>
                    <a:pt x="621957" y="165747"/>
                  </a:lnTo>
                  <a:lnTo>
                    <a:pt x="614972" y="163322"/>
                  </a:lnTo>
                  <a:lnTo>
                    <a:pt x="603846" y="163322"/>
                  </a:lnTo>
                  <a:lnTo>
                    <a:pt x="596734" y="166065"/>
                  </a:lnTo>
                  <a:lnTo>
                    <a:pt x="592594" y="175094"/>
                  </a:lnTo>
                  <a:lnTo>
                    <a:pt x="589254" y="182499"/>
                  </a:lnTo>
                  <a:lnTo>
                    <a:pt x="588733" y="190919"/>
                  </a:lnTo>
                  <a:lnTo>
                    <a:pt x="588733" y="207035"/>
                  </a:lnTo>
                  <a:lnTo>
                    <a:pt x="589153" y="214452"/>
                  </a:lnTo>
                  <a:lnTo>
                    <a:pt x="596239" y="231673"/>
                  </a:lnTo>
                  <a:lnTo>
                    <a:pt x="603923" y="234391"/>
                  </a:lnTo>
                  <a:lnTo>
                    <a:pt x="617105" y="234391"/>
                  </a:lnTo>
                  <a:lnTo>
                    <a:pt x="623468" y="230238"/>
                  </a:lnTo>
                  <a:lnTo>
                    <a:pt x="624395" y="228231"/>
                  </a:lnTo>
                  <a:lnTo>
                    <a:pt x="629754" y="216560"/>
                  </a:lnTo>
                  <a:lnTo>
                    <a:pt x="630758" y="209880"/>
                  </a:lnTo>
                  <a:close/>
                </a:path>
                <a:path w="819150" h="248285">
                  <a:moveTo>
                    <a:pt x="682548" y="164668"/>
                  </a:moveTo>
                  <a:lnTo>
                    <a:pt x="640511" y="164668"/>
                  </a:lnTo>
                  <a:lnTo>
                    <a:pt x="640511" y="171869"/>
                  </a:lnTo>
                  <a:lnTo>
                    <a:pt x="660984" y="171869"/>
                  </a:lnTo>
                  <a:lnTo>
                    <a:pt x="662203" y="171767"/>
                  </a:lnTo>
                  <a:lnTo>
                    <a:pt x="675678" y="171767"/>
                  </a:lnTo>
                  <a:lnTo>
                    <a:pt x="665594" y="185026"/>
                  </a:lnTo>
                  <a:lnTo>
                    <a:pt x="658050" y="199682"/>
                  </a:lnTo>
                  <a:lnTo>
                    <a:pt x="653300" y="215709"/>
                  </a:lnTo>
                  <a:lnTo>
                    <a:pt x="651662" y="233057"/>
                  </a:lnTo>
                  <a:lnTo>
                    <a:pt x="660171" y="233057"/>
                  </a:lnTo>
                  <a:lnTo>
                    <a:pt x="662559" y="211670"/>
                  </a:lnTo>
                  <a:lnTo>
                    <a:pt x="668401" y="193992"/>
                  </a:lnTo>
                  <a:lnTo>
                    <a:pt x="675716" y="180403"/>
                  </a:lnTo>
                  <a:lnTo>
                    <a:pt x="682548" y="171272"/>
                  </a:lnTo>
                  <a:lnTo>
                    <a:pt x="682548" y="164668"/>
                  </a:lnTo>
                  <a:close/>
                </a:path>
                <a:path w="819150" h="248285">
                  <a:moveTo>
                    <a:pt x="706272" y="223304"/>
                  </a:moveTo>
                  <a:lnTo>
                    <a:pt x="697877" y="223304"/>
                  </a:lnTo>
                  <a:lnTo>
                    <a:pt x="697877" y="231711"/>
                  </a:lnTo>
                  <a:lnTo>
                    <a:pt x="706272" y="231711"/>
                  </a:lnTo>
                  <a:lnTo>
                    <a:pt x="706272" y="223304"/>
                  </a:lnTo>
                  <a:close/>
                </a:path>
                <a:path w="819150" h="248285">
                  <a:moveTo>
                    <a:pt x="765378" y="208292"/>
                  </a:moveTo>
                  <a:lnTo>
                    <a:pt x="764159" y="199313"/>
                  </a:lnTo>
                  <a:lnTo>
                    <a:pt x="760755" y="191820"/>
                  </a:lnTo>
                  <a:lnTo>
                    <a:pt x="759879" y="190957"/>
                  </a:lnTo>
                  <a:lnTo>
                    <a:pt x="759599" y="190677"/>
                  </a:lnTo>
                  <a:lnTo>
                    <a:pt x="757478" y="188582"/>
                  </a:lnTo>
                  <a:lnTo>
                    <a:pt x="757478" y="195313"/>
                  </a:lnTo>
                  <a:lnTo>
                    <a:pt x="757478" y="222351"/>
                  </a:lnTo>
                  <a:lnTo>
                    <a:pt x="748969" y="226885"/>
                  </a:lnTo>
                  <a:lnTo>
                    <a:pt x="738847" y="226885"/>
                  </a:lnTo>
                  <a:lnTo>
                    <a:pt x="735520" y="224993"/>
                  </a:lnTo>
                  <a:lnTo>
                    <a:pt x="732980" y="220141"/>
                  </a:lnTo>
                  <a:lnTo>
                    <a:pt x="732980" y="196850"/>
                  </a:lnTo>
                  <a:lnTo>
                    <a:pt x="734606" y="194500"/>
                  </a:lnTo>
                  <a:lnTo>
                    <a:pt x="738251" y="190957"/>
                  </a:lnTo>
                  <a:lnTo>
                    <a:pt x="749795" y="190957"/>
                  </a:lnTo>
                  <a:lnTo>
                    <a:pt x="757478" y="195313"/>
                  </a:lnTo>
                  <a:lnTo>
                    <a:pt x="757478" y="188582"/>
                  </a:lnTo>
                  <a:lnTo>
                    <a:pt x="755561" y="186677"/>
                  </a:lnTo>
                  <a:lnTo>
                    <a:pt x="748969" y="184772"/>
                  </a:lnTo>
                  <a:lnTo>
                    <a:pt x="745032" y="185013"/>
                  </a:lnTo>
                  <a:lnTo>
                    <a:pt x="738746" y="185966"/>
                  </a:lnTo>
                  <a:lnTo>
                    <a:pt x="732675" y="190677"/>
                  </a:lnTo>
                  <a:lnTo>
                    <a:pt x="732675" y="161975"/>
                  </a:lnTo>
                  <a:lnTo>
                    <a:pt x="725093" y="161975"/>
                  </a:lnTo>
                  <a:lnTo>
                    <a:pt x="725093" y="230784"/>
                  </a:lnTo>
                  <a:lnTo>
                    <a:pt x="732980" y="231940"/>
                  </a:lnTo>
                  <a:lnTo>
                    <a:pt x="732980" y="227291"/>
                  </a:lnTo>
                  <a:lnTo>
                    <a:pt x="735418" y="229514"/>
                  </a:lnTo>
                  <a:lnTo>
                    <a:pt x="739775" y="233057"/>
                  </a:lnTo>
                  <a:lnTo>
                    <a:pt x="746544" y="233057"/>
                  </a:lnTo>
                  <a:lnTo>
                    <a:pt x="753770" y="231228"/>
                  </a:lnTo>
                  <a:lnTo>
                    <a:pt x="758431" y="227291"/>
                  </a:lnTo>
                  <a:lnTo>
                    <a:pt x="758901" y="226885"/>
                  </a:lnTo>
                  <a:lnTo>
                    <a:pt x="759764" y="226161"/>
                  </a:lnTo>
                  <a:lnTo>
                    <a:pt x="763866" y="218440"/>
                  </a:lnTo>
                  <a:lnTo>
                    <a:pt x="765378" y="208661"/>
                  </a:lnTo>
                  <a:lnTo>
                    <a:pt x="765378" y="208292"/>
                  </a:lnTo>
                  <a:close/>
                </a:path>
                <a:path w="819150" h="248285">
                  <a:moveTo>
                    <a:pt x="818781" y="208292"/>
                  </a:moveTo>
                  <a:lnTo>
                    <a:pt x="817562" y="199313"/>
                  </a:lnTo>
                  <a:lnTo>
                    <a:pt x="814158" y="191820"/>
                  </a:lnTo>
                  <a:lnTo>
                    <a:pt x="813282" y="190957"/>
                  </a:lnTo>
                  <a:lnTo>
                    <a:pt x="813015" y="190677"/>
                  </a:lnTo>
                  <a:lnTo>
                    <a:pt x="810882" y="188582"/>
                  </a:lnTo>
                  <a:lnTo>
                    <a:pt x="810882" y="195313"/>
                  </a:lnTo>
                  <a:lnTo>
                    <a:pt x="810882" y="222351"/>
                  </a:lnTo>
                  <a:lnTo>
                    <a:pt x="802373" y="226885"/>
                  </a:lnTo>
                  <a:lnTo>
                    <a:pt x="792264" y="226885"/>
                  </a:lnTo>
                  <a:lnTo>
                    <a:pt x="788924" y="224993"/>
                  </a:lnTo>
                  <a:lnTo>
                    <a:pt x="786396" y="220141"/>
                  </a:lnTo>
                  <a:lnTo>
                    <a:pt x="786396" y="196850"/>
                  </a:lnTo>
                  <a:lnTo>
                    <a:pt x="788009" y="194500"/>
                  </a:lnTo>
                  <a:lnTo>
                    <a:pt x="791654" y="190957"/>
                  </a:lnTo>
                  <a:lnTo>
                    <a:pt x="803198" y="190957"/>
                  </a:lnTo>
                  <a:lnTo>
                    <a:pt x="810882" y="195313"/>
                  </a:lnTo>
                  <a:lnTo>
                    <a:pt x="810882" y="188582"/>
                  </a:lnTo>
                  <a:lnTo>
                    <a:pt x="808964" y="186677"/>
                  </a:lnTo>
                  <a:lnTo>
                    <a:pt x="802373" y="184772"/>
                  </a:lnTo>
                  <a:lnTo>
                    <a:pt x="798436" y="185013"/>
                  </a:lnTo>
                  <a:lnTo>
                    <a:pt x="792149" y="185966"/>
                  </a:lnTo>
                  <a:lnTo>
                    <a:pt x="786079" y="190677"/>
                  </a:lnTo>
                  <a:lnTo>
                    <a:pt x="786079" y="161975"/>
                  </a:lnTo>
                  <a:lnTo>
                    <a:pt x="778497" y="161975"/>
                  </a:lnTo>
                  <a:lnTo>
                    <a:pt x="778497" y="230784"/>
                  </a:lnTo>
                  <a:lnTo>
                    <a:pt x="786396" y="231940"/>
                  </a:lnTo>
                  <a:lnTo>
                    <a:pt x="786396" y="227291"/>
                  </a:lnTo>
                  <a:lnTo>
                    <a:pt x="788822" y="229514"/>
                  </a:lnTo>
                  <a:lnTo>
                    <a:pt x="793178" y="233057"/>
                  </a:lnTo>
                  <a:lnTo>
                    <a:pt x="799947" y="233057"/>
                  </a:lnTo>
                  <a:lnTo>
                    <a:pt x="807173" y="231228"/>
                  </a:lnTo>
                  <a:lnTo>
                    <a:pt x="811834" y="227291"/>
                  </a:lnTo>
                  <a:lnTo>
                    <a:pt x="812304" y="226885"/>
                  </a:lnTo>
                  <a:lnTo>
                    <a:pt x="813168" y="226161"/>
                  </a:lnTo>
                  <a:lnTo>
                    <a:pt x="817270" y="218440"/>
                  </a:lnTo>
                  <a:lnTo>
                    <a:pt x="818781" y="208661"/>
                  </a:lnTo>
                  <a:lnTo>
                    <a:pt x="818781" y="208292"/>
                  </a:lnTo>
                  <a:close/>
                </a:path>
              </a:pathLst>
            </a:custGeom>
            <a:solidFill>
              <a:srgbClr val="8585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27">
              <a:extLst>
                <a:ext uri="{FF2B5EF4-FFF2-40B4-BE49-F238E27FC236}">
                  <a16:creationId xmlns:a16="http://schemas.microsoft.com/office/drawing/2014/main" id="{35085192-8959-6AE3-A2B7-DEE8E2CC01A8}"/>
                </a:ext>
              </a:extLst>
            </p:cNvPr>
            <p:cNvSpPr/>
            <p:nvPr/>
          </p:nvSpPr>
          <p:spPr>
            <a:xfrm>
              <a:off x="2063410" y="2045079"/>
              <a:ext cx="1544320" cy="463550"/>
            </a:xfrm>
            <a:custGeom>
              <a:avLst/>
              <a:gdLst/>
              <a:ahLst/>
              <a:cxnLst/>
              <a:rect l="l" t="t" r="r" b="b"/>
              <a:pathLst>
                <a:path w="1544320" h="463550">
                  <a:moveTo>
                    <a:pt x="1544267" y="0"/>
                  </a:moveTo>
                  <a:lnTo>
                    <a:pt x="0" y="463280"/>
                  </a:lnTo>
                </a:path>
              </a:pathLst>
            </a:custGeom>
            <a:ln w="16197">
              <a:solidFill>
                <a:srgbClr val="85858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28">
              <a:extLst>
                <a:ext uri="{FF2B5EF4-FFF2-40B4-BE49-F238E27FC236}">
                  <a16:creationId xmlns:a16="http://schemas.microsoft.com/office/drawing/2014/main" id="{7BB84CC0-F574-7C94-F6E1-AE22F44B0A3B}"/>
                </a:ext>
              </a:extLst>
            </p:cNvPr>
            <p:cNvSpPr/>
            <p:nvPr/>
          </p:nvSpPr>
          <p:spPr>
            <a:xfrm>
              <a:off x="1997133" y="2455660"/>
              <a:ext cx="105404" cy="9377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29">
              <a:extLst>
                <a:ext uri="{FF2B5EF4-FFF2-40B4-BE49-F238E27FC236}">
                  <a16:creationId xmlns:a16="http://schemas.microsoft.com/office/drawing/2014/main" id="{F1C45D9B-CDA6-0F43-466E-FB3BE6EADAF7}"/>
                </a:ext>
              </a:extLst>
            </p:cNvPr>
            <p:cNvSpPr/>
            <p:nvPr/>
          </p:nvSpPr>
          <p:spPr>
            <a:xfrm>
              <a:off x="1740423" y="1883099"/>
              <a:ext cx="1867535" cy="467359"/>
            </a:xfrm>
            <a:custGeom>
              <a:avLst/>
              <a:gdLst/>
              <a:ahLst/>
              <a:cxnLst/>
              <a:rect l="l" t="t" r="r" b="b"/>
              <a:pathLst>
                <a:path w="1867535" h="467360">
                  <a:moveTo>
                    <a:pt x="1867254" y="0"/>
                  </a:moveTo>
                  <a:lnTo>
                    <a:pt x="0" y="466817"/>
                  </a:lnTo>
                </a:path>
              </a:pathLst>
            </a:custGeom>
            <a:ln w="16197">
              <a:solidFill>
                <a:srgbClr val="858585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30">
              <a:extLst>
                <a:ext uri="{FF2B5EF4-FFF2-40B4-BE49-F238E27FC236}">
                  <a16:creationId xmlns:a16="http://schemas.microsoft.com/office/drawing/2014/main" id="{E53DDA81-771E-6F32-D153-47D3D61CA652}"/>
                </a:ext>
              </a:extLst>
            </p:cNvPr>
            <p:cNvSpPr/>
            <p:nvPr/>
          </p:nvSpPr>
          <p:spPr>
            <a:xfrm>
              <a:off x="1673397" y="2297617"/>
              <a:ext cx="104593" cy="9477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31">
              <a:extLst>
                <a:ext uri="{FF2B5EF4-FFF2-40B4-BE49-F238E27FC236}">
                  <a16:creationId xmlns:a16="http://schemas.microsoft.com/office/drawing/2014/main" id="{E1B9B5F8-06E3-CF71-1261-BCB9BF1FF5CA}"/>
                </a:ext>
              </a:extLst>
            </p:cNvPr>
            <p:cNvSpPr/>
            <p:nvPr/>
          </p:nvSpPr>
          <p:spPr>
            <a:xfrm>
              <a:off x="368091" y="425285"/>
              <a:ext cx="2430145" cy="1134110"/>
            </a:xfrm>
            <a:custGeom>
              <a:avLst/>
              <a:gdLst/>
              <a:ahLst/>
              <a:cxnLst/>
              <a:rect l="l" t="t" r="r" b="b"/>
              <a:pathLst>
                <a:path w="2430145" h="1134110">
                  <a:moveTo>
                    <a:pt x="2429690" y="0"/>
                  </a:moveTo>
                  <a:lnTo>
                    <a:pt x="0" y="0"/>
                  </a:lnTo>
                  <a:lnTo>
                    <a:pt x="0" y="1133855"/>
                  </a:lnTo>
                  <a:lnTo>
                    <a:pt x="2429690" y="1133855"/>
                  </a:lnTo>
                  <a:lnTo>
                    <a:pt x="2429690" y="0"/>
                  </a:lnTo>
                  <a:close/>
                </a:path>
              </a:pathLst>
            </a:custGeom>
            <a:solidFill>
              <a:srgbClr val="FFD1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32">
              <a:extLst>
                <a:ext uri="{FF2B5EF4-FFF2-40B4-BE49-F238E27FC236}">
                  <a16:creationId xmlns:a16="http://schemas.microsoft.com/office/drawing/2014/main" id="{143D8B39-FE58-02C4-C56F-E0939340B3B6}"/>
                </a:ext>
              </a:extLst>
            </p:cNvPr>
            <p:cNvSpPr/>
            <p:nvPr/>
          </p:nvSpPr>
          <p:spPr>
            <a:xfrm>
              <a:off x="368091" y="425285"/>
              <a:ext cx="2430145" cy="1134110"/>
            </a:xfrm>
            <a:custGeom>
              <a:avLst/>
              <a:gdLst/>
              <a:ahLst/>
              <a:cxnLst/>
              <a:rect l="l" t="t" r="r" b="b"/>
              <a:pathLst>
                <a:path w="2430145" h="1134110">
                  <a:moveTo>
                    <a:pt x="0" y="1133855"/>
                  </a:moveTo>
                  <a:lnTo>
                    <a:pt x="2429690" y="1133855"/>
                  </a:lnTo>
                  <a:lnTo>
                    <a:pt x="2429690" y="0"/>
                  </a:lnTo>
                  <a:lnTo>
                    <a:pt x="0" y="0"/>
                  </a:lnTo>
                  <a:lnTo>
                    <a:pt x="0" y="1133855"/>
                  </a:lnTo>
                  <a:close/>
                </a:path>
              </a:pathLst>
            </a:custGeom>
            <a:ln w="16197">
              <a:solidFill>
                <a:srgbClr val="A2480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33">
              <a:extLst>
                <a:ext uri="{FF2B5EF4-FFF2-40B4-BE49-F238E27FC236}">
                  <a16:creationId xmlns:a16="http://schemas.microsoft.com/office/drawing/2014/main" id="{53417D3A-A4C1-439B-A0FF-618273F16921}"/>
                </a:ext>
              </a:extLst>
            </p:cNvPr>
            <p:cNvSpPr/>
            <p:nvPr/>
          </p:nvSpPr>
          <p:spPr>
            <a:xfrm>
              <a:off x="539771" y="517537"/>
              <a:ext cx="201324" cy="90658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34">
              <a:extLst>
                <a:ext uri="{FF2B5EF4-FFF2-40B4-BE49-F238E27FC236}">
                  <a16:creationId xmlns:a16="http://schemas.microsoft.com/office/drawing/2014/main" id="{AF278A80-210A-0CB4-C6B3-8D6F7736B68C}"/>
                </a:ext>
              </a:extLst>
            </p:cNvPr>
            <p:cNvSpPr/>
            <p:nvPr/>
          </p:nvSpPr>
          <p:spPr>
            <a:xfrm>
              <a:off x="530071" y="749244"/>
              <a:ext cx="2106295" cy="648335"/>
            </a:xfrm>
            <a:custGeom>
              <a:avLst/>
              <a:gdLst/>
              <a:ahLst/>
              <a:cxnLst/>
              <a:rect l="l" t="t" r="r" b="b"/>
              <a:pathLst>
                <a:path w="2106295" h="648335">
                  <a:moveTo>
                    <a:pt x="2105732" y="0"/>
                  </a:moveTo>
                  <a:lnTo>
                    <a:pt x="0" y="0"/>
                  </a:lnTo>
                  <a:lnTo>
                    <a:pt x="0" y="647917"/>
                  </a:lnTo>
                  <a:lnTo>
                    <a:pt x="2105732" y="647917"/>
                  </a:lnTo>
                  <a:lnTo>
                    <a:pt x="2105732" y="0"/>
                  </a:lnTo>
                  <a:close/>
                </a:path>
              </a:pathLst>
            </a:custGeom>
            <a:solidFill>
              <a:srgbClr val="C5E38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35">
              <a:extLst>
                <a:ext uri="{FF2B5EF4-FFF2-40B4-BE49-F238E27FC236}">
                  <a16:creationId xmlns:a16="http://schemas.microsoft.com/office/drawing/2014/main" id="{55048AF4-448A-DF1D-3199-7D31065E0F00}"/>
                </a:ext>
              </a:extLst>
            </p:cNvPr>
            <p:cNvSpPr/>
            <p:nvPr/>
          </p:nvSpPr>
          <p:spPr>
            <a:xfrm>
              <a:off x="530071" y="749244"/>
              <a:ext cx="2106295" cy="648335"/>
            </a:xfrm>
            <a:custGeom>
              <a:avLst/>
              <a:gdLst/>
              <a:ahLst/>
              <a:cxnLst/>
              <a:rect l="l" t="t" r="r" b="b"/>
              <a:pathLst>
                <a:path w="2106295" h="648335">
                  <a:moveTo>
                    <a:pt x="0" y="647917"/>
                  </a:moveTo>
                  <a:lnTo>
                    <a:pt x="2105732" y="647917"/>
                  </a:lnTo>
                  <a:lnTo>
                    <a:pt x="2105732" y="0"/>
                  </a:lnTo>
                  <a:lnTo>
                    <a:pt x="0" y="0"/>
                  </a:lnTo>
                  <a:lnTo>
                    <a:pt x="0" y="647917"/>
                  </a:lnTo>
                  <a:close/>
                </a:path>
              </a:pathLst>
            </a:custGeom>
            <a:ln w="16197">
              <a:solidFill>
                <a:srgbClr val="6A8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36">
              <a:extLst>
                <a:ext uri="{FF2B5EF4-FFF2-40B4-BE49-F238E27FC236}">
                  <a16:creationId xmlns:a16="http://schemas.microsoft.com/office/drawing/2014/main" id="{D852662F-544A-254B-B150-5C35AEAF446A}"/>
                </a:ext>
              </a:extLst>
            </p:cNvPr>
            <p:cNvSpPr/>
            <p:nvPr/>
          </p:nvSpPr>
          <p:spPr>
            <a:xfrm>
              <a:off x="700243" y="834788"/>
              <a:ext cx="1427968" cy="101915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37">
              <a:extLst>
                <a:ext uri="{FF2B5EF4-FFF2-40B4-BE49-F238E27FC236}">
                  <a16:creationId xmlns:a16="http://schemas.microsoft.com/office/drawing/2014/main" id="{B256931B-071C-E1E2-4263-CA1EEA6D76BF}"/>
                </a:ext>
              </a:extLst>
            </p:cNvPr>
            <p:cNvSpPr/>
            <p:nvPr/>
          </p:nvSpPr>
          <p:spPr>
            <a:xfrm>
              <a:off x="1252791" y="1045882"/>
              <a:ext cx="891540" cy="91440"/>
            </a:xfrm>
            <a:custGeom>
              <a:avLst/>
              <a:gdLst/>
              <a:ahLst/>
              <a:cxnLst/>
              <a:rect l="l" t="t" r="r" b="b"/>
              <a:pathLst>
                <a:path w="891539" h="91440">
                  <a:moveTo>
                    <a:pt x="8191" y="25463"/>
                  </a:moveTo>
                  <a:lnTo>
                    <a:pt x="609" y="25463"/>
                  </a:lnTo>
                  <a:lnTo>
                    <a:pt x="609" y="71069"/>
                  </a:lnTo>
                  <a:lnTo>
                    <a:pt x="8191" y="71069"/>
                  </a:lnTo>
                  <a:lnTo>
                    <a:pt x="8191" y="25463"/>
                  </a:lnTo>
                  <a:close/>
                </a:path>
                <a:path w="891539" h="91440">
                  <a:moveTo>
                    <a:pt x="9004" y="4013"/>
                  </a:moveTo>
                  <a:lnTo>
                    <a:pt x="0" y="4013"/>
                  </a:lnTo>
                  <a:lnTo>
                    <a:pt x="0" y="13042"/>
                  </a:lnTo>
                  <a:lnTo>
                    <a:pt x="9004" y="13042"/>
                  </a:lnTo>
                  <a:lnTo>
                    <a:pt x="9004" y="4013"/>
                  </a:lnTo>
                  <a:close/>
                </a:path>
                <a:path w="891539" h="91440">
                  <a:moveTo>
                    <a:pt x="61137" y="33413"/>
                  </a:moveTo>
                  <a:lnTo>
                    <a:pt x="59601" y="24130"/>
                  </a:lnTo>
                  <a:lnTo>
                    <a:pt x="38150" y="24130"/>
                  </a:lnTo>
                  <a:lnTo>
                    <a:pt x="33185" y="31051"/>
                  </a:lnTo>
                  <a:lnTo>
                    <a:pt x="32575" y="31864"/>
                  </a:lnTo>
                  <a:lnTo>
                    <a:pt x="32575" y="24650"/>
                  </a:lnTo>
                  <a:lnTo>
                    <a:pt x="25285" y="24650"/>
                  </a:lnTo>
                  <a:lnTo>
                    <a:pt x="25285" y="71069"/>
                  </a:lnTo>
                  <a:lnTo>
                    <a:pt x="33185" y="71069"/>
                  </a:lnTo>
                  <a:lnTo>
                    <a:pt x="33185" y="38900"/>
                  </a:lnTo>
                  <a:lnTo>
                    <a:pt x="35712" y="30314"/>
                  </a:lnTo>
                  <a:lnTo>
                    <a:pt x="53124" y="30314"/>
                  </a:lnTo>
                  <a:lnTo>
                    <a:pt x="53225" y="37668"/>
                  </a:lnTo>
                  <a:lnTo>
                    <a:pt x="53225" y="71069"/>
                  </a:lnTo>
                  <a:lnTo>
                    <a:pt x="61137" y="71069"/>
                  </a:lnTo>
                  <a:lnTo>
                    <a:pt x="61137" y="33413"/>
                  </a:lnTo>
                  <a:close/>
                </a:path>
                <a:path w="891539" h="91440">
                  <a:moveTo>
                    <a:pt x="86271" y="25463"/>
                  </a:moveTo>
                  <a:lnTo>
                    <a:pt x="78676" y="25463"/>
                  </a:lnTo>
                  <a:lnTo>
                    <a:pt x="78676" y="71069"/>
                  </a:lnTo>
                  <a:lnTo>
                    <a:pt x="86271" y="71069"/>
                  </a:lnTo>
                  <a:lnTo>
                    <a:pt x="86271" y="25463"/>
                  </a:lnTo>
                  <a:close/>
                </a:path>
                <a:path w="891539" h="91440">
                  <a:moveTo>
                    <a:pt x="87083" y="4013"/>
                  </a:moveTo>
                  <a:lnTo>
                    <a:pt x="78079" y="4013"/>
                  </a:lnTo>
                  <a:lnTo>
                    <a:pt x="78079" y="13042"/>
                  </a:lnTo>
                  <a:lnTo>
                    <a:pt x="87083" y="13042"/>
                  </a:lnTo>
                  <a:lnTo>
                    <a:pt x="87083" y="4013"/>
                  </a:lnTo>
                  <a:close/>
                </a:path>
                <a:path w="891539" h="91440">
                  <a:moveTo>
                    <a:pt x="128778" y="68567"/>
                  </a:moveTo>
                  <a:lnTo>
                    <a:pt x="127165" y="62509"/>
                  </a:lnTo>
                  <a:lnTo>
                    <a:pt x="124523" y="64693"/>
                  </a:lnTo>
                  <a:lnTo>
                    <a:pt x="121272" y="65925"/>
                  </a:lnTo>
                  <a:lnTo>
                    <a:pt x="114300" y="65925"/>
                  </a:lnTo>
                  <a:lnTo>
                    <a:pt x="112877" y="62826"/>
                  </a:lnTo>
                  <a:lnTo>
                    <a:pt x="112877" y="31356"/>
                  </a:lnTo>
                  <a:lnTo>
                    <a:pt x="127165" y="31356"/>
                  </a:lnTo>
                  <a:lnTo>
                    <a:pt x="127165" y="25463"/>
                  </a:lnTo>
                  <a:lnTo>
                    <a:pt x="112877" y="25463"/>
                  </a:lnTo>
                  <a:lnTo>
                    <a:pt x="112877" y="12065"/>
                  </a:lnTo>
                  <a:lnTo>
                    <a:pt x="105905" y="12065"/>
                  </a:lnTo>
                  <a:lnTo>
                    <a:pt x="105905" y="25463"/>
                  </a:lnTo>
                  <a:lnTo>
                    <a:pt x="97078" y="25463"/>
                  </a:lnTo>
                  <a:lnTo>
                    <a:pt x="97078" y="31356"/>
                  </a:lnTo>
                  <a:lnTo>
                    <a:pt x="105587" y="31356"/>
                  </a:lnTo>
                  <a:lnTo>
                    <a:pt x="105587" y="65303"/>
                  </a:lnTo>
                  <a:lnTo>
                    <a:pt x="107010" y="72402"/>
                  </a:lnTo>
                  <a:lnTo>
                    <a:pt x="121094" y="72402"/>
                  </a:lnTo>
                  <a:lnTo>
                    <a:pt x="126238" y="69888"/>
                  </a:lnTo>
                  <a:lnTo>
                    <a:pt x="128778" y="68567"/>
                  </a:lnTo>
                  <a:close/>
                </a:path>
                <a:path w="891539" h="91440">
                  <a:moveTo>
                    <a:pt x="160312" y="45580"/>
                  </a:moveTo>
                  <a:lnTo>
                    <a:pt x="133502" y="45580"/>
                  </a:lnTo>
                  <a:lnTo>
                    <a:pt x="133502" y="51473"/>
                  </a:lnTo>
                  <a:lnTo>
                    <a:pt x="160312" y="51473"/>
                  </a:lnTo>
                  <a:lnTo>
                    <a:pt x="160312" y="45580"/>
                  </a:lnTo>
                  <a:close/>
                </a:path>
                <a:path w="891539" h="91440">
                  <a:moveTo>
                    <a:pt x="182549" y="25463"/>
                  </a:moveTo>
                  <a:lnTo>
                    <a:pt x="174967" y="25463"/>
                  </a:lnTo>
                  <a:lnTo>
                    <a:pt x="174967" y="71069"/>
                  </a:lnTo>
                  <a:lnTo>
                    <a:pt x="182549" y="71069"/>
                  </a:lnTo>
                  <a:lnTo>
                    <a:pt x="182549" y="25463"/>
                  </a:lnTo>
                  <a:close/>
                </a:path>
                <a:path w="891539" h="91440">
                  <a:moveTo>
                    <a:pt x="183375" y="4013"/>
                  </a:moveTo>
                  <a:lnTo>
                    <a:pt x="174358" y="4013"/>
                  </a:lnTo>
                  <a:lnTo>
                    <a:pt x="174358" y="13042"/>
                  </a:lnTo>
                  <a:lnTo>
                    <a:pt x="183375" y="13042"/>
                  </a:lnTo>
                  <a:lnTo>
                    <a:pt x="183375" y="4013"/>
                  </a:lnTo>
                  <a:close/>
                </a:path>
                <a:path w="891539" h="91440">
                  <a:moveTo>
                    <a:pt x="226593" y="1130"/>
                  </a:moveTo>
                  <a:lnTo>
                    <a:pt x="222237" y="0"/>
                  </a:lnTo>
                  <a:lnTo>
                    <a:pt x="208965" y="0"/>
                  </a:lnTo>
                  <a:lnTo>
                    <a:pt x="201676" y="7137"/>
                  </a:lnTo>
                  <a:lnTo>
                    <a:pt x="201676" y="25463"/>
                  </a:lnTo>
                  <a:lnTo>
                    <a:pt x="194183" y="25463"/>
                  </a:lnTo>
                  <a:lnTo>
                    <a:pt x="194183" y="31356"/>
                  </a:lnTo>
                  <a:lnTo>
                    <a:pt x="201676" y="31356"/>
                  </a:lnTo>
                  <a:lnTo>
                    <a:pt x="201676" y="71069"/>
                  </a:lnTo>
                  <a:lnTo>
                    <a:pt x="209257" y="71069"/>
                  </a:lnTo>
                  <a:lnTo>
                    <a:pt x="209257" y="31356"/>
                  </a:lnTo>
                  <a:lnTo>
                    <a:pt x="220408" y="31356"/>
                  </a:lnTo>
                  <a:lnTo>
                    <a:pt x="220408" y="25463"/>
                  </a:lnTo>
                  <a:lnTo>
                    <a:pt x="208965" y="25463"/>
                  </a:lnTo>
                  <a:lnTo>
                    <a:pt x="208965" y="6858"/>
                  </a:lnTo>
                  <a:lnTo>
                    <a:pt x="215747" y="6172"/>
                  </a:lnTo>
                  <a:lnTo>
                    <a:pt x="220408" y="6172"/>
                  </a:lnTo>
                  <a:lnTo>
                    <a:pt x="223139" y="6388"/>
                  </a:lnTo>
                  <a:lnTo>
                    <a:pt x="226593" y="7823"/>
                  </a:lnTo>
                  <a:lnTo>
                    <a:pt x="226593" y="1130"/>
                  </a:lnTo>
                  <a:close/>
                </a:path>
                <a:path w="891539" h="91440">
                  <a:moveTo>
                    <a:pt x="267055" y="25463"/>
                  </a:moveTo>
                  <a:lnTo>
                    <a:pt x="259156" y="25463"/>
                  </a:lnTo>
                  <a:lnTo>
                    <a:pt x="259156" y="63233"/>
                  </a:lnTo>
                  <a:lnTo>
                    <a:pt x="253479" y="66852"/>
                  </a:lnTo>
                  <a:lnTo>
                    <a:pt x="239814" y="66852"/>
                  </a:lnTo>
                  <a:lnTo>
                    <a:pt x="239102" y="64147"/>
                  </a:lnTo>
                  <a:lnTo>
                    <a:pt x="239102" y="25463"/>
                  </a:lnTo>
                  <a:lnTo>
                    <a:pt x="231203" y="25463"/>
                  </a:lnTo>
                  <a:lnTo>
                    <a:pt x="231203" y="67564"/>
                  </a:lnTo>
                  <a:lnTo>
                    <a:pt x="233527" y="72402"/>
                  </a:lnTo>
                  <a:lnTo>
                    <a:pt x="247294" y="72402"/>
                  </a:lnTo>
                  <a:lnTo>
                    <a:pt x="254508" y="70789"/>
                  </a:lnTo>
                  <a:lnTo>
                    <a:pt x="259448" y="66433"/>
                  </a:lnTo>
                  <a:lnTo>
                    <a:pt x="259448" y="71297"/>
                  </a:lnTo>
                  <a:lnTo>
                    <a:pt x="267055" y="71297"/>
                  </a:lnTo>
                  <a:lnTo>
                    <a:pt x="267055" y="25463"/>
                  </a:lnTo>
                  <a:close/>
                </a:path>
                <a:path w="891539" h="91440">
                  <a:moveTo>
                    <a:pt x="325005" y="48158"/>
                  </a:moveTo>
                  <a:lnTo>
                    <a:pt x="323850" y="39116"/>
                  </a:lnTo>
                  <a:lnTo>
                    <a:pt x="320598" y="31445"/>
                  </a:lnTo>
                  <a:lnTo>
                    <a:pt x="319824" y="30619"/>
                  </a:lnTo>
                  <a:lnTo>
                    <a:pt x="319417" y="30200"/>
                  </a:lnTo>
                  <a:lnTo>
                    <a:pt x="317106" y="27787"/>
                  </a:lnTo>
                  <a:lnTo>
                    <a:pt x="317106" y="38569"/>
                  </a:lnTo>
                  <a:lnTo>
                    <a:pt x="317106" y="58928"/>
                  </a:lnTo>
                  <a:lnTo>
                    <a:pt x="309918" y="66243"/>
                  </a:lnTo>
                  <a:lnTo>
                    <a:pt x="298373" y="66243"/>
                  </a:lnTo>
                  <a:lnTo>
                    <a:pt x="295656" y="64147"/>
                  </a:lnTo>
                  <a:lnTo>
                    <a:pt x="293611" y="61315"/>
                  </a:lnTo>
                  <a:lnTo>
                    <a:pt x="292608" y="59766"/>
                  </a:lnTo>
                  <a:lnTo>
                    <a:pt x="292608" y="36677"/>
                  </a:lnTo>
                  <a:lnTo>
                    <a:pt x="295033" y="33007"/>
                  </a:lnTo>
                  <a:lnTo>
                    <a:pt x="298970" y="30619"/>
                  </a:lnTo>
                  <a:lnTo>
                    <a:pt x="311023" y="30619"/>
                  </a:lnTo>
                  <a:lnTo>
                    <a:pt x="317106" y="38569"/>
                  </a:lnTo>
                  <a:lnTo>
                    <a:pt x="317106" y="27787"/>
                  </a:lnTo>
                  <a:lnTo>
                    <a:pt x="315531" y="26123"/>
                  </a:lnTo>
                  <a:lnTo>
                    <a:pt x="308914" y="24130"/>
                  </a:lnTo>
                  <a:lnTo>
                    <a:pt x="302831" y="24130"/>
                  </a:lnTo>
                  <a:lnTo>
                    <a:pt x="296964" y="26263"/>
                  </a:lnTo>
                  <a:lnTo>
                    <a:pt x="292303" y="30200"/>
                  </a:lnTo>
                  <a:lnTo>
                    <a:pt x="292303" y="25260"/>
                  </a:lnTo>
                  <a:lnTo>
                    <a:pt x="284708" y="25260"/>
                  </a:lnTo>
                  <a:lnTo>
                    <a:pt x="284708" y="91173"/>
                  </a:lnTo>
                  <a:lnTo>
                    <a:pt x="292608" y="91173"/>
                  </a:lnTo>
                  <a:lnTo>
                    <a:pt x="292608" y="66636"/>
                  </a:lnTo>
                  <a:lnTo>
                    <a:pt x="295757" y="69583"/>
                  </a:lnTo>
                  <a:lnTo>
                    <a:pt x="300189" y="72402"/>
                  </a:lnTo>
                  <a:lnTo>
                    <a:pt x="306273" y="72402"/>
                  </a:lnTo>
                  <a:lnTo>
                    <a:pt x="313347" y="70612"/>
                  </a:lnTo>
                  <a:lnTo>
                    <a:pt x="318084" y="66636"/>
                  </a:lnTo>
                  <a:lnTo>
                    <a:pt x="318566" y="66243"/>
                  </a:lnTo>
                  <a:lnTo>
                    <a:pt x="319316" y="65608"/>
                  </a:lnTo>
                  <a:lnTo>
                    <a:pt x="323456" y="57937"/>
                  </a:lnTo>
                  <a:lnTo>
                    <a:pt x="325005" y="48158"/>
                  </a:lnTo>
                  <a:close/>
                </a:path>
                <a:path w="891539" h="91440">
                  <a:moveTo>
                    <a:pt x="376580" y="1333"/>
                  </a:moveTo>
                  <a:lnTo>
                    <a:pt x="368998" y="1333"/>
                  </a:lnTo>
                  <a:lnTo>
                    <a:pt x="368998" y="30035"/>
                  </a:lnTo>
                  <a:lnTo>
                    <a:pt x="368681" y="29756"/>
                  </a:lnTo>
                  <a:lnTo>
                    <a:pt x="368681" y="36195"/>
                  </a:lnTo>
                  <a:lnTo>
                    <a:pt x="368579" y="60083"/>
                  </a:lnTo>
                  <a:lnTo>
                    <a:pt x="365353" y="63017"/>
                  </a:lnTo>
                  <a:lnTo>
                    <a:pt x="363004" y="65316"/>
                  </a:lnTo>
                  <a:lnTo>
                    <a:pt x="360502" y="66243"/>
                  </a:lnTo>
                  <a:lnTo>
                    <a:pt x="351574" y="66243"/>
                  </a:lnTo>
                  <a:lnTo>
                    <a:pt x="344170" y="61112"/>
                  </a:lnTo>
                  <a:lnTo>
                    <a:pt x="344170" y="34582"/>
                  </a:lnTo>
                  <a:lnTo>
                    <a:pt x="352882" y="30314"/>
                  </a:lnTo>
                  <a:lnTo>
                    <a:pt x="358863" y="30314"/>
                  </a:lnTo>
                  <a:lnTo>
                    <a:pt x="363423" y="30645"/>
                  </a:lnTo>
                  <a:lnTo>
                    <a:pt x="366471" y="32969"/>
                  </a:lnTo>
                  <a:lnTo>
                    <a:pt x="368681" y="36195"/>
                  </a:lnTo>
                  <a:lnTo>
                    <a:pt x="368681" y="29756"/>
                  </a:lnTo>
                  <a:lnTo>
                    <a:pt x="363613" y="25260"/>
                  </a:lnTo>
                  <a:lnTo>
                    <a:pt x="357962" y="24130"/>
                  </a:lnTo>
                  <a:lnTo>
                    <a:pt x="354215" y="24130"/>
                  </a:lnTo>
                  <a:lnTo>
                    <a:pt x="347179" y="25996"/>
                  </a:lnTo>
                  <a:lnTo>
                    <a:pt x="341477" y="31140"/>
                  </a:lnTo>
                  <a:lnTo>
                    <a:pt x="337667" y="38798"/>
                  </a:lnTo>
                  <a:lnTo>
                    <a:pt x="336270" y="48221"/>
                  </a:lnTo>
                  <a:lnTo>
                    <a:pt x="337642" y="57696"/>
                  </a:lnTo>
                  <a:lnTo>
                    <a:pt x="341388" y="65379"/>
                  </a:lnTo>
                  <a:lnTo>
                    <a:pt x="346925" y="70523"/>
                  </a:lnTo>
                  <a:lnTo>
                    <a:pt x="353707" y="72402"/>
                  </a:lnTo>
                  <a:lnTo>
                    <a:pt x="357035" y="72402"/>
                  </a:lnTo>
                  <a:lnTo>
                    <a:pt x="363004" y="71501"/>
                  </a:lnTo>
                  <a:lnTo>
                    <a:pt x="368452" y="66243"/>
                  </a:lnTo>
                  <a:lnTo>
                    <a:pt x="368681" y="66014"/>
                  </a:lnTo>
                  <a:lnTo>
                    <a:pt x="368681" y="71297"/>
                  </a:lnTo>
                  <a:lnTo>
                    <a:pt x="376580" y="70535"/>
                  </a:lnTo>
                  <a:lnTo>
                    <a:pt x="376580" y="66014"/>
                  </a:lnTo>
                  <a:lnTo>
                    <a:pt x="376580" y="30314"/>
                  </a:lnTo>
                  <a:lnTo>
                    <a:pt x="376580" y="30035"/>
                  </a:lnTo>
                  <a:lnTo>
                    <a:pt x="376580" y="1333"/>
                  </a:lnTo>
                  <a:close/>
                </a:path>
                <a:path w="891539" h="91440">
                  <a:moveTo>
                    <a:pt x="433527" y="48793"/>
                  </a:moveTo>
                  <a:lnTo>
                    <a:pt x="431761" y="39141"/>
                  </a:lnTo>
                  <a:lnTo>
                    <a:pt x="426961" y="31305"/>
                  </a:lnTo>
                  <a:lnTo>
                    <a:pt x="425627" y="30314"/>
                  </a:lnTo>
                  <a:lnTo>
                    <a:pt x="425627" y="35648"/>
                  </a:lnTo>
                  <a:lnTo>
                    <a:pt x="425627" y="59880"/>
                  </a:lnTo>
                  <a:lnTo>
                    <a:pt x="418757" y="65925"/>
                  </a:lnTo>
                  <a:lnTo>
                    <a:pt x="404253" y="65925"/>
                  </a:lnTo>
                  <a:lnTo>
                    <a:pt x="396963" y="60185"/>
                  </a:lnTo>
                  <a:lnTo>
                    <a:pt x="396963" y="35331"/>
                  </a:lnTo>
                  <a:lnTo>
                    <a:pt x="404672" y="30314"/>
                  </a:lnTo>
                  <a:lnTo>
                    <a:pt x="418338" y="30314"/>
                  </a:lnTo>
                  <a:lnTo>
                    <a:pt x="425627" y="35648"/>
                  </a:lnTo>
                  <a:lnTo>
                    <a:pt x="425627" y="30314"/>
                  </a:lnTo>
                  <a:lnTo>
                    <a:pt x="419912" y="26047"/>
                  </a:lnTo>
                  <a:lnTo>
                    <a:pt x="411365" y="24130"/>
                  </a:lnTo>
                  <a:lnTo>
                    <a:pt x="402615" y="26085"/>
                  </a:lnTo>
                  <a:lnTo>
                    <a:pt x="395541" y="31407"/>
                  </a:lnTo>
                  <a:lnTo>
                    <a:pt x="390804" y="39255"/>
                  </a:lnTo>
                  <a:lnTo>
                    <a:pt x="389064" y="48793"/>
                  </a:lnTo>
                  <a:lnTo>
                    <a:pt x="390867" y="58191"/>
                  </a:lnTo>
                  <a:lnTo>
                    <a:pt x="395719" y="65684"/>
                  </a:lnTo>
                  <a:lnTo>
                    <a:pt x="402793" y="70612"/>
                  </a:lnTo>
                  <a:lnTo>
                    <a:pt x="411264" y="72402"/>
                  </a:lnTo>
                  <a:lnTo>
                    <a:pt x="419862" y="70586"/>
                  </a:lnTo>
                  <a:lnTo>
                    <a:pt x="426491" y="65925"/>
                  </a:lnTo>
                  <a:lnTo>
                    <a:pt x="426948" y="65595"/>
                  </a:lnTo>
                  <a:lnTo>
                    <a:pt x="431761" y="58115"/>
                  </a:lnTo>
                  <a:lnTo>
                    <a:pt x="433527" y="48793"/>
                  </a:lnTo>
                  <a:close/>
                </a:path>
                <a:path w="891539" h="91440">
                  <a:moveTo>
                    <a:pt x="502640" y="25463"/>
                  </a:moveTo>
                  <a:lnTo>
                    <a:pt x="495236" y="25463"/>
                  </a:lnTo>
                  <a:lnTo>
                    <a:pt x="488772" y="47244"/>
                  </a:lnTo>
                  <a:lnTo>
                    <a:pt x="484619" y="61112"/>
                  </a:lnTo>
                  <a:lnTo>
                    <a:pt x="484111" y="65532"/>
                  </a:lnTo>
                  <a:lnTo>
                    <a:pt x="483590" y="62344"/>
                  </a:lnTo>
                  <a:lnTo>
                    <a:pt x="481076" y="53213"/>
                  </a:lnTo>
                  <a:lnTo>
                    <a:pt x="479336" y="47345"/>
                  </a:lnTo>
                  <a:lnTo>
                    <a:pt x="472757" y="25463"/>
                  </a:lnTo>
                  <a:lnTo>
                    <a:pt x="465670" y="25463"/>
                  </a:lnTo>
                  <a:lnTo>
                    <a:pt x="459892" y="44792"/>
                  </a:lnTo>
                  <a:lnTo>
                    <a:pt x="458787" y="48374"/>
                  </a:lnTo>
                  <a:lnTo>
                    <a:pt x="455345" y="60185"/>
                  </a:lnTo>
                  <a:lnTo>
                    <a:pt x="454952" y="65417"/>
                  </a:lnTo>
                  <a:lnTo>
                    <a:pt x="454342" y="60502"/>
                  </a:lnTo>
                  <a:lnTo>
                    <a:pt x="450989" y="48895"/>
                  </a:lnTo>
                  <a:lnTo>
                    <a:pt x="449376" y="43243"/>
                  </a:lnTo>
                  <a:lnTo>
                    <a:pt x="444093" y="25463"/>
                  </a:lnTo>
                  <a:lnTo>
                    <a:pt x="436410" y="25463"/>
                  </a:lnTo>
                  <a:lnTo>
                    <a:pt x="450278" y="71069"/>
                  </a:lnTo>
                  <a:lnTo>
                    <a:pt x="458279" y="71069"/>
                  </a:lnTo>
                  <a:lnTo>
                    <a:pt x="465963" y="45186"/>
                  </a:lnTo>
                  <a:lnTo>
                    <a:pt x="468820" y="35026"/>
                  </a:lnTo>
                  <a:lnTo>
                    <a:pt x="469112" y="31229"/>
                  </a:lnTo>
                  <a:lnTo>
                    <a:pt x="469430" y="34099"/>
                  </a:lnTo>
                  <a:lnTo>
                    <a:pt x="471144" y="41186"/>
                  </a:lnTo>
                  <a:lnTo>
                    <a:pt x="472465" y="45605"/>
                  </a:lnTo>
                  <a:lnTo>
                    <a:pt x="479869" y="71069"/>
                  </a:lnTo>
                  <a:lnTo>
                    <a:pt x="488772" y="71069"/>
                  </a:lnTo>
                  <a:lnTo>
                    <a:pt x="502640" y="25463"/>
                  </a:lnTo>
                  <a:close/>
                </a:path>
                <a:path w="891539" h="91440">
                  <a:moveTo>
                    <a:pt x="549846" y="33413"/>
                  </a:moveTo>
                  <a:lnTo>
                    <a:pt x="548322" y="24130"/>
                  </a:lnTo>
                  <a:lnTo>
                    <a:pt x="526859" y="24130"/>
                  </a:lnTo>
                  <a:lnTo>
                    <a:pt x="521893" y="31051"/>
                  </a:lnTo>
                  <a:lnTo>
                    <a:pt x="521284" y="31864"/>
                  </a:lnTo>
                  <a:lnTo>
                    <a:pt x="521284" y="24650"/>
                  </a:lnTo>
                  <a:lnTo>
                    <a:pt x="513994" y="24650"/>
                  </a:lnTo>
                  <a:lnTo>
                    <a:pt x="513994" y="71069"/>
                  </a:lnTo>
                  <a:lnTo>
                    <a:pt x="521893" y="71069"/>
                  </a:lnTo>
                  <a:lnTo>
                    <a:pt x="521893" y="38900"/>
                  </a:lnTo>
                  <a:lnTo>
                    <a:pt x="524433" y="30314"/>
                  </a:lnTo>
                  <a:lnTo>
                    <a:pt x="541845" y="30314"/>
                  </a:lnTo>
                  <a:lnTo>
                    <a:pt x="541947" y="37668"/>
                  </a:lnTo>
                  <a:lnTo>
                    <a:pt x="541947" y="71069"/>
                  </a:lnTo>
                  <a:lnTo>
                    <a:pt x="549846" y="71069"/>
                  </a:lnTo>
                  <a:lnTo>
                    <a:pt x="549846" y="33413"/>
                  </a:lnTo>
                  <a:close/>
                </a:path>
                <a:path w="891539" h="91440">
                  <a:moveTo>
                    <a:pt x="626732" y="79273"/>
                  </a:moveTo>
                  <a:lnTo>
                    <a:pt x="559206" y="79273"/>
                  </a:lnTo>
                  <a:lnTo>
                    <a:pt x="559206" y="87160"/>
                  </a:lnTo>
                  <a:lnTo>
                    <a:pt x="626732" y="87160"/>
                  </a:lnTo>
                  <a:lnTo>
                    <a:pt x="626732" y="79273"/>
                  </a:lnTo>
                  <a:close/>
                </a:path>
                <a:path w="891539" h="91440">
                  <a:moveTo>
                    <a:pt x="671322" y="65189"/>
                  </a:moveTo>
                  <a:lnTo>
                    <a:pt x="658660" y="65189"/>
                  </a:lnTo>
                  <a:lnTo>
                    <a:pt x="658660" y="2679"/>
                  </a:lnTo>
                  <a:lnTo>
                    <a:pt x="656628" y="2679"/>
                  </a:lnTo>
                  <a:lnTo>
                    <a:pt x="650659" y="8877"/>
                  </a:lnTo>
                  <a:lnTo>
                    <a:pt x="637400" y="9372"/>
                  </a:lnTo>
                  <a:lnTo>
                    <a:pt x="637400" y="15265"/>
                  </a:lnTo>
                  <a:lnTo>
                    <a:pt x="640727" y="15163"/>
                  </a:lnTo>
                  <a:lnTo>
                    <a:pt x="645591" y="14960"/>
                  </a:lnTo>
                  <a:lnTo>
                    <a:pt x="650659" y="12839"/>
                  </a:lnTo>
                  <a:lnTo>
                    <a:pt x="650659" y="65189"/>
                  </a:lnTo>
                  <a:lnTo>
                    <a:pt x="638009" y="65189"/>
                  </a:lnTo>
                  <a:lnTo>
                    <a:pt x="638009" y="71069"/>
                  </a:lnTo>
                  <a:lnTo>
                    <a:pt x="671322" y="71069"/>
                  </a:lnTo>
                  <a:lnTo>
                    <a:pt x="671322" y="65189"/>
                  </a:lnTo>
                  <a:close/>
                </a:path>
                <a:path w="891539" h="91440">
                  <a:moveTo>
                    <a:pt x="698385" y="62661"/>
                  </a:moveTo>
                  <a:lnTo>
                    <a:pt x="689978" y="62661"/>
                  </a:lnTo>
                  <a:lnTo>
                    <a:pt x="689978" y="71069"/>
                  </a:lnTo>
                  <a:lnTo>
                    <a:pt x="698385" y="71069"/>
                  </a:lnTo>
                  <a:lnTo>
                    <a:pt x="698385" y="62661"/>
                  </a:lnTo>
                  <a:close/>
                </a:path>
                <a:path w="891539" h="91440">
                  <a:moveTo>
                    <a:pt x="755154" y="49225"/>
                  </a:moveTo>
                  <a:lnTo>
                    <a:pt x="748398" y="8851"/>
                  </a:lnTo>
                  <a:lnTo>
                    <a:pt x="747255" y="6756"/>
                  </a:lnTo>
                  <a:lnTo>
                    <a:pt x="747255" y="24041"/>
                  </a:lnTo>
                  <a:lnTo>
                    <a:pt x="747255" y="50241"/>
                  </a:lnTo>
                  <a:lnTo>
                    <a:pt x="745439" y="56629"/>
                  </a:lnTo>
                  <a:lnTo>
                    <a:pt x="742823" y="65925"/>
                  </a:lnTo>
                  <a:lnTo>
                    <a:pt x="737438" y="67589"/>
                  </a:lnTo>
                  <a:lnTo>
                    <a:pt x="728929" y="67589"/>
                  </a:lnTo>
                  <a:lnTo>
                    <a:pt x="724776" y="63652"/>
                  </a:lnTo>
                  <a:lnTo>
                    <a:pt x="722655" y="55918"/>
                  </a:lnTo>
                  <a:lnTo>
                    <a:pt x="721131" y="50241"/>
                  </a:lnTo>
                  <a:lnTo>
                    <a:pt x="721017" y="24650"/>
                  </a:lnTo>
                  <a:lnTo>
                    <a:pt x="723366" y="17170"/>
                  </a:lnTo>
                  <a:lnTo>
                    <a:pt x="725881" y="8851"/>
                  </a:lnTo>
                  <a:lnTo>
                    <a:pt x="741997" y="8851"/>
                  </a:lnTo>
                  <a:lnTo>
                    <a:pt x="744639" y="16560"/>
                  </a:lnTo>
                  <a:lnTo>
                    <a:pt x="745337" y="18389"/>
                  </a:lnTo>
                  <a:lnTo>
                    <a:pt x="747255" y="24041"/>
                  </a:lnTo>
                  <a:lnTo>
                    <a:pt x="747255" y="6756"/>
                  </a:lnTo>
                  <a:lnTo>
                    <a:pt x="746366" y="5105"/>
                  </a:lnTo>
                  <a:lnTo>
                    <a:pt x="739355" y="2679"/>
                  </a:lnTo>
                  <a:lnTo>
                    <a:pt x="728230" y="2679"/>
                  </a:lnTo>
                  <a:lnTo>
                    <a:pt x="721131" y="5422"/>
                  </a:lnTo>
                  <a:lnTo>
                    <a:pt x="716978" y="14452"/>
                  </a:lnTo>
                  <a:lnTo>
                    <a:pt x="713651" y="21844"/>
                  </a:lnTo>
                  <a:lnTo>
                    <a:pt x="713130" y="30264"/>
                  </a:lnTo>
                  <a:lnTo>
                    <a:pt x="713130" y="46380"/>
                  </a:lnTo>
                  <a:lnTo>
                    <a:pt x="713536" y="53797"/>
                  </a:lnTo>
                  <a:lnTo>
                    <a:pt x="720623" y="71018"/>
                  </a:lnTo>
                  <a:lnTo>
                    <a:pt x="728319" y="73748"/>
                  </a:lnTo>
                  <a:lnTo>
                    <a:pt x="741502" y="73748"/>
                  </a:lnTo>
                  <a:lnTo>
                    <a:pt x="747864" y="69596"/>
                  </a:lnTo>
                  <a:lnTo>
                    <a:pt x="748792" y="67589"/>
                  </a:lnTo>
                  <a:lnTo>
                    <a:pt x="751116" y="62496"/>
                  </a:lnTo>
                  <a:lnTo>
                    <a:pt x="754151" y="55918"/>
                  </a:lnTo>
                  <a:lnTo>
                    <a:pt x="755154" y="49225"/>
                  </a:lnTo>
                  <a:close/>
                </a:path>
                <a:path w="891539" h="91440">
                  <a:moveTo>
                    <a:pt x="778891" y="62661"/>
                  </a:moveTo>
                  <a:lnTo>
                    <a:pt x="770483" y="62661"/>
                  </a:lnTo>
                  <a:lnTo>
                    <a:pt x="770483" y="71069"/>
                  </a:lnTo>
                  <a:lnTo>
                    <a:pt x="778891" y="71069"/>
                  </a:lnTo>
                  <a:lnTo>
                    <a:pt x="778891" y="62661"/>
                  </a:lnTo>
                  <a:close/>
                </a:path>
                <a:path w="891539" h="91440">
                  <a:moveTo>
                    <a:pt x="837984" y="47637"/>
                  </a:moveTo>
                  <a:lnTo>
                    <a:pt x="836764" y="38658"/>
                  </a:lnTo>
                  <a:lnTo>
                    <a:pt x="833361" y="31165"/>
                  </a:lnTo>
                  <a:lnTo>
                    <a:pt x="832497" y="30314"/>
                  </a:lnTo>
                  <a:lnTo>
                    <a:pt x="832218" y="30035"/>
                  </a:lnTo>
                  <a:lnTo>
                    <a:pt x="830097" y="27952"/>
                  </a:lnTo>
                  <a:lnTo>
                    <a:pt x="830097" y="34671"/>
                  </a:lnTo>
                  <a:lnTo>
                    <a:pt x="830097" y="61696"/>
                  </a:lnTo>
                  <a:lnTo>
                    <a:pt x="821588" y="66243"/>
                  </a:lnTo>
                  <a:lnTo>
                    <a:pt x="811466" y="66243"/>
                  </a:lnTo>
                  <a:lnTo>
                    <a:pt x="808139" y="64338"/>
                  </a:lnTo>
                  <a:lnTo>
                    <a:pt x="805599" y="59499"/>
                  </a:lnTo>
                  <a:lnTo>
                    <a:pt x="805599" y="36195"/>
                  </a:lnTo>
                  <a:lnTo>
                    <a:pt x="807212" y="33858"/>
                  </a:lnTo>
                  <a:lnTo>
                    <a:pt x="810856" y="30314"/>
                  </a:lnTo>
                  <a:lnTo>
                    <a:pt x="822401" y="30314"/>
                  </a:lnTo>
                  <a:lnTo>
                    <a:pt x="830097" y="34671"/>
                  </a:lnTo>
                  <a:lnTo>
                    <a:pt x="830097" y="27952"/>
                  </a:lnTo>
                  <a:lnTo>
                    <a:pt x="828167" y="26035"/>
                  </a:lnTo>
                  <a:lnTo>
                    <a:pt x="821588" y="24130"/>
                  </a:lnTo>
                  <a:lnTo>
                    <a:pt x="817651" y="24358"/>
                  </a:lnTo>
                  <a:lnTo>
                    <a:pt x="811364" y="25323"/>
                  </a:lnTo>
                  <a:lnTo>
                    <a:pt x="805281" y="30035"/>
                  </a:lnTo>
                  <a:lnTo>
                    <a:pt x="805281" y="1333"/>
                  </a:lnTo>
                  <a:lnTo>
                    <a:pt x="797699" y="1333"/>
                  </a:lnTo>
                  <a:lnTo>
                    <a:pt x="797699" y="70142"/>
                  </a:lnTo>
                  <a:lnTo>
                    <a:pt x="805599" y="71297"/>
                  </a:lnTo>
                  <a:lnTo>
                    <a:pt x="805599" y="66636"/>
                  </a:lnTo>
                  <a:lnTo>
                    <a:pt x="808024" y="68859"/>
                  </a:lnTo>
                  <a:lnTo>
                    <a:pt x="812393" y="72402"/>
                  </a:lnTo>
                  <a:lnTo>
                    <a:pt x="819150" y="72402"/>
                  </a:lnTo>
                  <a:lnTo>
                    <a:pt x="826376" y="70573"/>
                  </a:lnTo>
                  <a:lnTo>
                    <a:pt x="831037" y="66636"/>
                  </a:lnTo>
                  <a:lnTo>
                    <a:pt x="831507" y="66243"/>
                  </a:lnTo>
                  <a:lnTo>
                    <a:pt x="832370" y="65506"/>
                  </a:lnTo>
                  <a:lnTo>
                    <a:pt x="836472" y="57785"/>
                  </a:lnTo>
                  <a:lnTo>
                    <a:pt x="837984" y="48018"/>
                  </a:lnTo>
                  <a:lnTo>
                    <a:pt x="837984" y="47637"/>
                  </a:lnTo>
                  <a:close/>
                </a:path>
                <a:path w="891539" h="91440">
                  <a:moveTo>
                    <a:pt x="891387" y="47637"/>
                  </a:moveTo>
                  <a:lnTo>
                    <a:pt x="890168" y="38658"/>
                  </a:lnTo>
                  <a:lnTo>
                    <a:pt x="886764" y="31165"/>
                  </a:lnTo>
                  <a:lnTo>
                    <a:pt x="885901" y="30314"/>
                  </a:lnTo>
                  <a:lnTo>
                    <a:pt x="885621" y="30035"/>
                  </a:lnTo>
                  <a:lnTo>
                    <a:pt x="883488" y="27940"/>
                  </a:lnTo>
                  <a:lnTo>
                    <a:pt x="883488" y="34671"/>
                  </a:lnTo>
                  <a:lnTo>
                    <a:pt x="883488" y="61696"/>
                  </a:lnTo>
                  <a:lnTo>
                    <a:pt x="874991" y="66243"/>
                  </a:lnTo>
                  <a:lnTo>
                    <a:pt x="864870" y="66243"/>
                  </a:lnTo>
                  <a:lnTo>
                    <a:pt x="861542" y="64338"/>
                  </a:lnTo>
                  <a:lnTo>
                    <a:pt x="859002" y="59499"/>
                  </a:lnTo>
                  <a:lnTo>
                    <a:pt x="859002" y="36195"/>
                  </a:lnTo>
                  <a:lnTo>
                    <a:pt x="860615" y="33858"/>
                  </a:lnTo>
                  <a:lnTo>
                    <a:pt x="864260" y="30314"/>
                  </a:lnTo>
                  <a:lnTo>
                    <a:pt x="875804" y="30314"/>
                  </a:lnTo>
                  <a:lnTo>
                    <a:pt x="883488" y="34671"/>
                  </a:lnTo>
                  <a:lnTo>
                    <a:pt x="883488" y="27940"/>
                  </a:lnTo>
                  <a:lnTo>
                    <a:pt x="881570" y="26035"/>
                  </a:lnTo>
                  <a:lnTo>
                    <a:pt x="874991" y="24130"/>
                  </a:lnTo>
                  <a:lnTo>
                    <a:pt x="871042" y="24358"/>
                  </a:lnTo>
                  <a:lnTo>
                    <a:pt x="864755" y="25323"/>
                  </a:lnTo>
                  <a:lnTo>
                    <a:pt x="858685" y="30035"/>
                  </a:lnTo>
                  <a:lnTo>
                    <a:pt x="858685" y="1333"/>
                  </a:lnTo>
                  <a:lnTo>
                    <a:pt x="851103" y="1333"/>
                  </a:lnTo>
                  <a:lnTo>
                    <a:pt x="851103" y="70142"/>
                  </a:lnTo>
                  <a:lnTo>
                    <a:pt x="859002" y="71297"/>
                  </a:lnTo>
                  <a:lnTo>
                    <a:pt x="859002" y="66636"/>
                  </a:lnTo>
                  <a:lnTo>
                    <a:pt x="861441" y="68859"/>
                  </a:lnTo>
                  <a:lnTo>
                    <a:pt x="865784" y="72402"/>
                  </a:lnTo>
                  <a:lnTo>
                    <a:pt x="872553" y="72402"/>
                  </a:lnTo>
                  <a:lnTo>
                    <a:pt x="879779" y="70573"/>
                  </a:lnTo>
                  <a:lnTo>
                    <a:pt x="884428" y="66636"/>
                  </a:lnTo>
                  <a:lnTo>
                    <a:pt x="884910" y="66243"/>
                  </a:lnTo>
                  <a:lnTo>
                    <a:pt x="885774" y="65506"/>
                  </a:lnTo>
                  <a:lnTo>
                    <a:pt x="889876" y="57785"/>
                  </a:lnTo>
                  <a:lnTo>
                    <a:pt x="891387" y="48018"/>
                  </a:lnTo>
                  <a:lnTo>
                    <a:pt x="891387" y="4763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38">
              <a:extLst>
                <a:ext uri="{FF2B5EF4-FFF2-40B4-BE49-F238E27FC236}">
                  <a16:creationId xmlns:a16="http://schemas.microsoft.com/office/drawing/2014/main" id="{A918345F-63D5-0279-0DF6-5790BB4F0F49}"/>
                </a:ext>
              </a:extLst>
            </p:cNvPr>
            <p:cNvSpPr/>
            <p:nvPr/>
          </p:nvSpPr>
          <p:spPr>
            <a:xfrm>
              <a:off x="2228715" y="1073202"/>
              <a:ext cx="1379220" cy="0"/>
            </a:xfrm>
            <a:custGeom>
              <a:avLst/>
              <a:gdLst/>
              <a:ahLst/>
              <a:cxnLst/>
              <a:rect l="l" t="t" r="r" b="b"/>
              <a:pathLst>
                <a:path w="1379220">
                  <a:moveTo>
                    <a:pt x="1378961" y="0"/>
                  </a:moveTo>
                  <a:lnTo>
                    <a:pt x="0" y="0"/>
                  </a:lnTo>
                </a:path>
              </a:pathLst>
            </a:custGeom>
            <a:ln w="16197">
              <a:solidFill>
                <a:srgbClr val="85858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39">
              <a:extLst>
                <a:ext uri="{FF2B5EF4-FFF2-40B4-BE49-F238E27FC236}">
                  <a16:creationId xmlns:a16="http://schemas.microsoft.com/office/drawing/2014/main" id="{1F68A489-CED8-3250-DA03-2CDF42EB0887}"/>
                </a:ext>
              </a:extLst>
            </p:cNvPr>
            <p:cNvSpPr/>
            <p:nvPr/>
          </p:nvSpPr>
          <p:spPr>
            <a:xfrm>
              <a:off x="2159878" y="1024611"/>
              <a:ext cx="97187" cy="97187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40">
              <a:extLst>
                <a:ext uri="{FF2B5EF4-FFF2-40B4-BE49-F238E27FC236}">
                  <a16:creationId xmlns:a16="http://schemas.microsoft.com/office/drawing/2014/main" id="{3A338A0A-A98A-214A-0C33-12ABFE7EAF76}"/>
                </a:ext>
              </a:extLst>
            </p:cNvPr>
            <p:cNvSpPr/>
            <p:nvPr/>
          </p:nvSpPr>
          <p:spPr>
            <a:xfrm>
              <a:off x="692051" y="2369037"/>
              <a:ext cx="324485" cy="162560"/>
            </a:xfrm>
            <a:custGeom>
              <a:avLst/>
              <a:gdLst/>
              <a:ahLst/>
              <a:cxnLst/>
              <a:rect l="l" t="t" r="r" b="b"/>
              <a:pathLst>
                <a:path w="324484" h="162560">
                  <a:moveTo>
                    <a:pt x="323956" y="161979"/>
                  </a:moveTo>
                  <a:lnTo>
                    <a:pt x="0" y="161979"/>
                  </a:lnTo>
                  <a:lnTo>
                    <a:pt x="0" y="0"/>
                  </a:lnTo>
                  <a:lnTo>
                    <a:pt x="245103" y="0"/>
                  </a:lnTo>
                </a:path>
              </a:pathLst>
            </a:custGeom>
            <a:ln w="16197">
              <a:solidFill>
                <a:srgbClr val="858585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41">
              <a:extLst>
                <a:ext uri="{FF2B5EF4-FFF2-40B4-BE49-F238E27FC236}">
                  <a16:creationId xmlns:a16="http://schemas.microsoft.com/office/drawing/2014/main" id="{BF85E6AB-AB76-C8A8-1CC1-2766D9D962E3}"/>
                </a:ext>
              </a:extLst>
            </p:cNvPr>
            <p:cNvSpPr/>
            <p:nvPr/>
          </p:nvSpPr>
          <p:spPr>
            <a:xfrm>
              <a:off x="908810" y="2320447"/>
              <a:ext cx="97187" cy="9718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C9B207F-944C-E690-2358-45CC31E9A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60"/>
              </a:spcBef>
            </a:pPr>
            <a:fld id="{81D60167-4931-47E6-BA6A-407CBD079E47}" type="slidenum">
              <a:rPr lang="en-US" spc="-5" smtClean="0"/>
              <a:t>69</a:t>
            </a:fld>
            <a:r>
              <a:rPr lang="en-US" spc="-5"/>
              <a:t>/300</a:t>
            </a:r>
            <a:endParaRPr lang="en-US" spc="-5" dirty="0"/>
          </a:p>
        </p:txBody>
      </p:sp>
    </p:spTree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9700" y="19321"/>
            <a:ext cx="3912578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5" dirty="0">
                <a:latin typeface="LM Sans 17"/>
                <a:cs typeface="LM Sans 17"/>
              </a:rPr>
              <a:t>System </a:t>
            </a:r>
            <a:r>
              <a:rPr sz="1400" spc="10" dirty="0">
                <a:latin typeface="LM Sans 17"/>
                <a:cs typeface="LM Sans 17"/>
              </a:rPr>
              <a:t>integration: several</a:t>
            </a:r>
            <a:r>
              <a:rPr sz="1400" spc="-275" dirty="0">
                <a:latin typeface="LM Sans 17"/>
                <a:cs typeface="LM Sans 17"/>
              </a:rPr>
              <a:t> </a:t>
            </a:r>
            <a:r>
              <a:rPr sz="1400" spc="10" dirty="0">
                <a:latin typeface="LM Sans 17"/>
                <a:cs typeface="LM Sans 17"/>
              </a:rPr>
              <a:t>possibilities</a:t>
            </a:r>
            <a:endParaRPr sz="1400" dirty="0">
              <a:latin typeface="LM Sans 17"/>
              <a:cs typeface="LM Sans 17"/>
            </a:endParaRPr>
          </a:p>
        </p:txBody>
      </p:sp>
      <p:graphicFrame>
        <p:nvGraphicFramePr>
          <p:cNvPr id="25" name="object 25"/>
          <p:cNvGraphicFramePr>
            <a:graphicFrameLocks noGrp="1"/>
          </p:cNvGraphicFramePr>
          <p:nvPr/>
        </p:nvGraphicFramePr>
        <p:xfrm>
          <a:off x="540000" y="676944"/>
          <a:ext cx="4674870" cy="19687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582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582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582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36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ts val="630"/>
                        </a:lnSpc>
                      </a:pPr>
                      <a:r>
                        <a:rPr sz="600" b="1" spc="-5" dirty="0">
                          <a:latin typeface="LM Sans 10"/>
                          <a:cs typeface="LM Sans 10"/>
                        </a:rPr>
                        <a:t>Pros</a:t>
                      </a:r>
                      <a:endParaRPr sz="600">
                        <a:latin typeface="LM Sans 10"/>
                        <a:cs typeface="LM Sans 10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ts val="630"/>
                        </a:lnSpc>
                      </a:pPr>
                      <a:r>
                        <a:rPr sz="600" b="1" spc="-5" dirty="0">
                          <a:latin typeface="LM Sans 10"/>
                          <a:cs typeface="LM Sans 10"/>
                        </a:rPr>
                        <a:t>Cons</a:t>
                      </a:r>
                      <a:endParaRPr sz="600">
                        <a:latin typeface="LM Sans 10"/>
                        <a:cs typeface="LM Sans 10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9333">
                <a:tc>
                  <a:txBody>
                    <a:bodyPr/>
                    <a:lstStyle/>
                    <a:p>
                      <a:pPr marL="78105">
                        <a:lnSpc>
                          <a:spcPts val="630"/>
                        </a:lnSpc>
                      </a:pPr>
                      <a:r>
                        <a:rPr sz="600" b="1" spc="-5" dirty="0">
                          <a:latin typeface="LM Sans 10"/>
                          <a:cs typeface="LM Sans 10"/>
                        </a:rPr>
                        <a:t>Building everything manually</a:t>
                      </a:r>
                      <a:endParaRPr sz="600">
                        <a:latin typeface="LM Sans 10"/>
                        <a:cs typeface="LM Sans 10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ts val="615"/>
                        </a:lnSpc>
                      </a:pPr>
                      <a:r>
                        <a:rPr sz="600" spc="-10" dirty="0">
                          <a:latin typeface="LM Sans 8"/>
                          <a:cs typeface="LM Sans 8"/>
                        </a:rPr>
                        <a:t>Full </a:t>
                      </a:r>
                      <a:r>
                        <a:rPr sz="600" spc="-5" dirty="0">
                          <a:latin typeface="LM Sans 8"/>
                          <a:cs typeface="LM Sans 8"/>
                        </a:rPr>
                        <a:t>flexibility</a:t>
                      </a:r>
                      <a:endParaRPr sz="600">
                        <a:latin typeface="LM Sans 8"/>
                        <a:cs typeface="LM Sans 8"/>
                      </a:endParaRPr>
                    </a:p>
                    <a:p>
                      <a:pPr marL="78105">
                        <a:lnSpc>
                          <a:spcPts val="710"/>
                        </a:lnSpc>
                      </a:pPr>
                      <a:r>
                        <a:rPr sz="600" spc="-5" dirty="0">
                          <a:latin typeface="LM Sans 8"/>
                          <a:cs typeface="LM Sans 8"/>
                        </a:rPr>
                        <a:t>Learning</a:t>
                      </a:r>
                      <a:r>
                        <a:rPr sz="600" spc="-10" dirty="0">
                          <a:latin typeface="LM Sans 8"/>
                          <a:cs typeface="LM Sans 8"/>
                        </a:rPr>
                        <a:t> </a:t>
                      </a:r>
                      <a:r>
                        <a:rPr sz="600" dirty="0">
                          <a:latin typeface="LM Sans 8"/>
                          <a:cs typeface="LM Sans 8"/>
                        </a:rPr>
                        <a:t>experience</a:t>
                      </a:r>
                      <a:endParaRPr sz="600">
                        <a:latin typeface="LM Sans 8"/>
                        <a:cs typeface="LM Sans 8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ts val="615"/>
                        </a:lnSpc>
                      </a:pPr>
                      <a:r>
                        <a:rPr sz="600" dirty="0">
                          <a:latin typeface="LM Sans 8"/>
                          <a:cs typeface="LM Sans 8"/>
                        </a:rPr>
                        <a:t>Dependency</a:t>
                      </a:r>
                      <a:r>
                        <a:rPr sz="600" spc="-10" dirty="0">
                          <a:latin typeface="LM Sans 8"/>
                          <a:cs typeface="LM Sans 8"/>
                        </a:rPr>
                        <a:t> </a:t>
                      </a:r>
                      <a:r>
                        <a:rPr sz="600" spc="-5" dirty="0">
                          <a:latin typeface="LM Sans 8"/>
                          <a:cs typeface="LM Sans 8"/>
                        </a:rPr>
                        <a:t>hell</a:t>
                      </a:r>
                      <a:endParaRPr sz="600">
                        <a:latin typeface="LM Sans 8"/>
                        <a:cs typeface="LM Sans 8"/>
                      </a:endParaRPr>
                    </a:p>
                    <a:p>
                      <a:pPr marL="78105" marR="293370">
                        <a:lnSpc>
                          <a:spcPts val="700"/>
                        </a:lnSpc>
                        <a:spcBef>
                          <a:spcPts val="25"/>
                        </a:spcBef>
                      </a:pPr>
                      <a:r>
                        <a:rPr sz="600" spc="-5" dirty="0">
                          <a:latin typeface="LM Sans 8"/>
                          <a:cs typeface="LM Sans 8"/>
                        </a:rPr>
                        <a:t>Need to understand a lot of details  Version</a:t>
                      </a:r>
                      <a:r>
                        <a:rPr sz="600" spc="-10" dirty="0">
                          <a:latin typeface="LM Sans 8"/>
                          <a:cs typeface="LM Sans 8"/>
                        </a:rPr>
                        <a:t> </a:t>
                      </a:r>
                      <a:r>
                        <a:rPr sz="600" spc="-5" dirty="0">
                          <a:latin typeface="LM Sans 8"/>
                          <a:cs typeface="LM Sans 8"/>
                        </a:rPr>
                        <a:t>compatibility</a:t>
                      </a:r>
                      <a:endParaRPr sz="600">
                        <a:latin typeface="LM Sans 8"/>
                        <a:cs typeface="LM Sans 8"/>
                      </a:endParaRPr>
                    </a:p>
                    <a:p>
                      <a:pPr marL="78105">
                        <a:lnSpc>
                          <a:spcPts val="675"/>
                        </a:lnSpc>
                      </a:pPr>
                      <a:r>
                        <a:rPr sz="600" spc="-5" dirty="0">
                          <a:latin typeface="LM Sans 8"/>
                          <a:cs typeface="LM Sans 8"/>
                        </a:rPr>
                        <a:t>Lack of</a:t>
                      </a:r>
                      <a:r>
                        <a:rPr sz="600" spc="-10" dirty="0">
                          <a:latin typeface="LM Sans 8"/>
                          <a:cs typeface="LM Sans 8"/>
                        </a:rPr>
                        <a:t> </a:t>
                      </a:r>
                      <a:r>
                        <a:rPr sz="600" spc="-5" dirty="0">
                          <a:latin typeface="LM Sans 8"/>
                          <a:cs typeface="LM Sans 8"/>
                        </a:rPr>
                        <a:t>reproducibility</a:t>
                      </a:r>
                      <a:endParaRPr sz="600">
                        <a:latin typeface="LM Sans 8"/>
                        <a:cs typeface="LM Sans 8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2170">
                <a:tc>
                  <a:txBody>
                    <a:bodyPr/>
                    <a:lstStyle/>
                    <a:p>
                      <a:pPr marL="78105">
                        <a:lnSpc>
                          <a:spcPts val="615"/>
                        </a:lnSpc>
                      </a:pPr>
                      <a:r>
                        <a:rPr sz="600" b="1" spc="-5" dirty="0">
                          <a:latin typeface="LM Sans 10"/>
                          <a:cs typeface="LM Sans 10"/>
                        </a:rPr>
                        <a:t>Binary</a:t>
                      </a:r>
                      <a:r>
                        <a:rPr sz="600" b="1" spc="-10" dirty="0">
                          <a:latin typeface="LM Sans 10"/>
                          <a:cs typeface="LM Sans 10"/>
                        </a:rPr>
                        <a:t> </a:t>
                      </a:r>
                      <a:r>
                        <a:rPr sz="600" b="1" spc="-5" dirty="0">
                          <a:latin typeface="LM Sans 10"/>
                          <a:cs typeface="LM Sans 10"/>
                        </a:rPr>
                        <a:t>distribution</a:t>
                      </a:r>
                      <a:endParaRPr sz="600">
                        <a:latin typeface="LM Sans 10"/>
                        <a:cs typeface="LM Sans 10"/>
                      </a:endParaRPr>
                    </a:p>
                    <a:p>
                      <a:pPr marL="78105">
                        <a:lnSpc>
                          <a:spcPts val="710"/>
                        </a:lnSpc>
                      </a:pPr>
                      <a:r>
                        <a:rPr sz="600" spc="-5" dirty="0">
                          <a:latin typeface="LM Sans 8"/>
                          <a:cs typeface="LM Sans 8"/>
                        </a:rPr>
                        <a:t>Debian, Ubuntu, </a:t>
                      </a:r>
                      <a:r>
                        <a:rPr sz="600" spc="-10" dirty="0">
                          <a:latin typeface="LM Sans 8"/>
                          <a:cs typeface="LM Sans 8"/>
                        </a:rPr>
                        <a:t>Fedora, </a:t>
                      </a:r>
                      <a:r>
                        <a:rPr sz="600" spc="-5" dirty="0">
                          <a:latin typeface="LM Sans 8"/>
                          <a:cs typeface="LM Sans 8"/>
                        </a:rPr>
                        <a:t>etc.</a:t>
                      </a:r>
                      <a:endParaRPr sz="600">
                        <a:latin typeface="LM Sans 8"/>
                        <a:cs typeface="LM Sans 8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ts val="630"/>
                        </a:lnSpc>
                      </a:pPr>
                      <a:r>
                        <a:rPr sz="600" spc="-5" dirty="0">
                          <a:latin typeface="LM Sans 8"/>
                          <a:cs typeface="LM Sans 8"/>
                        </a:rPr>
                        <a:t>Easy to create and</a:t>
                      </a:r>
                      <a:r>
                        <a:rPr sz="600" spc="-10" dirty="0">
                          <a:latin typeface="LM Sans 8"/>
                          <a:cs typeface="LM Sans 8"/>
                        </a:rPr>
                        <a:t> </a:t>
                      </a:r>
                      <a:r>
                        <a:rPr sz="600" spc="-5" dirty="0">
                          <a:latin typeface="LM Sans 8"/>
                          <a:cs typeface="LM Sans 8"/>
                        </a:rPr>
                        <a:t>extend</a:t>
                      </a:r>
                      <a:endParaRPr sz="600">
                        <a:latin typeface="LM Sans 8"/>
                        <a:cs typeface="LM Sans 8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ts val="615"/>
                        </a:lnSpc>
                      </a:pPr>
                      <a:r>
                        <a:rPr sz="600" spc="-10" dirty="0">
                          <a:latin typeface="LM Sans 8"/>
                          <a:cs typeface="LM Sans 8"/>
                        </a:rPr>
                        <a:t>Hard </a:t>
                      </a:r>
                      <a:r>
                        <a:rPr sz="600" spc="-5" dirty="0">
                          <a:latin typeface="LM Sans 8"/>
                          <a:cs typeface="LM Sans 8"/>
                        </a:rPr>
                        <a:t>to customize</a:t>
                      </a:r>
                      <a:endParaRPr sz="600">
                        <a:latin typeface="LM Sans 8"/>
                        <a:cs typeface="LM Sans 8"/>
                      </a:endParaRPr>
                    </a:p>
                    <a:p>
                      <a:pPr marL="78105">
                        <a:lnSpc>
                          <a:spcPts val="695"/>
                        </a:lnSpc>
                      </a:pPr>
                      <a:r>
                        <a:rPr sz="600" spc="-10" dirty="0">
                          <a:latin typeface="LM Sans 8"/>
                          <a:cs typeface="LM Sans 8"/>
                        </a:rPr>
                        <a:t>Hard </a:t>
                      </a:r>
                      <a:r>
                        <a:rPr sz="600" spc="-5" dirty="0">
                          <a:latin typeface="LM Sans 8"/>
                          <a:cs typeface="LM Sans 8"/>
                        </a:rPr>
                        <a:t>to optimize </a:t>
                      </a:r>
                      <a:r>
                        <a:rPr sz="600" dirty="0">
                          <a:latin typeface="LM Sans 8"/>
                          <a:cs typeface="LM Sans 8"/>
                        </a:rPr>
                        <a:t>(boot </a:t>
                      </a:r>
                      <a:r>
                        <a:rPr sz="600" spc="-5" dirty="0">
                          <a:latin typeface="LM Sans 8"/>
                          <a:cs typeface="LM Sans 8"/>
                        </a:rPr>
                        <a:t>time,</a:t>
                      </a:r>
                      <a:r>
                        <a:rPr sz="600" dirty="0">
                          <a:latin typeface="LM Sans 8"/>
                          <a:cs typeface="LM Sans 8"/>
                        </a:rPr>
                        <a:t> </a:t>
                      </a:r>
                      <a:r>
                        <a:rPr sz="600" spc="-5" dirty="0">
                          <a:latin typeface="LM Sans 8"/>
                          <a:cs typeface="LM Sans 8"/>
                        </a:rPr>
                        <a:t>size)</a:t>
                      </a:r>
                      <a:endParaRPr sz="600">
                        <a:latin typeface="LM Sans 8"/>
                        <a:cs typeface="LM Sans 8"/>
                      </a:endParaRPr>
                    </a:p>
                    <a:p>
                      <a:pPr marL="78105" marR="70485">
                        <a:lnSpc>
                          <a:spcPts val="700"/>
                        </a:lnSpc>
                        <a:spcBef>
                          <a:spcPts val="25"/>
                        </a:spcBef>
                      </a:pPr>
                      <a:r>
                        <a:rPr sz="600" spc="-10" dirty="0">
                          <a:latin typeface="LM Sans 8"/>
                          <a:cs typeface="LM Sans 8"/>
                        </a:rPr>
                        <a:t>Hard</a:t>
                      </a:r>
                      <a:r>
                        <a:rPr sz="600" spc="-60" dirty="0">
                          <a:latin typeface="LM Sans 8"/>
                          <a:cs typeface="LM Sans 8"/>
                        </a:rPr>
                        <a:t> </a:t>
                      </a:r>
                      <a:r>
                        <a:rPr sz="600" spc="-5" dirty="0">
                          <a:latin typeface="LM Sans 8"/>
                          <a:cs typeface="LM Sans 8"/>
                        </a:rPr>
                        <a:t>to</a:t>
                      </a:r>
                      <a:r>
                        <a:rPr sz="600" spc="-60" dirty="0">
                          <a:latin typeface="LM Sans 8"/>
                          <a:cs typeface="LM Sans 8"/>
                        </a:rPr>
                        <a:t> </a:t>
                      </a:r>
                      <a:r>
                        <a:rPr sz="600" spc="-5" dirty="0">
                          <a:latin typeface="LM Sans 8"/>
                          <a:cs typeface="LM Sans 8"/>
                        </a:rPr>
                        <a:t>rebuild</a:t>
                      </a:r>
                      <a:r>
                        <a:rPr sz="600" spc="-60" dirty="0">
                          <a:latin typeface="LM Sans 8"/>
                          <a:cs typeface="LM Sans 8"/>
                        </a:rPr>
                        <a:t> </a:t>
                      </a:r>
                      <a:r>
                        <a:rPr sz="600" spc="-5" dirty="0">
                          <a:latin typeface="LM Sans 8"/>
                          <a:cs typeface="LM Sans 8"/>
                        </a:rPr>
                        <a:t>the</a:t>
                      </a:r>
                      <a:r>
                        <a:rPr sz="600" spc="-60" dirty="0">
                          <a:latin typeface="LM Sans 8"/>
                          <a:cs typeface="LM Sans 8"/>
                        </a:rPr>
                        <a:t> </a:t>
                      </a:r>
                      <a:r>
                        <a:rPr sz="600" spc="-5" dirty="0">
                          <a:latin typeface="LM Sans 8"/>
                          <a:cs typeface="LM Sans 8"/>
                        </a:rPr>
                        <a:t>full</a:t>
                      </a:r>
                      <a:r>
                        <a:rPr sz="600" spc="-60" dirty="0">
                          <a:latin typeface="LM Sans 8"/>
                          <a:cs typeface="LM Sans 8"/>
                        </a:rPr>
                        <a:t> </a:t>
                      </a:r>
                      <a:r>
                        <a:rPr sz="600" spc="-5" dirty="0">
                          <a:latin typeface="LM Sans 8"/>
                          <a:cs typeface="LM Sans 8"/>
                        </a:rPr>
                        <a:t>system</a:t>
                      </a:r>
                      <a:r>
                        <a:rPr sz="600" spc="-55" dirty="0">
                          <a:latin typeface="LM Sans 8"/>
                          <a:cs typeface="LM Sans 8"/>
                        </a:rPr>
                        <a:t> </a:t>
                      </a:r>
                      <a:r>
                        <a:rPr sz="600" spc="-5" dirty="0">
                          <a:latin typeface="LM Sans 8"/>
                          <a:cs typeface="LM Sans 8"/>
                        </a:rPr>
                        <a:t>from</a:t>
                      </a:r>
                      <a:r>
                        <a:rPr sz="600" spc="-60" dirty="0">
                          <a:latin typeface="LM Sans 8"/>
                          <a:cs typeface="LM Sans 8"/>
                        </a:rPr>
                        <a:t> </a:t>
                      </a:r>
                      <a:r>
                        <a:rPr sz="600" spc="-5" dirty="0">
                          <a:latin typeface="LM Sans 8"/>
                          <a:cs typeface="LM Sans 8"/>
                        </a:rPr>
                        <a:t>source  </a:t>
                      </a:r>
                      <a:r>
                        <a:rPr sz="600" spc="-10" dirty="0">
                          <a:latin typeface="LM Sans 8"/>
                          <a:cs typeface="LM Sans 8"/>
                        </a:rPr>
                        <a:t>Large </a:t>
                      </a:r>
                      <a:r>
                        <a:rPr sz="600" spc="-5" dirty="0">
                          <a:latin typeface="LM Sans 8"/>
                          <a:cs typeface="LM Sans 8"/>
                        </a:rPr>
                        <a:t>system</a:t>
                      </a:r>
                      <a:endParaRPr sz="600">
                        <a:latin typeface="LM Sans 8"/>
                        <a:cs typeface="LM Sans 8"/>
                      </a:endParaRPr>
                    </a:p>
                    <a:p>
                      <a:pPr marL="78105">
                        <a:lnSpc>
                          <a:spcPts val="665"/>
                        </a:lnSpc>
                      </a:pPr>
                      <a:r>
                        <a:rPr sz="600" spc="-5" dirty="0">
                          <a:latin typeface="LM Sans 8"/>
                          <a:cs typeface="LM Sans 8"/>
                        </a:rPr>
                        <a:t>Uses native compilation</a:t>
                      </a:r>
                      <a:r>
                        <a:rPr sz="600" spc="-10" dirty="0">
                          <a:latin typeface="LM Sans 8"/>
                          <a:cs typeface="LM Sans 8"/>
                        </a:rPr>
                        <a:t> </a:t>
                      </a:r>
                      <a:r>
                        <a:rPr sz="600" spc="-5" dirty="0">
                          <a:latin typeface="LM Sans 8"/>
                          <a:cs typeface="LM Sans 8"/>
                        </a:rPr>
                        <a:t>(slow)</a:t>
                      </a:r>
                      <a:endParaRPr sz="600">
                        <a:latin typeface="LM Sans 8"/>
                        <a:cs typeface="LM Sans 8"/>
                      </a:endParaRPr>
                    </a:p>
                    <a:p>
                      <a:pPr marL="78105" marR="70485">
                        <a:lnSpc>
                          <a:spcPts val="700"/>
                        </a:lnSpc>
                        <a:spcBef>
                          <a:spcPts val="30"/>
                        </a:spcBef>
                      </a:pPr>
                      <a:r>
                        <a:rPr sz="600" spc="-5" dirty="0">
                          <a:latin typeface="LM Sans 8"/>
                          <a:cs typeface="LM Sans 8"/>
                        </a:rPr>
                        <a:t>No</a:t>
                      </a:r>
                      <a:r>
                        <a:rPr sz="600" spc="-50" dirty="0">
                          <a:latin typeface="LM Sans 8"/>
                          <a:cs typeface="LM Sans 8"/>
                        </a:rPr>
                        <a:t> </a:t>
                      </a:r>
                      <a:r>
                        <a:rPr sz="600" spc="-5" dirty="0">
                          <a:latin typeface="LM Sans 8"/>
                          <a:cs typeface="LM Sans 8"/>
                        </a:rPr>
                        <a:t>well-defined</a:t>
                      </a:r>
                      <a:r>
                        <a:rPr sz="600" spc="-50" dirty="0">
                          <a:latin typeface="LM Sans 8"/>
                          <a:cs typeface="LM Sans 8"/>
                        </a:rPr>
                        <a:t> </a:t>
                      </a:r>
                      <a:r>
                        <a:rPr sz="600" spc="-5" dirty="0">
                          <a:latin typeface="LM Sans 8"/>
                          <a:cs typeface="LM Sans 8"/>
                        </a:rPr>
                        <a:t>mechanism</a:t>
                      </a:r>
                      <a:r>
                        <a:rPr sz="600" spc="-45" dirty="0">
                          <a:latin typeface="LM Sans 8"/>
                          <a:cs typeface="LM Sans 8"/>
                        </a:rPr>
                        <a:t> </a:t>
                      </a:r>
                      <a:r>
                        <a:rPr sz="600" spc="-5" dirty="0">
                          <a:latin typeface="LM Sans 8"/>
                          <a:cs typeface="LM Sans 8"/>
                        </a:rPr>
                        <a:t>to</a:t>
                      </a:r>
                      <a:r>
                        <a:rPr sz="600" spc="-50" dirty="0">
                          <a:latin typeface="LM Sans 8"/>
                          <a:cs typeface="LM Sans 8"/>
                        </a:rPr>
                        <a:t> </a:t>
                      </a:r>
                      <a:r>
                        <a:rPr sz="600" spc="-5" dirty="0">
                          <a:latin typeface="LM Sans 8"/>
                          <a:cs typeface="LM Sans 8"/>
                        </a:rPr>
                        <a:t>generate</a:t>
                      </a:r>
                      <a:r>
                        <a:rPr sz="600" spc="-45" dirty="0">
                          <a:latin typeface="LM Sans 8"/>
                          <a:cs typeface="LM Sans 8"/>
                        </a:rPr>
                        <a:t> </a:t>
                      </a:r>
                      <a:r>
                        <a:rPr sz="600" spc="-5" dirty="0">
                          <a:latin typeface="LM Sans 8"/>
                          <a:cs typeface="LM Sans 8"/>
                        </a:rPr>
                        <a:t>an  image</a:t>
                      </a:r>
                      <a:endParaRPr sz="600">
                        <a:latin typeface="LM Sans 8"/>
                        <a:cs typeface="LM Sans 8"/>
                      </a:endParaRPr>
                    </a:p>
                    <a:p>
                      <a:pPr marL="78105">
                        <a:lnSpc>
                          <a:spcPts val="665"/>
                        </a:lnSpc>
                      </a:pPr>
                      <a:r>
                        <a:rPr sz="600" spc="-5" dirty="0">
                          <a:latin typeface="LM Sans 8"/>
                          <a:cs typeface="LM Sans 8"/>
                        </a:rPr>
                        <a:t>Lots of mandatory</a:t>
                      </a:r>
                      <a:r>
                        <a:rPr sz="600" spc="-15" dirty="0">
                          <a:latin typeface="LM Sans 8"/>
                          <a:cs typeface="LM Sans 8"/>
                        </a:rPr>
                        <a:t> </a:t>
                      </a:r>
                      <a:r>
                        <a:rPr sz="600" dirty="0">
                          <a:latin typeface="LM Sans 8"/>
                          <a:cs typeface="LM Sans 8"/>
                        </a:rPr>
                        <a:t>dependencies</a:t>
                      </a:r>
                      <a:endParaRPr sz="600">
                        <a:latin typeface="LM Sans 8"/>
                        <a:cs typeface="LM Sans 8"/>
                      </a:endParaRPr>
                    </a:p>
                    <a:p>
                      <a:pPr marL="78105">
                        <a:lnSpc>
                          <a:spcPts val="710"/>
                        </a:lnSpc>
                      </a:pPr>
                      <a:r>
                        <a:rPr sz="600" spc="-5" dirty="0">
                          <a:latin typeface="LM Sans 8"/>
                          <a:cs typeface="LM Sans 8"/>
                        </a:rPr>
                        <a:t>Not available </a:t>
                      </a:r>
                      <a:r>
                        <a:rPr sz="600" spc="-10" dirty="0">
                          <a:latin typeface="LM Sans 8"/>
                          <a:cs typeface="LM Sans 8"/>
                        </a:rPr>
                        <a:t>for </a:t>
                      </a:r>
                      <a:r>
                        <a:rPr sz="600" spc="-5" dirty="0">
                          <a:latin typeface="LM Sans 8"/>
                          <a:cs typeface="LM Sans 8"/>
                        </a:rPr>
                        <a:t>all</a:t>
                      </a:r>
                      <a:r>
                        <a:rPr sz="600" dirty="0">
                          <a:latin typeface="LM Sans 8"/>
                          <a:cs typeface="LM Sans 8"/>
                        </a:rPr>
                        <a:t> </a:t>
                      </a:r>
                      <a:r>
                        <a:rPr sz="600" spc="-5" dirty="0">
                          <a:latin typeface="LM Sans 8"/>
                          <a:cs typeface="LM Sans 8"/>
                        </a:rPr>
                        <a:t>architectures</a:t>
                      </a:r>
                      <a:endParaRPr sz="600">
                        <a:latin typeface="LM Sans 8"/>
                        <a:cs typeface="LM Sans 8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3613">
                <a:tc>
                  <a:txBody>
                    <a:bodyPr/>
                    <a:lstStyle/>
                    <a:p>
                      <a:pPr marL="78105">
                        <a:lnSpc>
                          <a:spcPts val="615"/>
                        </a:lnSpc>
                      </a:pPr>
                      <a:r>
                        <a:rPr sz="600" b="1" spc="-5" dirty="0">
                          <a:latin typeface="LM Sans 10"/>
                          <a:cs typeface="LM Sans 10"/>
                        </a:rPr>
                        <a:t>Build</a:t>
                      </a:r>
                      <a:r>
                        <a:rPr sz="600" b="1" spc="-10" dirty="0">
                          <a:latin typeface="LM Sans 10"/>
                          <a:cs typeface="LM Sans 10"/>
                        </a:rPr>
                        <a:t> </a:t>
                      </a:r>
                      <a:r>
                        <a:rPr sz="600" b="1" spc="-5" dirty="0">
                          <a:latin typeface="LM Sans 10"/>
                          <a:cs typeface="LM Sans 10"/>
                        </a:rPr>
                        <a:t>systems</a:t>
                      </a:r>
                      <a:endParaRPr sz="600">
                        <a:latin typeface="LM Sans 10"/>
                        <a:cs typeface="LM Sans 10"/>
                      </a:endParaRPr>
                    </a:p>
                    <a:p>
                      <a:pPr marL="78105">
                        <a:lnSpc>
                          <a:spcPts val="710"/>
                        </a:lnSpc>
                      </a:pPr>
                      <a:r>
                        <a:rPr sz="600" dirty="0">
                          <a:latin typeface="LM Sans 8"/>
                          <a:cs typeface="LM Sans 8"/>
                        </a:rPr>
                        <a:t>Buildroot, </a:t>
                      </a:r>
                      <a:r>
                        <a:rPr sz="600" spc="-10" dirty="0">
                          <a:latin typeface="LM Sans 8"/>
                          <a:cs typeface="LM Sans 8"/>
                        </a:rPr>
                        <a:t>Yocto, </a:t>
                      </a:r>
                      <a:r>
                        <a:rPr sz="600" spc="-5" dirty="0">
                          <a:latin typeface="LM Sans 8"/>
                          <a:cs typeface="LM Sans 8"/>
                        </a:rPr>
                        <a:t>PTXdist,</a:t>
                      </a:r>
                      <a:r>
                        <a:rPr sz="600" spc="-15" dirty="0">
                          <a:latin typeface="LM Sans 8"/>
                          <a:cs typeface="LM Sans 8"/>
                        </a:rPr>
                        <a:t> </a:t>
                      </a:r>
                      <a:r>
                        <a:rPr sz="600" spc="-5" dirty="0">
                          <a:latin typeface="LM Sans 8"/>
                          <a:cs typeface="LM Sans 8"/>
                        </a:rPr>
                        <a:t>etc.</a:t>
                      </a:r>
                      <a:endParaRPr sz="600">
                        <a:latin typeface="LM Sans 8"/>
                        <a:cs typeface="LM Sans 8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ts val="615"/>
                        </a:lnSpc>
                      </a:pPr>
                      <a:r>
                        <a:rPr sz="600" spc="-5" dirty="0">
                          <a:latin typeface="LM Sans 8"/>
                          <a:cs typeface="LM Sans 8"/>
                        </a:rPr>
                        <a:t>Nearly full</a:t>
                      </a:r>
                      <a:r>
                        <a:rPr sz="600" spc="-10" dirty="0">
                          <a:latin typeface="LM Sans 8"/>
                          <a:cs typeface="LM Sans 8"/>
                        </a:rPr>
                        <a:t> </a:t>
                      </a:r>
                      <a:r>
                        <a:rPr sz="600" spc="-5" dirty="0">
                          <a:latin typeface="LM Sans 8"/>
                          <a:cs typeface="LM Sans 8"/>
                        </a:rPr>
                        <a:t>flexibility</a:t>
                      </a:r>
                      <a:endParaRPr sz="600">
                        <a:latin typeface="LM Sans 8"/>
                        <a:cs typeface="LM Sans 8"/>
                      </a:endParaRPr>
                    </a:p>
                    <a:p>
                      <a:pPr marL="78105" marR="70485">
                        <a:lnSpc>
                          <a:spcPts val="700"/>
                        </a:lnSpc>
                        <a:spcBef>
                          <a:spcPts val="25"/>
                        </a:spcBef>
                      </a:pPr>
                      <a:r>
                        <a:rPr sz="600" spc="-5" dirty="0">
                          <a:latin typeface="LM Sans 8"/>
                          <a:cs typeface="LM Sans 8"/>
                        </a:rPr>
                        <a:t>Built from source: customization and op-  timization </a:t>
                      </a:r>
                      <a:r>
                        <a:rPr sz="600" spc="-10" dirty="0">
                          <a:latin typeface="LM Sans 8"/>
                          <a:cs typeface="LM Sans 8"/>
                        </a:rPr>
                        <a:t>are </a:t>
                      </a:r>
                      <a:r>
                        <a:rPr sz="600" spc="-5" dirty="0">
                          <a:latin typeface="LM Sans 8"/>
                          <a:cs typeface="LM Sans 8"/>
                        </a:rPr>
                        <a:t>easy</a:t>
                      </a:r>
                      <a:endParaRPr sz="600">
                        <a:latin typeface="LM Sans 8"/>
                        <a:cs typeface="LM Sans 8"/>
                      </a:endParaRPr>
                    </a:p>
                    <a:p>
                      <a:pPr marL="78105">
                        <a:lnSpc>
                          <a:spcPts val="665"/>
                        </a:lnSpc>
                      </a:pPr>
                      <a:r>
                        <a:rPr sz="600" spc="-5" dirty="0">
                          <a:latin typeface="LM Sans 8"/>
                          <a:cs typeface="LM Sans 8"/>
                        </a:rPr>
                        <a:t>Fully</a:t>
                      </a:r>
                      <a:r>
                        <a:rPr sz="600" spc="-10" dirty="0">
                          <a:latin typeface="LM Sans 8"/>
                          <a:cs typeface="LM Sans 8"/>
                        </a:rPr>
                        <a:t> </a:t>
                      </a:r>
                      <a:r>
                        <a:rPr sz="600" spc="-5" dirty="0">
                          <a:latin typeface="LM Sans 8"/>
                          <a:cs typeface="LM Sans 8"/>
                        </a:rPr>
                        <a:t>reproducible</a:t>
                      </a:r>
                      <a:endParaRPr sz="600">
                        <a:latin typeface="LM Sans 8"/>
                        <a:cs typeface="LM Sans 8"/>
                      </a:endParaRPr>
                    </a:p>
                    <a:p>
                      <a:pPr marL="78105">
                        <a:lnSpc>
                          <a:spcPts val="695"/>
                        </a:lnSpc>
                      </a:pPr>
                      <a:r>
                        <a:rPr sz="600" spc="-5" dirty="0">
                          <a:latin typeface="LM Sans 8"/>
                          <a:cs typeface="LM Sans 8"/>
                        </a:rPr>
                        <a:t>Uses</a:t>
                      </a:r>
                      <a:r>
                        <a:rPr sz="600" spc="-10" dirty="0">
                          <a:latin typeface="LM Sans 8"/>
                          <a:cs typeface="LM Sans 8"/>
                        </a:rPr>
                        <a:t> </a:t>
                      </a:r>
                      <a:r>
                        <a:rPr sz="600" spc="-5" dirty="0">
                          <a:latin typeface="LM Sans 8"/>
                          <a:cs typeface="LM Sans 8"/>
                        </a:rPr>
                        <a:t>cross-compilation</a:t>
                      </a:r>
                      <a:endParaRPr sz="600">
                        <a:latin typeface="LM Sans 8"/>
                        <a:cs typeface="LM Sans 8"/>
                      </a:endParaRPr>
                    </a:p>
                    <a:p>
                      <a:pPr marL="78105" marR="70485">
                        <a:lnSpc>
                          <a:spcPts val="700"/>
                        </a:lnSpc>
                        <a:spcBef>
                          <a:spcPts val="30"/>
                        </a:spcBef>
                      </a:pPr>
                      <a:r>
                        <a:rPr sz="600" spc="-5" dirty="0">
                          <a:latin typeface="LM Sans 8"/>
                          <a:cs typeface="LM Sans 8"/>
                        </a:rPr>
                        <a:t>Have</a:t>
                      </a:r>
                      <a:r>
                        <a:rPr sz="600" spc="-70" dirty="0">
                          <a:latin typeface="LM Sans 8"/>
                          <a:cs typeface="LM Sans 8"/>
                        </a:rPr>
                        <a:t> </a:t>
                      </a:r>
                      <a:r>
                        <a:rPr sz="600" dirty="0">
                          <a:latin typeface="LM Sans 8"/>
                          <a:cs typeface="LM Sans 8"/>
                        </a:rPr>
                        <a:t>embedded</a:t>
                      </a:r>
                      <a:r>
                        <a:rPr sz="600" spc="-70" dirty="0">
                          <a:latin typeface="LM Sans 8"/>
                          <a:cs typeface="LM Sans 8"/>
                        </a:rPr>
                        <a:t> </a:t>
                      </a:r>
                      <a:r>
                        <a:rPr sz="600" dirty="0">
                          <a:latin typeface="LM Sans 8"/>
                          <a:cs typeface="LM Sans 8"/>
                        </a:rPr>
                        <a:t>specific</a:t>
                      </a:r>
                      <a:r>
                        <a:rPr sz="600" spc="-70" dirty="0">
                          <a:latin typeface="LM Sans 8"/>
                          <a:cs typeface="LM Sans 8"/>
                        </a:rPr>
                        <a:t> </a:t>
                      </a:r>
                      <a:r>
                        <a:rPr sz="600" spc="-5" dirty="0">
                          <a:latin typeface="LM Sans 8"/>
                          <a:cs typeface="LM Sans 8"/>
                        </a:rPr>
                        <a:t>packages</a:t>
                      </a:r>
                      <a:r>
                        <a:rPr sz="600" spc="-65" dirty="0">
                          <a:latin typeface="LM Sans 8"/>
                          <a:cs typeface="LM Sans 8"/>
                        </a:rPr>
                        <a:t> </a:t>
                      </a:r>
                      <a:r>
                        <a:rPr sz="600" spc="-5" dirty="0">
                          <a:latin typeface="LM Sans 8"/>
                          <a:cs typeface="LM Sans 8"/>
                        </a:rPr>
                        <a:t>not</a:t>
                      </a:r>
                      <a:r>
                        <a:rPr sz="600" spc="-70" dirty="0">
                          <a:latin typeface="LM Sans 8"/>
                          <a:cs typeface="LM Sans 8"/>
                        </a:rPr>
                        <a:t> </a:t>
                      </a:r>
                      <a:r>
                        <a:rPr sz="600" spc="-5" dirty="0">
                          <a:latin typeface="LM Sans 8"/>
                          <a:cs typeface="LM Sans 8"/>
                        </a:rPr>
                        <a:t>nec-  essarily in desktop</a:t>
                      </a:r>
                      <a:r>
                        <a:rPr sz="600" spc="-10" dirty="0">
                          <a:latin typeface="LM Sans 8"/>
                          <a:cs typeface="LM Sans 8"/>
                        </a:rPr>
                        <a:t> </a:t>
                      </a:r>
                      <a:r>
                        <a:rPr sz="600" spc="-5" dirty="0">
                          <a:latin typeface="LM Sans 8"/>
                          <a:cs typeface="LM Sans 8"/>
                        </a:rPr>
                        <a:t>distros</a:t>
                      </a:r>
                      <a:endParaRPr sz="600">
                        <a:latin typeface="LM Sans 8"/>
                        <a:cs typeface="LM Sans 8"/>
                      </a:endParaRPr>
                    </a:p>
                    <a:p>
                      <a:pPr marL="78105">
                        <a:lnSpc>
                          <a:spcPts val="675"/>
                        </a:lnSpc>
                      </a:pPr>
                      <a:r>
                        <a:rPr sz="600" spc="-10" dirty="0">
                          <a:latin typeface="LM Sans 8"/>
                          <a:cs typeface="LM Sans 8"/>
                        </a:rPr>
                        <a:t>Make more </a:t>
                      </a:r>
                      <a:r>
                        <a:rPr sz="600" spc="-5" dirty="0">
                          <a:latin typeface="LM Sans 8"/>
                          <a:cs typeface="LM Sans 8"/>
                        </a:rPr>
                        <a:t>features</a:t>
                      </a:r>
                      <a:r>
                        <a:rPr sz="600" dirty="0">
                          <a:latin typeface="LM Sans 8"/>
                          <a:cs typeface="LM Sans 8"/>
                        </a:rPr>
                        <a:t> </a:t>
                      </a:r>
                      <a:r>
                        <a:rPr sz="600" spc="-5" dirty="0">
                          <a:latin typeface="LM Sans 8"/>
                          <a:cs typeface="LM Sans 8"/>
                        </a:rPr>
                        <a:t>optional</a:t>
                      </a:r>
                      <a:endParaRPr sz="600">
                        <a:latin typeface="LM Sans 8"/>
                        <a:cs typeface="LM Sans 8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ts val="615"/>
                        </a:lnSpc>
                      </a:pPr>
                      <a:r>
                        <a:rPr sz="600" spc="-5" dirty="0">
                          <a:latin typeface="LM Sans 8"/>
                          <a:cs typeface="LM Sans 8"/>
                        </a:rPr>
                        <a:t>Not as easy as a binary</a:t>
                      </a:r>
                      <a:r>
                        <a:rPr sz="600" spc="-10" dirty="0">
                          <a:latin typeface="LM Sans 8"/>
                          <a:cs typeface="LM Sans 8"/>
                        </a:rPr>
                        <a:t> </a:t>
                      </a:r>
                      <a:r>
                        <a:rPr sz="600" spc="-5" dirty="0">
                          <a:latin typeface="LM Sans 8"/>
                          <a:cs typeface="LM Sans 8"/>
                        </a:rPr>
                        <a:t>distribution</a:t>
                      </a:r>
                      <a:endParaRPr sz="600" dirty="0">
                        <a:latin typeface="LM Sans 8"/>
                        <a:cs typeface="LM Sans 8"/>
                      </a:endParaRPr>
                    </a:p>
                    <a:p>
                      <a:pPr marL="78105">
                        <a:lnSpc>
                          <a:spcPts val="710"/>
                        </a:lnSpc>
                      </a:pPr>
                      <a:r>
                        <a:rPr sz="600" spc="-5" dirty="0">
                          <a:latin typeface="LM Sans 8"/>
                          <a:cs typeface="LM Sans 8"/>
                        </a:rPr>
                        <a:t>Build</a:t>
                      </a:r>
                      <a:r>
                        <a:rPr sz="600" spc="-10" dirty="0">
                          <a:latin typeface="LM Sans 8"/>
                          <a:cs typeface="LM Sans 8"/>
                        </a:rPr>
                        <a:t> </a:t>
                      </a:r>
                      <a:r>
                        <a:rPr sz="600" spc="-5" dirty="0">
                          <a:latin typeface="LM Sans 8"/>
                          <a:cs typeface="LM Sans 8"/>
                        </a:rPr>
                        <a:t>time</a:t>
                      </a:r>
                      <a:endParaRPr sz="600" dirty="0">
                        <a:latin typeface="LM Sans 8"/>
                        <a:cs typeface="LM Sans 8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9" name="object 29"/>
          <p:cNvSpPr txBox="1">
            <a:spLocks noGrp="1"/>
          </p:cNvSpPr>
          <p:nvPr>
            <p:ph type="ftr" sz="quarter" idx="11"/>
          </p:nvPr>
        </p:nvSpPr>
        <p:spPr>
          <a:xfrm>
            <a:off x="273532" y="3143455"/>
            <a:ext cx="2518410" cy="82074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lang="en-US" spc="-5" dirty="0"/>
              <a:t>Remake by Mao Huynh</a:t>
            </a:r>
            <a:endParaRPr spc="-5" dirty="0">
              <a:latin typeface="Noto Sans Mono CJK JP Bold"/>
              <a:cs typeface="Noto Sans Mono CJK JP Bold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384A4A-B714-9D5D-9F9E-0ADFA5784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60"/>
              </a:spcBef>
            </a:pPr>
            <a:fld id="{81D60167-4931-47E6-BA6A-407CBD079E47}" type="slidenum">
              <a:rPr lang="en-US" spc="-5" smtClean="0"/>
              <a:t>7</a:t>
            </a:fld>
            <a:r>
              <a:rPr lang="en-US" spc="-5"/>
              <a:t>/300</a:t>
            </a:r>
            <a:endParaRPr lang="en-US" spc="-5" dirty="0"/>
          </a:p>
        </p:txBody>
      </p:sp>
    </p:spTree>
  </p:cSld>
  <p:clrMapOvr>
    <a:masterClrMapping/>
  </p:clrMapOvr>
  <p:transition>
    <p:cut/>
  </p:transition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961" y="28051"/>
            <a:ext cx="2207691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0" dirty="0"/>
              <a:t>Organization of </a:t>
            </a:r>
            <a:r>
              <a:rPr sz="1400" spc="15" dirty="0"/>
              <a:t>a</a:t>
            </a:r>
            <a:r>
              <a:rPr sz="1400" spc="-5" dirty="0"/>
              <a:t> </a:t>
            </a:r>
            <a:r>
              <a:rPr sz="1400" spc="15" dirty="0"/>
              <a:t>recipe</a:t>
            </a:r>
            <a:endParaRPr sz="1400" dirty="0"/>
          </a:p>
        </p:txBody>
      </p:sp>
      <p:sp>
        <p:nvSpPr>
          <p:cNvPr id="29" name="object 29"/>
          <p:cNvSpPr txBox="1">
            <a:spLocks noGrp="1"/>
          </p:cNvSpPr>
          <p:nvPr>
            <p:ph type="ftr" sz="quarter" idx="11"/>
          </p:nvPr>
        </p:nvSpPr>
        <p:spPr>
          <a:xfrm>
            <a:off x="273532" y="3143455"/>
            <a:ext cx="2518410" cy="82074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lang="en-US" spc="-5" dirty="0"/>
              <a:t>Remake by Mao Huynh</a:t>
            </a:r>
            <a:endParaRPr spc="-5" dirty="0">
              <a:latin typeface="Noto Sans Mono CJK JP Bold"/>
              <a:cs typeface="Noto Sans Mono CJK JP Bold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45757" y="800974"/>
            <a:ext cx="5089525" cy="1644650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290830" marR="106680" indent="-177165">
              <a:lnSpc>
                <a:spcPts val="1200"/>
              </a:lnSpc>
              <a:spcBef>
                <a:spcPts val="229"/>
              </a:spcBef>
              <a:buClr>
                <a:srgbClr val="F47F19"/>
              </a:buClr>
              <a:buFont typeface="MathJax_AMS"/>
              <a:buChar char="▶"/>
              <a:tabLst>
                <a:tab pos="291465" algn="l"/>
              </a:tabLst>
            </a:pPr>
            <a:r>
              <a:rPr sz="1100" spc="-10" dirty="0">
                <a:latin typeface="LM Sans 10"/>
                <a:cs typeface="LM Sans 10"/>
              </a:rPr>
              <a:t>Many </a:t>
            </a:r>
            <a:r>
              <a:rPr sz="1100" spc="-5" dirty="0">
                <a:latin typeface="LM Sans 10"/>
                <a:cs typeface="LM Sans 10"/>
              </a:rPr>
              <a:t>applications have </a:t>
            </a:r>
            <a:r>
              <a:rPr sz="1100" spc="-15" dirty="0">
                <a:latin typeface="LM Sans 10"/>
                <a:cs typeface="LM Sans 10"/>
              </a:rPr>
              <a:t>more </a:t>
            </a:r>
            <a:r>
              <a:rPr sz="1100" spc="-5" dirty="0">
                <a:latin typeface="LM Sans 10"/>
                <a:cs typeface="LM Sans 10"/>
              </a:rPr>
              <a:t>than one </a:t>
            </a:r>
            <a:r>
              <a:rPr sz="1100" dirty="0">
                <a:latin typeface="LM Sans 10"/>
                <a:cs typeface="LM Sans 10"/>
              </a:rPr>
              <a:t>recipe, </a:t>
            </a:r>
            <a:r>
              <a:rPr sz="1100" spc="-5" dirty="0">
                <a:latin typeface="LM Sans 10"/>
                <a:cs typeface="LM Sans 10"/>
              </a:rPr>
              <a:t>to support </a:t>
            </a:r>
            <a:r>
              <a:rPr sz="1100" spc="-10" dirty="0">
                <a:latin typeface="LM Sans 10"/>
                <a:cs typeface="LM Sans 10"/>
              </a:rPr>
              <a:t>different </a:t>
            </a:r>
            <a:r>
              <a:rPr sz="1100" spc="-5" dirty="0">
                <a:latin typeface="LM Sans 10"/>
                <a:cs typeface="LM Sans 10"/>
              </a:rPr>
              <a:t>versions. In  that case the </a:t>
            </a:r>
            <a:r>
              <a:rPr sz="1100" spc="-10" dirty="0">
                <a:latin typeface="LM Sans 10"/>
                <a:cs typeface="LM Sans 10"/>
              </a:rPr>
              <a:t>common </a:t>
            </a:r>
            <a:r>
              <a:rPr sz="1100" spc="-5" dirty="0">
                <a:latin typeface="LM Sans 10"/>
                <a:cs typeface="LM Sans 10"/>
              </a:rPr>
              <a:t>metadata is included in each version specific </a:t>
            </a:r>
            <a:r>
              <a:rPr sz="1100" dirty="0">
                <a:latin typeface="LM Sans 10"/>
                <a:cs typeface="LM Sans 10"/>
              </a:rPr>
              <a:t>recipe </a:t>
            </a:r>
            <a:r>
              <a:rPr sz="1100" spc="-5" dirty="0">
                <a:latin typeface="LM Sans 10"/>
                <a:cs typeface="LM Sans 10"/>
              </a:rPr>
              <a:t>and is  in a </a:t>
            </a:r>
            <a:r>
              <a:rPr sz="11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.inc</a:t>
            </a:r>
            <a:r>
              <a:rPr sz="1100" spc="-19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 </a:t>
            </a:r>
            <a:r>
              <a:rPr sz="1100" spc="-5" dirty="0">
                <a:latin typeface="LM Sans 10"/>
                <a:cs typeface="LM Sans 10"/>
              </a:rPr>
              <a:t>file:</a:t>
            </a:r>
            <a:endParaRPr sz="1100" dirty="0">
              <a:latin typeface="LM Sans 10"/>
              <a:cs typeface="LM Sans 10"/>
            </a:endParaRPr>
          </a:p>
          <a:p>
            <a:pPr marL="568325" lvl="1" indent="-133350">
              <a:lnSpc>
                <a:spcPts val="1200"/>
              </a:lnSpc>
              <a:spcBef>
                <a:spcPts val="145"/>
              </a:spcBef>
              <a:buClr>
                <a:srgbClr val="F47F19"/>
              </a:buClr>
              <a:buFont typeface="Times New Roman"/>
              <a:buChar char="•"/>
              <a:tabLst>
                <a:tab pos="568960" algn="l"/>
              </a:tabLst>
            </a:pPr>
            <a:r>
              <a:rPr sz="1000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&lt;application&gt;.inc</a:t>
            </a:r>
            <a:r>
              <a:rPr sz="1000" dirty="0">
                <a:latin typeface="LM Sans 10"/>
                <a:cs typeface="LM Sans 10"/>
              </a:rPr>
              <a:t>: </a:t>
            </a:r>
            <a:r>
              <a:rPr sz="1000" spc="-5" dirty="0">
                <a:latin typeface="LM Sans 10"/>
                <a:cs typeface="LM Sans 10"/>
              </a:rPr>
              <a:t>version agnostic</a:t>
            </a:r>
            <a:r>
              <a:rPr sz="1000" spc="100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metadata.</a:t>
            </a:r>
            <a:endParaRPr sz="1000" dirty="0">
              <a:latin typeface="LM Sans 10"/>
              <a:cs typeface="LM Sans 10"/>
            </a:endParaRPr>
          </a:p>
          <a:p>
            <a:pPr marL="568325" marR="90170" lvl="1" indent="-132715">
              <a:lnSpc>
                <a:spcPts val="1200"/>
              </a:lnSpc>
              <a:spcBef>
                <a:spcPts val="40"/>
              </a:spcBef>
              <a:buClr>
                <a:srgbClr val="F47F19"/>
              </a:buClr>
              <a:buFont typeface="Times New Roman"/>
              <a:buChar char="•"/>
              <a:tabLst>
                <a:tab pos="568960" algn="l"/>
              </a:tabLst>
            </a:pPr>
            <a:r>
              <a:rPr sz="1000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&lt;application&gt;_&lt;version&gt;.bb</a:t>
            </a:r>
            <a:r>
              <a:rPr sz="1000" dirty="0">
                <a:latin typeface="LM Sans 10"/>
                <a:cs typeface="LM Sans 10"/>
              </a:rPr>
              <a:t>: </a:t>
            </a:r>
            <a:r>
              <a:rPr sz="10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require </a:t>
            </a:r>
            <a:r>
              <a:rPr sz="1000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&lt;application&gt;.inc </a:t>
            </a:r>
            <a:r>
              <a:rPr sz="1000" spc="-5" dirty="0">
                <a:latin typeface="LM Sans 10"/>
                <a:cs typeface="LM Sans 10"/>
              </a:rPr>
              <a:t>and version </a:t>
            </a:r>
            <a:r>
              <a:rPr sz="1000" dirty="0">
                <a:latin typeface="LM Sans 10"/>
                <a:cs typeface="LM Sans 10"/>
              </a:rPr>
              <a:t>specific  </a:t>
            </a:r>
            <a:r>
              <a:rPr sz="1000" spc="-5" dirty="0">
                <a:latin typeface="LM Sans 10"/>
                <a:cs typeface="LM Sans 10"/>
              </a:rPr>
              <a:t>metadata.</a:t>
            </a:r>
            <a:endParaRPr sz="1000" dirty="0">
              <a:latin typeface="LM Sans 10"/>
              <a:cs typeface="LM Sans 10"/>
            </a:endParaRPr>
          </a:p>
          <a:p>
            <a:pPr marL="290830" indent="-177165">
              <a:lnSpc>
                <a:spcPct val="100000"/>
              </a:lnSpc>
              <a:spcBef>
                <a:spcPts val="150"/>
              </a:spcBef>
              <a:buClr>
                <a:srgbClr val="F47F19"/>
              </a:buClr>
              <a:buFont typeface="MathJax_AMS"/>
              <a:buChar char="▶"/>
              <a:tabLst>
                <a:tab pos="291465" algn="l"/>
              </a:tabLst>
            </a:pPr>
            <a:r>
              <a:rPr sz="1100" spc="-25" dirty="0">
                <a:latin typeface="LM Sans 10"/>
                <a:cs typeface="LM Sans 10"/>
              </a:rPr>
              <a:t>We </a:t>
            </a:r>
            <a:r>
              <a:rPr sz="1100" spc="-5" dirty="0">
                <a:latin typeface="LM Sans 10"/>
                <a:cs typeface="LM Sans 10"/>
              </a:rPr>
              <a:t>can divide a </a:t>
            </a:r>
            <a:r>
              <a:rPr sz="1100" dirty="0">
                <a:latin typeface="LM Sans 10"/>
                <a:cs typeface="LM Sans 10"/>
              </a:rPr>
              <a:t>recipe </a:t>
            </a:r>
            <a:r>
              <a:rPr sz="1100" spc="-5" dirty="0">
                <a:latin typeface="LM Sans 10"/>
                <a:cs typeface="LM Sans 10"/>
              </a:rPr>
              <a:t>into three main</a:t>
            </a:r>
            <a:r>
              <a:rPr sz="1100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parts:</a:t>
            </a:r>
            <a:endParaRPr sz="1100" dirty="0">
              <a:latin typeface="LM Sans 10"/>
              <a:cs typeface="LM Sans 10"/>
            </a:endParaRPr>
          </a:p>
          <a:p>
            <a:pPr marL="568325" lvl="1" indent="-133350">
              <a:lnSpc>
                <a:spcPts val="1200"/>
              </a:lnSpc>
              <a:spcBef>
                <a:spcPts val="175"/>
              </a:spcBef>
              <a:buClr>
                <a:srgbClr val="F47F19"/>
              </a:buClr>
              <a:buFont typeface="Times New Roman"/>
              <a:buChar char="•"/>
              <a:tabLst>
                <a:tab pos="568960" algn="l"/>
              </a:tabLst>
            </a:pPr>
            <a:r>
              <a:rPr sz="1000" spc="-5" dirty="0">
                <a:latin typeface="LM Sans 10"/>
                <a:cs typeface="LM Sans 10"/>
              </a:rPr>
              <a:t>The header:</a:t>
            </a:r>
            <a:r>
              <a:rPr sz="1000" spc="100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what/who</a:t>
            </a:r>
            <a:endParaRPr sz="1000" dirty="0">
              <a:latin typeface="LM Sans 10"/>
              <a:cs typeface="LM Sans 10"/>
            </a:endParaRPr>
          </a:p>
          <a:p>
            <a:pPr marL="568325" lvl="1" indent="-133350">
              <a:lnSpc>
                <a:spcPts val="1195"/>
              </a:lnSpc>
              <a:buClr>
                <a:srgbClr val="F47F19"/>
              </a:buClr>
              <a:buFont typeface="Times New Roman"/>
              <a:buChar char="•"/>
              <a:tabLst>
                <a:tab pos="568960" algn="l"/>
              </a:tabLst>
            </a:pPr>
            <a:r>
              <a:rPr sz="1000" spc="-5" dirty="0">
                <a:latin typeface="LM Sans 10"/>
                <a:cs typeface="LM Sans 10"/>
              </a:rPr>
              <a:t>The sources:</a:t>
            </a:r>
            <a:r>
              <a:rPr sz="1000" spc="100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where</a:t>
            </a:r>
            <a:endParaRPr sz="1000" dirty="0">
              <a:latin typeface="LM Sans 10"/>
              <a:cs typeface="LM Sans 10"/>
            </a:endParaRPr>
          </a:p>
          <a:p>
            <a:pPr marL="568325" lvl="1" indent="-133350">
              <a:lnSpc>
                <a:spcPts val="1200"/>
              </a:lnSpc>
              <a:buClr>
                <a:srgbClr val="F47F19"/>
              </a:buClr>
              <a:buFont typeface="Times New Roman"/>
              <a:buChar char="•"/>
              <a:tabLst>
                <a:tab pos="568960" algn="l"/>
              </a:tabLst>
            </a:pPr>
            <a:r>
              <a:rPr sz="1000" spc="-5" dirty="0">
                <a:latin typeface="LM Sans 10"/>
                <a:cs typeface="LM Sans 10"/>
              </a:rPr>
              <a:t>The tasks:</a:t>
            </a:r>
            <a:r>
              <a:rPr sz="1000" spc="100" dirty="0">
                <a:latin typeface="LM Sans 10"/>
                <a:cs typeface="LM Sans 10"/>
              </a:rPr>
              <a:t> </a:t>
            </a:r>
            <a:r>
              <a:rPr sz="1000" spc="-15" dirty="0">
                <a:latin typeface="LM Sans 10"/>
                <a:cs typeface="LM Sans 10"/>
              </a:rPr>
              <a:t>how</a:t>
            </a:r>
            <a:endParaRPr sz="1000" dirty="0">
              <a:latin typeface="LM Sans 10"/>
              <a:cs typeface="LM Sans 1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9931DBD-772E-37F9-8317-33B2867CD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60"/>
              </a:spcBef>
            </a:pPr>
            <a:fld id="{81D60167-4931-47E6-BA6A-407CBD079E47}" type="slidenum">
              <a:rPr lang="en-US" spc="-5" smtClean="0"/>
              <a:t>70</a:t>
            </a:fld>
            <a:r>
              <a:rPr lang="en-US" spc="-5"/>
              <a:t>/300</a:t>
            </a:r>
            <a:endParaRPr lang="en-US" spc="-5" dirty="0"/>
          </a:p>
        </p:txBody>
      </p:sp>
    </p:spTree>
  </p:cSld>
  <p:clrMapOvr>
    <a:masterClrMapping/>
  </p:clrMapOvr>
  <p:transition>
    <p:cut/>
  </p:transition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962" y="28051"/>
            <a:ext cx="128948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5" dirty="0"/>
              <a:t>The</a:t>
            </a:r>
            <a:r>
              <a:rPr sz="1400" spc="-45" dirty="0"/>
              <a:t> </a:t>
            </a:r>
            <a:r>
              <a:rPr sz="1400" spc="10" dirty="0"/>
              <a:t>header</a:t>
            </a:r>
            <a:endParaRPr sz="1400" dirty="0"/>
          </a:p>
        </p:txBody>
      </p:sp>
      <p:sp>
        <p:nvSpPr>
          <p:cNvPr id="29" name="object 29"/>
          <p:cNvSpPr txBox="1">
            <a:spLocks noGrp="1"/>
          </p:cNvSpPr>
          <p:nvPr>
            <p:ph type="ftr" sz="quarter" idx="11"/>
          </p:nvPr>
        </p:nvSpPr>
        <p:spPr>
          <a:xfrm>
            <a:off x="273532" y="3143455"/>
            <a:ext cx="2518410" cy="82074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lang="en-US" spc="-5" dirty="0"/>
              <a:t>Remake by Mao Huynh</a:t>
            </a:r>
            <a:endParaRPr spc="-5" dirty="0">
              <a:latin typeface="Noto Sans Mono CJK JP Bold"/>
              <a:cs typeface="Noto Sans Mono CJK JP Bold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21957" y="999538"/>
            <a:ext cx="3363595" cy="110871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214629" marR="65405" indent="-177165">
              <a:lnSpc>
                <a:spcPct val="110200"/>
              </a:lnSpc>
              <a:spcBef>
                <a:spcPts val="200"/>
              </a:spcBef>
            </a:pPr>
            <a:r>
              <a:rPr sz="1650" spc="-15" baseline="5050" dirty="0">
                <a:solidFill>
                  <a:srgbClr val="F47F19"/>
                </a:solidFill>
                <a:latin typeface="MathJax_AMS"/>
                <a:cs typeface="MathJax_AMS"/>
              </a:rPr>
              <a:t>▶ </a:t>
            </a:r>
            <a:r>
              <a:rPr sz="1100" spc="-5" dirty="0">
                <a:latin typeface="LM Sans 10"/>
                <a:cs typeface="LM Sans 10"/>
              </a:rPr>
              <a:t>Configuration </a:t>
            </a:r>
            <a:r>
              <a:rPr sz="1100" spc="-10" dirty="0">
                <a:latin typeface="LM Sans 10"/>
                <a:cs typeface="LM Sans 10"/>
              </a:rPr>
              <a:t>variables </a:t>
            </a:r>
            <a:r>
              <a:rPr sz="1100" spc="-5" dirty="0">
                <a:latin typeface="LM Sans 10"/>
                <a:cs typeface="LM Sans 10"/>
              </a:rPr>
              <a:t>to </a:t>
            </a:r>
            <a:r>
              <a:rPr sz="1100" dirty="0">
                <a:latin typeface="LM Sans 10"/>
                <a:cs typeface="LM Sans 10"/>
              </a:rPr>
              <a:t>describe </a:t>
            </a:r>
            <a:r>
              <a:rPr sz="1100" spc="-5" dirty="0">
                <a:latin typeface="LM Sans 10"/>
                <a:cs typeface="LM Sans 10"/>
              </a:rPr>
              <a:t>the application: </a:t>
            </a:r>
            <a:r>
              <a:rPr sz="1100" spc="-5" dirty="0">
                <a:solidFill>
                  <a:srgbClr val="3333B2"/>
                </a:solidFill>
                <a:latin typeface="LM Sans 10"/>
                <a:cs typeface="LM Sans 10"/>
              </a:rPr>
              <a:t> </a:t>
            </a:r>
            <a:r>
              <a:rPr sz="1100" spc="-10" dirty="0">
                <a:solidFill>
                  <a:srgbClr val="3333B2"/>
                </a:solidFill>
                <a:latin typeface="LM Sans 10"/>
                <a:cs typeface="LM Sans 10"/>
              </a:rPr>
              <a:t>DESCRIPTION </a:t>
            </a:r>
            <a:r>
              <a:rPr sz="1100" spc="-5" dirty="0">
                <a:latin typeface="LM Sans 10"/>
                <a:cs typeface="LM Sans 10"/>
              </a:rPr>
              <a:t>describes what the </a:t>
            </a:r>
            <a:r>
              <a:rPr sz="1100" spc="-20" dirty="0">
                <a:latin typeface="LM Sans 10"/>
                <a:cs typeface="LM Sans 10"/>
              </a:rPr>
              <a:t>software </a:t>
            </a:r>
            <a:r>
              <a:rPr sz="1100" spc="-5" dirty="0">
                <a:latin typeface="LM Sans 10"/>
                <a:cs typeface="LM Sans 10"/>
              </a:rPr>
              <a:t>is </a:t>
            </a:r>
            <a:r>
              <a:rPr sz="1100" dirty="0">
                <a:latin typeface="LM Sans 10"/>
                <a:cs typeface="LM Sans 10"/>
              </a:rPr>
              <a:t>about </a:t>
            </a:r>
            <a:r>
              <a:rPr sz="1100" dirty="0">
                <a:solidFill>
                  <a:srgbClr val="3333B2"/>
                </a:solidFill>
                <a:latin typeface="LM Sans 10"/>
                <a:cs typeface="LM Sans 10"/>
              </a:rPr>
              <a:t> </a:t>
            </a:r>
            <a:r>
              <a:rPr sz="1100" spc="-25" dirty="0">
                <a:solidFill>
                  <a:srgbClr val="3333B2"/>
                </a:solidFill>
                <a:latin typeface="LM Sans 10"/>
                <a:cs typeface="LM Sans 10"/>
              </a:rPr>
              <a:t>HOMEPAGE </a:t>
            </a:r>
            <a:r>
              <a:rPr sz="1100" spc="-10" dirty="0">
                <a:latin typeface="LM Sans 10"/>
                <a:cs typeface="LM Sans 10"/>
              </a:rPr>
              <a:t>URL </a:t>
            </a:r>
            <a:r>
              <a:rPr sz="1100" spc="-5" dirty="0">
                <a:latin typeface="LM Sans 10"/>
                <a:cs typeface="LM Sans 10"/>
              </a:rPr>
              <a:t>to the </a:t>
            </a:r>
            <a:r>
              <a:rPr sz="1100" spc="-10" dirty="0">
                <a:latin typeface="LM Sans 10"/>
                <a:cs typeface="LM Sans 10"/>
              </a:rPr>
              <a:t>project’s</a:t>
            </a:r>
            <a:r>
              <a:rPr sz="1100" spc="-15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homepage</a:t>
            </a:r>
            <a:endParaRPr sz="1100">
              <a:latin typeface="LM Sans 10"/>
              <a:cs typeface="LM Sans 10"/>
            </a:endParaRPr>
          </a:p>
          <a:p>
            <a:pPr marL="301625">
              <a:lnSpc>
                <a:spcPct val="100000"/>
              </a:lnSpc>
              <a:spcBef>
                <a:spcPts val="35"/>
              </a:spcBef>
            </a:pPr>
            <a:r>
              <a:rPr sz="1100" spc="-10" dirty="0">
                <a:solidFill>
                  <a:srgbClr val="3333B2"/>
                </a:solidFill>
                <a:latin typeface="LM Sans 10"/>
                <a:cs typeface="LM Sans 10"/>
              </a:rPr>
              <a:t>PRIORITY </a:t>
            </a:r>
            <a:r>
              <a:rPr sz="1100" spc="-5" dirty="0">
                <a:latin typeface="LM Sans 10"/>
                <a:cs typeface="LM Sans 10"/>
              </a:rPr>
              <a:t>defaults to</a:t>
            </a:r>
            <a:r>
              <a:rPr sz="1100" spc="-185" dirty="0">
                <a:latin typeface="LM Sans 10"/>
                <a:cs typeface="LM Sans 10"/>
              </a:rPr>
              <a:t> </a:t>
            </a:r>
            <a:r>
              <a:rPr sz="11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optional</a:t>
            </a:r>
            <a:endParaRPr sz="1100">
              <a:latin typeface="Noto Sans Mono CJK JP Bold"/>
              <a:cs typeface="Noto Sans Mono CJK JP Bold"/>
            </a:endParaRPr>
          </a:p>
          <a:p>
            <a:pPr marL="392430" marR="30480" indent="-38735">
              <a:lnSpc>
                <a:spcPct val="102699"/>
              </a:lnSpc>
            </a:pPr>
            <a:r>
              <a:rPr sz="1100" spc="-10" dirty="0">
                <a:solidFill>
                  <a:srgbClr val="3333B2"/>
                </a:solidFill>
                <a:latin typeface="LM Sans 10"/>
                <a:cs typeface="LM Sans 10"/>
              </a:rPr>
              <a:t>SECTION </a:t>
            </a:r>
            <a:r>
              <a:rPr sz="1100" spc="-5" dirty="0">
                <a:latin typeface="LM Sans 10"/>
                <a:cs typeface="LM Sans 10"/>
              </a:rPr>
              <a:t>package </a:t>
            </a:r>
            <a:r>
              <a:rPr sz="1100" spc="-10" dirty="0">
                <a:latin typeface="LM Sans 10"/>
                <a:cs typeface="LM Sans 10"/>
              </a:rPr>
              <a:t>category </a:t>
            </a:r>
            <a:r>
              <a:rPr sz="1100" spc="-5" dirty="0">
                <a:latin typeface="LM Sans 10"/>
                <a:cs typeface="LM Sans 10"/>
              </a:rPr>
              <a:t>(e.g. </a:t>
            </a:r>
            <a:r>
              <a:rPr sz="11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console/utils</a:t>
            </a:r>
            <a:r>
              <a:rPr sz="1100" spc="-5" dirty="0">
                <a:latin typeface="LM Sans 10"/>
                <a:cs typeface="LM Sans 10"/>
              </a:rPr>
              <a:t>)  </a:t>
            </a:r>
            <a:r>
              <a:rPr sz="1100" spc="-10" dirty="0">
                <a:solidFill>
                  <a:srgbClr val="3333B2"/>
                </a:solidFill>
                <a:latin typeface="LM Sans 10"/>
                <a:cs typeface="LM Sans 10"/>
              </a:rPr>
              <a:t>LICENSE </a:t>
            </a:r>
            <a:r>
              <a:rPr sz="1100" spc="-5" dirty="0">
                <a:latin typeface="LM Sans 10"/>
                <a:cs typeface="LM Sans 10"/>
              </a:rPr>
              <a:t>the application’s</a:t>
            </a:r>
            <a:r>
              <a:rPr sz="1100" spc="-18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license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66C5A82-2BBC-AA9B-0BE6-07773430C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60"/>
              </a:spcBef>
            </a:pPr>
            <a:fld id="{81D60167-4931-47E6-BA6A-407CBD079E47}" type="slidenum">
              <a:rPr lang="en-US" spc="-5" smtClean="0"/>
              <a:t>71</a:t>
            </a:fld>
            <a:r>
              <a:rPr lang="en-US" spc="-5"/>
              <a:t>/300</a:t>
            </a:r>
            <a:endParaRPr lang="en-US" spc="-5" dirty="0"/>
          </a:p>
        </p:txBody>
      </p:sp>
    </p:spTree>
  </p:cSld>
  <p:clrMapOvr>
    <a:masterClrMapping/>
  </p:clrMapOvr>
  <p:transition>
    <p:cut/>
  </p:transition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500" y="28051"/>
            <a:ext cx="2667927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5" dirty="0"/>
              <a:t>The </a:t>
            </a:r>
            <a:r>
              <a:rPr sz="1400" spc="10" dirty="0"/>
              <a:t>source </a:t>
            </a:r>
            <a:r>
              <a:rPr sz="1400" spc="15" dirty="0"/>
              <a:t>locations:</a:t>
            </a:r>
            <a:r>
              <a:rPr sz="1400" spc="135" dirty="0"/>
              <a:t> </a:t>
            </a:r>
            <a:r>
              <a:rPr sz="1400" spc="10" dirty="0"/>
              <a:t>overview</a:t>
            </a:r>
            <a:endParaRPr sz="1400" dirty="0"/>
          </a:p>
        </p:txBody>
      </p:sp>
      <p:sp>
        <p:nvSpPr>
          <p:cNvPr id="25" name="object 25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135928" rIns="0" bIns="0" rtlCol="0">
            <a:spAutoFit/>
          </a:bodyPr>
          <a:lstStyle/>
          <a:p>
            <a:pPr marL="214629" marR="485775" indent="-177165">
              <a:lnSpc>
                <a:spcPct val="102600"/>
              </a:lnSpc>
              <a:spcBef>
                <a:spcPts val="55"/>
              </a:spcBef>
              <a:buClr>
                <a:srgbClr val="F47F19"/>
              </a:buClr>
              <a:buFont typeface="MathJax_AMS"/>
              <a:buChar char="▶"/>
              <a:tabLst>
                <a:tab pos="215265" algn="l"/>
              </a:tabLst>
            </a:pPr>
            <a:r>
              <a:rPr sz="1100" spc="-25" dirty="0"/>
              <a:t>We </a:t>
            </a:r>
            <a:r>
              <a:rPr sz="1100" spc="-5" dirty="0"/>
              <a:t>need to retrieve </a:t>
            </a:r>
            <a:r>
              <a:rPr sz="1100" dirty="0"/>
              <a:t>both </a:t>
            </a:r>
            <a:r>
              <a:rPr sz="1100" spc="-5" dirty="0"/>
              <a:t>the </a:t>
            </a:r>
            <a:r>
              <a:rPr sz="1100" spc="-15" dirty="0"/>
              <a:t>raw </a:t>
            </a:r>
            <a:r>
              <a:rPr sz="1100" spc="-5" dirty="0"/>
              <a:t>sources from an </a:t>
            </a:r>
            <a:r>
              <a:rPr sz="1100" spc="-10" dirty="0"/>
              <a:t>official </a:t>
            </a:r>
            <a:r>
              <a:rPr sz="1100" dirty="0"/>
              <a:t>location </a:t>
            </a:r>
            <a:r>
              <a:rPr sz="1100" spc="-5" dirty="0"/>
              <a:t>and the  resources needed to configure, patch </a:t>
            </a:r>
            <a:r>
              <a:rPr sz="1100" spc="-20" dirty="0"/>
              <a:t>or </a:t>
            </a:r>
            <a:r>
              <a:rPr sz="1100" spc="-5" dirty="0"/>
              <a:t>install the application.</a:t>
            </a:r>
            <a:endParaRPr sz="1100"/>
          </a:p>
          <a:p>
            <a:pPr marL="214629" marR="30480" indent="-177165">
              <a:lnSpc>
                <a:spcPct val="102600"/>
              </a:lnSpc>
              <a:spcBef>
                <a:spcPts val="300"/>
              </a:spcBef>
              <a:buClr>
                <a:srgbClr val="F47F19"/>
              </a:buClr>
              <a:buFont typeface="MathJax_AMS"/>
              <a:buChar char="▶"/>
              <a:tabLst>
                <a:tab pos="215265" algn="l"/>
              </a:tabLst>
            </a:pPr>
            <a:r>
              <a:rPr sz="11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SRC_URI </a:t>
            </a:r>
            <a:r>
              <a:rPr sz="1100" spc="-10" dirty="0"/>
              <a:t>defines </a:t>
            </a:r>
            <a:r>
              <a:rPr sz="1100" spc="-5" dirty="0"/>
              <a:t>where and </a:t>
            </a:r>
            <a:r>
              <a:rPr sz="1100" spc="-20" dirty="0"/>
              <a:t>how </a:t>
            </a:r>
            <a:r>
              <a:rPr sz="1100" spc="-5" dirty="0"/>
              <a:t>to retrieve the needed elements. It is a set of</a:t>
            </a:r>
            <a:r>
              <a:rPr sz="1100" spc="-125" dirty="0"/>
              <a:t> </a:t>
            </a:r>
            <a:r>
              <a:rPr sz="1100" spc="-5" dirty="0"/>
              <a:t>URI  schemes pointing to the resource locations </a:t>
            </a:r>
            <a:r>
              <a:rPr sz="1100" dirty="0"/>
              <a:t>(local </a:t>
            </a:r>
            <a:r>
              <a:rPr sz="1100" spc="-20" dirty="0"/>
              <a:t>or</a:t>
            </a:r>
            <a:r>
              <a:rPr sz="1100" spc="-10" dirty="0"/>
              <a:t> </a:t>
            </a:r>
            <a:r>
              <a:rPr sz="1100" spc="-5" dirty="0"/>
              <a:t>remote).</a:t>
            </a:r>
            <a:endParaRPr sz="1100">
              <a:latin typeface="Noto Sans Mono CJK JP Bold"/>
              <a:cs typeface="Noto Sans Mono CJK JP Bold"/>
            </a:endParaRPr>
          </a:p>
          <a:p>
            <a:pPr marL="214629" indent="-177165">
              <a:lnSpc>
                <a:spcPct val="100000"/>
              </a:lnSpc>
              <a:spcBef>
                <a:spcPts val="334"/>
              </a:spcBef>
              <a:buClr>
                <a:srgbClr val="F47F19"/>
              </a:buClr>
              <a:buFont typeface="MathJax_AMS"/>
              <a:buChar char="▶"/>
              <a:tabLst>
                <a:tab pos="215265" algn="l"/>
              </a:tabLst>
            </a:pPr>
            <a:r>
              <a:rPr sz="1100" spc="-5" dirty="0"/>
              <a:t>URI scheme syntax:</a:t>
            </a:r>
            <a:r>
              <a:rPr sz="1100" spc="105" dirty="0"/>
              <a:t> </a:t>
            </a:r>
            <a:r>
              <a:rPr sz="11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scheme://url;param1;param2</a:t>
            </a:r>
            <a:endParaRPr sz="1100">
              <a:latin typeface="Noto Sans Mono CJK JP Bold"/>
              <a:cs typeface="Noto Sans Mono CJK JP Bold"/>
            </a:endParaRPr>
          </a:p>
          <a:p>
            <a:pPr marL="214629" marR="30480" indent="-177165">
              <a:lnSpc>
                <a:spcPct val="102699"/>
              </a:lnSpc>
              <a:spcBef>
                <a:spcPts val="295"/>
              </a:spcBef>
              <a:buClr>
                <a:srgbClr val="F47F19"/>
              </a:buClr>
              <a:buFont typeface="MathJax_AMS"/>
              <a:buChar char="▶"/>
              <a:tabLst>
                <a:tab pos="215265" algn="l"/>
              </a:tabLst>
            </a:pPr>
            <a:r>
              <a:rPr sz="11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scheme</a:t>
            </a:r>
            <a:r>
              <a:rPr sz="1100" spc="-204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 </a:t>
            </a:r>
            <a:r>
              <a:rPr sz="1100" spc="-5" dirty="0"/>
              <a:t>can</a:t>
            </a:r>
            <a:r>
              <a:rPr sz="1100" spc="-20" dirty="0"/>
              <a:t> </a:t>
            </a:r>
            <a:r>
              <a:rPr sz="1100" dirty="0"/>
              <a:t>describe</a:t>
            </a:r>
            <a:r>
              <a:rPr sz="1100" spc="-20" dirty="0"/>
              <a:t> </a:t>
            </a:r>
            <a:r>
              <a:rPr sz="1100" spc="-5" dirty="0"/>
              <a:t>a</a:t>
            </a:r>
            <a:r>
              <a:rPr sz="1100" spc="-20" dirty="0"/>
              <a:t> </a:t>
            </a:r>
            <a:r>
              <a:rPr sz="1100" dirty="0"/>
              <a:t>local</a:t>
            </a:r>
            <a:r>
              <a:rPr sz="1100" spc="-20" dirty="0"/>
              <a:t> </a:t>
            </a:r>
            <a:r>
              <a:rPr sz="1100" spc="-10" dirty="0"/>
              <a:t>file</a:t>
            </a:r>
            <a:r>
              <a:rPr sz="1100" spc="-20" dirty="0"/>
              <a:t> </a:t>
            </a:r>
            <a:r>
              <a:rPr sz="1100" spc="-5" dirty="0"/>
              <a:t>using</a:t>
            </a:r>
            <a:r>
              <a:rPr sz="1100" spc="-20" dirty="0"/>
              <a:t> </a:t>
            </a:r>
            <a:r>
              <a:rPr sz="11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file://</a:t>
            </a:r>
            <a:r>
              <a:rPr sz="1100" spc="-204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 </a:t>
            </a:r>
            <a:r>
              <a:rPr sz="1100" spc="-20" dirty="0"/>
              <a:t>or</a:t>
            </a:r>
            <a:r>
              <a:rPr sz="1100" spc="-25" dirty="0"/>
              <a:t> </a:t>
            </a:r>
            <a:r>
              <a:rPr sz="1100" spc="-5" dirty="0"/>
              <a:t>remote</a:t>
            </a:r>
            <a:r>
              <a:rPr sz="1100" spc="-20" dirty="0"/>
              <a:t> </a:t>
            </a:r>
            <a:r>
              <a:rPr sz="1100" spc="-5" dirty="0"/>
              <a:t>locations</a:t>
            </a:r>
            <a:r>
              <a:rPr sz="1100" spc="-20" dirty="0"/>
              <a:t> </a:t>
            </a:r>
            <a:r>
              <a:rPr sz="1100" spc="-5" dirty="0"/>
              <a:t>with</a:t>
            </a:r>
            <a:r>
              <a:rPr sz="1100" spc="-20" dirty="0"/>
              <a:t> </a:t>
            </a:r>
            <a:r>
              <a:rPr sz="11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https://</a:t>
            </a:r>
            <a:r>
              <a:rPr sz="1100" spc="-5" dirty="0"/>
              <a:t>, </a:t>
            </a:r>
            <a:r>
              <a:rPr sz="1100" spc="-5" dirty="0">
                <a:solidFill>
                  <a:srgbClr val="7F7F7F"/>
                </a:solidFill>
              </a:rPr>
              <a:t> </a:t>
            </a:r>
            <a:r>
              <a:rPr sz="11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git://</a:t>
            </a:r>
            <a:r>
              <a:rPr sz="1100" spc="-5" dirty="0"/>
              <a:t>, </a:t>
            </a:r>
            <a:r>
              <a:rPr sz="11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svn://</a:t>
            </a:r>
            <a:r>
              <a:rPr sz="1100" spc="-5" dirty="0"/>
              <a:t>, </a:t>
            </a:r>
            <a:r>
              <a:rPr sz="11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hg://</a:t>
            </a:r>
            <a:r>
              <a:rPr sz="1100" spc="-5" dirty="0"/>
              <a:t>,</a:t>
            </a:r>
            <a:r>
              <a:rPr sz="1100" spc="-10" dirty="0"/>
              <a:t> </a:t>
            </a:r>
            <a:r>
              <a:rPr sz="11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ftp://</a:t>
            </a:r>
            <a:r>
              <a:rPr sz="1100" spc="-5" dirty="0"/>
              <a:t>…</a:t>
            </a:r>
            <a:endParaRPr sz="1100">
              <a:latin typeface="Noto Sans Mono CJK JP Bold"/>
              <a:cs typeface="Noto Sans Mono CJK JP Bold"/>
            </a:endParaRPr>
          </a:p>
          <a:p>
            <a:pPr marL="214629" indent="-177165">
              <a:lnSpc>
                <a:spcPct val="100000"/>
              </a:lnSpc>
              <a:spcBef>
                <a:spcPts val="335"/>
              </a:spcBef>
              <a:buClr>
                <a:srgbClr val="F47F19"/>
              </a:buClr>
              <a:buFont typeface="MathJax_AMS"/>
              <a:buChar char="▶"/>
              <a:tabLst>
                <a:tab pos="215265" algn="l"/>
              </a:tabLst>
            </a:pPr>
            <a:r>
              <a:rPr sz="1100" spc="-10" dirty="0"/>
              <a:t>By </a:t>
            </a:r>
            <a:r>
              <a:rPr sz="1100" spc="-5" dirty="0"/>
              <a:t>default, sources </a:t>
            </a:r>
            <a:r>
              <a:rPr sz="1100" spc="-15" dirty="0"/>
              <a:t>are </a:t>
            </a:r>
            <a:r>
              <a:rPr sz="1100" spc="-5" dirty="0"/>
              <a:t>fetched in </a:t>
            </a:r>
            <a:r>
              <a:rPr sz="11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$BUILDDIR/downloads</a:t>
            </a:r>
            <a:r>
              <a:rPr sz="1100" spc="-5" dirty="0"/>
              <a:t>. Change it with</a:t>
            </a:r>
            <a:r>
              <a:rPr sz="1100" spc="110" dirty="0"/>
              <a:t> </a:t>
            </a:r>
            <a:r>
              <a:rPr sz="1100" spc="-5" dirty="0"/>
              <a:t>the</a:t>
            </a:r>
            <a:endParaRPr sz="1100">
              <a:latin typeface="Noto Sans Mono CJK JP Bold"/>
              <a:cs typeface="Noto Sans Mono CJK JP Bold"/>
            </a:endParaRPr>
          </a:p>
          <a:p>
            <a:pPr marL="214629">
              <a:lnSpc>
                <a:spcPct val="100000"/>
              </a:lnSpc>
              <a:spcBef>
                <a:spcPts val="35"/>
              </a:spcBef>
            </a:pPr>
            <a:r>
              <a:rPr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DL_DIR </a:t>
            </a:r>
            <a:r>
              <a:rPr spc="-10" dirty="0"/>
              <a:t>variable </a:t>
            </a:r>
            <a:r>
              <a:rPr spc="-5" dirty="0"/>
              <a:t>in</a:t>
            </a:r>
            <a:r>
              <a:rPr spc="-190" dirty="0"/>
              <a:t> </a:t>
            </a:r>
            <a:r>
              <a:rPr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conf/local.conf</a:t>
            </a:r>
          </a:p>
        </p:txBody>
      </p:sp>
      <p:sp>
        <p:nvSpPr>
          <p:cNvPr id="29" name="object 29"/>
          <p:cNvSpPr txBox="1">
            <a:spLocks noGrp="1"/>
          </p:cNvSpPr>
          <p:nvPr>
            <p:ph type="ftr" sz="quarter" idx="11"/>
          </p:nvPr>
        </p:nvSpPr>
        <p:spPr>
          <a:xfrm>
            <a:off x="273532" y="3143455"/>
            <a:ext cx="2518410" cy="82074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lang="en-US" spc="-5" dirty="0"/>
              <a:t>Remake by Mao Huynh</a:t>
            </a:r>
            <a:endParaRPr spc="-5" dirty="0">
              <a:latin typeface="Noto Sans Mono CJK JP Bold"/>
              <a:cs typeface="Noto Sans Mono CJK JP Bold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562311D-B52B-BE8C-2F39-F9B316A03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60"/>
              </a:spcBef>
            </a:pPr>
            <a:fld id="{81D60167-4931-47E6-BA6A-407CBD079E47}" type="slidenum">
              <a:rPr lang="en-US" spc="-5" smtClean="0"/>
              <a:t>72</a:t>
            </a:fld>
            <a:r>
              <a:rPr lang="en-US" spc="-5"/>
              <a:t>/300</a:t>
            </a:r>
            <a:endParaRPr lang="en-US" spc="-5" dirty="0"/>
          </a:p>
        </p:txBody>
      </p:sp>
    </p:spTree>
  </p:cSld>
  <p:clrMapOvr>
    <a:masterClrMapping/>
  </p:clrMapOvr>
  <p:transition>
    <p:cut/>
  </p:transition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28051"/>
            <a:ext cx="3259112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5" dirty="0"/>
              <a:t>The </a:t>
            </a:r>
            <a:r>
              <a:rPr sz="1400" spc="10" dirty="0"/>
              <a:t>source </a:t>
            </a:r>
            <a:r>
              <a:rPr sz="1400" spc="15" dirty="0"/>
              <a:t>locations: remote </a:t>
            </a:r>
            <a:r>
              <a:rPr sz="1400" spc="5" dirty="0"/>
              <a:t>files</a:t>
            </a:r>
            <a:r>
              <a:rPr sz="1400" spc="114" dirty="0"/>
              <a:t> </a:t>
            </a:r>
            <a:r>
              <a:rPr sz="1400" spc="15" dirty="0"/>
              <a:t>1/2</a:t>
            </a:r>
            <a:endParaRPr sz="1400" dirty="0"/>
          </a:p>
        </p:txBody>
      </p:sp>
      <p:sp>
        <p:nvSpPr>
          <p:cNvPr id="29" name="object 29"/>
          <p:cNvSpPr txBox="1">
            <a:spLocks noGrp="1"/>
          </p:cNvSpPr>
          <p:nvPr>
            <p:ph type="ftr" sz="quarter" idx="11"/>
          </p:nvPr>
        </p:nvSpPr>
        <p:spPr>
          <a:xfrm>
            <a:off x="273532" y="3143455"/>
            <a:ext cx="2518410" cy="82074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lang="en-US" spc="-5" dirty="0"/>
              <a:t>Remake by Mao Huynh</a:t>
            </a:r>
            <a:endParaRPr spc="-5" dirty="0">
              <a:latin typeface="Noto Sans Mono CJK JP Bold"/>
              <a:cs typeface="Noto Sans Mono CJK JP Bold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07657" y="713536"/>
            <a:ext cx="5053965" cy="1821814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328930" indent="-177165" algn="just">
              <a:lnSpc>
                <a:spcPct val="100000"/>
              </a:lnSpc>
              <a:spcBef>
                <a:spcPts val="285"/>
              </a:spcBef>
              <a:buClr>
                <a:srgbClr val="F47F19"/>
              </a:buClr>
              <a:buFont typeface="MathJax_AMS"/>
              <a:buChar char="▶"/>
              <a:tabLst>
                <a:tab pos="329565" algn="l"/>
              </a:tabLst>
            </a:pPr>
            <a:r>
              <a:rPr sz="1100" spc="-5" dirty="0">
                <a:latin typeface="LM Sans 10"/>
                <a:cs typeface="LM Sans 10"/>
              </a:rPr>
              <a:t>The </a:t>
            </a:r>
            <a:r>
              <a:rPr sz="11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git</a:t>
            </a:r>
            <a:r>
              <a:rPr sz="1100" spc="-19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 </a:t>
            </a:r>
            <a:r>
              <a:rPr sz="1100" spc="-5" dirty="0">
                <a:latin typeface="LM Sans 10"/>
                <a:cs typeface="LM Sans 10"/>
              </a:rPr>
              <a:t>scheme:</a:t>
            </a:r>
            <a:endParaRPr sz="1100">
              <a:latin typeface="LM Sans 10"/>
              <a:cs typeface="LM Sans 10"/>
            </a:endParaRPr>
          </a:p>
          <a:p>
            <a:pPr marL="606425" lvl="1" indent="-133350">
              <a:lnSpc>
                <a:spcPts val="1200"/>
              </a:lnSpc>
              <a:spcBef>
                <a:spcPts val="175"/>
              </a:spcBef>
              <a:buClr>
                <a:srgbClr val="F47F19"/>
              </a:buClr>
              <a:buFont typeface="Times New Roman"/>
              <a:buChar char="•"/>
              <a:tabLst>
                <a:tab pos="607060" algn="l"/>
              </a:tabLst>
            </a:pPr>
            <a:r>
              <a:rPr sz="1000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git://&lt;url&gt;;protocol=&lt;protocol&gt;;branch=&lt;branch&gt;</a:t>
            </a:r>
            <a:endParaRPr sz="1000">
              <a:latin typeface="Noto Sans Mono CJK JP Bold"/>
              <a:cs typeface="Noto Sans Mono CJK JP Bold"/>
            </a:endParaRPr>
          </a:p>
          <a:p>
            <a:pPr marL="606425" marR="93980" lvl="1" indent="-132715" algn="just">
              <a:lnSpc>
                <a:spcPts val="1200"/>
              </a:lnSpc>
              <a:spcBef>
                <a:spcPts val="40"/>
              </a:spcBef>
              <a:buClr>
                <a:srgbClr val="F47F19"/>
              </a:buClr>
              <a:buFont typeface="Times New Roman"/>
              <a:buChar char="•"/>
              <a:tabLst>
                <a:tab pos="607060" algn="l"/>
              </a:tabLst>
            </a:pPr>
            <a:r>
              <a:rPr sz="1000" spc="-5" dirty="0">
                <a:latin typeface="LM Sans 10"/>
                <a:cs typeface="LM Sans 10"/>
              </a:rPr>
              <a:t>When using git, it is necessary to also define </a:t>
            </a:r>
            <a:r>
              <a:rPr sz="10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SRCREV</a:t>
            </a:r>
            <a:r>
              <a:rPr sz="1000" spc="-5" dirty="0">
                <a:latin typeface="LM Sans 10"/>
                <a:cs typeface="LM Sans 10"/>
              </a:rPr>
              <a:t>. If </a:t>
            </a:r>
            <a:r>
              <a:rPr sz="10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SRCREV </a:t>
            </a:r>
            <a:r>
              <a:rPr sz="1000" spc="-5" dirty="0">
                <a:latin typeface="LM Sans 10"/>
                <a:cs typeface="LM Sans 10"/>
              </a:rPr>
              <a:t>is a hash </a:t>
            </a:r>
            <a:r>
              <a:rPr sz="1000" spc="-20" dirty="0">
                <a:latin typeface="LM Sans 10"/>
                <a:cs typeface="LM Sans 10"/>
              </a:rPr>
              <a:t>or </a:t>
            </a:r>
            <a:r>
              <a:rPr sz="1000" spc="-5" dirty="0">
                <a:latin typeface="LM Sans 10"/>
                <a:cs typeface="LM Sans 10"/>
              </a:rPr>
              <a:t>a tag  not </a:t>
            </a:r>
            <a:r>
              <a:rPr sz="1000" spc="-10" dirty="0">
                <a:latin typeface="LM Sans 10"/>
                <a:cs typeface="LM Sans 10"/>
              </a:rPr>
              <a:t>present </a:t>
            </a:r>
            <a:r>
              <a:rPr sz="1000" spc="-5" dirty="0">
                <a:latin typeface="LM Sans 10"/>
                <a:cs typeface="LM Sans 10"/>
              </a:rPr>
              <a:t>in master, the </a:t>
            </a:r>
            <a:r>
              <a:rPr sz="1000" spc="-10" dirty="0">
                <a:latin typeface="LM Sans 10"/>
                <a:cs typeface="LM Sans 10"/>
              </a:rPr>
              <a:t>branch parameter </a:t>
            </a:r>
            <a:r>
              <a:rPr sz="1000" spc="-5" dirty="0">
                <a:latin typeface="LM Sans 10"/>
                <a:cs typeface="LM Sans 10"/>
              </a:rPr>
              <a:t>is </a:t>
            </a:r>
            <a:r>
              <a:rPr sz="1000" spc="-15" dirty="0">
                <a:latin typeface="LM Sans 10"/>
                <a:cs typeface="LM Sans 10"/>
              </a:rPr>
              <a:t>mandatory. </a:t>
            </a:r>
            <a:r>
              <a:rPr sz="1000" spc="-5" dirty="0">
                <a:latin typeface="LM Sans 10"/>
                <a:cs typeface="LM Sans 10"/>
              </a:rPr>
              <a:t>When the tag is not in  any </a:t>
            </a:r>
            <a:r>
              <a:rPr sz="1000" spc="-10" dirty="0">
                <a:latin typeface="LM Sans 10"/>
                <a:cs typeface="LM Sans 10"/>
              </a:rPr>
              <a:t>branch, </a:t>
            </a:r>
            <a:r>
              <a:rPr sz="1000" spc="-5" dirty="0">
                <a:latin typeface="LM Sans 10"/>
                <a:cs typeface="LM Sans 10"/>
              </a:rPr>
              <a:t>it is </a:t>
            </a:r>
            <a:r>
              <a:rPr sz="1000" dirty="0">
                <a:latin typeface="LM Sans 10"/>
                <a:cs typeface="LM Sans 10"/>
              </a:rPr>
              <a:t>possible </a:t>
            </a:r>
            <a:r>
              <a:rPr sz="1000" spc="-5" dirty="0">
                <a:latin typeface="LM Sans 10"/>
                <a:cs typeface="LM Sans 10"/>
              </a:rPr>
              <a:t>to use </a:t>
            </a:r>
            <a:r>
              <a:rPr sz="10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nobranch=1</a:t>
            </a:r>
            <a:endParaRPr sz="1000">
              <a:latin typeface="Noto Sans Mono CJK JP Bold"/>
              <a:cs typeface="Noto Sans Mono CJK JP Bold"/>
            </a:endParaRPr>
          </a:p>
          <a:p>
            <a:pPr marL="328930" indent="-177165" algn="just">
              <a:lnSpc>
                <a:spcPct val="100000"/>
              </a:lnSpc>
              <a:spcBef>
                <a:spcPts val="145"/>
              </a:spcBef>
              <a:buClr>
                <a:srgbClr val="F47F19"/>
              </a:buClr>
              <a:buFont typeface="MathJax_AMS"/>
              <a:buChar char="▶"/>
              <a:tabLst>
                <a:tab pos="329565" algn="l"/>
              </a:tabLst>
            </a:pPr>
            <a:r>
              <a:rPr sz="1100" spc="-5" dirty="0">
                <a:latin typeface="LM Sans 10"/>
                <a:cs typeface="LM Sans 10"/>
              </a:rPr>
              <a:t>The </a:t>
            </a:r>
            <a:r>
              <a:rPr sz="11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http</a:t>
            </a:r>
            <a:r>
              <a:rPr sz="1100" spc="-5" dirty="0">
                <a:latin typeface="LM Sans 10"/>
                <a:cs typeface="LM Sans 10"/>
              </a:rPr>
              <a:t>, </a:t>
            </a:r>
            <a:r>
              <a:rPr sz="11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https </a:t>
            </a:r>
            <a:r>
              <a:rPr sz="1100" spc="-5" dirty="0">
                <a:latin typeface="LM Sans 10"/>
                <a:cs typeface="LM Sans 10"/>
              </a:rPr>
              <a:t>and </a:t>
            </a:r>
            <a:r>
              <a:rPr sz="11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ftp</a:t>
            </a:r>
            <a:r>
              <a:rPr sz="1100" spc="-38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 </a:t>
            </a:r>
            <a:r>
              <a:rPr sz="1100" spc="-5" dirty="0">
                <a:latin typeface="LM Sans 10"/>
                <a:cs typeface="LM Sans 10"/>
              </a:rPr>
              <a:t>schemes:</a:t>
            </a:r>
            <a:endParaRPr sz="1100">
              <a:latin typeface="LM Sans 10"/>
              <a:cs typeface="LM Sans 10"/>
            </a:endParaRPr>
          </a:p>
          <a:p>
            <a:pPr marL="606425" lvl="1" indent="-133350">
              <a:lnSpc>
                <a:spcPts val="1200"/>
              </a:lnSpc>
              <a:spcBef>
                <a:spcPts val="175"/>
              </a:spcBef>
              <a:buClr>
                <a:srgbClr val="F47F19"/>
              </a:buClr>
              <a:buFont typeface="Times New Roman"/>
              <a:buChar char="•"/>
              <a:tabLst>
                <a:tab pos="607060" algn="l"/>
              </a:tabLst>
            </a:pPr>
            <a:r>
              <a:rPr sz="10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https://example.com/application-1.0.tar.bz2</a:t>
            </a:r>
            <a:endParaRPr sz="1000">
              <a:latin typeface="Noto Sans Mono CJK JP Bold"/>
              <a:cs typeface="Noto Sans Mono CJK JP Bold"/>
            </a:endParaRPr>
          </a:p>
          <a:p>
            <a:pPr marL="606425" lvl="1" indent="-133350">
              <a:lnSpc>
                <a:spcPts val="1195"/>
              </a:lnSpc>
              <a:buClr>
                <a:srgbClr val="F47F19"/>
              </a:buClr>
              <a:buFont typeface="Times New Roman"/>
              <a:buChar char="•"/>
              <a:tabLst>
                <a:tab pos="607060" algn="l"/>
              </a:tabLst>
            </a:pPr>
            <a:r>
              <a:rPr sz="1000" spc="-5" dirty="0">
                <a:latin typeface="LM Sans 10"/>
                <a:cs typeface="LM Sans 10"/>
              </a:rPr>
              <a:t>A few variables </a:t>
            </a:r>
            <a:r>
              <a:rPr sz="1000" spc="-15" dirty="0">
                <a:latin typeface="LM Sans 10"/>
                <a:cs typeface="LM Sans 10"/>
              </a:rPr>
              <a:t>are </a:t>
            </a:r>
            <a:r>
              <a:rPr sz="1000" spc="-5" dirty="0">
                <a:latin typeface="LM Sans 10"/>
                <a:cs typeface="LM Sans 10"/>
              </a:rPr>
              <a:t>available to help </a:t>
            </a:r>
            <a:r>
              <a:rPr sz="1000" dirty="0">
                <a:latin typeface="LM Sans 10"/>
                <a:cs typeface="LM Sans 10"/>
              </a:rPr>
              <a:t>pointing </a:t>
            </a:r>
            <a:r>
              <a:rPr sz="1000" spc="-5" dirty="0">
                <a:latin typeface="LM Sans 10"/>
                <a:cs typeface="LM Sans 10"/>
              </a:rPr>
              <a:t>to remote</a:t>
            </a:r>
            <a:r>
              <a:rPr sz="1000" spc="5" dirty="0">
                <a:latin typeface="LM Sans 10"/>
                <a:cs typeface="LM Sans 10"/>
              </a:rPr>
              <a:t> </a:t>
            </a:r>
            <a:r>
              <a:rPr sz="1000" dirty="0">
                <a:latin typeface="LM Sans 10"/>
                <a:cs typeface="LM Sans 10"/>
              </a:rPr>
              <a:t>locations:</a:t>
            </a:r>
            <a:endParaRPr sz="1000">
              <a:latin typeface="LM Sans 10"/>
              <a:cs typeface="LM Sans 10"/>
            </a:endParaRPr>
          </a:p>
          <a:p>
            <a:pPr marR="245745" algn="ctr">
              <a:lnSpc>
                <a:spcPts val="1195"/>
              </a:lnSpc>
            </a:pPr>
            <a:r>
              <a:rPr sz="10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${SOURCEFORGE_MIRROR}</a:t>
            </a:r>
            <a:r>
              <a:rPr sz="1000" spc="-5" dirty="0">
                <a:latin typeface="LM Sans 10"/>
                <a:cs typeface="LM Sans 10"/>
              </a:rPr>
              <a:t>, </a:t>
            </a:r>
            <a:r>
              <a:rPr sz="10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${GNU_MIRROR}</a:t>
            </a:r>
            <a:r>
              <a:rPr sz="1000" spc="-5" dirty="0">
                <a:latin typeface="LM Sans 10"/>
                <a:cs typeface="LM Sans 10"/>
              </a:rPr>
              <a:t>,</a:t>
            </a:r>
            <a:r>
              <a:rPr sz="1000" spc="70" dirty="0">
                <a:latin typeface="LM Sans 10"/>
                <a:cs typeface="LM Sans 10"/>
              </a:rPr>
              <a:t> </a:t>
            </a:r>
            <a:r>
              <a:rPr sz="10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${KERNELORG_MIRROR}</a:t>
            </a:r>
            <a:r>
              <a:rPr sz="1000" spc="-5" dirty="0">
                <a:latin typeface="LM Sans 10"/>
                <a:cs typeface="LM Sans 10"/>
              </a:rPr>
              <a:t>…</a:t>
            </a:r>
            <a:endParaRPr sz="1000">
              <a:latin typeface="LM Sans 10"/>
              <a:cs typeface="LM Sans 10"/>
            </a:endParaRPr>
          </a:p>
          <a:p>
            <a:pPr marL="606425" lvl="1" indent="-133350">
              <a:lnSpc>
                <a:spcPts val="1195"/>
              </a:lnSpc>
              <a:buClr>
                <a:srgbClr val="F47F19"/>
              </a:buClr>
              <a:buFont typeface="Times New Roman"/>
              <a:buChar char="•"/>
              <a:tabLst>
                <a:tab pos="607060" algn="l"/>
              </a:tabLst>
            </a:pPr>
            <a:r>
              <a:rPr sz="1000" spc="-5" dirty="0">
                <a:latin typeface="LM Sans 10"/>
                <a:cs typeface="LM Sans 10"/>
              </a:rPr>
              <a:t>Example:</a:t>
            </a:r>
            <a:r>
              <a:rPr sz="1000" spc="105" dirty="0">
                <a:latin typeface="LM Sans 10"/>
                <a:cs typeface="LM Sans 10"/>
              </a:rPr>
              <a:t> </a:t>
            </a:r>
            <a:r>
              <a:rPr sz="1000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${SOURCEFORGE_MIRROR}/&lt;project-name&gt;/${BPN}-${PV}.tar.gz</a:t>
            </a:r>
            <a:endParaRPr sz="1000">
              <a:latin typeface="Noto Sans Mono CJK JP Bold"/>
              <a:cs typeface="Noto Sans Mono CJK JP Bold"/>
            </a:endParaRPr>
          </a:p>
          <a:p>
            <a:pPr marL="606425" lvl="1" indent="-133350">
              <a:lnSpc>
                <a:spcPts val="1200"/>
              </a:lnSpc>
              <a:buClr>
                <a:srgbClr val="F47F19"/>
              </a:buClr>
              <a:buFont typeface="Times New Roman"/>
              <a:buChar char="•"/>
              <a:tabLst>
                <a:tab pos="607060" algn="l"/>
              </a:tabLst>
            </a:pPr>
            <a:r>
              <a:rPr sz="1000" spc="-5" dirty="0">
                <a:latin typeface="LM Sans 10"/>
                <a:cs typeface="LM Sans 10"/>
              </a:rPr>
              <a:t>See</a:t>
            </a:r>
            <a:r>
              <a:rPr sz="1000" spc="-10" dirty="0">
                <a:latin typeface="LM Sans 10"/>
                <a:cs typeface="LM Sans 10"/>
              </a:rPr>
              <a:t> </a:t>
            </a:r>
            <a:r>
              <a:rPr sz="10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meta/conf/bitbake.conf</a:t>
            </a:r>
            <a:endParaRPr sz="1000">
              <a:latin typeface="Noto Sans Mono CJK JP Bold"/>
              <a:cs typeface="Noto Sans Mono CJK JP Bold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83ED947-BCC7-BA8C-EBC5-DF8C91B46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60"/>
              </a:spcBef>
            </a:pPr>
            <a:fld id="{81D60167-4931-47E6-BA6A-407CBD079E47}" type="slidenum">
              <a:rPr lang="en-US" spc="-5" smtClean="0"/>
              <a:t>73</a:t>
            </a:fld>
            <a:r>
              <a:rPr lang="en-US" spc="-5"/>
              <a:t>/300</a:t>
            </a:r>
            <a:endParaRPr lang="en-US" spc="-5" dirty="0"/>
          </a:p>
        </p:txBody>
      </p:sp>
    </p:spTree>
  </p:cSld>
  <p:clrMapOvr>
    <a:masterClrMapping/>
  </p:clrMapOvr>
  <p:transition>
    <p:cut/>
  </p:transition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961" y="28051"/>
            <a:ext cx="3221151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5" dirty="0"/>
              <a:t>The </a:t>
            </a:r>
            <a:r>
              <a:rPr sz="1400" spc="10" dirty="0"/>
              <a:t>source </a:t>
            </a:r>
            <a:r>
              <a:rPr sz="1400" spc="15" dirty="0"/>
              <a:t>locations: remote </a:t>
            </a:r>
            <a:r>
              <a:rPr sz="1400" spc="5" dirty="0"/>
              <a:t>files</a:t>
            </a:r>
            <a:r>
              <a:rPr sz="1400" spc="114" dirty="0"/>
              <a:t> </a:t>
            </a:r>
            <a:r>
              <a:rPr sz="1400" spc="15" dirty="0"/>
              <a:t>2/2</a:t>
            </a:r>
            <a:endParaRPr sz="1400"/>
          </a:p>
        </p:txBody>
      </p:sp>
      <p:sp>
        <p:nvSpPr>
          <p:cNvPr id="31" name="object 31"/>
          <p:cNvSpPr txBox="1">
            <a:spLocks noGrp="1"/>
          </p:cNvSpPr>
          <p:nvPr>
            <p:ph type="ftr" sz="quarter" idx="11"/>
          </p:nvPr>
        </p:nvSpPr>
        <p:spPr>
          <a:xfrm>
            <a:off x="273532" y="3143455"/>
            <a:ext cx="2518410" cy="82074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lang="en-US" spc="-5" dirty="0"/>
              <a:t>Remake by Mao Huynh</a:t>
            </a:r>
            <a:endParaRPr spc="-5" dirty="0">
              <a:latin typeface="Noto Sans Mono CJK JP Bold"/>
              <a:cs typeface="Noto Sans Mono CJK JP Bold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309181" y="1082243"/>
            <a:ext cx="5142230" cy="391795"/>
          </a:xfrm>
          <a:custGeom>
            <a:avLst/>
            <a:gdLst/>
            <a:ahLst/>
            <a:cxnLst/>
            <a:rect l="l" t="t" r="r" b="b"/>
            <a:pathLst>
              <a:path w="5142230" h="391794">
                <a:moveTo>
                  <a:pt x="5141671" y="44424"/>
                </a:moveTo>
                <a:lnTo>
                  <a:pt x="5140376" y="44424"/>
                </a:lnTo>
                <a:lnTo>
                  <a:pt x="5137670" y="31076"/>
                </a:lnTo>
                <a:lnTo>
                  <a:pt x="5126748" y="14922"/>
                </a:lnTo>
                <a:lnTo>
                  <a:pt x="5110607" y="4013"/>
                </a:lnTo>
                <a:lnTo>
                  <a:pt x="5090871" y="0"/>
                </a:lnTo>
                <a:lnTo>
                  <a:pt x="50800" y="0"/>
                </a:lnTo>
                <a:lnTo>
                  <a:pt x="31076" y="4013"/>
                </a:lnTo>
                <a:lnTo>
                  <a:pt x="14922" y="14922"/>
                </a:lnTo>
                <a:lnTo>
                  <a:pt x="4013" y="31076"/>
                </a:lnTo>
                <a:lnTo>
                  <a:pt x="1295" y="44424"/>
                </a:lnTo>
                <a:lnTo>
                  <a:pt x="0" y="44424"/>
                </a:lnTo>
                <a:lnTo>
                  <a:pt x="0" y="50800"/>
                </a:lnTo>
                <a:lnTo>
                  <a:pt x="0" y="82384"/>
                </a:lnTo>
                <a:lnTo>
                  <a:pt x="0" y="340588"/>
                </a:lnTo>
                <a:lnTo>
                  <a:pt x="4013" y="360324"/>
                </a:lnTo>
                <a:lnTo>
                  <a:pt x="14922" y="376478"/>
                </a:lnTo>
                <a:lnTo>
                  <a:pt x="31076" y="387388"/>
                </a:lnTo>
                <a:lnTo>
                  <a:pt x="50800" y="391401"/>
                </a:lnTo>
                <a:lnTo>
                  <a:pt x="5090871" y="391401"/>
                </a:lnTo>
                <a:lnTo>
                  <a:pt x="5110607" y="387388"/>
                </a:lnTo>
                <a:lnTo>
                  <a:pt x="5126748" y="376478"/>
                </a:lnTo>
                <a:lnTo>
                  <a:pt x="5137670" y="360324"/>
                </a:lnTo>
                <a:lnTo>
                  <a:pt x="5141671" y="340588"/>
                </a:lnTo>
                <a:lnTo>
                  <a:pt x="5141671" y="82384"/>
                </a:lnTo>
                <a:lnTo>
                  <a:pt x="5141671" y="50800"/>
                </a:lnTo>
                <a:lnTo>
                  <a:pt x="5141671" y="44424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09181" y="1952599"/>
            <a:ext cx="5142230" cy="918210"/>
          </a:xfrm>
          <a:custGeom>
            <a:avLst/>
            <a:gdLst/>
            <a:ahLst/>
            <a:cxnLst/>
            <a:rect l="l" t="t" r="r" b="b"/>
            <a:pathLst>
              <a:path w="5142230" h="918210">
                <a:moveTo>
                  <a:pt x="5141671" y="44424"/>
                </a:moveTo>
                <a:lnTo>
                  <a:pt x="5140376" y="44424"/>
                </a:lnTo>
                <a:lnTo>
                  <a:pt x="5137670" y="31076"/>
                </a:lnTo>
                <a:lnTo>
                  <a:pt x="5126748" y="14922"/>
                </a:lnTo>
                <a:lnTo>
                  <a:pt x="5110607" y="4013"/>
                </a:lnTo>
                <a:lnTo>
                  <a:pt x="5090871" y="0"/>
                </a:lnTo>
                <a:lnTo>
                  <a:pt x="50800" y="0"/>
                </a:lnTo>
                <a:lnTo>
                  <a:pt x="31076" y="4013"/>
                </a:lnTo>
                <a:lnTo>
                  <a:pt x="14922" y="14922"/>
                </a:lnTo>
                <a:lnTo>
                  <a:pt x="4013" y="31076"/>
                </a:lnTo>
                <a:lnTo>
                  <a:pt x="1295" y="44424"/>
                </a:lnTo>
                <a:lnTo>
                  <a:pt x="0" y="44424"/>
                </a:lnTo>
                <a:lnTo>
                  <a:pt x="0" y="50800"/>
                </a:lnTo>
                <a:lnTo>
                  <a:pt x="0" y="82384"/>
                </a:lnTo>
                <a:lnTo>
                  <a:pt x="0" y="867067"/>
                </a:lnTo>
                <a:lnTo>
                  <a:pt x="4013" y="886802"/>
                </a:lnTo>
                <a:lnTo>
                  <a:pt x="14922" y="902957"/>
                </a:lnTo>
                <a:lnTo>
                  <a:pt x="31076" y="913866"/>
                </a:lnTo>
                <a:lnTo>
                  <a:pt x="50800" y="917879"/>
                </a:lnTo>
                <a:lnTo>
                  <a:pt x="5090871" y="917879"/>
                </a:lnTo>
                <a:lnTo>
                  <a:pt x="5110607" y="913866"/>
                </a:lnTo>
                <a:lnTo>
                  <a:pt x="5126748" y="902957"/>
                </a:lnTo>
                <a:lnTo>
                  <a:pt x="5137670" y="886802"/>
                </a:lnTo>
                <a:lnTo>
                  <a:pt x="5141671" y="867067"/>
                </a:lnTo>
                <a:lnTo>
                  <a:pt x="5141671" y="82384"/>
                </a:lnTo>
                <a:lnTo>
                  <a:pt x="5141671" y="50800"/>
                </a:lnTo>
                <a:lnTo>
                  <a:pt x="5141671" y="44424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368300" y="555625"/>
            <a:ext cx="5192395" cy="2272417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40360" marR="81280" indent="-177165">
              <a:lnSpc>
                <a:spcPct val="102699"/>
              </a:lnSpc>
              <a:spcBef>
                <a:spcPts val="55"/>
              </a:spcBef>
              <a:buClr>
                <a:srgbClr val="F47F19"/>
              </a:buClr>
              <a:buFont typeface="MathJax_AMS"/>
              <a:buChar char="▶"/>
              <a:tabLst>
                <a:tab pos="340995" algn="l"/>
              </a:tabLst>
            </a:pPr>
            <a:r>
              <a:rPr sz="1100" spc="-10" dirty="0">
                <a:latin typeface="LM Sans 10"/>
                <a:cs typeface="LM Sans 10"/>
              </a:rPr>
              <a:t>An</a:t>
            </a:r>
            <a:r>
              <a:rPr sz="1100" spc="-50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md5</a:t>
            </a:r>
            <a:r>
              <a:rPr sz="1100" spc="-45" dirty="0">
                <a:latin typeface="LM Sans 10"/>
                <a:cs typeface="LM Sans 10"/>
              </a:rPr>
              <a:t> </a:t>
            </a:r>
            <a:r>
              <a:rPr sz="1100" spc="-20" dirty="0">
                <a:latin typeface="LM Sans 10"/>
                <a:cs typeface="LM Sans 10"/>
              </a:rPr>
              <a:t>or</a:t>
            </a:r>
            <a:r>
              <a:rPr sz="1100" spc="-4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an</a:t>
            </a:r>
            <a:r>
              <a:rPr sz="1100" spc="-4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sha256</a:t>
            </a:r>
            <a:r>
              <a:rPr sz="1100" spc="-45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sum</a:t>
            </a:r>
            <a:r>
              <a:rPr sz="1100" spc="-4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must</a:t>
            </a:r>
            <a:r>
              <a:rPr sz="1100" spc="-45" dirty="0">
                <a:latin typeface="LM Sans 10"/>
                <a:cs typeface="LM Sans 10"/>
              </a:rPr>
              <a:t> </a:t>
            </a:r>
            <a:r>
              <a:rPr sz="1100" spc="10" dirty="0">
                <a:latin typeface="LM Sans 10"/>
                <a:cs typeface="LM Sans 10"/>
              </a:rPr>
              <a:t>be</a:t>
            </a:r>
            <a:r>
              <a:rPr sz="1100" spc="-45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provided</a:t>
            </a:r>
            <a:r>
              <a:rPr sz="1100" spc="-4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when</a:t>
            </a:r>
            <a:r>
              <a:rPr sz="1100" spc="-4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the</a:t>
            </a:r>
            <a:r>
              <a:rPr sz="1100" spc="-5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protocol</a:t>
            </a:r>
            <a:r>
              <a:rPr sz="1100" spc="-4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used</a:t>
            </a:r>
            <a:r>
              <a:rPr sz="1100" spc="-4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to</a:t>
            </a:r>
            <a:r>
              <a:rPr sz="1100" spc="-4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retrieve</a:t>
            </a:r>
            <a:r>
              <a:rPr sz="1100" spc="-4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the  file(s) </a:t>
            </a:r>
            <a:r>
              <a:rPr sz="1100" dirty="0">
                <a:latin typeface="LM Sans 10"/>
                <a:cs typeface="LM Sans 10"/>
              </a:rPr>
              <a:t>does </a:t>
            </a:r>
            <a:r>
              <a:rPr sz="1100" spc="-5" dirty="0">
                <a:latin typeface="LM Sans 10"/>
                <a:cs typeface="LM Sans 10"/>
              </a:rPr>
              <a:t>not </a:t>
            </a:r>
            <a:r>
              <a:rPr sz="1100" spc="-10" dirty="0">
                <a:latin typeface="LM Sans 10"/>
                <a:cs typeface="LM Sans 10"/>
              </a:rPr>
              <a:t>guarantee </a:t>
            </a:r>
            <a:r>
              <a:rPr sz="1100" spc="-5" dirty="0">
                <a:latin typeface="LM Sans 10"/>
                <a:cs typeface="LM Sans 10"/>
              </a:rPr>
              <a:t>their </a:t>
            </a:r>
            <a:r>
              <a:rPr sz="1100" spc="-20" dirty="0">
                <a:latin typeface="LM Sans 10"/>
                <a:cs typeface="LM Sans 10"/>
              </a:rPr>
              <a:t>integrity. </a:t>
            </a:r>
            <a:r>
              <a:rPr sz="1100" spc="-5" dirty="0">
                <a:latin typeface="LM Sans 10"/>
                <a:cs typeface="LM Sans 10"/>
              </a:rPr>
              <a:t>This is the case </a:t>
            </a:r>
            <a:r>
              <a:rPr sz="1100" spc="-15" dirty="0">
                <a:latin typeface="LM Sans 10"/>
                <a:cs typeface="LM Sans 10"/>
              </a:rPr>
              <a:t>for </a:t>
            </a:r>
            <a:r>
              <a:rPr sz="11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https</a:t>
            </a:r>
            <a:r>
              <a:rPr sz="1100" spc="-5" dirty="0">
                <a:latin typeface="LM Sans 10"/>
                <a:cs typeface="LM Sans 10"/>
              </a:rPr>
              <a:t>, </a:t>
            </a:r>
            <a:r>
              <a:rPr sz="11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http </a:t>
            </a:r>
            <a:r>
              <a:rPr sz="1100" spc="-20" dirty="0">
                <a:latin typeface="LM Sans 10"/>
                <a:cs typeface="LM Sans 10"/>
              </a:rPr>
              <a:t>or</a:t>
            </a:r>
            <a:r>
              <a:rPr sz="1100" spc="-25" dirty="0">
                <a:latin typeface="LM Sans 10"/>
                <a:cs typeface="LM Sans 10"/>
              </a:rPr>
              <a:t> </a:t>
            </a:r>
            <a:r>
              <a:rPr sz="11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ftp</a:t>
            </a:r>
            <a:r>
              <a:rPr sz="1100" spc="-5" dirty="0">
                <a:latin typeface="LM Sans 10"/>
                <a:cs typeface="LM Sans 10"/>
              </a:rPr>
              <a:t>.</a:t>
            </a:r>
            <a:endParaRPr lang="en-US" sz="1100" spc="-5" dirty="0">
              <a:latin typeface="LM Sans 10"/>
              <a:cs typeface="LM Sans 10"/>
            </a:endParaRPr>
          </a:p>
          <a:p>
            <a:pPr marL="340360" marR="81280" indent="-177165">
              <a:lnSpc>
                <a:spcPct val="102699"/>
              </a:lnSpc>
              <a:spcBef>
                <a:spcPts val="55"/>
              </a:spcBef>
              <a:buClr>
                <a:srgbClr val="F47F19"/>
              </a:buClr>
              <a:buFont typeface="MathJax_AMS"/>
              <a:buChar char="▶"/>
              <a:tabLst>
                <a:tab pos="340995" algn="l"/>
              </a:tabLst>
            </a:pPr>
            <a:endParaRPr sz="1050" dirty="0">
              <a:latin typeface="LM Sans 10"/>
              <a:cs typeface="LM Sans 10"/>
            </a:endParaRPr>
          </a:p>
          <a:p>
            <a:pPr marL="63500" marR="1518920">
              <a:lnSpc>
                <a:spcPct val="102600"/>
              </a:lnSpc>
            </a:pPr>
            <a:r>
              <a:rPr sz="1100" spc="-5" dirty="0">
                <a:solidFill>
                  <a:srgbClr val="3F3F3F"/>
                </a:solidFill>
                <a:latin typeface="Noto Sans Mono CJK JP Bold"/>
                <a:cs typeface="Noto Sans Mono CJK JP Bold"/>
              </a:rPr>
              <a:t>SRC_URI[md5sum] =</a:t>
            </a:r>
            <a:r>
              <a:rPr sz="1100" spc="-85" dirty="0">
                <a:solidFill>
                  <a:srgbClr val="3F3F3F"/>
                </a:solidFill>
                <a:latin typeface="Noto Sans Mono CJK JP Bold"/>
                <a:cs typeface="Noto Sans Mono CJK JP Bold"/>
              </a:rPr>
              <a:t> </a:t>
            </a:r>
            <a:r>
              <a:rPr sz="1100" spc="-5" dirty="0">
                <a:solidFill>
                  <a:srgbClr val="CC5454"/>
                </a:solidFill>
                <a:latin typeface="Noto Sans Mono CJK JP Bold"/>
                <a:cs typeface="Noto Sans Mono CJK JP Bold"/>
              </a:rPr>
              <a:t>"97b2c3fb082241ab5c56ab728522622b"  </a:t>
            </a:r>
            <a:r>
              <a:rPr sz="1100" spc="-5" dirty="0">
                <a:solidFill>
                  <a:srgbClr val="3F3F3F"/>
                </a:solidFill>
                <a:latin typeface="Noto Sans Mono CJK JP Bold"/>
                <a:cs typeface="Noto Sans Mono CJK JP Bold"/>
              </a:rPr>
              <a:t>SRC_URI[sha256sum] =</a:t>
            </a:r>
            <a:r>
              <a:rPr sz="1100" spc="-15" dirty="0">
                <a:solidFill>
                  <a:srgbClr val="3F3F3F"/>
                </a:solidFill>
                <a:latin typeface="Noto Sans Mono CJK JP Bold"/>
                <a:cs typeface="Noto Sans Mono CJK JP Bold"/>
              </a:rPr>
              <a:t> </a:t>
            </a:r>
            <a:r>
              <a:rPr sz="1100" spc="-5" dirty="0">
                <a:solidFill>
                  <a:srgbClr val="CC5454"/>
                </a:solidFill>
                <a:latin typeface="Noto Sans Mono CJK JP Bold"/>
                <a:cs typeface="Noto Sans Mono CJK JP Bold"/>
              </a:rPr>
              <a:t>"..."</a:t>
            </a:r>
            <a:endParaRPr sz="1100" dirty="0">
              <a:latin typeface="Noto Sans Mono CJK JP Bold"/>
              <a:cs typeface="Noto Sans Mono CJK JP Bold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600" dirty="0">
              <a:latin typeface="Noto Sans Mono CJK JP Bold"/>
              <a:cs typeface="Noto Sans Mono CJK JP Bold"/>
            </a:endParaRPr>
          </a:p>
          <a:p>
            <a:pPr marL="340360" indent="-177800">
              <a:lnSpc>
                <a:spcPct val="100000"/>
              </a:lnSpc>
              <a:spcBef>
                <a:spcPts val="5"/>
              </a:spcBef>
              <a:buClr>
                <a:srgbClr val="F47F19"/>
              </a:buClr>
              <a:buFont typeface="MathJax_AMS"/>
              <a:buChar char="▶"/>
              <a:tabLst>
                <a:tab pos="340995" algn="l"/>
              </a:tabLst>
            </a:pPr>
            <a:endParaRPr lang="en-US" sz="1100" spc="-5" dirty="0">
              <a:latin typeface="LM Sans 10"/>
              <a:cs typeface="LM Sans 10"/>
            </a:endParaRPr>
          </a:p>
          <a:p>
            <a:pPr marL="340360" indent="-177800">
              <a:lnSpc>
                <a:spcPct val="100000"/>
              </a:lnSpc>
              <a:spcBef>
                <a:spcPts val="5"/>
              </a:spcBef>
              <a:buClr>
                <a:srgbClr val="F47F19"/>
              </a:buClr>
              <a:buFont typeface="MathJax_AMS"/>
              <a:buChar char="▶"/>
              <a:tabLst>
                <a:tab pos="340995" algn="l"/>
              </a:tabLst>
            </a:pPr>
            <a:r>
              <a:rPr sz="1100" spc="-5" dirty="0">
                <a:latin typeface="LM Sans 10"/>
                <a:cs typeface="LM Sans 10"/>
              </a:rPr>
              <a:t>It’s </a:t>
            </a:r>
            <a:r>
              <a:rPr sz="1100" dirty="0">
                <a:latin typeface="LM Sans 10"/>
                <a:cs typeface="LM Sans 10"/>
              </a:rPr>
              <a:t>possible </a:t>
            </a:r>
            <a:r>
              <a:rPr sz="1100" spc="-5" dirty="0">
                <a:latin typeface="LM Sans 10"/>
                <a:cs typeface="LM Sans 10"/>
              </a:rPr>
              <a:t>to use checksums </a:t>
            </a:r>
            <a:r>
              <a:rPr sz="1100" spc="-15" dirty="0">
                <a:latin typeface="LM Sans 10"/>
                <a:cs typeface="LM Sans 10"/>
              </a:rPr>
              <a:t>for more </a:t>
            </a:r>
            <a:r>
              <a:rPr sz="1100" spc="-5" dirty="0">
                <a:latin typeface="LM Sans 10"/>
                <a:cs typeface="LM Sans 10"/>
              </a:rPr>
              <a:t>than one file, using the </a:t>
            </a:r>
            <a:r>
              <a:rPr sz="11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name</a:t>
            </a:r>
            <a:r>
              <a:rPr sz="1100" spc="-19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parameter:</a:t>
            </a:r>
            <a:endParaRPr lang="en-US" sz="1100" spc="-10" dirty="0">
              <a:latin typeface="LM Sans 10"/>
              <a:cs typeface="LM Sans 10"/>
            </a:endParaRPr>
          </a:p>
          <a:p>
            <a:pPr marL="162560">
              <a:lnSpc>
                <a:spcPct val="100000"/>
              </a:lnSpc>
              <a:spcBef>
                <a:spcPts val="5"/>
              </a:spcBef>
              <a:buClr>
                <a:srgbClr val="F47F19"/>
              </a:buClr>
              <a:tabLst>
                <a:tab pos="340995" algn="l"/>
              </a:tabLst>
            </a:pPr>
            <a:endParaRPr sz="1050" dirty="0">
              <a:latin typeface="LM Sans 10"/>
              <a:cs typeface="LM Sans 10"/>
            </a:endParaRPr>
          </a:p>
          <a:p>
            <a:pPr marL="825500" marR="1241425" indent="-762635">
              <a:lnSpc>
                <a:spcPct val="102600"/>
              </a:lnSpc>
              <a:spcBef>
                <a:spcPts val="5"/>
              </a:spcBef>
            </a:pPr>
            <a:r>
              <a:rPr sz="1100" spc="-5" dirty="0">
                <a:solidFill>
                  <a:srgbClr val="00688C"/>
                </a:solidFill>
                <a:latin typeface="Noto Sans Mono CJK JP Bold"/>
                <a:cs typeface="Noto Sans Mono CJK JP Bold"/>
              </a:rPr>
              <a:t>SRC_URI </a:t>
            </a:r>
            <a:r>
              <a:rPr sz="1100" spc="-5" dirty="0">
                <a:solidFill>
                  <a:srgbClr val="3F3F3F"/>
                </a:solidFill>
                <a:latin typeface="Noto Sans Mono CJK JP Bold"/>
                <a:cs typeface="Noto Sans Mono CJK JP Bold"/>
              </a:rPr>
              <a:t>= </a:t>
            </a:r>
            <a:r>
              <a:rPr sz="1100" spc="-5" dirty="0">
                <a:solidFill>
                  <a:srgbClr val="CC5454"/>
                </a:solidFill>
                <a:latin typeface="Noto Sans Mono CJK JP Bold"/>
                <a:cs typeface="Noto Sans Mono CJK JP Bold"/>
                <a:hlinkClick r:id="rId2"/>
              </a:rPr>
              <a:t>"http://example.com/src.tar.bz2;name=tarball</a:t>
            </a:r>
            <a:r>
              <a:rPr sz="1100" spc="-80" dirty="0">
                <a:solidFill>
                  <a:srgbClr val="CC5454"/>
                </a:solidFill>
                <a:latin typeface="Noto Sans Mono CJK JP Bold"/>
                <a:cs typeface="Noto Sans Mono CJK JP Bold"/>
                <a:hlinkClick r:id="rId2"/>
              </a:rPr>
              <a:t> </a:t>
            </a:r>
            <a:r>
              <a:rPr sz="1100" spc="-5" dirty="0">
                <a:solidFill>
                  <a:srgbClr val="CC5454"/>
                </a:solidFill>
                <a:latin typeface="Noto Sans Mono CJK JP Bold"/>
                <a:cs typeface="Noto Sans Mono CJK JP Bold"/>
              </a:rPr>
              <a:t>\  </a:t>
            </a:r>
            <a:r>
              <a:rPr sz="1100" spc="-5" dirty="0">
                <a:solidFill>
                  <a:srgbClr val="CC5454"/>
                </a:solidFill>
                <a:latin typeface="Noto Sans Mono CJK JP Bold"/>
                <a:cs typeface="Noto Sans Mono CJK JP Bold"/>
                <a:hlinkClick r:id="rId3"/>
              </a:rPr>
              <a:t>http://example.com/fixes.patch;name=patch"</a:t>
            </a:r>
            <a:endParaRPr sz="1100" dirty="0">
              <a:latin typeface="Noto Sans Mono CJK JP Bold"/>
              <a:cs typeface="Noto Sans Mono CJK JP Bold"/>
            </a:endParaRPr>
          </a:p>
          <a:p>
            <a:pPr>
              <a:lnSpc>
                <a:spcPct val="100000"/>
              </a:lnSpc>
              <a:spcBef>
                <a:spcPts val="80"/>
              </a:spcBef>
            </a:pPr>
            <a:endParaRPr sz="600" dirty="0">
              <a:latin typeface="Noto Sans Mono CJK JP Bold"/>
              <a:cs typeface="Noto Sans Mono CJK JP Bold"/>
            </a:endParaRPr>
          </a:p>
          <a:p>
            <a:pPr marL="63500" marR="1588135">
              <a:lnSpc>
                <a:spcPct val="102600"/>
              </a:lnSpc>
              <a:tabLst>
                <a:tab pos="1725930" algn="l"/>
              </a:tabLst>
            </a:pPr>
            <a:r>
              <a:rPr sz="1100" spc="-5" dirty="0">
                <a:solidFill>
                  <a:srgbClr val="3F3F3F"/>
                </a:solidFill>
                <a:latin typeface="Noto Sans Mono CJK JP Bold"/>
                <a:cs typeface="Noto Sans Mono CJK JP Bold"/>
              </a:rPr>
              <a:t>SRC_URI[tarball.md5sum] =</a:t>
            </a:r>
            <a:r>
              <a:rPr sz="1100" spc="-85" dirty="0">
                <a:solidFill>
                  <a:srgbClr val="3F3F3F"/>
                </a:solidFill>
                <a:latin typeface="Noto Sans Mono CJK JP Bold"/>
                <a:cs typeface="Noto Sans Mono CJK JP Bold"/>
              </a:rPr>
              <a:t> </a:t>
            </a:r>
            <a:r>
              <a:rPr sz="1100" spc="-5" dirty="0">
                <a:solidFill>
                  <a:srgbClr val="CC5454"/>
                </a:solidFill>
                <a:latin typeface="Noto Sans Mono CJK JP Bold"/>
                <a:cs typeface="Noto Sans Mono CJK JP Bold"/>
              </a:rPr>
              <a:t>"97b2c3fb082241ab5c56..."  </a:t>
            </a:r>
            <a:r>
              <a:rPr sz="1100" spc="-5" dirty="0">
                <a:solidFill>
                  <a:srgbClr val="3F3F3F"/>
                </a:solidFill>
                <a:latin typeface="Noto Sans Mono CJK JP Bold"/>
                <a:cs typeface="Noto Sans Mono CJK JP Bold"/>
              </a:rPr>
              <a:t>SRC_URI[patch.md5sum]	=</a:t>
            </a:r>
            <a:r>
              <a:rPr sz="1100" spc="-95" dirty="0">
                <a:solidFill>
                  <a:srgbClr val="3F3F3F"/>
                </a:solidFill>
                <a:latin typeface="Noto Sans Mono CJK JP Bold"/>
                <a:cs typeface="Noto Sans Mono CJK JP Bold"/>
              </a:rPr>
              <a:t> </a:t>
            </a:r>
            <a:r>
              <a:rPr sz="1100" spc="-5" dirty="0">
                <a:solidFill>
                  <a:srgbClr val="CC5454"/>
                </a:solidFill>
                <a:latin typeface="Noto Sans Mono CJK JP Bold"/>
                <a:cs typeface="Noto Sans Mono CJK JP Bold"/>
              </a:rPr>
              <a:t>"b184acf9eb39df794ffd..."</a:t>
            </a:r>
            <a:endParaRPr sz="1100" dirty="0">
              <a:latin typeface="Noto Sans Mono CJK JP Bold"/>
              <a:cs typeface="Noto Sans Mono CJK JP Bold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0" y="3129219"/>
            <a:ext cx="5760085" cy="86360"/>
            <a:chOff x="0" y="3129219"/>
            <a:chExt cx="5760085" cy="86360"/>
          </a:xfrm>
        </p:grpSpPr>
        <p:sp>
          <p:nvSpPr>
            <p:cNvPr id="29" name="object 29"/>
            <p:cNvSpPr/>
            <p:nvPr/>
          </p:nvSpPr>
          <p:spPr>
            <a:xfrm>
              <a:off x="0" y="3129851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7961" y="3147135"/>
              <a:ext cx="230344" cy="6787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B554E6E-B1F0-DCC9-EC95-AA61612B6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60"/>
              </a:spcBef>
            </a:pPr>
            <a:fld id="{81D60167-4931-47E6-BA6A-407CBD079E47}" type="slidenum">
              <a:rPr lang="en-US" spc="-5" smtClean="0"/>
              <a:t>74</a:t>
            </a:fld>
            <a:r>
              <a:rPr lang="en-US" spc="-5"/>
              <a:t>/300</a:t>
            </a:r>
            <a:endParaRPr lang="en-US" spc="-5" dirty="0"/>
          </a:p>
        </p:txBody>
      </p:sp>
    </p:spTree>
  </p:cSld>
  <p:clrMapOvr>
    <a:masterClrMapping/>
  </p:clrMapOvr>
  <p:transition>
    <p:cut/>
  </p:transition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629" y="19590"/>
            <a:ext cx="228663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5" dirty="0"/>
              <a:t>The </a:t>
            </a:r>
            <a:r>
              <a:rPr sz="1400" spc="10" dirty="0"/>
              <a:t>source </a:t>
            </a:r>
            <a:r>
              <a:rPr sz="1400" spc="15" dirty="0"/>
              <a:t>locations: local</a:t>
            </a:r>
            <a:r>
              <a:rPr sz="1400" spc="135" dirty="0"/>
              <a:t> </a:t>
            </a:r>
            <a:r>
              <a:rPr sz="1400" spc="5" dirty="0"/>
              <a:t>files</a:t>
            </a:r>
            <a:endParaRPr sz="1400" dirty="0"/>
          </a:p>
        </p:txBody>
      </p:sp>
      <p:sp>
        <p:nvSpPr>
          <p:cNvPr id="30" name="object 30"/>
          <p:cNvSpPr txBox="1">
            <a:spLocks noGrp="1"/>
          </p:cNvSpPr>
          <p:nvPr>
            <p:ph type="ftr" sz="quarter" idx="11"/>
          </p:nvPr>
        </p:nvSpPr>
        <p:spPr>
          <a:xfrm>
            <a:off x="273532" y="3143455"/>
            <a:ext cx="2518410" cy="82074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lang="en-US" spc="-5" dirty="0"/>
              <a:t>Remake by Mao Huynh</a:t>
            </a:r>
            <a:endParaRPr spc="-5" dirty="0">
              <a:latin typeface="Noto Sans Mono CJK JP Bold"/>
              <a:cs typeface="Noto Sans Mono CJK JP Bold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309181" y="1097076"/>
            <a:ext cx="5142230" cy="918210"/>
          </a:xfrm>
          <a:custGeom>
            <a:avLst/>
            <a:gdLst/>
            <a:ahLst/>
            <a:cxnLst/>
            <a:rect l="l" t="t" r="r" b="b"/>
            <a:pathLst>
              <a:path w="5142230" h="918210">
                <a:moveTo>
                  <a:pt x="5141671" y="44424"/>
                </a:moveTo>
                <a:lnTo>
                  <a:pt x="5140376" y="44424"/>
                </a:lnTo>
                <a:lnTo>
                  <a:pt x="5137670" y="31076"/>
                </a:lnTo>
                <a:lnTo>
                  <a:pt x="5126748" y="14922"/>
                </a:lnTo>
                <a:lnTo>
                  <a:pt x="5110607" y="4013"/>
                </a:lnTo>
                <a:lnTo>
                  <a:pt x="5090871" y="0"/>
                </a:lnTo>
                <a:lnTo>
                  <a:pt x="50800" y="0"/>
                </a:lnTo>
                <a:lnTo>
                  <a:pt x="31076" y="4013"/>
                </a:lnTo>
                <a:lnTo>
                  <a:pt x="14922" y="14922"/>
                </a:lnTo>
                <a:lnTo>
                  <a:pt x="4013" y="31076"/>
                </a:lnTo>
                <a:lnTo>
                  <a:pt x="1295" y="44424"/>
                </a:lnTo>
                <a:lnTo>
                  <a:pt x="0" y="44424"/>
                </a:lnTo>
                <a:lnTo>
                  <a:pt x="0" y="50800"/>
                </a:lnTo>
                <a:lnTo>
                  <a:pt x="0" y="82384"/>
                </a:lnTo>
                <a:lnTo>
                  <a:pt x="0" y="866927"/>
                </a:lnTo>
                <a:lnTo>
                  <a:pt x="4013" y="886663"/>
                </a:lnTo>
                <a:lnTo>
                  <a:pt x="14922" y="902817"/>
                </a:lnTo>
                <a:lnTo>
                  <a:pt x="31076" y="913726"/>
                </a:lnTo>
                <a:lnTo>
                  <a:pt x="50800" y="917740"/>
                </a:lnTo>
                <a:lnTo>
                  <a:pt x="5090871" y="917740"/>
                </a:lnTo>
                <a:lnTo>
                  <a:pt x="5110607" y="913726"/>
                </a:lnTo>
                <a:lnTo>
                  <a:pt x="5126748" y="902817"/>
                </a:lnTo>
                <a:lnTo>
                  <a:pt x="5137670" y="886663"/>
                </a:lnTo>
                <a:lnTo>
                  <a:pt x="5141671" y="866927"/>
                </a:lnTo>
                <a:lnTo>
                  <a:pt x="5141671" y="82384"/>
                </a:lnTo>
                <a:lnTo>
                  <a:pt x="5141671" y="50800"/>
                </a:lnTo>
                <a:lnTo>
                  <a:pt x="5141671" y="44424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296494" y="406081"/>
            <a:ext cx="5026660" cy="262953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40360" indent="-177800">
              <a:lnSpc>
                <a:spcPct val="100000"/>
              </a:lnSpc>
              <a:spcBef>
                <a:spcPts val="90"/>
              </a:spcBef>
              <a:buClr>
                <a:srgbClr val="F47F19"/>
              </a:buClr>
              <a:buFont typeface="MathJax_AMS"/>
              <a:buChar char="▶"/>
              <a:tabLst>
                <a:tab pos="340995" algn="l"/>
              </a:tabLst>
            </a:pPr>
            <a:r>
              <a:rPr sz="1100" spc="-5" dirty="0">
                <a:latin typeface="LM Sans 10"/>
                <a:cs typeface="LM Sans 10"/>
              </a:rPr>
              <a:t>All </a:t>
            </a:r>
            <a:r>
              <a:rPr sz="1100" dirty="0">
                <a:latin typeface="LM Sans 10"/>
                <a:cs typeface="LM Sans 10"/>
              </a:rPr>
              <a:t>local </a:t>
            </a:r>
            <a:r>
              <a:rPr sz="1100" spc="-5" dirty="0">
                <a:latin typeface="LM Sans 10"/>
                <a:cs typeface="LM Sans 10"/>
              </a:rPr>
              <a:t>files found in </a:t>
            </a:r>
            <a:r>
              <a:rPr sz="11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SRC_URI </a:t>
            </a:r>
            <a:r>
              <a:rPr sz="1100" spc="-20" dirty="0">
                <a:latin typeface="LM Sans 10"/>
                <a:cs typeface="LM Sans 10"/>
              </a:rPr>
              <a:t>are </a:t>
            </a:r>
            <a:r>
              <a:rPr sz="1100" spc="-5" dirty="0">
                <a:latin typeface="LM Sans 10"/>
                <a:cs typeface="LM Sans 10"/>
              </a:rPr>
              <a:t>copied into the </a:t>
            </a:r>
            <a:r>
              <a:rPr sz="1100" dirty="0">
                <a:latin typeface="LM Sans 10"/>
                <a:cs typeface="LM Sans 10"/>
              </a:rPr>
              <a:t>recipe’s </a:t>
            </a:r>
            <a:r>
              <a:rPr sz="1100" spc="-15" dirty="0">
                <a:latin typeface="LM Sans 10"/>
                <a:cs typeface="LM Sans 10"/>
              </a:rPr>
              <a:t>working </a:t>
            </a:r>
            <a:r>
              <a:rPr sz="1100" spc="-20" dirty="0">
                <a:latin typeface="LM Sans 10"/>
                <a:cs typeface="LM Sans 10"/>
              </a:rPr>
              <a:t>directory,</a:t>
            </a:r>
            <a:r>
              <a:rPr sz="1100" spc="-17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in</a:t>
            </a:r>
            <a:endParaRPr sz="1100">
              <a:latin typeface="LM Sans 10"/>
              <a:cs typeface="LM Sans 10"/>
            </a:endParaRPr>
          </a:p>
          <a:p>
            <a:pPr marL="340360">
              <a:lnSpc>
                <a:spcPct val="100000"/>
              </a:lnSpc>
              <a:spcBef>
                <a:spcPts val="35"/>
              </a:spcBef>
            </a:pPr>
            <a:r>
              <a:rPr sz="11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$BUILDDIR/tmp/work/</a:t>
            </a:r>
            <a:r>
              <a:rPr sz="1100" spc="-5" dirty="0">
                <a:latin typeface="LM Sans 10"/>
                <a:cs typeface="LM Sans 10"/>
              </a:rPr>
              <a:t>.</a:t>
            </a:r>
            <a:endParaRPr sz="1100">
              <a:latin typeface="LM Sans 10"/>
              <a:cs typeface="LM Sans 10"/>
            </a:endParaRPr>
          </a:p>
          <a:p>
            <a:pPr marL="340360" indent="-177800">
              <a:lnSpc>
                <a:spcPct val="100000"/>
              </a:lnSpc>
              <a:spcBef>
                <a:spcPts val="204"/>
              </a:spcBef>
              <a:buClr>
                <a:srgbClr val="F47F19"/>
              </a:buClr>
              <a:buFont typeface="MathJax_AMS"/>
              <a:buChar char="▶"/>
              <a:tabLst>
                <a:tab pos="340995" algn="l"/>
              </a:tabLst>
            </a:pPr>
            <a:r>
              <a:rPr sz="1100" spc="-5" dirty="0">
                <a:latin typeface="LM Sans 10"/>
                <a:cs typeface="LM Sans 10"/>
              </a:rPr>
              <a:t>The </a:t>
            </a:r>
            <a:r>
              <a:rPr sz="1100" spc="-10" dirty="0">
                <a:latin typeface="LM Sans 10"/>
                <a:cs typeface="LM Sans 10"/>
              </a:rPr>
              <a:t>searched </a:t>
            </a:r>
            <a:r>
              <a:rPr sz="1100" spc="-5" dirty="0">
                <a:latin typeface="LM Sans 10"/>
                <a:cs typeface="LM Sans 10"/>
              </a:rPr>
              <a:t>paths </a:t>
            </a:r>
            <a:r>
              <a:rPr sz="1100" spc="-15" dirty="0">
                <a:latin typeface="LM Sans 10"/>
                <a:cs typeface="LM Sans 10"/>
              </a:rPr>
              <a:t>are </a:t>
            </a:r>
            <a:r>
              <a:rPr sz="1100" spc="-10" dirty="0">
                <a:latin typeface="LM Sans 10"/>
                <a:cs typeface="LM Sans 10"/>
              </a:rPr>
              <a:t>defined </a:t>
            </a:r>
            <a:r>
              <a:rPr sz="1100" spc="-5" dirty="0">
                <a:latin typeface="LM Sans 10"/>
                <a:cs typeface="LM Sans 10"/>
              </a:rPr>
              <a:t>in the </a:t>
            </a:r>
            <a:r>
              <a:rPr sz="11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FILESPATH</a:t>
            </a:r>
            <a:r>
              <a:rPr sz="1100" spc="-17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variable.</a:t>
            </a:r>
            <a:endParaRPr sz="1100">
              <a:latin typeface="LM Sans 10"/>
              <a:cs typeface="LM Sans 10"/>
            </a:endParaRPr>
          </a:p>
          <a:p>
            <a:pPr marL="1171575" marR="106045" indent="-1108710">
              <a:lnSpc>
                <a:spcPct val="102699"/>
              </a:lnSpc>
              <a:spcBef>
                <a:spcPts val="1295"/>
              </a:spcBef>
            </a:pPr>
            <a:r>
              <a:rPr sz="1100" spc="-5" dirty="0">
                <a:solidFill>
                  <a:srgbClr val="00688C"/>
                </a:solidFill>
                <a:latin typeface="Noto Sans Mono CJK JP Bold"/>
                <a:cs typeface="Noto Sans Mono CJK JP Bold"/>
              </a:rPr>
              <a:t>FILESPATH </a:t>
            </a:r>
            <a:r>
              <a:rPr sz="1100" spc="-5" dirty="0">
                <a:solidFill>
                  <a:srgbClr val="3F3F3F"/>
                </a:solidFill>
                <a:latin typeface="Noto Sans Mono CJK JP Bold"/>
                <a:cs typeface="Noto Sans Mono CJK JP Bold"/>
              </a:rPr>
              <a:t>= </a:t>
            </a:r>
            <a:r>
              <a:rPr sz="1100" spc="-5" dirty="0">
                <a:solidFill>
                  <a:srgbClr val="CC5454"/>
                </a:solidFill>
                <a:latin typeface="Noto Sans Mono CJK JP Bold"/>
                <a:cs typeface="Noto Sans Mono CJK JP Bold"/>
              </a:rPr>
              <a:t>"${</a:t>
            </a:r>
            <a:r>
              <a:rPr sz="1100" spc="-5" dirty="0">
                <a:solidFill>
                  <a:srgbClr val="3F3F3F"/>
                </a:solidFill>
                <a:latin typeface="Noto Sans Mono CJK JP Bold"/>
                <a:cs typeface="Noto Sans Mono CJK JP Bold"/>
              </a:rPr>
              <a:t>@base_set_filespath([</a:t>
            </a:r>
            <a:r>
              <a:rPr sz="1100" spc="-5" dirty="0">
                <a:solidFill>
                  <a:srgbClr val="CC5454"/>
                </a:solidFill>
                <a:latin typeface="Noto Sans Mono CJK JP Bold"/>
                <a:cs typeface="Noto Sans Mono CJK JP Bold"/>
              </a:rPr>
              <a:t>"${</a:t>
            </a:r>
            <a:r>
              <a:rPr sz="1100" spc="-5" dirty="0">
                <a:solidFill>
                  <a:srgbClr val="00688C"/>
                </a:solidFill>
                <a:latin typeface="Noto Sans Mono CJK JP Bold"/>
                <a:cs typeface="Noto Sans Mono CJK JP Bold"/>
              </a:rPr>
              <a:t>FILE_DIRNAME</a:t>
            </a:r>
            <a:r>
              <a:rPr sz="1100" spc="-5" dirty="0">
                <a:solidFill>
                  <a:srgbClr val="CC5454"/>
                </a:solidFill>
                <a:latin typeface="Noto Sans Mono CJK JP Bold"/>
                <a:cs typeface="Noto Sans Mono CJK JP Bold"/>
              </a:rPr>
              <a:t>}/${</a:t>
            </a:r>
            <a:r>
              <a:rPr sz="1100" spc="-5" dirty="0">
                <a:solidFill>
                  <a:srgbClr val="00688C"/>
                </a:solidFill>
                <a:latin typeface="Noto Sans Mono CJK JP Bold"/>
                <a:cs typeface="Noto Sans Mono CJK JP Bold"/>
              </a:rPr>
              <a:t>BP</a:t>
            </a:r>
            <a:r>
              <a:rPr sz="1100" spc="-5" dirty="0">
                <a:solidFill>
                  <a:srgbClr val="CC5454"/>
                </a:solidFill>
                <a:latin typeface="Noto Sans Mono CJK JP Bold"/>
                <a:cs typeface="Noto Sans Mono CJK JP Bold"/>
              </a:rPr>
              <a:t>}"</a:t>
            </a:r>
            <a:r>
              <a:rPr sz="1100" spc="-5" dirty="0">
                <a:solidFill>
                  <a:srgbClr val="3F3F3F"/>
                </a:solidFill>
                <a:latin typeface="Noto Sans Mono CJK JP Bold"/>
                <a:cs typeface="Noto Sans Mono CJK JP Bold"/>
              </a:rPr>
              <a:t>,  </a:t>
            </a:r>
            <a:r>
              <a:rPr sz="1100" spc="-10" dirty="0">
                <a:solidFill>
                  <a:srgbClr val="CC5454"/>
                </a:solidFill>
                <a:latin typeface="Noto Sans Mono CJK JP Bold"/>
                <a:cs typeface="Noto Sans Mono CJK JP Bold"/>
              </a:rPr>
              <a:t>"${</a:t>
            </a:r>
            <a:r>
              <a:rPr sz="1100" spc="-10" dirty="0">
                <a:solidFill>
                  <a:srgbClr val="00688C"/>
                </a:solidFill>
                <a:latin typeface="Noto Sans Mono CJK JP Bold"/>
                <a:cs typeface="Noto Sans Mono CJK JP Bold"/>
              </a:rPr>
              <a:t>FILE_DIRNAME</a:t>
            </a:r>
            <a:r>
              <a:rPr sz="1100" spc="-10" dirty="0">
                <a:solidFill>
                  <a:srgbClr val="CC5454"/>
                </a:solidFill>
                <a:latin typeface="Noto Sans Mono CJK JP Bold"/>
                <a:cs typeface="Noto Sans Mono CJK JP Bold"/>
              </a:rPr>
              <a:t>}/${</a:t>
            </a:r>
            <a:r>
              <a:rPr sz="1100" spc="-10" dirty="0">
                <a:solidFill>
                  <a:srgbClr val="00688C"/>
                </a:solidFill>
                <a:latin typeface="Noto Sans Mono CJK JP Bold"/>
                <a:cs typeface="Noto Sans Mono CJK JP Bold"/>
              </a:rPr>
              <a:t>BPN</a:t>
            </a:r>
            <a:r>
              <a:rPr sz="1100" spc="-10" dirty="0">
                <a:solidFill>
                  <a:srgbClr val="CC5454"/>
                </a:solidFill>
                <a:latin typeface="Noto Sans Mono CJK JP Bold"/>
                <a:cs typeface="Noto Sans Mono CJK JP Bold"/>
              </a:rPr>
              <a:t>}"</a:t>
            </a:r>
            <a:r>
              <a:rPr sz="1100" spc="-10" dirty="0">
                <a:solidFill>
                  <a:srgbClr val="3F3F3F"/>
                </a:solidFill>
                <a:latin typeface="Noto Sans Mono CJK JP Bold"/>
                <a:cs typeface="Noto Sans Mono CJK JP Bold"/>
              </a:rPr>
              <a:t>,</a:t>
            </a:r>
            <a:r>
              <a:rPr sz="1100" spc="-10" dirty="0">
                <a:solidFill>
                  <a:srgbClr val="CC5454"/>
                </a:solidFill>
                <a:latin typeface="Noto Sans Mono CJK JP Bold"/>
                <a:cs typeface="Noto Sans Mono CJK JP Bold"/>
              </a:rPr>
              <a:t>"${</a:t>
            </a:r>
            <a:r>
              <a:rPr sz="1100" spc="-10" dirty="0">
                <a:solidFill>
                  <a:srgbClr val="00688C"/>
                </a:solidFill>
                <a:latin typeface="Noto Sans Mono CJK JP Bold"/>
                <a:cs typeface="Noto Sans Mono CJK JP Bold"/>
              </a:rPr>
              <a:t>FILE_DIRNAME</a:t>
            </a:r>
            <a:r>
              <a:rPr sz="1100" spc="-10" dirty="0">
                <a:solidFill>
                  <a:srgbClr val="CC5454"/>
                </a:solidFill>
                <a:latin typeface="Noto Sans Mono CJK JP Bold"/>
                <a:cs typeface="Noto Sans Mono CJK JP Bold"/>
              </a:rPr>
              <a:t>}/files"</a:t>
            </a:r>
            <a:r>
              <a:rPr sz="1100" spc="-10" dirty="0">
                <a:solidFill>
                  <a:srgbClr val="3F3F3F"/>
                </a:solidFill>
                <a:latin typeface="Noto Sans Mono CJK JP Bold"/>
                <a:cs typeface="Noto Sans Mono CJK JP Bold"/>
              </a:rPr>
              <a:t>],</a:t>
            </a:r>
            <a:r>
              <a:rPr sz="1100" spc="125" dirty="0">
                <a:solidFill>
                  <a:srgbClr val="3F3F3F"/>
                </a:solidFill>
                <a:latin typeface="Noto Sans Mono CJK JP Bold"/>
                <a:cs typeface="Noto Sans Mono CJK JP Bold"/>
              </a:rPr>
              <a:t> </a:t>
            </a:r>
            <a:r>
              <a:rPr sz="1100" spc="-5" dirty="0">
                <a:solidFill>
                  <a:srgbClr val="3F3F3F"/>
                </a:solidFill>
                <a:latin typeface="Noto Sans Mono CJK JP Bold"/>
                <a:cs typeface="Noto Sans Mono CJK JP Bold"/>
              </a:rPr>
              <a:t>d)</a:t>
            </a:r>
            <a:r>
              <a:rPr sz="1100" spc="-5" dirty="0">
                <a:solidFill>
                  <a:srgbClr val="CC5454"/>
                </a:solidFill>
                <a:latin typeface="Noto Sans Mono CJK JP Bold"/>
                <a:cs typeface="Noto Sans Mono CJK JP Bold"/>
              </a:rPr>
              <a:t>}</a:t>
            </a:r>
            <a:endParaRPr sz="1100">
              <a:latin typeface="Noto Sans Mono CJK JP Bold"/>
              <a:cs typeface="Noto Sans Mono CJK JP Bold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650">
              <a:latin typeface="Noto Sans Mono CJK JP Bold"/>
              <a:cs typeface="Noto Sans Mono CJK JP Bold"/>
            </a:endParaRPr>
          </a:p>
          <a:p>
            <a:pPr marL="63500">
              <a:lnSpc>
                <a:spcPct val="100000"/>
              </a:lnSpc>
            </a:pPr>
            <a:r>
              <a:rPr sz="1100" spc="-5" dirty="0">
                <a:solidFill>
                  <a:srgbClr val="CC5454"/>
                </a:solidFill>
                <a:latin typeface="Noto Sans Mono CJK JP Bold"/>
                <a:cs typeface="Noto Sans Mono CJK JP Bold"/>
              </a:rPr>
              <a:t>FILESOVERRIDES =</a:t>
            </a:r>
            <a:r>
              <a:rPr sz="1100" spc="-15" dirty="0">
                <a:solidFill>
                  <a:srgbClr val="CC5454"/>
                </a:solidFill>
                <a:latin typeface="Noto Sans Mono CJK JP Bold"/>
                <a:cs typeface="Noto Sans Mono CJK JP Bold"/>
              </a:rPr>
              <a:t> </a:t>
            </a:r>
            <a:r>
              <a:rPr sz="1100" spc="-5" dirty="0">
                <a:solidFill>
                  <a:srgbClr val="CC5454"/>
                </a:solidFill>
                <a:latin typeface="Noto Sans Mono CJK JP Bold"/>
                <a:cs typeface="Noto Sans Mono CJK JP Bold"/>
              </a:rPr>
              <a:t>"${</a:t>
            </a:r>
            <a:r>
              <a:rPr sz="1100" spc="-5" dirty="0">
                <a:solidFill>
                  <a:srgbClr val="00688C"/>
                </a:solidFill>
                <a:latin typeface="Noto Sans Mono CJK JP Bold"/>
                <a:cs typeface="Noto Sans Mono CJK JP Bold"/>
              </a:rPr>
              <a:t>TRANSLATED_TARGET_ARCH</a:t>
            </a:r>
            <a:r>
              <a:rPr sz="1100" spc="-5" dirty="0">
                <a:solidFill>
                  <a:srgbClr val="CC5454"/>
                </a:solidFill>
                <a:latin typeface="Noto Sans Mono CJK JP Bold"/>
                <a:cs typeface="Noto Sans Mono CJK JP Bold"/>
              </a:rPr>
              <a:t>}</a:t>
            </a:r>
            <a:r>
              <a:rPr sz="1100" spc="-5" dirty="0">
                <a:solidFill>
                  <a:srgbClr val="3F3F3F"/>
                </a:solidFill>
                <a:latin typeface="Noto Sans Mono CJK JP Bold"/>
                <a:cs typeface="Noto Sans Mono CJK JP Bold"/>
              </a:rPr>
              <a:t>:</a:t>
            </a:r>
            <a:endParaRPr sz="1100">
              <a:latin typeface="Noto Sans Mono CJK JP Bold"/>
              <a:cs typeface="Noto Sans Mono CJK JP Bold"/>
            </a:endParaRPr>
          </a:p>
          <a:p>
            <a:pPr marL="1310005">
              <a:lnSpc>
                <a:spcPct val="100000"/>
              </a:lnSpc>
              <a:spcBef>
                <a:spcPts val="35"/>
              </a:spcBef>
            </a:pPr>
            <a:r>
              <a:rPr sz="1100" spc="-5" dirty="0">
                <a:solidFill>
                  <a:srgbClr val="CC5454"/>
                </a:solidFill>
                <a:latin typeface="Noto Sans Mono CJK JP Bold"/>
                <a:cs typeface="Noto Sans Mono CJK JP Bold"/>
              </a:rPr>
              <a:t>${</a:t>
            </a:r>
            <a:r>
              <a:rPr sz="1100" spc="-5" dirty="0">
                <a:solidFill>
                  <a:srgbClr val="00688C"/>
                </a:solidFill>
                <a:latin typeface="Noto Sans Mono CJK JP Bold"/>
                <a:cs typeface="Noto Sans Mono CJK JP Bold"/>
              </a:rPr>
              <a:t>MACHINEOVERRIDES</a:t>
            </a:r>
            <a:r>
              <a:rPr sz="1100" spc="-5" dirty="0">
                <a:solidFill>
                  <a:srgbClr val="CC5454"/>
                </a:solidFill>
                <a:latin typeface="Noto Sans Mono CJK JP Bold"/>
                <a:cs typeface="Noto Sans Mono CJK JP Bold"/>
              </a:rPr>
              <a:t>}</a:t>
            </a:r>
            <a:r>
              <a:rPr sz="1100" spc="-5" dirty="0">
                <a:solidFill>
                  <a:srgbClr val="3F3F3F"/>
                </a:solidFill>
                <a:latin typeface="Noto Sans Mono CJK JP Bold"/>
                <a:cs typeface="Noto Sans Mono CJK JP Bold"/>
              </a:rPr>
              <a:t>:</a:t>
            </a:r>
            <a:r>
              <a:rPr sz="1100" spc="-5" dirty="0">
                <a:solidFill>
                  <a:srgbClr val="CC5454"/>
                </a:solidFill>
                <a:latin typeface="Noto Sans Mono CJK JP Bold"/>
                <a:cs typeface="Noto Sans Mono CJK JP Bold"/>
              </a:rPr>
              <a:t>${</a:t>
            </a:r>
            <a:r>
              <a:rPr sz="1100" spc="-5" dirty="0">
                <a:solidFill>
                  <a:srgbClr val="00688C"/>
                </a:solidFill>
                <a:latin typeface="Noto Sans Mono CJK JP Bold"/>
                <a:cs typeface="Noto Sans Mono CJK JP Bold"/>
              </a:rPr>
              <a:t>DISTROOVERRIDES</a:t>
            </a:r>
            <a:r>
              <a:rPr sz="1100" spc="-5" dirty="0">
                <a:solidFill>
                  <a:srgbClr val="CC5454"/>
                </a:solidFill>
                <a:latin typeface="Noto Sans Mono CJK JP Bold"/>
                <a:cs typeface="Noto Sans Mono CJK JP Bold"/>
              </a:rPr>
              <a:t>}"</a:t>
            </a:r>
            <a:endParaRPr sz="1100">
              <a:latin typeface="Noto Sans Mono CJK JP Bold"/>
              <a:cs typeface="Noto Sans Mono CJK JP Bold"/>
            </a:endParaRPr>
          </a:p>
          <a:p>
            <a:pPr>
              <a:lnSpc>
                <a:spcPct val="100000"/>
              </a:lnSpc>
            </a:pPr>
            <a:endParaRPr sz="550">
              <a:latin typeface="Noto Sans Mono CJK JP Bold"/>
              <a:cs typeface="Noto Sans Mono CJK JP Bold"/>
            </a:endParaRPr>
          </a:p>
          <a:p>
            <a:pPr marL="340360" indent="-177800">
              <a:lnSpc>
                <a:spcPct val="100000"/>
              </a:lnSpc>
              <a:buClr>
                <a:srgbClr val="F47F19"/>
              </a:buClr>
              <a:buFont typeface="MathJax_AMS"/>
              <a:buChar char="▶"/>
              <a:tabLst>
                <a:tab pos="340995" algn="l"/>
              </a:tabLst>
            </a:pPr>
            <a:r>
              <a:rPr sz="1100" spc="-5" dirty="0">
                <a:latin typeface="LM Sans 10"/>
                <a:cs typeface="LM Sans 10"/>
              </a:rPr>
              <a:t>The </a:t>
            </a:r>
            <a:r>
              <a:rPr sz="11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base_set_filespath(path) </a:t>
            </a:r>
            <a:r>
              <a:rPr sz="1100" spc="-5" dirty="0">
                <a:latin typeface="LM Sans 10"/>
                <a:cs typeface="LM Sans 10"/>
              </a:rPr>
              <a:t>function uses its </a:t>
            </a:r>
            <a:r>
              <a:rPr sz="11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path</a:t>
            </a:r>
            <a:r>
              <a:rPr sz="1100" spc="-390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parameter,</a:t>
            </a:r>
            <a:endParaRPr sz="1100">
              <a:latin typeface="LM Sans 10"/>
              <a:cs typeface="LM Sans 10"/>
            </a:endParaRPr>
          </a:p>
          <a:p>
            <a:pPr marL="340360">
              <a:lnSpc>
                <a:spcPct val="100000"/>
              </a:lnSpc>
              <a:spcBef>
                <a:spcPts val="35"/>
              </a:spcBef>
            </a:pPr>
            <a:r>
              <a:rPr sz="11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FILESEXTRAPATHS</a:t>
            </a:r>
            <a:r>
              <a:rPr sz="1100" spc="-19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 </a:t>
            </a:r>
            <a:r>
              <a:rPr sz="1100" spc="-5" dirty="0">
                <a:latin typeface="LM Sans 10"/>
                <a:cs typeface="LM Sans 10"/>
              </a:rPr>
              <a:t>and </a:t>
            </a:r>
            <a:r>
              <a:rPr sz="11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FILESOVERRIDES</a:t>
            </a:r>
            <a:r>
              <a:rPr sz="1100" spc="-19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 </a:t>
            </a:r>
            <a:r>
              <a:rPr sz="1100" spc="-5" dirty="0">
                <a:latin typeface="LM Sans 10"/>
                <a:cs typeface="LM Sans 10"/>
              </a:rPr>
              <a:t>to fill</a:t>
            </a:r>
            <a:r>
              <a:rPr sz="1100" spc="-1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the </a:t>
            </a:r>
            <a:r>
              <a:rPr sz="11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FILESPATH</a:t>
            </a:r>
            <a:r>
              <a:rPr sz="1100" spc="-19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variable.</a:t>
            </a:r>
            <a:endParaRPr sz="1100">
              <a:latin typeface="LM Sans 10"/>
              <a:cs typeface="LM Sans 10"/>
            </a:endParaRPr>
          </a:p>
          <a:p>
            <a:pPr marL="340360" indent="-177800">
              <a:lnSpc>
                <a:spcPct val="100000"/>
              </a:lnSpc>
              <a:spcBef>
                <a:spcPts val="204"/>
              </a:spcBef>
              <a:buClr>
                <a:srgbClr val="F47F19"/>
              </a:buClr>
              <a:buFont typeface="MathJax_AMS"/>
              <a:buChar char="▶"/>
              <a:tabLst>
                <a:tab pos="340995" algn="l"/>
              </a:tabLst>
            </a:pPr>
            <a:r>
              <a:rPr sz="1100" spc="-5" dirty="0">
                <a:latin typeface="LM Sans 10"/>
                <a:cs typeface="LM Sans 10"/>
              </a:rPr>
              <a:t>Custom paths and files can </a:t>
            </a:r>
            <a:r>
              <a:rPr sz="1100" spc="10" dirty="0">
                <a:latin typeface="LM Sans 10"/>
                <a:cs typeface="LM Sans 10"/>
              </a:rPr>
              <a:t>be </a:t>
            </a:r>
            <a:r>
              <a:rPr sz="1100" spc="-5" dirty="0">
                <a:latin typeface="LM Sans 10"/>
                <a:cs typeface="LM Sans 10"/>
              </a:rPr>
              <a:t>added using </a:t>
            </a:r>
            <a:r>
              <a:rPr sz="11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FILESEXTRAPATHS</a:t>
            </a:r>
            <a:r>
              <a:rPr sz="1100" spc="-229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 </a:t>
            </a:r>
            <a:r>
              <a:rPr sz="1100" spc="-5" dirty="0">
                <a:latin typeface="LM Sans 10"/>
                <a:cs typeface="LM Sans 10"/>
              </a:rPr>
              <a:t>and</a:t>
            </a:r>
            <a:endParaRPr sz="1100">
              <a:latin typeface="LM Sans 10"/>
              <a:cs typeface="LM Sans 10"/>
            </a:endParaRPr>
          </a:p>
          <a:p>
            <a:pPr marL="340360">
              <a:lnSpc>
                <a:spcPct val="100000"/>
              </a:lnSpc>
              <a:spcBef>
                <a:spcPts val="35"/>
              </a:spcBef>
            </a:pPr>
            <a:r>
              <a:rPr sz="11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FILESOVERRIDES</a:t>
            </a:r>
            <a:r>
              <a:rPr sz="1100" spc="-5" dirty="0">
                <a:latin typeface="LM Sans 10"/>
                <a:cs typeface="LM Sans 10"/>
              </a:rPr>
              <a:t>.</a:t>
            </a:r>
            <a:endParaRPr sz="1100">
              <a:latin typeface="LM Sans 10"/>
              <a:cs typeface="LM Sans 10"/>
            </a:endParaRPr>
          </a:p>
          <a:p>
            <a:pPr marL="340360" indent="-177800">
              <a:lnSpc>
                <a:spcPct val="100000"/>
              </a:lnSpc>
              <a:spcBef>
                <a:spcPts val="204"/>
              </a:spcBef>
              <a:buClr>
                <a:srgbClr val="F47F19"/>
              </a:buClr>
              <a:buFont typeface="MathJax_AMS"/>
              <a:buChar char="▶"/>
              <a:tabLst>
                <a:tab pos="340995" algn="l"/>
              </a:tabLst>
            </a:pPr>
            <a:r>
              <a:rPr sz="1100" spc="-5" dirty="0">
                <a:latin typeface="LM Sans 10"/>
                <a:cs typeface="LM Sans 10"/>
              </a:rPr>
              <a:t>Prepend the paths, as the </a:t>
            </a:r>
            <a:r>
              <a:rPr sz="1100" spc="-10" dirty="0">
                <a:latin typeface="LM Sans 10"/>
                <a:cs typeface="LM Sans 10"/>
              </a:rPr>
              <a:t>order </a:t>
            </a:r>
            <a:r>
              <a:rPr sz="1100" spc="-5" dirty="0">
                <a:latin typeface="LM Sans 10"/>
                <a:cs typeface="LM Sans 10"/>
              </a:rPr>
              <a:t>matters.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67B0516-7487-3650-BE53-E34656148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60"/>
              </a:spcBef>
            </a:pPr>
            <a:fld id="{81D60167-4931-47E6-BA6A-407CBD079E47}" type="slidenum">
              <a:rPr lang="en-US" spc="-5" smtClean="0"/>
              <a:t>75</a:t>
            </a:fld>
            <a:r>
              <a:rPr lang="en-US" spc="-5"/>
              <a:t>/300</a:t>
            </a:r>
            <a:endParaRPr lang="en-US" spc="-5" dirty="0"/>
          </a:p>
        </p:txBody>
      </p:sp>
    </p:spTree>
  </p:cSld>
  <p:clrMapOvr>
    <a:masterClrMapping/>
  </p:clrMapOvr>
  <p:transition>
    <p:cut/>
  </p:transition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962" y="28051"/>
            <a:ext cx="2596946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5" dirty="0"/>
              <a:t>The </a:t>
            </a:r>
            <a:r>
              <a:rPr sz="1400" spc="10" dirty="0"/>
              <a:t>source </a:t>
            </a:r>
            <a:r>
              <a:rPr sz="1400" spc="15" dirty="0"/>
              <a:t>locations:</a:t>
            </a:r>
            <a:r>
              <a:rPr sz="1400" spc="120" dirty="0"/>
              <a:t> </a:t>
            </a:r>
            <a:r>
              <a:rPr sz="1400" spc="5" dirty="0"/>
              <a:t>tarballs</a:t>
            </a:r>
            <a:endParaRPr sz="1400" dirty="0"/>
          </a:p>
        </p:txBody>
      </p:sp>
      <p:sp>
        <p:nvSpPr>
          <p:cNvPr id="29" name="object 29"/>
          <p:cNvSpPr txBox="1">
            <a:spLocks noGrp="1"/>
          </p:cNvSpPr>
          <p:nvPr>
            <p:ph type="ftr" sz="quarter" idx="11"/>
          </p:nvPr>
        </p:nvSpPr>
        <p:spPr>
          <a:xfrm>
            <a:off x="273532" y="3143455"/>
            <a:ext cx="2518410" cy="82074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lang="en-US" spc="-5" dirty="0"/>
              <a:t>Remake by Mao Huynh</a:t>
            </a:r>
            <a:endParaRPr spc="-5" dirty="0">
              <a:latin typeface="Noto Sans Mono CJK JP Bold"/>
              <a:cs typeface="Noto Sans Mono CJK JP Bold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21957" y="1164436"/>
            <a:ext cx="4999990" cy="74612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14629" marR="30480" indent="-177165">
              <a:lnSpc>
                <a:spcPct val="102600"/>
              </a:lnSpc>
              <a:spcBef>
                <a:spcPts val="55"/>
              </a:spcBef>
              <a:buClr>
                <a:srgbClr val="F47F19"/>
              </a:buClr>
              <a:buFont typeface="MathJax_AMS"/>
              <a:buChar char="▶"/>
              <a:tabLst>
                <a:tab pos="215265" algn="l"/>
              </a:tabLst>
            </a:pPr>
            <a:r>
              <a:rPr sz="1100" spc="-10" dirty="0">
                <a:latin typeface="LM Sans 10"/>
                <a:cs typeface="LM Sans 10"/>
              </a:rPr>
              <a:t>When </a:t>
            </a:r>
            <a:r>
              <a:rPr sz="1100" spc="-5" dirty="0">
                <a:latin typeface="LM Sans 10"/>
                <a:cs typeface="LM Sans 10"/>
              </a:rPr>
              <a:t>extracting a </a:t>
            </a:r>
            <a:r>
              <a:rPr sz="1100" spc="-10" dirty="0">
                <a:latin typeface="LM Sans 10"/>
                <a:cs typeface="LM Sans 10"/>
              </a:rPr>
              <a:t>tarball, BitBake </a:t>
            </a:r>
            <a:r>
              <a:rPr sz="1100" dirty="0">
                <a:latin typeface="LM Sans 10"/>
                <a:cs typeface="LM Sans 10"/>
              </a:rPr>
              <a:t>expects </a:t>
            </a:r>
            <a:r>
              <a:rPr sz="1100" spc="-5" dirty="0">
                <a:latin typeface="LM Sans 10"/>
                <a:cs typeface="LM Sans 10"/>
              </a:rPr>
              <a:t>to </a:t>
            </a:r>
            <a:r>
              <a:rPr sz="1100" spc="-10" dirty="0">
                <a:latin typeface="LM Sans 10"/>
                <a:cs typeface="LM Sans 10"/>
              </a:rPr>
              <a:t>find </a:t>
            </a:r>
            <a:r>
              <a:rPr sz="1100" spc="-5" dirty="0">
                <a:latin typeface="LM Sans 10"/>
                <a:cs typeface="LM Sans 10"/>
              </a:rPr>
              <a:t>the extracted files in a  </a:t>
            </a:r>
            <a:r>
              <a:rPr sz="1100" spc="-10" dirty="0">
                <a:latin typeface="LM Sans 10"/>
                <a:cs typeface="LM Sans 10"/>
              </a:rPr>
              <a:t>directory </a:t>
            </a:r>
            <a:r>
              <a:rPr sz="1100" spc="-5" dirty="0">
                <a:latin typeface="LM Sans 10"/>
                <a:cs typeface="LM Sans 10"/>
              </a:rPr>
              <a:t>named </a:t>
            </a:r>
            <a:r>
              <a:rPr sz="1100" spc="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&lt;application&gt;-&lt;version&gt;</a:t>
            </a:r>
            <a:r>
              <a:rPr sz="1100" spc="5" dirty="0">
                <a:latin typeface="LM Sans 10"/>
                <a:cs typeface="LM Sans 10"/>
              </a:rPr>
              <a:t>. </a:t>
            </a:r>
            <a:r>
              <a:rPr sz="1100" spc="-5" dirty="0">
                <a:latin typeface="LM Sans 10"/>
                <a:cs typeface="LM Sans 10"/>
              </a:rPr>
              <a:t>This is controlled </a:t>
            </a:r>
            <a:r>
              <a:rPr sz="1100" spc="-20" dirty="0">
                <a:latin typeface="LM Sans 10"/>
                <a:cs typeface="LM Sans 10"/>
              </a:rPr>
              <a:t>by </a:t>
            </a:r>
            <a:r>
              <a:rPr sz="1100" spc="-5" dirty="0">
                <a:latin typeface="LM Sans 10"/>
                <a:cs typeface="LM Sans 10"/>
              </a:rPr>
              <a:t>the </a:t>
            </a:r>
            <a:r>
              <a:rPr sz="11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S</a:t>
            </a:r>
            <a:r>
              <a:rPr sz="1100" spc="-80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variable.  </a:t>
            </a:r>
            <a:r>
              <a:rPr sz="1100" spc="-5" dirty="0">
                <a:latin typeface="LM Sans 10"/>
                <a:cs typeface="LM Sans 10"/>
              </a:rPr>
              <a:t>If the </a:t>
            </a:r>
            <a:r>
              <a:rPr sz="1100" spc="-10" dirty="0">
                <a:latin typeface="LM Sans 10"/>
                <a:cs typeface="LM Sans 10"/>
              </a:rPr>
              <a:t>directory </a:t>
            </a:r>
            <a:r>
              <a:rPr sz="1100" spc="-5" dirty="0">
                <a:latin typeface="LM Sans 10"/>
                <a:cs typeface="LM Sans 10"/>
              </a:rPr>
              <a:t>has another name, </a:t>
            </a:r>
            <a:r>
              <a:rPr sz="1100" spc="-15" dirty="0">
                <a:latin typeface="LM Sans 10"/>
                <a:cs typeface="LM Sans 10"/>
              </a:rPr>
              <a:t>you </a:t>
            </a:r>
            <a:r>
              <a:rPr sz="1100" spc="-5" dirty="0">
                <a:latin typeface="LM Sans 10"/>
                <a:cs typeface="LM Sans 10"/>
              </a:rPr>
              <a:t>must explicitly </a:t>
            </a:r>
            <a:r>
              <a:rPr sz="1100" spc="-10" dirty="0">
                <a:latin typeface="LM Sans 10"/>
                <a:cs typeface="LM Sans 10"/>
              </a:rPr>
              <a:t>define</a:t>
            </a:r>
            <a:r>
              <a:rPr sz="1100" spc="5" dirty="0">
                <a:latin typeface="LM Sans 10"/>
                <a:cs typeface="LM Sans 10"/>
              </a:rPr>
              <a:t> </a:t>
            </a:r>
            <a:r>
              <a:rPr sz="11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S</a:t>
            </a:r>
            <a:r>
              <a:rPr sz="1100" spc="-5" dirty="0">
                <a:latin typeface="LM Sans 10"/>
                <a:cs typeface="LM Sans 10"/>
              </a:rPr>
              <a:t>.</a:t>
            </a:r>
            <a:endParaRPr sz="1100">
              <a:latin typeface="LM Sans 10"/>
              <a:cs typeface="LM Sans 10"/>
            </a:endParaRPr>
          </a:p>
          <a:p>
            <a:pPr marL="214629" indent="-177165">
              <a:lnSpc>
                <a:spcPct val="100000"/>
              </a:lnSpc>
              <a:spcBef>
                <a:spcPts val="335"/>
              </a:spcBef>
              <a:buClr>
                <a:srgbClr val="F47F19"/>
              </a:buClr>
              <a:buFont typeface="MathJax_AMS"/>
              <a:buChar char="▶"/>
              <a:tabLst>
                <a:tab pos="215265" algn="l"/>
              </a:tabLst>
            </a:pPr>
            <a:r>
              <a:rPr sz="1100" spc="-5" dirty="0">
                <a:latin typeface="LM Sans 10"/>
                <a:cs typeface="LM Sans 10"/>
              </a:rPr>
              <a:t>If the scheme is </a:t>
            </a:r>
            <a:r>
              <a:rPr sz="1100" spc="-10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git</a:t>
            </a:r>
            <a:r>
              <a:rPr sz="1100" spc="-10" dirty="0">
                <a:latin typeface="LM Sans 10"/>
                <a:cs typeface="LM Sans 10"/>
              </a:rPr>
              <a:t>, </a:t>
            </a:r>
            <a:r>
              <a:rPr sz="11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S </a:t>
            </a:r>
            <a:r>
              <a:rPr sz="1100" spc="-5" dirty="0">
                <a:latin typeface="LM Sans 10"/>
                <a:cs typeface="LM Sans 10"/>
              </a:rPr>
              <a:t>must </a:t>
            </a:r>
            <a:r>
              <a:rPr sz="1100" spc="10" dirty="0">
                <a:latin typeface="LM Sans 10"/>
                <a:cs typeface="LM Sans 10"/>
              </a:rPr>
              <a:t>be </a:t>
            </a:r>
            <a:r>
              <a:rPr sz="1100" spc="-5" dirty="0">
                <a:latin typeface="LM Sans 10"/>
                <a:cs typeface="LM Sans 10"/>
              </a:rPr>
              <a:t>set to</a:t>
            </a:r>
            <a:r>
              <a:rPr sz="1100" spc="-215" dirty="0">
                <a:latin typeface="LM Sans 10"/>
                <a:cs typeface="LM Sans 10"/>
              </a:rPr>
              <a:t> </a:t>
            </a:r>
            <a:r>
              <a:rPr sz="11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${WORKDIR}/git</a:t>
            </a:r>
            <a:endParaRPr sz="1100">
              <a:latin typeface="Noto Sans Mono CJK JP Bold"/>
              <a:cs typeface="Noto Sans Mono CJK JP Bold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F6B0A60-0843-2939-99BE-5B82B6EB8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60"/>
              </a:spcBef>
            </a:pPr>
            <a:fld id="{81D60167-4931-47E6-BA6A-407CBD079E47}" type="slidenum">
              <a:rPr lang="en-US" spc="-5" smtClean="0"/>
              <a:t>76</a:t>
            </a:fld>
            <a:r>
              <a:rPr lang="en-US" spc="-5"/>
              <a:t>/300</a:t>
            </a:r>
            <a:endParaRPr lang="en-US" spc="-5" dirty="0"/>
          </a:p>
        </p:txBody>
      </p:sp>
    </p:spTree>
  </p:cSld>
  <p:clrMapOvr>
    <a:masterClrMapping/>
  </p:clrMapOvr>
  <p:transition>
    <p:cut/>
  </p:transition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961" y="28051"/>
            <a:ext cx="2876981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5" dirty="0"/>
              <a:t>The </a:t>
            </a:r>
            <a:r>
              <a:rPr sz="1400" spc="10" dirty="0"/>
              <a:t>source </a:t>
            </a:r>
            <a:r>
              <a:rPr sz="1400" spc="15" dirty="0"/>
              <a:t>locations: </a:t>
            </a:r>
            <a:r>
              <a:rPr sz="1400" spc="10" dirty="0"/>
              <a:t>license</a:t>
            </a:r>
            <a:r>
              <a:rPr sz="1400" spc="130" dirty="0"/>
              <a:t> </a:t>
            </a:r>
            <a:r>
              <a:rPr sz="1400" spc="5" dirty="0"/>
              <a:t>files</a:t>
            </a:r>
            <a:endParaRPr sz="1400" dirty="0"/>
          </a:p>
        </p:txBody>
      </p:sp>
      <p:sp>
        <p:nvSpPr>
          <p:cNvPr id="30" name="object 30"/>
          <p:cNvSpPr txBox="1">
            <a:spLocks noGrp="1"/>
          </p:cNvSpPr>
          <p:nvPr>
            <p:ph type="ftr" sz="quarter" idx="11"/>
          </p:nvPr>
        </p:nvSpPr>
        <p:spPr>
          <a:xfrm>
            <a:off x="273532" y="3143455"/>
            <a:ext cx="2518410" cy="82074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lang="en-US" spc="-5" dirty="0"/>
              <a:t>Remake by Mao Huynh</a:t>
            </a:r>
            <a:endParaRPr spc="-5" dirty="0">
              <a:latin typeface="Noto Sans Mono CJK JP Bold"/>
              <a:cs typeface="Noto Sans Mono CJK JP Bold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309181" y="1326400"/>
            <a:ext cx="5142230" cy="918844"/>
          </a:xfrm>
          <a:custGeom>
            <a:avLst/>
            <a:gdLst/>
            <a:ahLst/>
            <a:cxnLst/>
            <a:rect l="l" t="t" r="r" b="b"/>
            <a:pathLst>
              <a:path w="5142230" h="918844">
                <a:moveTo>
                  <a:pt x="5141671" y="44411"/>
                </a:moveTo>
                <a:lnTo>
                  <a:pt x="5140363" y="44411"/>
                </a:lnTo>
                <a:lnTo>
                  <a:pt x="5137670" y="31076"/>
                </a:lnTo>
                <a:lnTo>
                  <a:pt x="5126748" y="14922"/>
                </a:lnTo>
                <a:lnTo>
                  <a:pt x="5110607" y="4013"/>
                </a:lnTo>
                <a:lnTo>
                  <a:pt x="5090871" y="0"/>
                </a:lnTo>
                <a:lnTo>
                  <a:pt x="50800" y="0"/>
                </a:lnTo>
                <a:lnTo>
                  <a:pt x="31076" y="4013"/>
                </a:lnTo>
                <a:lnTo>
                  <a:pt x="14922" y="14922"/>
                </a:lnTo>
                <a:lnTo>
                  <a:pt x="4013" y="31076"/>
                </a:lnTo>
                <a:lnTo>
                  <a:pt x="1295" y="44411"/>
                </a:lnTo>
                <a:lnTo>
                  <a:pt x="0" y="44411"/>
                </a:lnTo>
                <a:lnTo>
                  <a:pt x="0" y="50800"/>
                </a:lnTo>
                <a:lnTo>
                  <a:pt x="0" y="82384"/>
                </a:lnTo>
                <a:lnTo>
                  <a:pt x="0" y="867892"/>
                </a:lnTo>
                <a:lnTo>
                  <a:pt x="4013" y="887628"/>
                </a:lnTo>
                <a:lnTo>
                  <a:pt x="14922" y="903782"/>
                </a:lnTo>
                <a:lnTo>
                  <a:pt x="31076" y="914692"/>
                </a:lnTo>
                <a:lnTo>
                  <a:pt x="50800" y="918705"/>
                </a:lnTo>
                <a:lnTo>
                  <a:pt x="5090871" y="918705"/>
                </a:lnTo>
                <a:lnTo>
                  <a:pt x="5110607" y="914692"/>
                </a:lnTo>
                <a:lnTo>
                  <a:pt x="5126748" y="903782"/>
                </a:lnTo>
                <a:lnTo>
                  <a:pt x="5137670" y="887628"/>
                </a:lnTo>
                <a:lnTo>
                  <a:pt x="5141671" y="867892"/>
                </a:lnTo>
                <a:lnTo>
                  <a:pt x="5141671" y="82384"/>
                </a:lnTo>
                <a:lnTo>
                  <a:pt x="5141671" y="50800"/>
                </a:lnTo>
                <a:lnTo>
                  <a:pt x="5141671" y="44411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321894" y="570557"/>
            <a:ext cx="5081270" cy="2308644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314960" indent="-177800">
              <a:lnSpc>
                <a:spcPct val="100000"/>
              </a:lnSpc>
              <a:spcBef>
                <a:spcPts val="434"/>
              </a:spcBef>
              <a:buClr>
                <a:srgbClr val="F47F19"/>
              </a:buClr>
              <a:buFont typeface="MathJax_AMS"/>
              <a:buChar char="▶"/>
              <a:tabLst>
                <a:tab pos="315595" algn="l"/>
              </a:tabLst>
            </a:pPr>
            <a:r>
              <a:rPr sz="1100" spc="-5" dirty="0">
                <a:latin typeface="LM Sans 10"/>
                <a:cs typeface="LM Sans 10"/>
              </a:rPr>
              <a:t>License files must have their </a:t>
            </a:r>
            <a:r>
              <a:rPr sz="1100" spc="-20" dirty="0">
                <a:latin typeface="LM Sans 10"/>
                <a:cs typeface="LM Sans 10"/>
              </a:rPr>
              <a:t>own</a:t>
            </a:r>
            <a:r>
              <a:rPr sz="1100" spc="-1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checksum.</a:t>
            </a:r>
            <a:endParaRPr sz="1100" dirty="0">
              <a:latin typeface="LM Sans 10"/>
              <a:cs typeface="LM Sans 10"/>
            </a:endParaRPr>
          </a:p>
          <a:p>
            <a:pPr marL="314960" marR="55880" indent="-177165">
              <a:lnSpc>
                <a:spcPct val="102699"/>
              </a:lnSpc>
              <a:spcBef>
                <a:spcPts val="295"/>
              </a:spcBef>
              <a:buClr>
                <a:srgbClr val="F47F19"/>
              </a:buClr>
              <a:buFont typeface="MathJax_AMS"/>
              <a:buChar char="▶"/>
              <a:tabLst>
                <a:tab pos="315595" algn="l"/>
              </a:tabLst>
            </a:pPr>
            <a:r>
              <a:rPr sz="11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LIC_FILES_CHKSUM </a:t>
            </a:r>
            <a:r>
              <a:rPr sz="1100" spc="-10" dirty="0">
                <a:latin typeface="LM Sans 10"/>
                <a:cs typeface="LM Sans 10"/>
              </a:rPr>
              <a:t>defines </a:t>
            </a:r>
            <a:r>
              <a:rPr sz="1100" spc="-5" dirty="0">
                <a:latin typeface="LM Sans 10"/>
                <a:cs typeface="LM Sans 10"/>
              </a:rPr>
              <a:t>the URI pointing to the license </a:t>
            </a:r>
            <a:r>
              <a:rPr sz="1100" spc="-10" dirty="0">
                <a:latin typeface="LM Sans 10"/>
                <a:cs typeface="LM Sans 10"/>
              </a:rPr>
              <a:t>file </a:t>
            </a:r>
            <a:r>
              <a:rPr sz="1100" spc="-5" dirty="0">
                <a:latin typeface="LM Sans 10"/>
                <a:cs typeface="LM Sans 10"/>
              </a:rPr>
              <a:t>in the source</a:t>
            </a:r>
            <a:r>
              <a:rPr sz="1100" spc="-140" dirty="0">
                <a:latin typeface="LM Sans 10"/>
                <a:cs typeface="LM Sans 10"/>
              </a:rPr>
              <a:t> </a:t>
            </a:r>
            <a:r>
              <a:rPr sz="1100" dirty="0">
                <a:latin typeface="LM Sans 10"/>
                <a:cs typeface="LM Sans 10"/>
              </a:rPr>
              <a:t>code  </a:t>
            </a:r>
            <a:r>
              <a:rPr sz="1100" spc="-5" dirty="0">
                <a:latin typeface="LM Sans 10"/>
                <a:cs typeface="LM Sans 10"/>
              </a:rPr>
              <a:t>as </a:t>
            </a:r>
            <a:r>
              <a:rPr sz="1100" spc="-15" dirty="0">
                <a:latin typeface="LM Sans 10"/>
                <a:cs typeface="LM Sans 10"/>
              </a:rPr>
              <a:t>well </a:t>
            </a:r>
            <a:r>
              <a:rPr sz="1100" spc="-5" dirty="0">
                <a:latin typeface="LM Sans 10"/>
                <a:cs typeface="LM Sans 10"/>
              </a:rPr>
              <a:t>as its</a:t>
            </a:r>
            <a:r>
              <a:rPr sz="110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checksum.</a:t>
            </a:r>
            <a:endParaRPr lang="en-US" sz="1100" spc="-5" dirty="0">
              <a:latin typeface="LM Sans 10"/>
              <a:cs typeface="LM Sans 10"/>
            </a:endParaRPr>
          </a:p>
          <a:p>
            <a:pPr marL="137795" marR="55880">
              <a:lnSpc>
                <a:spcPct val="102699"/>
              </a:lnSpc>
              <a:spcBef>
                <a:spcPts val="295"/>
              </a:spcBef>
              <a:buClr>
                <a:srgbClr val="F47F19"/>
              </a:buClr>
              <a:tabLst>
                <a:tab pos="315595" algn="l"/>
              </a:tabLst>
            </a:pPr>
            <a:r>
              <a:rPr lang="en-US" sz="1100" spc="-5" dirty="0">
                <a:latin typeface="LM Sans 10"/>
                <a:cs typeface="LM Sans 10"/>
              </a:rPr>
              <a:t>Ex:</a:t>
            </a:r>
            <a:endParaRPr sz="1100" dirty="0">
              <a:latin typeface="LM Sans 10"/>
              <a:cs typeface="LM Sans 10"/>
            </a:endParaRPr>
          </a:p>
          <a:p>
            <a:pPr marL="38100">
              <a:lnSpc>
                <a:spcPct val="100000"/>
              </a:lnSpc>
              <a:spcBef>
                <a:spcPts val="1370"/>
              </a:spcBef>
            </a:pPr>
            <a:r>
              <a:rPr sz="1100" spc="-5" dirty="0">
                <a:solidFill>
                  <a:srgbClr val="00688C"/>
                </a:solidFill>
                <a:latin typeface="Noto Sans Mono CJK JP Bold"/>
                <a:cs typeface="Noto Sans Mono CJK JP Bold"/>
              </a:rPr>
              <a:t>LIC_FILES_CHKSUM </a:t>
            </a:r>
            <a:r>
              <a:rPr sz="1100" spc="-5" dirty="0">
                <a:solidFill>
                  <a:srgbClr val="3F3F3F"/>
                </a:solidFill>
                <a:latin typeface="Noto Sans Mono CJK JP Bold"/>
                <a:cs typeface="Noto Sans Mono CJK JP Bold"/>
              </a:rPr>
              <a:t>=</a:t>
            </a:r>
            <a:r>
              <a:rPr sz="1100" spc="-15" dirty="0">
                <a:solidFill>
                  <a:srgbClr val="3F3F3F"/>
                </a:solidFill>
                <a:latin typeface="Noto Sans Mono CJK JP Bold"/>
                <a:cs typeface="Noto Sans Mono CJK JP Bold"/>
              </a:rPr>
              <a:t> </a:t>
            </a:r>
            <a:r>
              <a:rPr sz="1100" spc="-5" dirty="0">
                <a:solidFill>
                  <a:srgbClr val="CC5454"/>
                </a:solidFill>
                <a:latin typeface="Noto Sans Mono CJK JP Bold"/>
                <a:cs typeface="Noto Sans Mono CJK JP Bold"/>
              </a:rPr>
              <a:t>"file://gpl.txt;md5=393a5ca..."</a:t>
            </a:r>
            <a:endParaRPr sz="1100" dirty="0">
              <a:latin typeface="Noto Sans Mono CJK JP Bold"/>
              <a:cs typeface="Noto Sans Mono CJK JP Bold"/>
            </a:endParaRPr>
          </a:p>
          <a:p>
            <a:pPr marL="38100">
              <a:lnSpc>
                <a:spcPct val="100000"/>
              </a:lnSpc>
              <a:spcBef>
                <a:spcPts val="35"/>
              </a:spcBef>
              <a:tabLst>
                <a:tab pos="1423035" algn="l"/>
              </a:tabLst>
            </a:pPr>
            <a:r>
              <a:rPr sz="1100" spc="-5" dirty="0">
                <a:solidFill>
                  <a:srgbClr val="00688C"/>
                </a:solidFill>
                <a:latin typeface="Noto Sans Mono CJK JP Bold"/>
                <a:cs typeface="Noto Sans Mono CJK JP Bold"/>
              </a:rPr>
              <a:t>LIC_FILES_CHKSUM </a:t>
            </a:r>
            <a:r>
              <a:rPr sz="1100" spc="-5" dirty="0">
                <a:solidFill>
                  <a:srgbClr val="3F3F3F"/>
                </a:solidFill>
                <a:latin typeface="Noto Sans Mono CJK JP Bold"/>
                <a:cs typeface="Noto Sans Mono CJK JP Bold"/>
              </a:rPr>
              <a:t>=	</a:t>
            </a:r>
            <a:r>
              <a:rPr sz="1100" spc="-5" dirty="0">
                <a:solidFill>
                  <a:srgbClr val="CC5454"/>
                </a:solidFill>
                <a:latin typeface="Noto Sans Mono CJK JP Bold"/>
                <a:cs typeface="Noto Sans Mono CJK JP Bold"/>
              </a:rPr>
              <a:t>\</a:t>
            </a:r>
            <a:endParaRPr sz="1100" dirty="0">
              <a:latin typeface="Noto Sans Mono CJK JP Bold"/>
              <a:cs typeface="Noto Sans Mono CJK JP Bold"/>
            </a:endParaRPr>
          </a:p>
          <a:p>
            <a:pPr marL="314960">
              <a:lnSpc>
                <a:spcPct val="100000"/>
              </a:lnSpc>
              <a:spcBef>
                <a:spcPts val="35"/>
              </a:spcBef>
            </a:pPr>
            <a:r>
              <a:rPr sz="1100" spc="-5" dirty="0">
                <a:solidFill>
                  <a:srgbClr val="CC5454"/>
                </a:solidFill>
                <a:latin typeface="Noto Sans Mono CJK JP Bold"/>
                <a:cs typeface="Noto Sans Mono CJK JP Bold"/>
              </a:rPr>
              <a:t>"file://main.c;beginline=3;endline=21;md5=58e..."</a:t>
            </a:r>
            <a:endParaRPr sz="1100" dirty="0">
              <a:latin typeface="Noto Sans Mono CJK JP Bold"/>
              <a:cs typeface="Noto Sans Mono CJK JP Bold"/>
            </a:endParaRPr>
          </a:p>
          <a:p>
            <a:pPr marL="314960" marR="1640839" indent="-277495">
              <a:lnSpc>
                <a:spcPct val="102699"/>
              </a:lnSpc>
              <a:tabLst>
                <a:tab pos="1423035" algn="l"/>
              </a:tabLst>
            </a:pPr>
            <a:r>
              <a:rPr sz="1100" spc="-5" dirty="0">
                <a:solidFill>
                  <a:srgbClr val="00688C"/>
                </a:solidFill>
                <a:latin typeface="Noto Sans Mono CJK JP Bold"/>
                <a:cs typeface="Noto Sans Mono CJK JP Bold"/>
              </a:rPr>
              <a:t>LIC_FILES_CHKSUM</a:t>
            </a:r>
            <a:r>
              <a:rPr sz="1100" dirty="0">
                <a:solidFill>
                  <a:srgbClr val="00688C"/>
                </a:solidFill>
                <a:latin typeface="Noto Sans Mono CJK JP Bold"/>
                <a:cs typeface="Noto Sans Mono CJK JP Bold"/>
              </a:rPr>
              <a:t> </a:t>
            </a:r>
            <a:r>
              <a:rPr sz="1100" spc="-5" dirty="0">
                <a:solidFill>
                  <a:srgbClr val="3F3F3F"/>
                </a:solidFill>
                <a:latin typeface="Noto Sans Mono CJK JP Bold"/>
                <a:cs typeface="Noto Sans Mono CJK JP Bold"/>
              </a:rPr>
              <a:t>=	</a:t>
            </a:r>
            <a:r>
              <a:rPr sz="1100" spc="-5" dirty="0">
                <a:solidFill>
                  <a:srgbClr val="CC5454"/>
                </a:solidFill>
                <a:latin typeface="Noto Sans Mono CJK JP Bold"/>
                <a:cs typeface="Noto Sans Mono CJK JP Bold"/>
              </a:rPr>
              <a:t>\  "file://${</a:t>
            </a:r>
            <a:r>
              <a:rPr sz="1100" spc="-5" dirty="0">
                <a:solidFill>
                  <a:srgbClr val="00688C"/>
                </a:solidFill>
                <a:latin typeface="Noto Sans Mono CJK JP Bold"/>
                <a:cs typeface="Noto Sans Mono CJK JP Bold"/>
              </a:rPr>
              <a:t>COMMON_LICENSE_DIR</a:t>
            </a:r>
            <a:r>
              <a:rPr sz="1100" spc="-10" dirty="0">
                <a:solidFill>
                  <a:srgbClr val="CC5454"/>
                </a:solidFill>
                <a:latin typeface="Noto Sans Mono CJK JP Bold"/>
                <a:cs typeface="Noto Sans Mono CJK JP Bold"/>
              </a:rPr>
              <a:t>}</a:t>
            </a:r>
            <a:r>
              <a:rPr sz="1100" spc="-5" dirty="0">
                <a:solidFill>
                  <a:srgbClr val="CC5454"/>
                </a:solidFill>
                <a:latin typeface="Noto Sans Mono CJK JP Bold"/>
                <a:cs typeface="Noto Sans Mono CJK JP Bold"/>
              </a:rPr>
              <a:t>/MIT;md5=083..."</a:t>
            </a:r>
            <a:endParaRPr sz="1100" dirty="0">
              <a:latin typeface="Noto Sans Mono CJK JP Bold"/>
              <a:cs typeface="Noto Sans Mono CJK JP Bold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600" dirty="0">
              <a:latin typeface="Noto Sans Mono CJK JP Bold"/>
              <a:cs typeface="Noto Sans Mono CJK JP Bold"/>
            </a:endParaRPr>
          </a:p>
          <a:p>
            <a:pPr marL="314960" marR="333375" indent="-177165">
              <a:lnSpc>
                <a:spcPct val="102600"/>
              </a:lnSpc>
              <a:spcBef>
                <a:spcPts val="5"/>
              </a:spcBef>
            </a:pPr>
            <a:r>
              <a:rPr sz="1650" spc="-15" baseline="5050" dirty="0">
                <a:solidFill>
                  <a:srgbClr val="F47F19"/>
                </a:solidFill>
                <a:latin typeface="MathJax_AMS"/>
                <a:cs typeface="MathJax_AMS"/>
              </a:rPr>
              <a:t>▶ </a:t>
            </a:r>
            <a:r>
              <a:rPr sz="1100" spc="-5" dirty="0">
                <a:latin typeface="LM Sans 10"/>
                <a:cs typeface="LM Sans 10"/>
              </a:rPr>
              <a:t>This </a:t>
            </a:r>
            <a:r>
              <a:rPr sz="1100" spc="-10" dirty="0">
                <a:latin typeface="LM Sans 10"/>
                <a:cs typeface="LM Sans 10"/>
              </a:rPr>
              <a:t>allows </a:t>
            </a:r>
            <a:r>
              <a:rPr sz="1100" spc="-5" dirty="0">
                <a:latin typeface="LM Sans 10"/>
                <a:cs typeface="LM Sans 10"/>
              </a:rPr>
              <a:t>to track any license </a:t>
            </a:r>
            <a:r>
              <a:rPr sz="1100" dirty="0">
                <a:latin typeface="LM Sans 10"/>
                <a:cs typeface="LM Sans 10"/>
              </a:rPr>
              <a:t>update: </a:t>
            </a:r>
            <a:r>
              <a:rPr sz="1100" spc="-5" dirty="0">
                <a:latin typeface="LM Sans 10"/>
                <a:cs typeface="LM Sans 10"/>
              </a:rPr>
              <a:t>if the license changes, the build will  trigger a failure as the checksum </a:t>
            </a:r>
            <a:r>
              <a:rPr sz="1100" spc="-15" dirty="0">
                <a:latin typeface="LM Sans 10"/>
                <a:cs typeface="LM Sans 10"/>
              </a:rPr>
              <a:t>won’t </a:t>
            </a:r>
            <a:r>
              <a:rPr sz="1100" spc="10" dirty="0">
                <a:latin typeface="LM Sans 10"/>
                <a:cs typeface="LM Sans 10"/>
              </a:rPr>
              <a:t>be </a:t>
            </a:r>
            <a:r>
              <a:rPr sz="1100" spc="-5" dirty="0">
                <a:latin typeface="LM Sans 10"/>
                <a:cs typeface="LM Sans 10"/>
              </a:rPr>
              <a:t>valid</a:t>
            </a:r>
            <a:r>
              <a:rPr sz="1100" spc="-20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anymore.</a:t>
            </a:r>
            <a:endParaRPr sz="1100" dirty="0">
              <a:latin typeface="LM Sans 10"/>
              <a:cs typeface="LM Sans 1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B9134BA-7DF9-FBB7-2337-BFCFFF7B1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60"/>
              </a:spcBef>
            </a:pPr>
            <a:fld id="{81D60167-4931-47E6-BA6A-407CBD079E47}" type="slidenum">
              <a:rPr lang="en-US" spc="-5" smtClean="0"/>
              <a:t>77</a:t>
            </a:fld>
            <a:r>
              <a:rPr lang="en-US" spc="-5"/>
              <a:t>/300</a:t>
            </a:r>
            <a:endParaRPr lang="en-US" spc="-5" dirty="0"/>
          </a:p>
        </p:txBody>
      </p:sp>
    </p:spTree>
  </p:cSld>
  <p:clrMapOvr>
    <a:masterClrMapping/>
  </p:clrMapOvr>
  <p:transition>
    <p:cut/>
  </p:transition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962" y="28051"/>
            <a:ext cx="1763826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5" dirty="0"/>
              <a:t>Dependencies</a:t>
            </a:r>
            <a:r>
              <a:rPr sz="1400" spc="-40" dirty="0"/>
              <a:t> </a:t>
            </a:r>
            <a:r>
              <a:rPr sz="1400" spc="15" dirty="0"/>
              <a:t>1/2</a:t>
            </a:r>
            <a:endParaRPr sz="1400" dirty="0"/>
          </a:p>
        </p:txBody>
      </p:sp>
      <p:sp>
        <p:nvSpPr>
          <p:cNvPr id="29" name="object 29"/>
          <p:cNvSpPr txBox="1">
            <a:spLocks noGrp="1"/>
          </p:cNvSpPr>
          <p:nvPr>
            <p:ph type="ftr" sz="quarter" idx="11"/>
          </p:nvPr>
        </p:nvSpPr>
        <p:spPr>
          <a:xfrm>
            <a:off x="273532" y="3143455"/>
            <a:ext cx="2518410" cy="82074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lang="en-US" spc="-5" dirty="0"/>
              <a:t>Remake by Mao Huynh</a:t>
            </a:r>
            <a:endParaRPr spc="-5" dirty="0">
              <a:latin typeface="Noto Sans Mono CJK JP Bold"/>
              <a:cs typeface="Noto Sans Mono CJK JP Bold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21957" y="793812"/>
            <a:ext cx="5002530" cy="167005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14629" marR="163830" indent="-177165">
              <a:lnSpc>
                <a:spcPct val="102600"/>
              </a:lnSpc>
              <a:spcBef>
                <a:spcPts val="55"/>
              </a:spcBef>
              <a:buClr>
                <a:srgbClr val="F47F19"/>
              </a:buClr>
              <a:buFont typeface="MathJax_AMS"/>
              <a:buChar char="▶"/>
              <a:tabLst>
                <a:tab pos="215265" algn="l"/>
              </a:tabLst>
            </a:pPr>
            <a:r>
              <a:rPr sz="1100" spc="-10" dirty="0">
                <a:latin typeface="LM Sans 10"/>
                <a:cs typeface="LM Sans 10"/>
              </a:rPr>
              <a:t>A </a:t>
            </a:r>
            <a:r>
              <a:rPr sz="1100" dirty="0">
                <a:latin typeface="LM Sans 10"/>
                <a:cs typeface="LM Sans 10"/>
              </a:rPr>
              <a:t>recipe </a:t>
            </a:r>
            <a:r>
              <a:rPr sz="1100" spc="-5" dirty="0">
                <a:latin typeface="LM Sans 10"/>
                <a:cs typeface="LM Sans 10"/>
              </a:rPr>
              <a:t>can have dependencies during the build </a:t>
            </a:r>
            <a:r>
              <a:rPr sz="1100" spc="-20" dirty="0">
                <a:latin typeface="LM Sans 10"/>
                <a:cs typeface="LM Sans 10"/>
              </a:rPr>
              <a:t>or </a:t>
            </a:r>
            <a:r>
              <a:rPr sz="1100" spc="-5" dirty="0">
                <a:latin typeface="LM Sans 10"/>
                <a:cs typeface="LM Sans 10"/>
              </a:rPr>
              <a:t>at runtime. </a:t>
            </a:r>
            <a:r>
              <a:rPr sz="1100" spc="-55" dirty="0">
                <a:latin typeface="LM Sans 10"/>
                <a:cs typeface="LM Sans 10"/>
              </a:rPr>
              <a:t>To </a:t>
            </a:r>
            <a:r>
              <a:rPr sz="1100" spc="-5" dirty="0">
                <a:latin typeface="LM Sans 10"/>
                <a:cs typeface="LM Sans 10"/>
              </a:rPr>
              <a:t>reflect these  requirements in the </a:t>
            </a:r>
            <a:r>
              <a:rPr sz="1100" dirty="0">
                <a:latin typeface="LM Sans 10"/>
                <a:cs typeface="LM Sans 10"/>
              </a:rPr>
              <a:t>recipe, </a:t>
            </a:r>
            <a:r>
              <a:rPr sz="1100" spc="-30" dirty="0">
                <a:latin typeface="LM Sans 10"/>
                <a:cs typeface="LM Sans 10"/>
              </a:rPr>
              <a:t>two </a:t>
            </a:r>
            <a:r>
              <a:rPr sz="1100" spc="-10" dirty="0">
                <a:latin typeface="LM Sans 10"/>
                <a:cs typeface="LM Sans 10"/>
              </a:rPr>
              <a:t>variables </a:t>
            </a:r>
            <a:r>
              <a:rPr sz="1100" spc="-15" dirty="0">
                <a:latin typeface="LM Sans 10"/>
                <a:cs typeface="LM Sans 10"/>
              </a:rPr>
              <a:t>are</a:t>
            </a:r>
            <a:r>
              <a:rPr sz="1100" spc="1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used:</a:t>
            </a:r>
            <a:endParaRPr sz="1100">
              <a:latin typeface="LM Sans 10"/>
              <a:cs typeface="LM Sans 10"/>
            </a:endParaRPr>
          </a:p>
          <a:p>
            <a:pPr marL="305435">
              <a:lnSpc>
                <a:spcPct val="100000"/>
              </a:lnSpc>
              <a:spcBef>
                <a:spcPts val="235"/>
              </a:spcBef>
            </a:pPr>
            <a:r>
              <a:rPr sz="1100" spc="-10" dirty="0">
                <a:solidFill>
                  <a:srgbClr val="3333B2"/>
                </a:solidFill>
                <a:latin typeface="LM Sans 10"/>
                <a:cs typeface="LM Sans 10"/>
              </a:rPr>
              <a:t>DEPENDS  </a:t>
            </a:r>
            <a:r>
              <a:rPr sz="1100" spc="-5" dirty="0">
                <a:latin typeface="LM Sans 10"/>
                <a:cs typeface="LM Sans 10"/>
              </a:rPr>
              <a:t>List of the </a:t>
            </a:r>
            <a:r>
              <a:rPr sz="1100" dirty="0">
                <a:latin typeface="LM Sans 10"/>
                <a:cs typeface="LM Sans 10"/>
              </a:rPr>
              <a:t>recipe </a:t>
            </a:r>
            <a:r>
              <a:rPr sz="1100" spc="-5" dirty="0">
                <a:latin typeface="LM Sans 10"/>
                <a:cs typeface="LM Sans 10"/>
              </a:rPr>
              <a:t>build-time</a:t>
            </a:r>
            <a:r>
              <a:rPr sz="1100" spc="-18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dependencies.</a:t>
            </a:r>
            <a:endParaRPr sz="1100">
              <a:latin typeface="LM Sans 10"/>
              <a:cs typeface="LM Sans 10"/>
            </a:endParaRPr>
          </a:p>
          <a:p>
            <a:pPr marL="1003935" marR="30480" indent="-788035">
              <a:lnSpc>
                <a:spcPct val="102600"/>
              </a:lnSpc>
            </a:pPr>
            <a:r>
              <a:rPr sz="1100" spc="-10" dirty="0">
                <a:solidFill>
                  <a:srgbClr val="3333B2"/>
                </a:solidFill>
                <a:latin typeface="LM Sans 10"/>
                <a:cs typeface="LM Sans 10"/>
              </a:rPr>
              <a:t>RDEPENDS </a:t>
            </a:r>
            <a:r>
              <a:rPr sz="1100" spc="-5" dirty="0">
                <a:latin typeface="LM Sans 10"/>
                <a:cs typeface="LM Sans 10"/>
              </a:rPr>
              <a:t>List of the package runtime dependencies. Must </a:t>
            </a:r>
            <a:r>
              <a:rPr sz="1100" spc="10" dirty="0">
                <a:latin typeface="LM Sans 10"/>
                <a:cs typeface="LM Sans 10"/>
              </a:rPr>
              <a:t>be </a:t>
            </a:r>
            <a:r>
              <a:rPr sz="1100" spc="-5" dirty="0">
                <a:latin typeface="LM Sans 10"/>
                <a:cs typeface="LM Sans 10"/>
              </a:rPr>
              <a:t>package specific  (e.g. with</a:t>
            </a:r>
            <a:r>
              <a:rPr sz="1100" spc="110" dirty="0">
                <a:latin typeface="LM Sans 10"/>
                <a:cs typeface="LM Sans 10"/>
              </a:rPr>
              <a:t> </a:t>
            </a:r>
            <a:r>
              <a:rPr sz="11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_${PN}</a:t>
            </a:r>
            <a:r>
              <a:rPr sz="1100" spc="-5" dirty="0">
                <a:latin typeface="LM Sans 10"/>
                <a:cs typeface="LM Sans 10"/>
              </a:rPr>
              <a:t>).</a:t>
            </a:r>
            <a:endParaRPr sz="1100">
              <a:latin typeface="LM Sans 10"/>
              <a:cs typeface="LM Sans 10"/>
            </a:endParaRPr>
          </a:p>
          <a:p>
            <a:pPr marL="214629" indent="-177165">
              <a:lnSpc>
                <a:spcPct val="100000"/>
              </a:lnSpc>
              <a:spcBef>
                <a:spcPts val="335"/>
              </a:spcBef>
              <a:buClr>
                <a:srgbClr val="F47F19"/>
              </a:buClr>
              <a:buFont typeface="MathJax_AMS"/>
              <a:buChar char="▶"/>
              <a:tabLst>
                <a:tab pos="215265" algn="l"/>
              </a:tabLst>
            </a:pPr>
            <a:r>
              <a:rPr sz="11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DEPENDS = </a:t>
            </a:r>
            <a:r>
              <a:rPr sz="1100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"recipe-b"</a:t>
            </a:r>
            <a:r>
              <a:rPr sz="1100" dirty="0">
                <a:latin typeface="LM Sans 10"/>
                <a:cs typeface="LM Sans 10"/>
              </a:rPr>
              <a:t>: </a:t>
            </a:r>
            <a:r>
              <a:rPr sz="1100" spc="-5" dirty="0">
                <a:latin typeface="LM Sans 10"/>
                <a:cs typeface="LM Sans 10"/>
              </a:rPr>
              <a:t>the </a:t>
            </a:r>
            <a:r>
              <a:rPr sz="1100" dirty="0">
                <a:latin typeface="LM Sans 10"/>
                <a:cs typeface="LM Sans 10"/>
              </a:rPr>
              <a:t>local </a:t>
            </a:r>
            <a:r>
              <a:rPr sz="11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do_configure </a:t>
            </a:r>
            <a:r>
              <a:rPr sz="1100" spc="-5" dirty="0">
                <a:latin typeface="LM Sans 10"/>
                <a:cs typeface="LM Sans 10"/>
              </a:rPr>
              <a:t>task </a:t>
            </a:r>
            <a:r>
              <a:rPr sz="1100" dirty="0">
                <a:latin typeface="LM Sans 10"/>
                <a:cs typeface="LM Sans 10"/>
              </a:rPr>
              <a:t>depends </a:t>
            </a:r>
            <a:r>
              <a:rPr sz="1100" spc="-5" dirty="0">
                <a:latin typeface="LM Sans 10"/>
                <a:cs typeface="LM Sans 10"/>
              </a:rPr>
              <a:t>on</a:t>
            </a:r>
            <a:r>
              <a:rPr sz="1100" spc="-12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the</a:t>
            </a:r>
            <a:endParaRPr sz="1100">
              <a:latin typeface="LM Sans 10"/>
              <a:cs typeface="LM Sans 10"/>
            </a:endParaRPr>
          </a:p>
          <a:p>
            <a:pPr marL="214629">
              <a:lnSpc>
                <a:spcPct val="100000"/>
              </a:lnSpc>
              <a:spcBef>
                <a:spcPts val="35"/>
              </a:spcBef>
            </a:pPr>
            <a:r>
              <a:rPr sz="11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do_populate_sysroot </a:t>
            </a:r>
            <a:r>
              <a:rPr sz="1100" spc="-5" dirty="0">
                <a:latin typeface="LM Sans 10"/>
                <a:cs typeface="LM Sans 10"/>
              </a:rPr>
              <a:t>task of</a:t>
            </a:r>
            <a:r>
              <a:rPr sz="1100" spc="-19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recipe-b.</a:t>
            </a:r>
            <a:endParaRPr sz="1100">
              <a:latin typeface="LM Sans 10"/>
              <a:cs typeface="LM Sans 10"/>
            </a:endParaRPr>
          </a:p>
          <a:p>
            <a:pPr marL="214629" indent="-177165">
              <a:lnSpc>
                <a:spcPct val="100000"/>
              </a:lnSpc>
              <a:spcBef>
                <a:spcPts val="330"/>
              </a:spcBef>
              <a:buClr>
                <a:srgbClr val="F47F19"/>
              </a:buClr>
              <a:buFont typeface="MathJax_AMS"/>
              <a:buChar char="▶"/>
              <a:tabLst>
                <a:tab pos="215265" algn="l"/>
              </a:tabLst>
            </a:pPr>
            <a:r>
              <a:rPr sz="11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RDEPENDS_${PN} = "recipe-b"</a:t>
            </a:r>
            <a:r>
              <a:rPr sz="1100" spc="-5" dirty="0">
                <a:latin typeface="LM Sans 10"/>
                <a:cs typeface="LM Sans 10"/>
              </a:rPr>
              <a:t>: the </a:t>
            </a:r>
            <a:r>
              <a:rPr sz="1100" dirty="0">
                <a:latin typeface="LM Sans 10"/>
                <a:cs typeface="LM Sans 10"/>
              </a:rPr>
              <a:t>local </a:t>
            </a:r>
            <a:r>
              <a:rPr sz="11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do_build </a:t>
            </a:r>
            <a:r>
              <a:rPr sz="1100" spc="-5" dirty="0">
                <a:latin typeface="LM Sans 10"/>
                <a:cs typeface="LM Sans 10"/>
              </a:rPr>
              <a:t>task </a:t>
            </a:r>
            <a:r>
              <a:rPr sz="1100" dirty="0">
                <a:latin typeface="LM Sans 10"/>
                <a:cs typeface="LM Sans 10"/>
              </a:rPr>
              <a:t>depends </a:t>
            </a:r>
            <a:r>
              <a:rPr sz="1100" spc="-5" dirty="0">
                <a:latin typeface="LM Sans 10"/>
                <a:cs typeface="LM Sans 10"/>
              </a:rPr>
              <a:t>on</a:t>
            </a:r>
            <a:r>
              <a:rPr sz="1100" spc="-9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the</a:t>
            </a:r>
            <a:endParaRPr sz="1100">
              <a:latin typeface="LM Sans 10"/>
              <a:cs typeface="LM Sans 10"/>
            </a:endParaRPr>
          </a:p>
          <a:p>
            <a:pPr marL="214629">
              <a:lnSpc>
                <a:spcPct val="100000"/>
              </a:lnSpc>
              <a:spcBef>
                <a:spcPts val="35"/>
              </a:spcBef>
            </a:pPr>
            <a:r>
              <a:rPr sz="11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do_package_write_&lt;archive-format&gt; </a:t>
            </a:r>
            <a:r>
              <a:rPr sz="1100" spc="-5" dirty="0">
                <a:latin typeface="LM Sans 10"/>
                <a:cs typeface="LM Sans 10"/>
              </a:rPr>
              <a:t>task of </a:t>
            </a:r>
            <a:r>
              <a:rPr sz="1100" dirty="0">
                <a:latin typeface="LM Sans 10"/>
                <a:cs typeface="LM Sans 10"/>
              </a:rPr>
              <a:t>recipe</a:t>
            </a:r>
            <a:r>
              <a:rPr sz="1100" spc="-14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b.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487A646-87DC-D2CF-8A1B-CCD8AFE17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60"/>
              </a:spcBef>
            </a:pPr>
            <a:fld id="{81D60167-4931-47E6-BA6A-407CBD079E47}" type="slidenum">
              <a:rPr lang="en-US" spc="-5" smtClean="0"/>
              <a:t>78</a:t>
            </a:fld>
            <a:r>
              <a:rPr lang="en-US" spc="-5"/>
              <a:t>/300</a:t>
            </a:r>
            <a:endParaRPr lang="en-US" spc="-5" dirty="0"/>
          </a:p>
        </p:txBody>
      </p:sp>
    </p:spTree>
  </p:cSld>
  <p:clrMapOvr>
    <a:masterClrMapping/>
  </p:clrMapOvr>
  <p:transition>
    <p:cut/>
  </p:transition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28051"/>
            <a:ext cx="1801787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5" dirty="0"/>
              <a:t>Dependencies</a:t>
            </a:r>
            <a:r>
              <a:rPr sz="1400" spc="-40" dirty="0"/>
              <a:t> </a:t>
            </a:r>
            <a:r>
              <a:rPr sz="1400" spc="15" dirty="0"/>
              <a:t>2/2</a:t>
            </a:r>
            <a:endParaRPr sz="1400" dirty="0"/>
          </a:p>
        </p:txBody>
      </p:sp>
      <p:sp>
        <p:nvSpPr>
          <p:cNvPr id="29" name="object 29"/>
          <p:cNvSpPr txBox="1">
            <a:spLocks noGrp="1"/>
          </p:cNvSpPr>
          <p:nvPr>
            <p:ph type="ftr" sz="quarter" idx="11"/>
          </p:nvPr>
        </p:nvSpPr>
        <p:spPr>
          <a:xfrm>
            <a:off x="273532" y="3143455"/>
            <a:ext cx="2518410" cy="82074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lang="en-US" spc="-5" dirty="0"/>
              <a:t>Remake by Mao Huynh</a:t>
            </a:r>
            <a:endParaRPr spc="-5" dirty="0">
              <a:latin typeface="Noto Sans Mono CJK JP Bold"/>
              <a:cs typeface="Noto Sans Mono CJK JP Bold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83857" y="925116"/>
            <a:ext cx="4827905" cy="1308735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252729" indent="-177165">
              <a:lnSpc>
                <a:spcPct val="100000"/>
              </a:lnSpc>
              <a:spcBef>
                <a:spcPts val="275"/>
              </a:spcBef>
              <a:buClr>
                <a:srgbClr val="F47F19"/>
              </a:buClr>
              <a:buFont typeface="MathJax_AMS"/>
              <a:buChar char="▶"/>
              <a:tabLst>
                <a:tab pos="253365" algn="l"/>
              </a:tabLst>
            </a:pPr>
            <a:r>
              <a:rPr sz="1100" spc="-5" dirty="0">
                <a:latin typeface="LM Sans 10"/>
                <a:cs typeface="LM Sans 10"/>
              </a:rPr>
              <a:t>Sometimes a </a:t>
            </a:r>
            <a:r>
              <a:rPr sz="1100" dirty="0">
                <a:latin typeface="LM Sans 10"/>
                <a:cs typeface="LM Sans 10"/>
              </a:rPr>
              <a:t>recipe </a:t>
            </a:r>
            <a:r>
              <a:rPr sz="1100" spc="-5" dirty="0">
                <a:latin typeface="LM Sans 10"/>
                <a:cs typeface="LM Sans 10"/>
              </a:rPr>
              <a:t>have dependencies on specific versions of another</a:t>
            </a:r>
            <a:r>
              <a:rPr sz="1100" dirty="0">
                <a:latin typeface="LM Sans 10"/>
                <a:cs typeface="LM Sans 10"/>
              </a:rPr>
              <a:t> recipe.</a:t>
            </a:r>
            <a:endParaRPr sz="1100">
              <a:latin typeface="LM Sans 10"/>
              <a:cs typeface="LM Sans 10"/>
            </a:endParaRPr>
          </a:p>
          <a:p>
            <a:pPr marL="252729" indent="-177165">
              <a:lnSpc>
                <a:spcPct val="100000"/>
              </a:lnSpc>
              <a:spcBef>
                <a:spcPts val="175"/>
              </a:spcBef>
              <a:buClr>
                <a:srgbClr val="F47F19"/>
              </a:buClr>
              <a:buFont typeface="MathJax_AMS"/>
              <a:buChar char="▶"/>
              <a:tabLst>
                <a:tab pos="253365" algn="l"/>
              </a:tabLst>
            </a:pPr>
            <a:r>
              <a:rPr sz="1100" spc="-10" dirty="0">
                <a:latin typeface="LM Sans 10"/>
                <a:cs typeface="LM Sans 10"/>
              </a:rPr>
              <a:t>BitBake allows </a:t>
            </a:r>
            <a:r>
              <a:rPr sz="1100" spc="-5" dirty="0">
                <a:latin typeface="LM Sans 10"/>
                <a:cs typeface="LM Sans 10"/>
              </a:rPr>
              <a:t>to reflect this </a:t>
            </a:r>
            <a:r>
              <a:rPr sz="1100" spc="-20" dirty="0">
                <a:latin typeface="LM Sans 10"/>
                <a:cs typeface="LM Sans 10"/>
              </a:rPr>
              <a:t>by</a:t>
            </a:r>
            <a:r>
              <a:rPr sz="1100" spc="-5" dirty="0">
                <a:latin typeface="LM Sans 10"/>
                <a:cs typeface="LM Sans 10"/>
              </a:rPr>
              <a:t> using:</a:t>
            </a:r>
            <a:endParaRPr sz="1100">
              <a:latin typeface="LM Sans 10"/>
              <a:cs typeface="LM Sans 10"/>
            </a:endParaRPr>
          </a:p>
          <a:p>
            <a:pPr marL="530225" lvl="1" indent="-133350">
              <a:lnSpc>
                <a:spcPts val="1200"/>
              </a:lnSpc>
              <a:spcBef>
                <a:spcPts val="175"/>
              </a:spcBef>
              <a:buClr>
                <a:srgbClr val="F47F19"/>
              </a:buClr>
              <a:buFont typeface="Times New Roman"/>
              <a:buChar char="•"/>
              <a:tabLst>
                <a:tab pos="530860" algn="l"/>
              </a:tabLst>
            </a:pPr>
            <a:r>
              <a:rPr sz="10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DEPENDS = </a:t>
            </a:r>
            <a:r>
              <a:rPr sz="1000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"recipe-b </a:t>
            </a:r>
            <a:r>
              <a:rPr sz="1000" spc="10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(&gt;=</a:t>
            </a:r>
            <a:r>
              <a:rPr sz="1000" spc="-1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 </a:t>
            </a:r>
            <a:r>
              <a:rPr sz="10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1.2)"</a:t>
            </a:r>
            <a:endParaRPr sz="1000">
              <a:latin typeface="Noto Sans Mono CJK JP Bold"/>
              <a:cs typeface="Noto Sans Mono CJK JP Bold"/>
            </a:endParaRPr>
          </a:p>
          <a:p>
            <a:pPr marL="530225" lvl="1" indent="-133350">
              <a:lnSpc>
                <a:spcPts val="1200"/>
              </a:lnSpc>
              <a:buClr>
                <a:srgbClr val="F47F19"/>
              </a:buClr>
              <a:buFont typeface="Times New Roman"/>
              <a:buChar char="•"/>
              <a:tabLst>
                <a:tab pos="530860" algn="l"/>
              </a:tabLst>
            </a:pPr>
            <a:r>
              <a:rPr sz="10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RDEPENDS_${PN} = </a:t>
            </a:r>
            <a:r>
              <a:rPr sz="1000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"recipe-b </a:t>
            </a:r>
            <a:r>
              <a:rPr sz="1000" spc="10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(&gt;=</a:t>
            </a:r>
            <a:r>
              <a:rPr sz="1000" spc="-10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 </a:t>
            </a:r>
            <a:r>
              <a:rPr sz="10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1.2)"</a:t>
            </a:r>
            <a:endParaRPr sz="1000">
              <a:latin typeface="Noto Sans Mono CJK JP Bold"/>
              <a:cs typeface="Noto Sans Mono CJK JP Bold"/>
            </a:endParaRPr>
          </a:p>
          <a:p>
            <a:pPr marL="252729" indent="-177165">
              <a:lnSpc>
                <a:spcPct val="100000"/>
              </a:lnSpc>
              <a:spcBef>
                <a:spcPts val="355"/>
              </a:spcBef>
              <a:buClr>
                <a:srgbClr val="F47F19"/>
              </a:buClr>
              <a:buFont typeface="MathJax_AMS"/>
              <a:buChar char="▶"/>
              <a:tabLst>
                <a:tab pos="253365" algn="l"/>
              </a:tabLst>
            </a:pPr>
            <a:r>
              <a:rPr sz="1100" spc="-5" dirty="0">
                <a:latin typeface="LM Sans 10"/>
                <a:cs typeface="LM Sans 10"/>
              </a:rPr>
              <a:t>The </a:t>
            </a:r>
            <a:r>
              <a:rPr sz="1100" spc="-10" dirty="0">
                <a:latin typeface="LM Sans 10"/>
                <a:cs typeface="LM Sans 10"/>
              </a:rPr>
              <a:t>following </a:t>
            </a:r>
            <a:r>
              <a:rPr sz="1100" spc="-5" dirty="0">
                <a:latin typeface="LM Sans 10"/>
                <a:cs typeface="LM Sans 10"/>
              </a:rPr>
              <a:t>operators </a:t>
            </a:r>
            <a:r>
              <a:rPr sz="1100" spc="-15" dirty="0">
                <a:latin typeface="LM Sans 10"/>
                <a:cs typeface="LM Sans 10"/>
              </a:rPr>
              <a:t>are </a:t>
            </a:r>
            <a:r>
              <a:rPr sz="1100" spc="-5" dirty="0">
                <a:latin typeface="LM Sans 10"/>
                <a:cs typeface="LM Sans 10"/>
              </a:rPr>
              <a:t>supported: </a:t>
            </a:r>
            <a:r>
              <a:rPr sz="1100" spc="-10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=</a:t>
            </a:r>
            <a:r>
              <a:rPr sz="1100" spc="-10" dirty="0">
                <a:latin typeface="LM Sans 10"/>
                <a:cs typeface="LM Sans 10"/>
              </a:rPr>
              <a:t>, </a:t>
            </a:r>
            <a:r>
              <a:rPr sz="1100" spc="1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&gt;</a:t>
            </a:r>
            <a:r>
              <a:rPr sz="1100" spc="15" dirty="0">
                <a:latin typeface="LM Sans 10"/>
                <a:cs typeface="LM Sans 10"/>
              </a:rPr>
              <a:t>, </a:t>
            </a:r>
            <a:r>
              <a:rPr sz="1100" spc="1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&lt;</a:t>
            </a:r>
            <a:r>
              <a:rPr sz="1100" spc="15" dirty="0">
                <a:latin typeface="LM Sans 10"/>
                <a:cs typeface="LM Sans 10"/>
              </a:rPr>
              <a:t>, </a:t>
            </a:r>
            <a:r>
              <a:rPr sz="1100" spc="1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&gt;= </a:t>
            </a:r>
            <a:r>
              <a:rPr sz="1100" spc="-5" dirty="0">
                <a:latin typeface="LM Sans 10"/>
                <a:cs typeface="LM Sans 10"/>
              </a:rPr>
              <a:t>and</a:t>
            </a:r>
            <a:r>
              <a:rPr sz="1100" spc="-114" dirty="0">
                <a:latin typeface="LM Sans 10"/>
                <a:cs typeface="LM Sans 10"/>
              </a:rPr>
              <a:t> </a:t>
            </a:r>
            <a:r>
              <a:rPr sz="1100" spc="10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&lt;=</a:t>
            </a:r>
            <a:r>
              <a:rPr sz="1100" spc="10" dirty="0">
                <a:latin typeface="LM Sans 10"/>
                <a:cs typeface="LM Sans 10"/>
              </a:rPr>
              <a:t>.</a:t>
            </a:r>
            <a:endParaRPr sz="1100">
              <a:latin typeface="LM Sans 10"/>
              <a:cs typeface="LM Sans 10"/>
            </a:endParaRPr>
          </a:p>
          <a:p>
            <a:pPr marL="252729" indent="-177165">
              <a:lnSpc>
                <a:spcPct val="100000"/>
              </a:lnSpc>
              <a:spcBef>
                <a:spcPts val="170"/>
              </a:spcBef>
              <a:buClr>
                <a:srgbClr val="F47F19"/>
              </a:buClr>
              <a:buFont typeface="MathJax_AMS"/>
              <a:buChar char="▶"/>
              <a:tabLst>
                <a:tab pos="253365" algn="l"/>
              </a:tabLst>
            </a:pPr>
            <a:r>
              <a:rPr sz="1100" spc="-10" dirty="0">
                <a:latin typeface="LM Sans 10"/>
                <a:cs typeface="LM Sans 10"/>
              </a:rPr>
              <a:t>A </a:t>
            </a:r>
            <a:r>
              <a:rPr sz="1100" spc="-5" dirty="0">
                <a:latin typeface="LM Sans 10"/>
                <a:cs typeface="LM Sans 10"/>
              </a:rPr>
              <a:t>graphical </a:t>
            </a:r>
            <a:r>
              <a:rPr sz="1100" dirty="0">
                <a:latin typeface="LM Sans 10"/>
                <a:cs typeface="LM Sans 10"/>
              </a:rPr>
              <a:t>tool </a:t>
            </a:r>
            <a:r>
              <a:rPr sz="1100" spc="-5" dirty="0">
                <a:latin typeface="LM Sans 10"/>
                <a:cs typeface="LM Sans 10"/>
              </a:rPr>
              <a:t>can </a:t>
            </a:r>
            <a:r>
              <a:rPr sz="1100" spc="10" dirty="0">
                <a:latin typeface="LM Sans 10"/>
                <a:cs typeface="LM Sans 10"/>
              </a:rPr>
              <a:t>be </a:t>
            </a:r>
            <a:r>
              <a:rPr sz="1100" spc="-5" dirty="0">
                <a:latin typeface="LM Sans 10"/>
                <a:cs typeface="LM Sans 10"/>
              </a:rPr>
              <a:t>used to </a:t>
            </a:r>
            <a:r>
              <a:rPr sz="1100" spc="-10" dirty="0">
                <a:latin typeface="LM Sans 10"/>
                <a:cs typeface="LM Sans 10"/>
              </a:rPr>
              <a:t>explore </a:t>
            </a:r>
            <a:r>
              <a:rPr sz="1100" spc="-5" dirty="0">
                <a:latin typeface="LM Sans 10"/>
                <a:cs typeface="LM Sans 10"/>
              </a:rPr>
              <a:t>dependencies </a:t>
            </a:r>
            <a:r>
              <a:rPr sz="1100" spc="-20" dirty="0">
                <a:latin typeface="LM Sans 10"/>
                <a:cs typeface="LM Sans 10"/>
              </a:rPr>
              <a:t>or </a:t>
            </a:r>
            <a:r>
              <a:rPr sz="1100" spc="-5" dirty="0">
                <a:latin typeface="LM Sans 10"/>
                <a:cs typeface="LM Sans 10"/>
              </a:rPr>
              <a:t>reverse</a:t>
            </a:r>
            <a:r>
              <a:rPr sz="1100" spc="4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dependencies:</a:t>
            </a:r>
            <a:endParaRPr sz="1100">
              <a:latin typeface="LM Sans 10"/>
              <a:cs typeface="LM Sans 10"/>
            </a:endParaRPr>
          </a:p>
          <a:p>
            <a:pPr marL="530225" lvl="1" indent="-133350">
              <a:lnSpc>
                <a:spcPct val="100000"/>
              </a:lnSpc>
              <a:spcBef>
                <a:spcPts val="175"/>
              </a:spcBef>
              <a:buClr>
                <a:srgbClr val="F47F19"/>
              </a:buClr>
              <a:buFont typeface="Times New Roman"/>
              <a:buChar char="•"/>
              <a:tabLst>
                <a:tab pos="530860" algn="l"/>
              </a:tabLst>
            </a:pPr>
            <a:r>
              <a:rPr sz="10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bitbake </a:t>
            </a:r>
            <a:r>
              <a:rPr sz="1000" spc="20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-g -u </a:t>
            </a:r>
            <a:r>
              <a:rPr sz="10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taskexp</a:t>
            </a:r>
            <a:r>
              <a:rPr sz="1000" spc="-5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 </a:t>
            </a:r>
            <a:r>
              <a:rPr sz="1000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core-image-minimal</a:t>
            </a:r>
            <a:endParaRPr sz="1000">
              <a:latin typeface="Noto Sans Mono CJK JP Bold"/>
              <a:cs typeface="Noto Sans Mono CJK JP Bold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20F4CD8-BFBB-EA9B-03DA-EB877581C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60"/>
              </a:spcBef>
            </a:pPr>
            <a:fld id="{81D60167-4931-47E6-BA6A-407CBD079E47}" type="slidenum">
              <a:rPr lang="en-US" spc="-5" smtClean="0"/>
              <a:t>79</a:t>
            </a:fld>
            <a:r>
              <a:rPr lang="en-US" spc="-5"/>
              <a:t>/300</a:t>
            </a:r>
            <a:endParaRPr lang="en-US" spc="-5" dirty="0"/>
          </a:p>
        </p:txBody>
      </p:sp>
    </p:spTree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121" y="33677"/>
            <a:ext cx="3379178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20" dirty="0"/>
              <a:t>Embedded </a:t>
            </a:r>
            <a:r>
              <a:rPr sz="1400" spc="10" dirty="0"/>
              <a:t>Linux build system:</a:t>
            </a:r>
            <a:r>
              <a:rPr sz="1400" spc="160" dirty="0"/>
              <a:t> </a:t>
            </a:r>
            <a:r>
              <a:rPr sz="1400" spc="5" dirty="0"/>
              <a:t>principle</a:t>
            </a:r>
            <a:endParaRPr sz="1400" dirty="0"/>
          </a:p>
        </p:txBody>
      </p:sp>
      <p:sp>
        <p:nvSpPr>
          <p:cNvPr id="30" name="object 30"/>
          <p:cNvSpPr txBox="1">
            <a:spLocks noGrp="1"/>
          </p:cNvSpPr>
          <p:nvPr>
            <p:ph type="ftr" sz="quarter" idx="11"/>
          </p:nvPr>
        </p:nvSpPr>
        <p:spPr>
          <a:xfrm>
            <a:off x="273532" y="3143455"/>
            <a:ext cx="2518410" cy="82074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lang="en-US" spc="-5" dirty="0"/>
              <a:t>Remake by Mao Huynh</a:t>
            </a:r>
            <a:endParaRPr spc="-5" dirty="0">
              <a:latin typeface="Noto Sans Mono CJK JP Bold"/>
              <a:cs typeface="Noto Sans Mono CJK JP Bold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612016" y="511609"/>
            <a:ext cx="4536033" cy="161693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421957" y="2333343"/>
            <a:ext cx="3249295" cy="65595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214629" indent="-177165">
              <a:lnSpc>
                <a:spcPct val="100000"/>
              </a:lnSpc>
              <a:spcBef>
                <a:spcPts val="434"/>
              </a:spcBef>
              <a:buClr>
                <a:srgbClr val="F47F19"/>
              </a:buClr>
              <a:buFont typeface="MathJax_AMS"/>
              <a:buChar char="▶"/>
              <a:tabLst>
                <a:tab pos="215265" algn="l"/>
              </a:tabLst>
            </a:pPr>
            <a:r>
              <a:rPr sz="1100" spc="-5" dirty="0">
                <a:latin typeface="LM Sans 10"/>
                <a:cs typeface="LM Sans 10"/>
              </a:rPr>
              <a:t>Building from source </a:t>
            </a:r>
            <a:r>
              <a:rPr sz="1100" i="1" spc="-10" dirty="0">
                <a:latin typeface="Times New Roman"/>
                <a:cs typeface="Times New Roman"/>
              </a:rPr>
              <a:t>→ </a:t>
            </a:r>
            <a:r>
              <a:rPr sz="1100" spc="-5" dirty="0">
                <a:latin typeface="LM Sans 10"/>
                <a:cs typeface="LM Sans 10"/>
              </a:rPr>
              <a:t>lot of</a:t>
            </a:r>
            <a:r>
              <a:rPr sz="1100" spc="-190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flexibility</a:t>
            </a:r>
            <a:endParaRPr sz="1100">
              <a:latin typeface="LM Sans 10"/>
              <a:cs typeface="LM Sans 10"/>
            </a:endParaRPr>
          </a:p>
          <a:p>
            <a:pPr marL="214629" indent="-177165">
              <a:lnSpc>
                <a:spcPct val="100000"/>
              </a:lnSpc>
              <a:spcBef>
                <a:spcPts val="334"/>
              </a:spcBef>
              <a:buClr>
                <a:srgbClr val="F47F19"/>
              </a:buClr>
              <a:buFont typeface="MathJax_AMS"/>
              <a:buChar char="▶"/>
              <a:tabLst>
                <a:tab pos="215265" algn="l"/>
              </a:tabLst>
            </a:pPr>
            <a:r>
              <a:rPr sz="1100" spc="-5" dirty="0">
                <a:latin typeface="LM Sans 10"/>
                <a:cs typeface="LM Sans 10"/>
              </a:rPr>
              <a:t>Cross-compilation </a:t>
            </a:r>
            <a:r>
              <a:rPr sz="1100" i="1" spc="-10" dirty="0">
                <a:latin typeface="Times New Roman"/>
                <a:cs typeface="Times New Roman"/>
              </a:rPr>
              <a:t>→ </a:t>
            </a:r>
            <a:r>
              <a:rPr sz="1100" spc="-5" dirty="0">
                <a:latin typeface="LM Sans 10"/>
                <a:cs typeface="LM Sans 10"/>
              </a:rPr>
              <a:t>leveraging fast build</a:t>
            </a:r>
            <a:r>
              <a:rPr sz="1100" spc="4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machines</a:t>
            </a:r>
            <a:endParaRPr sz="1100">
              <a:latin typeface="LM Sans 10"/>
              <a:cs typeface="LM Sans 10"/>
            </a:endParaRPr>
          </a:p>
          <a:p>
            <a:pPr marL="214629" indent="-177165">
              <a:lnSpc>
                <a:spcPct val="100000"/>
              </a:lnSpc>
              <a:spcBef>
                <a:spcPts val="330"/>
              </a:spcBef>
              <a:buClr>
                <a:srgbClr val="F47F19"/>
              </a:buClr>
              <a:buFont typeface="MathJax_AMS"/>
              <a:buChar char="▶"/>
              <a:tabLst>
                <a:tab pos="215265" algn="l"/>
              </a:tabLst>
            </a:pPr>
            <a:r>
              <a:rPr sz="1100" spc="-5" dirty="0">
                <a:latin typeface="LM Sans 10"/>
                <a:cs typeface="LM Sans 10"/>
              </a:rPr>
              <a:t>Recipes </a:t>
            </a:r>
            <a:r>
              <a:rPr sz="1100" spc="-15" dirty="0">
                <a:latin typeface="LM Sans 10"/>
                <a:cs typeface="LM Sans 10"/>
              </a:rPr>
              <a:t>for </a:t>
            </a:r>
            <a:r>
              <a:rPr sz="1100" spc="-5" dirty="0">
                <a:latin typeface="LM Sans 10"/>
                <a:cs typeface="LM Sans 10"/>
              </a:rPr>
              <a:t>building components </a:t>
            </a:r>
            <a:r>
              <a:rPr sz="1100" i="1" spc="-10" dirty="0">
                <a:latin typeface="Times New Roman"/>
                <a:cs typeface="Times New Roman"/>
              </a:rPr>
              <a:t>→</a:t>
            </a:r>
            <a:r>
              <a:rPr sz="1100" i="1" spc="9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LM Sans 10"/>
                <a:cs typeface="LM Sans 10"/>
              </a:rPr>
              <a:t>easy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607ED2-A7B4-DDB9-65A6-8C5465A20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60"/>
              </a:spcBef>
            </a:pPr>
            <a:fld id="{81D60167-4931-47E6-BA6A-407CBD079E47}" type="slidenum">
              <a:rPr lang="en-US" spc="-5" smtClean="0"/>
              <a:t>8</a:t>
            </a:fld>
            <a:r>
              <a:rPr lang="en-US" spc="-5"/>
              <a:t>/300</a:t>
            </a:r>
            <a:endParaRPr lang="en-US" spc="-5" dirty="0"/>
          </a:p>
        </p:txBody>
      </p:sp>
    </p:spTree>
  </p:cSld>
  <p:clrMapOvr>
    <a:masterClrMapping/>
  </p:clrMapOvr>
  <p:transition>
    <p:cut/>
  </p:transition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961" y="28051"/>
            <a:ext cx="881811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95" dirty="0"/>
              <a:t>T</a:t>
            </a:r>
            <a:r>
              <a:rPr sz="1400" spc="10" dirty="0"/>
              <a:t>asks</a:t>
            </a:r>
            <a:endParaRPr sz="1400" dirty="0"/>
          </a:p>
        </p:txBody>
      </p:sp>
      <p:sp>
        <p:nvSpPr>
          <p:cNvPr id="29" name="object 29"/>
          <p:cNvSpPr txBox="1">
            <a:spLocks noGrp="1"/>
          </p:cNvSpPr>
          <p:nvPr>
            <p:ph type="ftr" sz="quarter" idx="11"/>
          </p:nvPr>
        </p:nvSpPr>
        <p:spPr>
          <a:xfrm>
            <a:off x="273532" y="3143455"/>
            <a:ext cx="2518410" cy="82074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lang="en-US" spc="-5" dirty="0"/>
              <a:t>Remake by Mao Huynh</a:t>
            </a:r>
            <a:endParaRPr spc="-5" dirty="0">
              <a:latin typeface="Noto Sans Mono CJK JP Bold"/>
              <a:cs typeface="Noto Sans Mono CJK JP Bold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21894" y="502523"/>
            <a:ext cx="3281679" cy="229806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34"/>
              </a:spcBef>
            </a:pPr>
            <a:r>
              <a:rPr sz="1100" spc="-5" dirty="0">
                <a:latin typeface="LM Sans 10"/>
                <a:cs typeface="LM Sans 10"/>
              </a:rPr>
              <a:t>Default tasks already exists, they </a:t>
            </a:r>
            <a:r>
              <a:rPr sz="1100" spc="-15" dirty="0">
                <a:latin typeface="LM Sans 10"/>
                <a:cs typeface="LM Sans 10"/>
              </a:rPr>
              <a:t>are </a:t>
            </a:r>
            <a:r>
              <a:rPr sz="1100" spc="-10" dirty="0">
                <a:latin typeface="LM Sans 10"/>
                <a:cs typeface="LM Sans 10"/>
              </a:rPr>
              <a:t>defined </a:t>
            </a:r>
            <a:r>
              <a:rPr sz="1100" spc="-5" dirty="0">
                <a:latin typeface="LM Sans 10"/>
                <a:cs typeface="LM Sans 10"/>
              </a:rPr>
              <a:t>in</a:t>
            </a:r>
            <a:r>
              <a:rPr sz="110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classes:</a:t>
            </a:r>
            <a:endParaRPr sz="1100">
              <a:latin typeface="LM Sans 10"/>
              <a:cs typeface="LM Sans 10"/>
            </a:endParaRPr>
          </a:p>
          <a:p>
            <a:pPr marL="314960" indent="-177800">
              <a:lnSpc>
                <a:spcPct val="100000"/>
              </a:lnSpc>
              <a:spcBef>
                <a:spcPts val="334"/>
              </a:spcBef>
              <a:buClr>
                <a:srgbClr val="F47F19"/>
              </a:buClr>
              <a:buFont typeface="MathJax_AMS"/>
              <a:buChar char="▶"/>
              <a:tabLst>
                <a:tab pos="315595" algn="l"/>
              </a:tabLst>
            </a:pPr>
            <a:r>
              <a:rPr sz="1100" spc="-5" dirty="0">
                <a:latin typeface="LM Sans 10"/>
                <a:cs typeface="LM Sans 10"/>
              </a:rPr>
              <a:t>do_fetch</a:t>
            </a:r>
            <a:endParaRPr sz="1100">
              <a:latin typeface="LM Sans 10"/>
              <a:cs typeface="LM Sans 10"/>
            </a:endParaRPr>
          </a:p>
          <a:p>
            <a:pPr marL="314960" indent="-177800">
              <a:lnSpc>
                <a:spcPct val="100000"/>
              </a:lnSpc>
              <a:spcBef>
                <a:spcPts val="330"/>
              </a:spcBef>
              <a:buClr>
                <a:srgbClr val="F47F19"/>
              </a:buClr>
              <a:buFont typeface="MathJax_AMS"/>
              <a:buChar char="▶"/>
              <a:tabLst>
                <a:tab pos="315595" algn="l"/>
              </a:tabLst>
            </a:pPr>
            <a:r>
              <a:rPr sz="1100" spc="-5" dirty="0">
                <a:latin typeface="LM Sans 10"/>
                <a:cs typeface="LM Sans 10"/>
              </a:rPr>
              <a:t>do_unpack</a:t>
            </a:r>
            <a:endParaRPr sz="1100">
              <a:latin typeface="LM Sans 10"/>
              <a:cs typeface="LM Sans 10"/>
            </a:endParaRPr>
          </a:p>
          <a:p>
            <a:pPr marL="314960" indent="-177800">
              <a:lnSpc>
                <a:spcPct val="100000"/>
              </a:lnSpc>
              <a:spcBef>
                <a:spcPts val="335"/>
              </a:spcBef>
              <a:buClr>
                <a:srgbClr val="F47F19"/>
              </a:buClr>
              <a:buFont typeface="MathJax_AMS"/>
              <a:buChar char="▶"/>
              <a:tabLst>
                <a:tab pos="315595" algn="l"/>
              </a:tabLst>
            </a:pPr>
            <a:r>
              <a:rPr sz="1100" spc="-5" dirty="0">
                <a:latin typeface="LM Sans 10"/>
                <a:cs typeface="LM Sans 10"/>
              </a:rPr>
              <a:t>do_patch</a:t>
            </a:r>
            <a:endParaRPr sz="1100">
              <a:latin typeface="LM Sans 10"/>
              <a:cs typeface="LM Sans 10"/>
            </a:endParaRPr>
          </a:p>
          <a:p>
            <a:pPr marL="314960" indent="-177800">
              <a:lnSpc>
                <a:spcPct val="100000"/>
              </a:lnSpc>
              <a:spcBef>
                <a:spcPts val="335"/>
              </a:spcBef>
              <a:buClr>
                <a:srgbClr val="F47F19"/>
              </a:buClr>
              <a:buFont typeface="MathJax_AMS"/>
              <a:buChar char="▶"/>
              <a:tabLst>
                <a:tab pos="315595" algn="l"/>
              </a:tabLst>
            </a:pPr>
            <a:r>
              <a:rPr sz="1100" spc="-5" dirty="0">
                <a:latin typeface="LM Sans 10"/>
                <a:cs typeface="LM Sans 10"/>
              </a:rPr>
              <a:t>do_configure</a:t>
            </a:r>
            <a:endParaRPr sz="1100">
              <a:latin typeface="LM Sans 10"/>
              <a:cs typeface="LM Sans 10"/>
            </a:endParaRPr>
          </a:p>
          <a:p>
            <a:pPr marL="314960" indent="-177800">
              <a:lnSpc>
                <a:spcPct val="100000"/>
              </a:lnSpc>
              <a:spcBef>
                <a:spcPts val="334"/>
              </a:spcBef>
              <a:buClr>
                <a:srgbClr val="F47F19"/>
              </a:buClr>
              <a:buFont typeface="MathJax_AMS"/>
              <a:buChar char="▶"/>
              <a:tabLst>
                <a:tab pos="315595" algn="l"/>
              </a:tabLst>
            </a:pPr>
            <a:r>
              <a:rPr sz="1100" spc="-5" dirty="0">
                <a:latin typeface="LM Sans 10"/>
                <a:cs typeface="LM Sans 10"/>
              </a:rPr>
              <a:t>do_compile</a:t>
            </a:r>
            <a:endParaRPr sz="1100">
              <a:latin typeface="LM Sans 10"/>
              <a:cs typeface="LM Sans 10"/>
            </a:endParaRPr>
          </a:p>
          <a:p>
            <a:pPr marL="314960" indent="-177800">
              <a:lnSpc>
                <a:spcPct val="100000"/>
              </a:lnSpc>
              <a:spcBef>
                <a:spcPts val="330"/>
              </a:spcBef>
              <a:buClr>
                <a:srgbClr val="F47F19"/>
              </a:buClr>
              <a:buFont typeface="MathJax_AMS"/>
              <a:buChar char="▶"/>
              <a:tabLst>
                <a:tab pos="315595" algn="l"/>
              </a:tabLst>
            </a:pPr>
            <a:r>
              <a:rPr sz="1100" spc="-5" dirty="0">
                <a:latin typeface="LM Sans 10"/>
                <a:cs typeface="LM Sans 10"/>
              </a:rPr>
              <a:t>do_install</a:t>
            </a:r>
            <a:endParaRPr sz="1100">
              <a:latin typeface="LM Sans 10"/>
              <a:cs typeface="LM Sans 10"/>
            </a:endParaRPr>
          </a:p>
          <a:p>
            <a:pPr marL="314960" indent="-177800">
              <a:lnSpc>
                <a:spcPct val="100000"/>
              </a:lnSpc>
              <a:spcBef>
                <a:spcPts val="335"/>
              </a:spcBef>
              <a:buClr>
                <a:srgbClr val="F47F19"/>
              </a:buClr>
              <a:buFont typeface="MathJax_AMS"/>
              <a:buChar char="▶"/>
              <a:tabLst>
                <a:tab pos="315595" algn="l"/>
              </a:tabLst>
            </a:pPr>
            <a:r>
              <a:rPr sz="1100" spc="-5" dirty="0">
                <a:latin typeface="LM Sans 10"/>
                <a:cs typeface="LM Sans 10"/>
              </a:rPr>
              <a:t>do_package</a:t>
            </a:r>
            <a:endParaRPr sz="1100">
              <a:latin typeface="LM Sans 10"/>
              <a:cs typeface="LM Sans 10"/>
            </a:endParaRPr>
          </a:p>
          <a:p>
            <a:pPr marL="314960" indent="-177800">
              <a:lnSpc>
                <a:spcPct val="100000"/>
              </a:lnSpc>
              <a:spcBef>
                <a:spcPts val="335"/>
              </a:spcBef>
              <a:buClr>
                <a:srgbClr val="F47F19"/>
              </a:buClr>
              <a:buFont typeface="MathJax_AMS"/>
              <a:buChar char="▶"/>
              <a:tabLst>
                <a:tab pos="315595" algn="l"/>
              </a:tabLst>
            </a:pPr>
            <a:r>
              <a:rPr sz="1100" spc="-5" dirty="0">
                <a:latin typeface="LM Sans 10"/>
                <a:cs typeface="LM Sans 10"/>
              </a:rPr>
              <a:t>do_rootfs</a:t>
            </a:r>
            <a:endParaRPr sz="1100">
              <a:latin typeface="LM Sans 10"/>
              <a:cs typeface="LM Sans 10"/>
            </a:endParaRPr>
          </a:p>
          <a:p>
            <a:pPr marL="38100">
              <a:lnSpc>
                <a:spcPct val="100000"/>
              </a:lnSpc>
              <a:spcBef>
                <a:spcPts val="334"/>
              </a:spcBef>
            </a:pPr>
            <a:r>
              <a:rPr sz="1100" spc="-40" dirty="0">
                <a:latin typeface="LM Sans 10"/>
                <a:cs typeface="LM Sans 10"/>
              </a:rPr>
              <a:t>You </a:t>
            </a:r>
            <a:r>
              <a:rPr sz="1100" spc="-5" dirty="0">
                <a:latin typeface="LM Sans 10"/>
                <a:cs typeface="LM Sans 10"/>
              </a:rPr>
              <a:t>can get a list of existing tasks </a:t>
            </a:r>
            <a:r>
              <a:rPr sz="1100" spc="-15" dirty="0">
                <a:latin typeface="LM Sans 10"/>
                <a:cs typeface="LM Sans 10"/>
              </a:rPr>
              <a:t>for </a:t>
            </a:r>
            <a:r>
              <a:rPr sz="1100" spc="-5" dirty="0">
                <a:latin typeface="LM Sans 10"/>
                <a:cs typeface="LM Sans 10"/>
              </a:rPr>
              <a:t>a </a:t>
            </a:r>
            <a:r>
              <a:rPr sz="1100" dirty="0">
                <a:latin typeface="LM Sans 10"/>
                <a:cs typeface="LM Sans 10"/>
              </a:rPr>
              <a:t>recipe</a:t>
            </a:r>
            <a:r>
              <a:rPr sz="1100" spc="1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with:</a:t>
            </a:r>
            <a:endParaRPr sz="1100">
              <a:latin typeface="LM Sans 10"/>
              <a:cs typeface="LM Sans 10"/>
            </a:endParaRPr>
          </a:p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sz="11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bitbake </a:t>
            </a:r>
            <a:r>
              <a:rPr sz="1100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&lt;recipe&gt; </a:t>
            </a:r>
            <a:r>
              <a:rPr sz="1100" spc="20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-c</a:t>
            </a:r>
            <a:r>
              <a:rPr sz="1100" spc="2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 </a:t>
            </a:r>
            <a:r>
              <a:rPr sz="11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listtasks</a:t>
            </a:r>
            <a:endParaRPr sz="1100">
              <a:latin typeface="Noto Sans Mono CJK JP Bold"/>
              <a:cs typeface="Noto Sans Mono CJK JP Bold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CC64ADF-2F4F-5EB6-23FE-254D00FC2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60"/>
              </a:spcBef>
            </a:pPr>
            <a:fld id="{81D60167-4931-47E6-BA6A-407CBD079E47}" type="slidenum">
              <a:rPr lang="en-US" spc="-5" smtClean="0"/>
              <a:t>80</a:t>
            </a:fld>
            <a:r>
              <a:rPr lang="en-US" spc="-5"/>
              <a:t>/300</a:t>
            </a:r>
            <a:endParaRPr lang="en-US" spc="-5" dirty="0"/>
          </a:p>
        </p:txBody>
      </p:sp>
    </p:spTree>
  </p:cSld>
  <p:clrMapOvr>
    <a:masterClrMapping/>
  </p:clrMapOvr>
  <p:transition>
    <p:cut/>
  </p:transition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962" y="28051"/>
            <a:ext cx="1743506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5" dirty="0"/>
              <a:t>Writing </a:t>
            </a:r>
            <a:r>
              <a:rPr sz="1400" spc="10" dirty="0"/>
              <a:t>tasks</a:t>
            </a:r>
            <a:r>
              <a:rPr sz="1400" spc="-40" dirty="0"/>
              <a:t> </a:t>
            </a:r>
            <a:r>
              <a:rPr sz="1400" spc="15" dirty="0"/>
              <a:t>1/2</a:t>
            </a:r>
            <a:endParaRPr sz="1400" dirty="0"/>
          </a:p>
        </p:txBody>
      </p:sp>
      <p:sp>
        <p:nvSpPr>
          <p:cNvPr id="30" name="object 30"/>
          <p:cNvSpPr txBox="1">
            <a:spLocks noGrp="1"/>
          </p:cNvSpPr>
          <p:nvPr>
            <p:ph type="ftr" sz="quarter" idx="11"/>
          </p:nvPr>
        </p:nvSpPr>
        <p:spPr>
          <a:xfrm>
            <a:off x="273532" y="3143455"/>
            <a:ext cx="2518410" cy="82074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lang="en-US" spc="-5" dirty="0"/>
              <a:t>Remake by Mao Huynh</a:t>
            </a:r>
            <a:endParaRPr spc="-5" dirty="0">
              <a:latin typeface="Noto Sans Mono CJK JP Bold"/>
              <a:cs typeface="Noto Sans Mono CJK JP Bold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309181" y="2141892"/>
            <a:ext cx="5142230" cy="917575"/>
          </a:xfrm>
          <a:custGeom>
            <a:avLst/>
            <a:gdLst/>
            <a:ahLst/>
            <a:cxnLst/>
            <a:rect l="l" t="t" r="r" b="b"/>
            <a:pathLst>
              <a:path w="5142230" h="917575">
                <a:moveTo>
                  <a:pt x="5141671" y="44411"/>
                </a:moveTo>
                <a:lnTo>
                  <a:pt x="5140363" y="44411"/>
                </a:lnTo>
                <a:lnTo>
                  <a:pt x="5137670" y="31076"/>
                </a:lnTo>
                <a:lnTo>
                  <a:pt x="5126748" y="14922"/>
                </a:lnTo>
                <a:lnTo>
                  <a:pt x="5110607" y="4013"/>
                </a:lnTo>
                <a:lnTo>
                  <a:pt x="5090871" y="0"/>
                </a:lnTo>
                <a:lnTo>
                  <a:pt x="50800" y="0"/>
                </a:lnTo>
                <a:lnTo>
                  <a:pt x="31076" y="4013"/>
                </a:lnTo>
                <a:lnTo>
                  <a:pt x="14922" y="14922"/>
                </a:lnTo>
                <a:lnTo>
                  <a:pt x="4013" y="31076"/>
                </a:lnTo>
                <a:lnTo>
                  <a:pt x="1295" y="44411"/>
                </a:lnTo>
                <a:lnTo>
                  <a:pt x="0" y="44411"/>
                </a:lnTo>
                <a:lnTo>
                  <a:pt x="0" y="50800"/>
                </a:lnTo>
                <a:lnTo>
                  <a:pt x="0" y="82384"/>
                </a:lnTo>
                <a:lnTo>
                  <a:pt x="0" y="866368"/>
                </a:lnTo>
                <a:lnTo>
                  <a:pt x="4013" y="886104"/>
                </a:lnTo>
                <a:lnTo>
                  <a:pt x="14922" y="902258"/>
                </a:lnTo>
                <a:lnTo>
                  <a:pt x="31076" y="913168"/>
                </a:lnTo>
                <a:lnTo>
                  <a:pt x="50800" y="917181"/>
                </a:lnTo>
                <a:lnTo>
                  <a:pt x="5090871" y="917181"/>
                </a:lnTo>
                <a:lnTo>
                  <a:pt x="5110607" y="913168"/>
                </a:lnTo>
                <a:lnTo>
                  <a:pt x="5126748" y="902258"/>
                </a:lnTo>
                <a:lnTo>
                  <a:pt x="5137670" y="886104"/>
                </a:lnTo>
                <a:lnTo>
                  <a:pt x="5141671" y="866368"/>
                </a:lnTo>
                <a:lnTo>
                  <a:pt x="5141671" y="82384"/>
                </a:lnTo>
                <a:lnTo>
                  <a:pt x="5141671" y="50800"/>
                </a:lnTo>
                <a:lnTo>
                  <a:pt x="5141671" y="44411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321894" y="405192"/>
            <a:ext cx="5085715" cy="26276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14960" marR="224790" indent="-177165">
              <a:lnSpc>
                <a:spcPct val="102600"/>
              </a:lnSpc>
              <a:spcBef>
                <a:spcPts val="55"/>
              </a:spcBef>
            </a:pPr>
            <a:r>
              <a:rPr sz="1650" spc="-15" baseline="5050" dirty="0">
                <a:solidFill>
                  <a:srgbClr val="F47F19"/>
                </a:solidFill>
                <a:latin typeface="MathJax_AMS"/>
                <a:cs typeface="MathJax_AMS"/>
              </a:rPr>
              <a:t>▶ </a:t>
            </a:r>
            <a:r>
              <a:rPr sz="1100" spc="-10" dirty="0">
                <a:latin typeface="LM Sans 10"/>
                <a:cs typeface="LM Sans 10"/>
              </a:rPr>
              <a:t>Functions </a:t>
            </a:r>
            <a:r>
              <a:rPr sz="1100" spc="-5" dirty="0">
                <a:latin typeface="LM Sans 10"/>
                <a:cs typeface="LM Sans 10"/>
              </a:rPr>
              <a:t>use the sh shell syntax, with available </a:t>
            </a:r>
            <a:r>
              <a:rPr sz="1100" dirty="0">
                <a:latin typeface="LM Sans 10"/>
                <a:cs typeface="LM Sans 10"/>
              </a:rPr>
              <a:t>OpenEmbedded </a:t>
            </a:r>
            <a:r>
              <a:rPr sz="1100" spc="-10" dirty="0">
                <a:latin typeface="LM Sans 10"/>
                <a:cs typeface="LM Sans 10"/>
              </a:rPr>
              <a:t>variables </a:t>
            </a:r>
            <a:r>
              <a:rPr sz="1100" spc="-5" dirty="0">
                <a:latin typeface="LM Sans 10"/>
                <a:cs typeface="LM Sans 10"/>
              </a:rPr>
              <a:t>and  internal functions</a:t>
            </a:r>
            <a:r>
              <a:rPr sz="1100" spc="-1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available.</a:t>
            </a:r>
            <a:endParaRPr sz="1100">
              <a:latin typeface="LM Sans 10"/>
              <a:cs typeface="LM Sans 10"/>
            </a:endParaRPr>
          </a:p>
          <a:p>
            <a:pPr marL="392430">
              <a:lnSpc>
                <a:spcPct val="100000"/>
              </a:lnSpc>
              <a:spcBef>
                <a:spcPts val="145"/>
              </a:spcBef>
            </a:pPr>
            <a:r>
              <a:rPr sz="1100" spc="-15" dirty="0">
                <a:solidFill>
                  <a:srgbClr val="3333B2"/>
                </a:solidFill>
                <a:latin typeface="LM Sans 10"/>
                <a:cs typeface="LM Sans 10"/>
              </a:rPr>
              <a:t>WORKDIR </a:t>
            </a:r>
            <a:r>
              <a:rPr sz="1100" spc="-5" dirty="0">
                <a:latin typeface="LM Sans 10"/>
                <a:cs typeface="LM Sans 10"/>
              </a:rPr>
              <a:t>the </a:t>
            </a:r>
            <a:r>
              <a:rPr sz="1100" dirty="0">
                <a:latin typeface="LM Sans 10"/>
                <a:cs typeface="LM Sans 10"/>
              </a:rPr>
              <a:t>recipe’s </a:t>
            </a:r>
            <a:r>
              <a:rPr sz="1100" spc="-15" dirty="0">
                <a:latin typeface="LM Sans 10"/>
                <a:cs typeface="LM Sans 10"/>
              </a:rPr>
              <a:t>working</a:t>
            </a:r>
            <a:r>
              <a:rPr sz="1100" spc="-175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directory</a:t>
            </a:r>
            <a:endParaRPr sz="1100">
              <a:latin typeface="LM Sans 10"/>
              <a:cs typeface="LM Sans 10"/>
            </a:endParaRPr>
          </a:p>
          <a:p>
            <a:pPr marL="957580">
              <a:lnSpc>
                <a:spcPct val="100000"/>
              </a:lnSpc>
              <a:spcBef>
                <a:spcPts val="35"/>
              </a:spcBef>
            </a:pPr>
            <a:r>
              <a:rPr sz="1100" spc="-10" dirty="0">
                <a:solidFill>
                  <a:srgbClr val="3333B2"/>
                </a:solidFill>
                <a:latin typeface="LM Sans 10"/>
                <a:cs typeface="LM Sans 10"/>
              </a:rPr>
              <a:t>S </a:t>
            </a:r>
            <a:r>
              <a:rPr sz="1100" spc="-5" dirty="0">
                <a:latin typeface="LM Sans 10"/>
                <a:cs typeface="LM Sans 10"/>
              </a:rPr>
              <a:t>The </a:t>
            </a:r>
            <a:r>
              <a:rPr sz="1100" spc="-10" dirty="0">
                <a:latin typeface="LM Sans 10"/>
                <a:cs typeface="LM Sans 10"/>
              </a:rPr>
              <a:t>directory </a:t>
            </a:r>
            <a:r>
              <a:rPr sz="1100" spc="-5" dirty="0">
                <a:latin typeface="LM Sans 10"/>
                <a:cs typeface="LM Sans 10"/>
              </a:rPr>
              <a:t>where the source </a:t>
            </a:r>
            <a:r>
              <a:rPr sz="1100" dirty="0">
                <a:latin typeface="LM Sans 10"/>
                <a:cs typeface="LM Sans 10"/>
              </a:rPr>
              <a:t>code </a:t>
            </a:r>
            <a:r>
              <a:rPr sz="1100" spc="-5" dirty="0">
                <a:latin typeface="LM Sans 10"/>
                <a:cs typeface="LM Sans 10"/>
              </a:rPr>
              <a:t>is</a:t>
            </a:r>
            <a:r>
              <a:rPr sz="1100" spc="-18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extracted</a:t>
            </a:r>
            <a:endParaRPr sz="1100">
              <a:latin typeface="LM Sans 10"/>
              <a:cs typeface="LM Sans 10"/>
            </a:endParaRPr>
          </a:p>
          <a:p>
            <a:pPr marL="1104265" marR="30480" indent="-161925">
              <a:lnSpc>
                <a:spcPct val="102699"/>
              </a:lnSpc>
            </a:pPr>
            <a:r>
              <a:rPr sz="1100" spc="-10" dirty="0">
                <a:solidFill>
                  <a:srgbClr val="3333B2"/>
                </a:solidFill>
                <a:latin typeface="LM Sans 10"/>
                <a:cs typeface="LM Sans 10"/>
              </a:rPr>
              <a:t>B </a:t>
            </a:r>
            <a:r>
              <a:rPr sz="1100" spc="-5" dirty="0">
                <a:latin typeface="LM Sans 10"/>
                <a:cs typeface="LM Sans 10"/>
              </a:rPr>
              <a:t>The </a:t>
            </a:r>
            <a:r>
              <a:rPr sz="1100" spc="-10" dirty="0">
                <a:latin typeface="LM Sans 10"/>
                <a:cs typeface="LM Sans 10"/>
              </a:rPr>
              <a:t>directory </a:t>
            </a:r>
            <a:r>
              <a:rPr sz="1100" spc="-5" dirty="0">
                <a:latin typeface="LM Sans 10"/>
                <a:cs typeface="LM Sans 10"/>
              </a:rPr>
              <a:t>where </a:t>
            </a:r>
            <a:r>
              <a:rPr sz="1100" spc="-10" dirty="0">
                <a:latin typeface="LM Sans 10"/>
                <a:cs typeface="LM Sans 10"/>
              </a:rPr>
              <a:t>bitbake </a:t>
            </a:r>
            <a:r>
              <a:rPr sz="1100" spc="-5" dirty="0">
                <a:latin typeface="LM Sans 10"/>
                <a:cs typeface="LM Sans 10"/>
              </a:rPr>
              <a:t>places the objects generated during the  build</a:t>
            </a:r>
            <a:endParaRPr sz="1100">
              <a:latin typeface="LM Sans 10"/>
              <a:cs typeface="LM Sans 10"/>
            </a:endParaRPr>
          </a:p>
          <a:p>
            <a:pPr marL="1104265" marR="376555" indent="-169545">
              <a:lnSpc>
                <a:spcPct val="102600"/>
              </a:lnSpc>
            </a:pPr>
            <a:r>
              <a:rPr sz="1100" spc="-10" dirty="0">
                <a:solidFill>
                  <a:srgbClr val="3333B2"/>
                </a:solidFill>
                <a:latin typeface="LM Sans 10"/>
                <a:cs typeface="LM Sans 10"/>
              </a:rPr>
              <a:t>D </a:t>
            </a:r>
            <a:r>
              <a:rPr sz="1100" spc="-5" dirty="0">
                <a:latin typeface="LM Sans 10"/>
                <a:cs typeface="LM Sans 10"/>
              </a:rPr>
              <a:t>The destination </a:t>
            </a:r>
            <a:r>
              <a:rPr sz="1100" spc="-10" dirty="0">
                <a:latin typeface="LM Sans 10"/>
                <a:cs typeface="LM Sans 10"/>
              </a:rPr>
              <a:t>directory </a:t>
            </a:r>
            <a:r>
              <a:rPr sz="1100" dirty="0">
                <a:latin typeface="LM Sans 10"/>
                <a:cs typeface="LM Sans 10"/>
              </a:rPr>
              <a:t>(root </a:t>
            </a:r>
            <a:r>
              <a:rPr sz="1100" spc="-10" dirty="0">
                <a:latin typeface="LM Sans 10"/>
                <a:cs typeface="LM Sans 10"/>
              </a:rPr>
              <a:t>directory </a:t>
            </a:r>
            <a:r>
              <a:rPr sz="1100" spc="-5" dirty="0">
                <a:latin typeface="LM Sans 10"/>
                <a:cs typeface="LM Sans 10"/>
              </a:rPr>
              <a:t>of where the files </a:t>
            </a:r>
            <a:r>
              <a:rPr sz="1100" spc="-15" dirty="0">
                <a:latin typeface="LM Sans 10"/>
                <a:cs typeface="LM Sans 10"/>
              </a:rPr>
              <a:t>are  </a:t>
            </a:r>
            <a:r>
              <a:rPr sz="1100" spc="-5" dirty="0">
                <a:latin typeface="LM Sans 10"/>
                <a:cs typeface="LM Sans 10"/>
              </a:rPr>
              <a:t>installed, before creating the</a:t>
            </a:r>
            <a:r>
              <a:rPr sz="1100" spc="-1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image).</a:t>
            </a:r>
            <a:endParaRPr sz="1100">
              <a:latin typeface="LM Sans 10"/>
              <a:cs typeface="LM Sans 10"/>
            </a:endParaRPr>
          </a:p>
          <a:p>
            <a:pPr marL="137795">
              <a:lnSpc>
                <a:spcPct val="100000"/>
              </a:lnSpc>
              <a:spcBef>
                <a:spcPts val="200"/>
              </a:spcBef>
            </a:pPr>
            <a:r>
              <a:rPr sz="1650" spc="-15" baseline="5050" dirty="0">
                <a:solidFill>
                  <a:srgbClr val="F47F19"/>
                </a:solidFill>
                <a:latin typeface="MathJax_AMS"/>
                <a:cs typeface="MathJax_AMS"/>
              </a:rPr>
              <a:t>▶ </a:t>
            </a:r>
            <a:r>
              <a:rPr sz="1100" spc="-5" dirty="0">
                <a:latin typeface="LM Sans 10"/>
                <a:cs typeface="LM Sans 10"/>
              </a:rPr>
              <a:t>Syntax of a</a:t>
            </a:r>
            <a:r>
              <a:rPr sz="1100" spc="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task:</a:t>
            </a:r>
            <a:endParaRPr sz="1100">
              <a:latin typeface="LM Sans 10"/>
              <a:cs typeface="LM Sans 10"/>
            </a:endParaRPr>
          </a:p>
          <a:p>
            <a:pPr marL="38100">
              <a:lnSpc>
                <a:spcPct val="100000"/>
              </a:lnSpc>
              <a:spcBef>
                <a:spcPts val="1325"/>
              </a:spcBef>
            </a:pPr>
            <a:r>
              <a:rPr sz="1100" spc="-5" dirty="0">
                <a:solidFill>
                  <a:srgbClr val="3F3F3F"/>
                </a:solidFill>
                <a:latin typeface="Noto Sans Mono CJK JP Bold"/>
                <a:cs typeface="Noto Sans Mono CJK JP Bold"/>
              </a:rPr>
              <a:t>do_task()</a:t>
            </a:r>
            <a:r>
              <a:rPr sz="1100" spc="-105" dirty="0">
                <a:solidFill>
                  <a:srgbClr val="3F3F3F"/>
                </a:solidFill>
                <a:latin typeface="Noto Sans Mono CJK JP Bold"/>
                <a:cs typeface="Noto Sans Mono CJK JP Bold"/>
              </a:rPr>
              <a:t> </a:t>
            </a:r>
            <a:r>
              <a:rPr sz="1100" spc="-5" dirty="0">
                <a:solidFill>
                  <a:srgbClr val="3F3F3F"/>
                </a:solidFill>
                <a:latin typeface="Noto Sans Mono CJK JP Bold"/>
                <a:cs typeface="Noto Sans Mono CJK JP Bold"/>
              </a:rPr>
              <a:t>{</a:t>
            </a:r>
            <a:endParaRPr sz="1100">
              <a:latin typeface="Noto Sans Mono CJK JP Bold"/>
              <a:cs typeface="Noto Sans Mono CJK JP Bold"/>
            </a:endParaRPr>
          </a:p>
          <a:p>
            <a:pPr marL="314960" marR="4277360">
              <a:lnSpc>
                <a:spcPct val="102600"/>
              </a:lnSpc>
            </a:pPr>
            <a:r>
              <a:rPr sz="1100" spc="-5" dirty="0">
                <a:solidFill>
                  <a:srgbClr val="3F3F3F"/>
                </a:solidFill>
                <a:latin typeface="Noto Sans Mono CJK JP Bold"/>
                <a:cs typeface="Noto Sans Mono CJK JP Bold"/>
              </a:rPr>
              <a:t>action0  action1</a:t>
            </a:r>
            <a:endParaRPr sz="1100">
              <a:latin typeface="Noto Sans Mono CJK JP Bold"/>
              <a:cs typeface="Noto Sans Mono CJK JP Bold"/>
            </a:endParaRPr>
          </a:p>
          <a:p>
            <a:pPr marL="314960">
              <a:lnSpc>
                <a:spcPct val="100000"/>
              </a:lnSpc>
              <a:spcBef>
                <a:spcPts val="35"/>
              </a:spcBef>
            </a:pPr>
            <a:r>
              <a:rPr sz="1100" spc="-5" dirty="0">
                <a:solidFill>
                  <a:srgbClr val="3F3F3F"/>
                </a:solidFill>
                <a:latin typeface="Noto Sans Mono CJK JP Bold"/>
                <a:cs typeface="Noto Sans Mono CJK JP Bold"/>
              </a:rPr>
              <a:t>...</a:t>
            </a:r>
            <a:endParaRPr sz="1100">
              <a:latin typeface="Noto Sans Mono CJK JP Bold"/>
              <a:cs typeface="Noto Sans Mono CJK JP Bold"/>
            </a:endParaRPr>
          </a:p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sz="1100" spc="-5" dirty="0">
                <a:solidFill>
                  <a:srgbClr val="3F3F3F"/>
                </a:solidFill>
                <a:latin typeface="Noto Sans Mono CJK JP Bold"/>
                <a:cs typeface="Noto Sans Mono CJK JP Bold"/>
              </a:rPr>
              <a:t>}</a:t>
            </a:r>
            <a:endParaRPr sz="1100">
              <a:latin typeface="Noto Sans Mono CJK JP Bold"/>
              <a:cs typeface="Noto Sans Mono CJK JP Bold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E272C33-2C07-A6E8-86EF-93A384B67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60"/>
              </a:spcBef>
            </a:pPr>
            <a:fld id="{81D60167-4931-47E6-BA6A-407CBD079E47}" type="slidenum">
              <a:rPr lang="en-US" spc="-5" smtClean="0"/>
              <a:t>81</a:t>
            </a:fld>
            <a:r>
              <a:rPr lang="en-US" spc="-5"/>
              <a:t>/300</a:t>
            </a:r>
            <a:endParaRPr lang="en-US" spc="-5" dirty="0"/>
          </a:p>
        </p:txBody>
      </p:sp>
    </p:spTree>
  </p:cSld>
  <p:clrMapOvr>
    <a:masterClrMapping/>
  </p:clrMapOvr>
  <p:transition>
    <p:cut/>
  </p:transition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28051"/>
            <a:ext cx="1781467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5" dirty="0"/>
              <a:t>Writing </a:t>
            </a:r>
            <a:r>
              <a:rPr sz="1400" spc="10" dirty="0"/>
              <a:t>tasks</a:t>
            </a:r>
            <a:r>
              <a:rPr sz="1400" spc="-40" dirty="0"/>
              <a:t> </a:t>
            </a:r>
            <a:r>
              <a:rPr sz="1400" spc="15" dirty="0"/>
              <a:t>2/2</a:t>
            </a:r>
            <a:endParaRPr sz="1400" dirty="0"/>
          </a:p>
        </p:txBody>
      </p:sp>
      <p:sp>
        <p:nvSpPr>
          <p:cNvPr id="30" name="object 30"/>
          <p:cNvSpPr txBox="1">
            <a:spLocks noGrp="1"/>
          </p:cNvSpPr>
          <p:nvPr>
            <p:ph type="ftr" sz="quarter" idx="11"/>
          </p:nvPr>
        </p:nvSpPr>
        <p:spPr>
          <a:xfrm>
            <a:off x="273532" y="3143455"/>
            <a:ext cx="2518410" cy="82074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lang="en-US" spc="-5" dirty="0"/>
              <a:t>Remake by Mao Huynh</a:t>
            </a:r>
            <a:endParaRPr spc="-5" dirty="0">
              <a:latin typeface="Noto Sans Mono CJK JP Bold"/>
              <a:cs typeface="Noto Sans Mono CJK JP Bold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309181" y="1176946"/>
            <a:ext cx="5142230" cy="1282065"/>
          </a:xfrm>
          <a:custGeom>
            <a:avLst/>
            <a:gdLst/>
            <a:ahLst/>
            <a:cxnLst/>
            <a:rect l="l" t="t" r="r" b="b"/>
            <a:pathLst>
              <a:path w="5142230" h="1282064">
                <a:moveTo>
                  <a:pt x="5141671" y="44411"/>
                </a:moveTo>
                <a:lnTo>
                  <a:pt x="5140363" y="44411"/>
                </a:lnTo>
                <a:lnTo>
                  <a:pt x="5137670" y="31076"/>
                </a:lnTo>
                <a:lnTo>
                  <a:pt x="5126748" y="14922"/>
                </a:lnTo>
                <a:lnTo>
                  <a:pt x="5110607" y="4013"/>
                </a:lnTo>
                <a:lnTo>
                  <a:pt x="5090871" y="0"/>
                </a:lnTo>
                <a:lnTo>
                  <a:pt x="50800" y="0"/>
                </a:lnTo>
                <a:lnTo>
                  <a:pt x="31076" y="4013"/>
                </a:lnTo>
                <a:lnTo>
                  <a:pt x="14922" y="14922"/>
                </a:lnTo>
                <a:lnTo>
                  <a:pt x="4013" y="31076"/>
                </a:lnTo>
                <a:lnTo>
                  <a:pt x="1295" y="44411"/>
                </a:lnTo>
                <a:lnTo>
                  <a:pt x="0" y="44411"/>
                </a:lnTo>
                <a:lnTo>
                  <a:pt x="0" y="50800"/>
                </a:lnTo>
                <a:lnTo>
                  <a:pt x="0" y="82384"/>
                </a:lnTo>
                <a:lnTo>
                  <a:pt x="0" y="1230934"/>
                </a:lnTo>
                <a:lnTo>
                  <a:pt x="4013" y="1250670"/>
                </a:lnTo>
                <a:lnTo>
                  <a:pt x="14922" y="1266825"/>
                </a:lnTo>
                <a:lnTo>
                  <a:pt x="31076" y="1277734"/>
                </a:lnTo>
                <a:lnTo>
                  <a:pt x="50800" y="1281747"/>
                </a:lnTo>
                <a:lnTo>
                  <a:pt x="5090871" y="1281747"/>
                </a:lnTo>
                <a:lnTo>
                  <a:pt x="5110607" y="1277734"/>
                </a:lnTo>
                <a:lnTo>
                  <a:pt x="5126748" y="1266825"/>
                </a:lnTo>
                <a:lnTo>
                  <a:pt x="5137670" y="1250670"/>
                </a:lnTo>
                <a:lnTo>
                  <a:pt x="5141671" y="1230934"/>
                </a:lnTo>
                <a:lnTo>
                  <a:pt x="5141671" y="82384"/>
                </a:lnTo>
                <a:lnTo>
                  <a:pt x="5141671" y="50800"/>
                </a:lnTo>
                <a:lnTo>
                  <a:pt x="5141671" y="44411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321894" y="821637"/>
            <a:ext cx="2531110" cy="161036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37795">
              <a:lnSpc>
                <a:spcPct val="100000"/>
              </a:lnSpc>
              <a:spcBef>
                <a:spcPts val="90"/>
              </a:spcBef>
            </a:pPr>
            <a:r>
              <a:rPr sz="1650" spc="-15" baseline="5050" dirty="0">
                <a:solidFill>
                  <a:srgbClr val="F47F19"/>
                </a:solidFill>
                <a:latin typeface="MathJax_AMS"/>
                <a:cs typeface="MathJax_AMS"/>
              </a:rPr>
              <a:t>▶</a:t>
            </a:r>
            <a:r>
              <a:rPr sz="1650" baseline="5050" dirty="0">
                <a:solidFill>
                  <a:srgbClr val="F47F19"/>
                </a:solidFill>
                <a:latin typeface="MathJax_AMS"/>
                <a:cs typeface="MathJax_AMS"/>
              </a:rPr>
              <a:t> </a:t>
            </a:r>
            <a:r>
              <a:rPr sz="1100" spc="-5" dirty="0">
                <a:latin typeface="LM Sans 10"/>
                <a:cs typeface="LM Sans 10"/>
              </a:rPr>
              <a:t>Example:</a:t>
            </a:r>
            <a:endParaRPr sz="1100">
              <a:latin typeface="LM Sans 10"/>
              <a:cs typeface="LM Sans 10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1050">
              <a:latin typeface="LM Sans 10"/>
              <a:cs typeface="LM Sans 10"/>
            </a:endParaRPr>
          </a:p>
          <a:p>
            <a:pPr marL="290830" marR="1598930" indent="-253365">
              <a:lnSpc>
                <a:spcPct val="100000"/>
              </a:lnSpc>
              <a:spcBef>
                <a:spcPts val="5"/>
              </a:spcBef>
            </a:pPr>
            <a:r>
              <a:rPr sz="1000" spc="-5" dirty="0">
                <a:solidFill>
                  <a:srgbClr val="3F3F3F"/>
                </a:solidFill>
                <a:latin typeface="Noto Sans Mono CJK JP Bold"/>
                <a:cs typeface="Noto Sans Mono CJK JP Bold"/>
              </a:rPr>
              <a:t>do_compile()</a:t>
            </a:r>
            <a:r>
              <a:rPr sz="1000" spc="-65" dirty="0">
                <a:solidFill>
                  <a:srgbClr val="3F3F3F"/>
                </a:solidFill>
                <a:latin typeface="Noto Sans Mono CJK JP Bold"/>
                <a:cs typeface="Noto Sans Mono CJK JP Bold"/>
              </a:rPr>
              <a:t> </a:t>
            </a:r>
            <a:r>
              <a:rPr sz="1000" spc="-5" dirty="0">
                <a:solidFill>
                  <a:srgbClr val="3F3F3F"/>
                </a:solidFill>
                <a:latin typeface="Noto Sans Mono CJK JP Bold"/>
                <a:cs typeface="Noto Sans Mono CJK JP Bold"/>
              </a:rPr>
              <a:t>{  oe_runmake</a:t>
            </a:r>
            <a:endParaRPr sz="1000">
              <a:latin typeface="Noto Sans Mono CJK JP Bold"/>
              <a:cs typeface="Noto Sans Mono CJK JP Bold"/>
            </a:endParaRPr>
          </a:p>
          <a:p>
            <a:pPr marL="38100">
              <a:lnSpc>
                <a:spcPts val="1190"/>
              </a:lnSpc>
            </a:pPr>
            <a:r>
              <a:rPr sz="1000" spc="-5" dirty="0">
                <a:solidFill>
                  <a:srgbClr val="3F3F3F"/>
                </a:solidFill>
                <a:latin typeface="Noto Sans Mono CJK JP Bold"/>
                <a:cs typeface="Noto Sans Mono CJK JP Bold"/>
              </a:rPr>
              <a:t>}</a:t>
            </a:r>
            <a:endParaRPr sz="1000">
              <a:latin typeface="Noto Sans Mono CJK JP Bold"/>
              <a:cs typeface="Noto Sans Mono CJK JP Bold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550">
              <a:latin typeface="Noto Sans Mono CJK JP Bold"/>
              <a:cs typeface="Noto Sans Mono CJK JP Bold"/>
            </a:endParaRPr>
          </a:p>
          <a:p>
            <a:pPr marL="38100">
              <a:lnSpc>
                <a:spcPts val="1200"/>
              </a:lnSpc>
              <a:spcBef>
                <a:spcPts val="5"/>
              </a:spcBef>
            </a:pPr>
            <a:r>
              <a:rPr sz="1000" spc="-5" dirty="0">
                <a:solidFill>
                  <a:srgbClr val="3F3F3F"/>
                </a:solidFill>
                <a:latin typeface="Noto Sans Mono CJK JP Bold"/>
                <a:cs typeface="Noto Sans Mono CJK JP Bold"/>
              </a:rPr>
              <a:t>do_install()</a:t>
            </a:r>
            <a:r>
              <a:rPr sz="1000" spc="-65" dirty="0">
                <a:solidFill>
                  <a:srgbClr val="3F3F3F"/>
                </a:solidFill>
                <a:latin typeface="Noto Sans Mono CJK JP Bold"/>
                <a:cs typeface="Noto Sans Mono CJK JP Bold"/>
              </a:rPr>
              <a:t> </a:t>
            </a:r>
            <a:r>
              <a:rPr sz="1000" spc="-5" dirty="0">
                <a:solidFill>
                  <a:srgbClr val="3F3F3F"/>
                </a:solidFill>
                <a:latin typeface="Noto Sans Mono CJK JP Bold"/>
                <a:cs typeface="Noto Sans Mono CJK JP Bold"/>
              </a:rPr>
              <a:t>{</a:t>
            </a:r>
            <a:endParaRPr sz="1000">
              <a:latin typeface="Noto Sans Mono CJK JP Bold"/>
              <a:cs typeface="Noto Sans Mono CJK JP Bold"/>
            </a:endParaRPr>
          </a:p>
          <a:p>
            <a:pPr marL="290830">
              <a:lnSpc>
                <a:spcPts val="1195"/>
              </a:lnSpc>
            </a:pPr>
            <a:r>
              <a:rPr sz="1000" spc="-5" dirty="0">
                <a:solidFill>
                  <a:srgbClr val="3F3F3F"/>
                </a:solidFill>
                <a:latin typeface="Noto Sans Mono CJK JP Bold"/>
                <a:cs typeface="Noto Sans Mono CJK JP Bold"/>
              </a:rPr>
              <a:t>install -d</a:t>
            </a:r>
            <a:r>
              <a:rPr sz="1000" spc="-10" dirty="0">
                <a:solidFill>
                  <a:srgbClr val="3F3F3F"/>
                </a:solidFill>
                <a:latin typeface="Noto Sans Mono CJK JP Bold"/>
                <a:cs typeface="Noto Sans Mono CJK JP Bold"/>
              </a:rPr>
              <a:t> </a:t>
            </a:r>
            <a:r>
              <a:rPr sz="1000" spc="-5" dirty="0">
                <a:solidFill>
                  <a:srgbClr val="CC5454"/>
                </a:solidFill>
                <a:latin typeface="Noto Sans Mono CJK JP Bold"/>
                <a:cs typeface="Noto Sans Mono CJK JP Bold"/>
              </a:rPr>
              <a:t>${</a:t>
            </a:r>
            <a:r>
              <a:rPr sz="1000" spc="-5" dirty="0">
                <a:solidFill>
                  <a:srgbClr val="00688C"/>
                </a:solidFill>
                <a:latin typeface="Noto Sans Mono CJK JP Bold"/>
                <a:cs typeface="Noto Sans Mono CJK JP Bold"/>
              </a:rPr>
              <a:t>D</a:t>
            </a:r>
            <a:r>
              <a:rPr sz="1000" spc="-5" dirty="0">
                <a:solidFill>
                  <a:srgbClr val="CC5454"/>
                </a:solidFill>
                <a:latin typeface="Noto Sans Mono CJK JP Bold"/>
                <a:cs typeface="Noto Sans Mono CJK JP Bold"/>
              </a:rPr>
              <a:t>}${</a:t>
            </a:r>
            <a:r>
              <a:rPr sz="1000" spc="-5" dirty="0">
                <a:solidFill>
                  <a:srgbClr val="00688C"/>
                </a:solidFill>
                <a:latin typeface="Noto Sans Mono CJK JP Bold"/>
                <a:cs typeface="Noto Sans Mono CJK JP Bold"/>
              </a:rPr>
              <a:t>bindir</a:t>
            </a:r>
            <a:r>
              <a:rPr sz="1000" spc="-5" dirty="0">
                <a:solidFill>
                  <a:srgbClr val="CC5454"/>
                </a:solidFill>
                <a:latin typeface="Noto Sans Mono CJK JP Bold"/>
                <a:cs typeface="Noto Sans Mono CJK JP Bold"/>
              </a:rPr>
              <a:t>}</a:t>
            </a:r>
            <a:endParaRPr sz="1000">
              <a:latin typeface="Noto Sans Mono CJK JP Bold"/>
              <a:cs typeface="Noto Sans Mono CJK JP Bold"/>
            </a:endParaRPr>
          </a:p>
          <a:p>
            <a:pPr marL="290830">
              <a:lnSpc>
                <a:spcPts val="1195"/>
              </a:lnSpc>
            </a:pPr>
            <a:r>
              <a:rPr sz="1000" spc="-5" dirty="0">
                <a:solidFill>
                  <a:srgbClr val="3F3F3F"/>
                </a:solidFill>
                <a:latin typeface="Noto Sans Mono CJK JP Bold"/>
                <a:cs typeface="Noto Sans Mono CJK JP Bold"/>
              </a:rPr>
              <a:t>install -m </a:t>
            </a:r>
            <a:r>
              <a:rPr sz="1000" spc="-5" dirty="0">
                <a:solidFill>
                  <a:srgbClr val="B551CC"/>
                </a:solidFill>
                <a:latin typeface="Noto Sans Mono CJK JP Bold"/>
                <a:cs typeface="Noto Sans Mono CJK JP Bold"/>
              </a:rPr>
              <a:t>0755 </a:t>
            </a:r>
            <a:r>
              <a:rPr sz="1000" spc="-5" dirty="0">
                <a:solidFill>
                  <a:srgbClr val="3F3F3F"/>
                </a:solidFill>
                <a:latin typeface="Noto Sans Mono CJK JP Bold"/>
                <a:cs typeface="Noto Sans Mono CJK JP Bold"/>
              </a:rPr>
              <a:t>hello</a:t>
            </a:r>
            <a:r>
              <a:rPr sz="1000" spc="-15" dirty="0">
                <a:solidFill>
                  <a:srgbClr val="3F3F3F"/>
                </a:solidFill>
                <a:latin typeface="Noto Sans Mono CJK JP Bold"/>
                <a:cs typeface="Noto Sans Mono CJK JP Bold"/>
              </a:rPr>
              <a:t> </a:t>
            </a:r>
            <a:r>
              <a:rPr sz="1000" spc="-5" dirty="0">
                <a:solidFill>
                  <a:srgbClr val="CC5454"/>
                </a:solidFill>
                <a:latin typeface="Noto Sans Mono CJK JP Bold"/>
                <a:cs typeface="Noto Sans Mono CJK JP Bold"/>
              </a:rPr>
              <a:t>${</a:t>
            </a:r>
            <a:r>
              <a:rPr sz="1000" spc="-5" dirty="0">
                <a:solidFill>
                  <a:srgbClr val="00688C"/>
                </a:solidFill>
                <a:latin typeface="Noto Sans Mono CJK JP Bold"/>
                <a:cs typeface="Noto Sans Mono CJK JP Bold"/>
              </a:rPr>
              <a:t>D</a:t>
            </a:r>
            <a:r>
              <a:rPr sz="1000" spc="-5" dirty="0">
                <a:solidFill>
                  <a:srgbClr val="CC5454"/>
                </a:solidFill>
                <a:latin typeface="Noto Sans Mono CJK JP Bold"/>
                <a:cs typeface="Noto Sans Mono CJK JP Bold"/>
              </a:rPr>
              <a:t>}${</a:t>
            </a:r>
            <a:r>
              <a:rPr sz="1000" spc="-5" dirty="0">
                <a:solidFill>
                  <a:srgbClr val="00688C"/>
                </a:solidFill>
                <a:latin typeface="Noto Sans Mono CJK JP Bold"/>
                <a:cs typeface="Noto Sans Mono CJK JP Bold"/>
              </a:rPr>
              <a:t>bindir</a:t>
            </a:r>
            <a:r>
              <a:rPr sz="1000" spc="-5" dirty="0">
                <a:solidFill>
                  <a:srgbClr val="CC5454"/>
                </a:solidFill>
                <a:latin typeface="Noto Sans Mono CJK JP Bold"/>
                <a:cs typeface="Noto Sans Mono CJK JP Bold"/>
              </a:rPr>
              <a:t>}</a:t>
            </a:r>
            <a:endParaRPr sz="1000">
              <a:latin typeface="Noto Sans Mono CJK JP Bold"/>
              <a:cs typeface="Noto Sans Mono CJK JP Bold"/>
            </a:endParaRPr>
          </a:p>
          <a:p>
            <a:pPr marL="38100">
              <a:lnSpc>
                <a:spcPts val="1200"/>
              </a:lnSpc>
            </a:pPr>
            <a:r>
              <a:rPr sz="1000" spc="-5" dirty="0">
                <a:solidFill>
                  <a:srgbClr val="3F3F3F"/>
                </a:solidFill>
                <a:latin typeface="Noto Sans Mono CJK JP Bold"/>
                <a:cs typeface="Noto Sans Mono CJK JP Bold"/>
              </a:rPr>
              <a:t>}</a:t>
            </a:r>
            <a:endParaRPr sz="1000">
              <a:latin typeface="Noto Sans Mono CJK JP Bold"/>
              <a:cs typeface="Noto Sans Mono CJK JP Bold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508F70E-22EE-F508-38D2-670DBAAEB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60"/>
              </a:spcBef>
            </a:pPr>
            <a:fld id="{81D60167-4931-47E6-BA6A-407CBD079E47}" type="slidenum">
              <a:rPr lang="en-US" spc="-5" smtClean="0"/>
              <a:t>82</a:t>
            </a:fld>
            <a:r>
              <a:rPr lang="en-US" spc="-5"/>
              <a:t>/300</a:t>
            </a:r>
            <a:endParaRPr lang="en-US" spc="-5" dirty="0"/>
          </a:p>
        </p:txBody>
      </p:sp>
    </p:spTree>
  </p:cSld>
  <p:clrMapOvr>
    <a:masterClrMapping/>
  </p:clrMapOvr>
  <p:transition>
    <p:cut/>
  </p:transition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28051"/>
            <a:ext cx="2244382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5" dirty="0"/>
              <a:t>Modifying </a:t>
            </a:r>
            <a:r>
              <a:rPr sz="1400" spc="10" dirty="0"/>
              <a:t>existing</a:t>
            </a:r>
            <a:r>
              <a:rPr sz="1400" spc="-20" dirty="0"/>
              <a:t> </a:t>
            </a:r>
            <a:r>
              <a:rPr sz="1400" spc="10" dirty="0"/>
              <a:t>tasks</a:t>
            </a:r>
            <a:endParaRPr sz="1400" dirty="0"/>
          </a:p>
        </p:txBody>
      </p:sp>
      <p:sp>
        <p:nvSpPr>
          <p:cNvPr id="30" name="object 30"/>
          <p:cNvSpPr txBox="1">
            <a:spLocks noGrp="1"/>
          </p:cNvSpPr>
          <p:nvPr>
            <p:ph type="ftr" sz="quarter" idx="11"/>
          </p:nvPr>
        </p:nvSpPr>
        <p:spPr>
          <a:xfrm>
            <a:off x="273532" y="3143455"/>
            <a:ext cx="2518410" cy="82074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lang="en-US" spc="-5" dirty="0"/>
              <a:t>Remake by Mao Huynh</a:t>
            </a:r>
            <a:endParaRPr spc="-5" dirty="0">
              <a:latin typeface="Noto Sans Mono CJK JP Bold"/>
              <a:cs typeface="Noto Sans Mono CJK JP Bold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309181" y="1298257"/>
            <a:ext cx="5142230" cy="745490"/>
          </a:xfrm>
          <a:custGeom>
            <a:avLst/>
            <a:gdLst/>
            <a:ahLst/>
            <a:cxnLst/>
            <a:rect l="l" t="t" r="r" b="b"/>
            <a:pathLst>
              <a:path w="5142230" h="745489">
                <a:moveTo>
                  <a:pt x="5141671" y="44424"/>
                </a:moveTo>
                <a:lnTo>
                  <a:pt x="5140376" y="44424"/>
                </a:lnTo>
                <a:lnTo>
                  <a:pt x="5137670" y="31076"/>
                </a:lnTo>
                <a:lnTo>
                  <a:pt x="5126748" y="14922"/>
                </a:lnTo>
                <a:lnTo>
                  <a:pt x="5110607" y="4013"/>
                </a:lnTo>
                <a:lnTo>
                  <a:pt x="5090871" y="0"/>
                </a:lnTo>
                <a:lnTo>
                  <a:pt x="50800" y="0"/>
                </a:lnTo>
                <a:lnTo>
                  <a:pt x="31076" y="4013"/>
                </a:lnTo>
                <a:lnTo>
                  <a:pt x="14922" y="14922"/>
                </a:lnTo>
                <a:lnTo>
                  <a:pt x="4013" y="31076"/>
                </a:lnTo>
                <a:lnTo>
                  <a:pt x="1295" y="44424"/>
                </a:lnTo>
                <a:lnTo>
                  <a:pt x="0" y="44424"/>
                </a:lnTo>
                <a:lnTo>
                  <a:pt x="0" y="50800"/>
                </a:lnTo>
                <a:lnTo>
                  <a:pt x="0" y="82384"/>
                </a:lnTo>
                <a:lnTo>
                  <a:pt x="0" y="694296"/>
                </a:lnTo>
                <a:lnTo>
                  <a:pt x="4013" y="714032"/>
                </a:lnTo>
                <a:lnTo>
                  <a:pt x="14922" y="730186"/>
                </a:lnTo>
                <a:lnTo>
                  <a:pt x="31076" y="741095"/>
                </a:lnTo>
                <a:lnTo>
                  <a:pt x="50800" y="745109"/>
                </a:lnTo>
                <a:lnTo>
                  <a:pt x="5090871" y="745109"/>
                </a:lnTo>
                <a:lnTo>
                  <a:pt x="5110607" y="741095"/>
                </a:lnTo>
                <a:lnTo>
                  <a:pt x="5126748" y="730186"/>
                </a:lnTo>
                <a:lnTo>
                  <a:pt x="5137670" y="714032"/>
                </a:lnTo>
                <a:lnTo>
                  <a:pt x="5141671" y="694296"/>
                </a:lnTo>
                <a:lnTo>
                  <a:pt x="5141671" y="82384"/>
                </a:lnTo>
                <a:lnTo>
                  <a:pt x="5141671" y="50800"/>
                </a:lnTo>
                <a:lnTo>
                  <a:pt x="5141671" y="44424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347294" y="1022602"/>
            <a:ext cx="3350895" cy="9944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25" dirty="0">
                <a:latin typeface="LM Sans 10"/>
                <a:cs typeface="LM Sans 10"/>
              </a:rPr>
              <a:t>Tasks </a:t>
            </a:r>
            <a:r>
              <a:rPr sz="1100" spc="-5" dirty="0">
                <a:latin typeface="LM Sans 10"/>
                <a:cs typeface="LM Sans 10"/>
              </a:rPr>
              <a:t>can </a:t>
            </a:r>
            <a:r>
              <a:rPr sz="1100" spc="10" dirty="0">
                <a:latin typeface="LM Sans 10"/>
                <a:cs typeface="LM Sans 10"/>
              </a:rPr>
              <a:t>be </a:t>
            </a:r>
            <a:r>
              <a:rPr sz="1100" spc="-5" dirty="0">
                <a:latin typeface="LM Sans 10"/>
                <a:cs typeface="LM Sans 10"/>
              </a:rPr>
              <a:t>extended with </a:t>
            </a:r>
            <a:r>
              <a:rPr sz="11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_prepend </a:t>
            </a:r>
            <a:r>
              <a:rPr sz="1100" spc="-25" dirty="0">
                <a:latin typeface="LM Sans 10"/>
                <a:cs typeface="LM Sans 10"/>
              </a:rPr>
              <a:t>or</a:t>
            </a:r>
            <a:r>
              <a:rPr sz="1100" spc="-210" dirty="0">
                <a:latin typeface="LM Sans 10"/>
                <a:cs typeface="LM Sans 10"/>
              </a:rPr>
              <a:t> </a:t>
            </a:r>
            <a:r>
              <a:rPr sz="11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_append</a:t>
            </a:r>
            <a:endParaRPr sz="1100">
              <a:latin typeface="Noto Sans Mono CJK JP Bold"/>
              <a:cs typeface="Noto Sans Mono CJK JP Bold"/>
            </a:endParaRPr>
          </a:p>
          <a:p>
            <a:pPr marL="12700">
              <a:lnSpc>
                <a:spcPct val="100000"/>
              </a:lnSpc>
              <a:spcBef>
                <a:spcPts val="935"/>
              </a:spcBef>
            </a:pPr>
            <a:r>
              <a:rPr sz="1100" spc="-5" dirty="0">
                <a:solidFill>
                  <a:srgbClr val="3F3F3F"/>
                </a:solidFill>
                <a:latin typeface="Noto Sans Mono CJK JP Bold"/>
                <a:cs typeface="Noto Sans Mono CJK JP Bold"/>
              </a:rPr>
              <a:t>do_install_append()</a:t>
            </a:r>
            <a:r>
              <a:rPr sz="1100" spc="-10" dirty="0">
                <a:solidFill>
                  <a:srgbClr val="3F3F3F"/>
                </a:solidFill>
                <a:latin typeface="Noto Sans Mono CJK JP Bold"/>
                <a:cs typeface="Noto Sans Mono CJK JP Bold"/>
              </a:rPr>
              <a:t> </a:t>
            </a:r>
            <a:r>
              <a:rPr sz="1100" spc="-5" dirty="0">
                <a:solidFill>
                  <a:srgbClr val="3F3F3F"/>
                </a:solidFill>
                <a:latin typeface="Noto Sans Mono CJK JP Bold"/>
                <a:cs typeface="Noto Sans Mono CJK JP Bold"/>
              </a:rPr>
              <a:t>{</a:t>
            </a:r>
            <a:endParaRPr sz="1100">
              <a:latin typeface="Noto Sans Mono CJK JP Bold"/>
              <a:cs typeface="Noto Sans Mono CJK JP Bold"/>
            </a:endParaRPr>
          </a:p>
          <a:p>
            <a:pPr marL="289560">
              <a:lnSpc>
                <a:spcPct val="100000"/>
              </a:lnSpc>
              <a:spcBef>
                <a:spcPts val="35"/>
              </a:spcBef>
            </a:pPr>
            <a:r>
              <a:rPr sz="1100" spc="-5" dirty="0">
                <a:solidFill>
                  <a:srgbClr val="3F3F3F"/>
                </a:solidFill>
                <a:latin typeface="Noto Sans Mono CJK JP Bold"/>
                <a:cs typeface="Noto Sans Mono CJK JP Bold"/>
              </a:rPr>
              <a:t>install -d</a:t>
            </a:r>
            <a:r>
              <a:rPr sz="1100" spc="-15" dirty="0">
                <a:solidFill>
                  <a:srgbClr val="3F3F3F"/>
                </a:solidFill>
                <a:latin typeface="Noto Sans Mono CJK JP Bold"/>
                <a:cs typeface="Noto Sans Mono CJK JP Bold"/>
              </a:rPr>
              <a:t> </a:t>
            </a:r>
            <a:r>
              <a:rPr sz="1100" spc="-10" dirty="0">
                <a:solidFill>
                  <a:srgbClr val="CC5454"/>
                </a:solidFill>
                <a:latin typeface="Noto Sans Mono CJK JP Bold"/>
                <a:cs typeface="Noto Sans Mono CJK JP Bold"/>
              </a:rPr>
              <a:t>${</a:t>
            </a:r>
            <a:r>
              <a:rPr sz="1100" spc="-10" dirty="0">
                <a:solidFill>
                  <a:srgbClr val="00688C"/>
                </a:solidFill>
                <a:latin typeface="Noto Sans Mono CJK JP Bold"/>
                <a:cs typeface="Noto Sans Mono CJK JP Bold"/>
              </a:rPr>
              <a:t>D</a:t>
            </a:r>
            <a:r>
              <a:rPr sz="1100" spc="-10" dirty="0">
                <a:solidFill>
                  <a:srgbClr val="CC5454"/>
                </a:solidFill>
                <a:latin typeface="Noto Sans Mono CJK JP Bold"/>
                <a:cs typeface="Noto Sans Mono CJK JP Bold"/>
              </a:rPr>
              <a:t>}${</a:t>
            </a:r>
            <a:r>
              <a:rPr sz="1100" spc="-10" dirty="0">
                <a:solidFill>
                  <a:srgbClr val="00688C"/>
                </a:solidFill>
                <a:latin typeface="Noto Sans Mono CJK JP Bold"/>
                <a:cs typeface="Noto Sans Mono CJK JP Bold"/>
              </a:rPr>
              <a:t>sysconfdir</a:t>
            </a:r>
            <a:r>
              <a:rPr sz="1100" spc="-10" dirty="0">
                <a:solidFill>
                  <a:srgbClr val="CC5454"/>
                </a:solidFill>
                <a:latin typeface="Noto Sans Mono CJK JP Bold"/>
                <a:cs typeface="Noto Sans Mono CJK JP Bold"/>
              </a:rPr>
              <a:t>}</a:t>
            </a:r>
            <a:endParaRPr sz="1100">
              <a:latin typeface="Noto Sans Mono CJK JP Bold"/>
              <a:cs typeface="Noto Sans Mono CJK JP Bold"/>
            </a:endParaRPr>
          </a:p>
          <a:p>
            <a:pPr marL="289560">
              <a:lnSpc>
                <a:spcPct val="100000"/>
              </a:lnSpc>
              <a:spcBef>
                <a:spcPts val="35"/>
              </a:spcBef>
            </a:pPr>
            <a:r>
              <a:rPr sz="1100" spc="-5" dirty="0">
                <a:solidFill>
                  <a:srgbClr val="3F3F3F"/>
                </a:solidFill>
                <a:latin typeface="Noto Sans Mono CJK JP Bold"/>
                <a:cs typeface="Noto Sans Mono CJK JP Bold"/>
              </a:rPr>
              <a:t>install -m </a:t>
            </a:r>
            <a:r>
              <a:rPr sz="1100" spc="-5" dirty="0">
                <a:solidFill>
                  <a:srgbClr val="B551CC"/>
                </a:solidFill>
                <a:latin typeface="Noto Sans Mono CJK JP Bold"/>
                <a:cs typeface="Noto Sans Mono CJK JP Bold"/>
              </a:rPr>
              <a:t>0644 </a:t>
            </a:r>
            <a:r>
              <a:rPr sz="1100" spc="-5" dirty="0">
                <a:solidFill>
                  <a:srgbClr val="3F3F3F"/>
                </a:solidFill>
                <a:latin typeface="Noto Sans Mono CJK JP Bold"/>
                <a:cs typeface="Noto Sans Mono CJK JP Bold"/>
              </a:rPr>
              <a:t>hello.conf</a:t>
            </a:r>
            <a:r>
              <a:rPr sz="1100" spc="-95" dirty="0">
                <a:solidFill>
                  <a:srgbClr val="3F3F3F"/>
                </a:solidFill>
                <a:latin typeface="Noto Sans Mono CJK JP Bold"/>
                <a:cs typeface="Noto Sans Mono CJK JP Bold"/>
              </a:rPr>
              <a:t> </a:t>
            </a:r>
            <a:r>
              <a:rPr sz="1100" spc="-5" dirty="0">
                <a:solidFill>
                  <a:srgbClr val="CC5454"/>
                </a:solidFill>
                <a:latin typeface="Noto Sans Mono CJK JP Bold"/>
                <a:cs typeface="Noto Sans Mono CJK JP Bold"/>
              </a:rPr>
              <a:t>${</a:t>
            </a:r>
            <a:r>
              <a:rPr sz="1100" spc="-5" dirty="0">
                <a:solidFill>
                  <a:srgbClr val="00688C"/>
                </a:solidFill>
                <a:latin typeface="Noto Sans Mono CJK JP Bold"/>
                <a:cs typeface="Noto Sans Mono CJK JP Bold"/>
              </a:rPr>
              <a:t>D</a:t>
            </a:r>
            <a:r>
              <a:rPr sz="1100" spc="-5" dirty="0">
                <a:solidFill>
                  <a:srgbClr val="CC5454"/>
                </a:solidFill>
                <a:latin typeface="Noto Sans Mono CJK JP Bold"/>
                <a:cs typeface="Noto Sans Mono CJK JP Bold"/>
              </a:rPr>
              <a:t>}${</a:t>
            </a:r>
            <a:r>
              <a:rPr sz="1100" spc="-5" dirty="0">
                <a:solidFill>
                  <a:srgbClr val="00688C"/>
                </a:solidFill>
                <a:latin typeface="Noto Sans Mono CJK JP Bold"/>
                <a:cs typeface="Noto Sans Mono CJK JP Bold"/>
              </a:rPr>
              <a:t>sysconfdir</a:t>
            </a:r>
            <a:r>
              <a:rPr sz="1100" spc="-5" dirty="0">
                <a:solidFill>
                  <a:srgbClr val="CC5454"/>
                </a:solidFill>
                <a:latin typeface="Noto Sans Mono CJK JP Bold"/>
                <a:cs typeface="Noto Sans Mono CJK JP Bold"/>
              </a:rPr>
              <a:t>}</a:t>
            </a:r>
            <a:endParaRPr sz="1100">
              <a:latin typeface="Noto Sans Mono CJK JP Bold"/>
              <a:cs typeface="Noto Sans Mono CJK JP Bold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100" spc="-5" dirty="0">
                <a:solidFill>
                  <a:srgbClr val="3F3F3F"/>
                </a:solidFill>
                <a:latin typeface="Noto Sans Mono CJK JP Bold"/>
                <a:cs typeface="Noto Sans Mono CJK JP Bold"/>
              </a:rPr>
              <a:t>}</a:t>
            </a:r>
            <a:endParaRPr sz="1100">
              <a:latin typeface="Noto Sans Mono CJK JP Bold"/>
              <a:cs typeface="Noto Sans Mono CJK JP Bold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F4CEE8F-D5A1-34A0-0E2F-E1E651BD5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60"/>
              </a:spcBef>
            </a:pPr>
            <a:fld id="{81D60167-4931-47E6-BA6A-407CBD079E47}" type="slidenum">
              <a:rPr lang="en-US" spc="-5" smtClean="0"/>
              <a:t>83</a:t>
            </a:fld>
            <a:r>
              <a:rPr lang="en-US" spc="-5"/>
              <a:t>/300</a:t>
            </a:r>
            <a:endParaRPr lang="en-US" spc="-5" dirty="0"/>
          </a:p>
        </p:txBody>
      </p:sp>
    </p:spTree>
  </p:cSld>
  <p:clrMapOvr>
    <a:masterClrMapping/>
  </p:clrMapOvr>
  <p:transition>
    <p:cut/>
  </p:transition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962" y="28051"/>
            <a:ext cx="1735886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5" dirty="0"/>
              <a:t>Adding </a:t>
            </a:r>
            <a:r>
              <a:rPr sz="1400" spc="15" dirty="0"/>
              <a:t>new</a:t>
            </a:r>
            <a:r>
              <a:rPr sz="1400" spc="-35" dirty="0"/>
              <a:t> </a:t>
            </a:r>
            <a:r>
              <a:rPr sz="1400" spc="10" dirty="0"/>
              <a:t>tasks</a:t>
            </a:r>
            <a:endParaRPr sz="1400" dirty="0"/>
          </a:p>
        </p:txBody>
      </p:sp>
      <p:sp>
        <p:nvSpPr>
          <p:cNvPr id="30" name="object 30"/>
          <p:cNvSpPr txBox="1">
            <a:spLocks noGrp="1"/>
          </p:cNvSpPr>
          <p:nvPr>
            <p:ph type="ftr" sz="quarter" idx="11"/>
          </p:nvPr>
        </p:nvSpPr>
        <p:spPr>
          <a:xfrm>
            <a:off x="273532" y="3143455"/>
            <a:ext cx="2518410" cy="82074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lang="en-US" spc="-5" dirty="0"/>
              <a:t>Remake by Mao Huynh</a:t>
            </a:r>
            <a:endParaRPr spc="-5" dirty="0">
              <a:latin typeface="Noto Sans Mono CJK JP Bold"/>
              <a:cs typeface="Noto Sans Mono CJK JP Bold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309181" y="1215923"/>
            <a:ext cx="5142230" cy="918844"/>
          </a:xfrm>
          <a:custGeom>
            <a:avLst/>
            <a:gdLst/>
            <a:ahLst/>
            <a:cxnLst/>
            <a:rect l="l" t="t" r="r" b="b"/>
            <a:pathLst>
              <a:path w="5142230" h="918844">
                <a:moveTo>
                  <a:pt x="5141671" y="44424"/>
                </a:moveTo>
                <a:lnTo>
                  <a:pt x="5140376" y="44424"/>
                </a:lnTo>
                <a:lnTo>
                  <a:pt x="5137670" y="31076"/>
                </a:lnTo>
                <a:lnTo>
                  <a:pt x="5126748" y="14922"/>
                </a:lnTo>
                <a:lnTo>
                  <a:pt x="5110607" y="4013"/>
                </a:lnTo>
                <a:lnTo>
                  <a:pt x="5090871" y="0"/>
                </a:lnTo>
                <a:lnTo>
                  <a:pt x="50800" y="0"/>
                </a:lnTo>
                <a:lnTo>
                  <a:pt x="31076" y="4013"/>
                </a:lnTo>
                <a:lnTo>
                  <a:pt x="14922" y="14922"/>
                </a:lnTo>
                <a:lnTo>
                  <a:pt x="4013" y="31076"/>
                </a:lnTo>
                <a:lnTo>
                  <a:pt x="1295" y="44424"/>
                </a:lnTo>
                <a:lnTo>
                  <a:pt x="0" y="44424"/>
                </a:lnTo>
                <a:lnTo>
                  <a:pt x="0" y="50800"/>
                </a:lnTo>
                <a:lnTo>
                  <a:pt x="0" y="82384"/>
                </a:lnTo>
                <a:lnTo>
                  <a:pt x="0" y="867905"/>
                </a:lnTo>
                <a:lnTo>
                  <a:pt x="4013" y="887641"/>
                </a:lnTo>
                <a:lnTo>
                  <a:pt x="14922" y="903795"/>
                </a:lnTo>
                <a:lnTo>
                  <a:pt x="31076" y="914704"/>
                </a:lnTo>
                <a:lnTo>
                  <a:pt x="50800" y="918718"/>
                </a:lnTo>
                <a:lnTo>
                  <a:pt x="5090871" y="918718"/>
                </a:lnTo>
                <a:lnTo>
                  <a:pt x="5110607" y="914704"/>
                </a:lnTo>
                <a:lnTo>
                  <a:pt x="5126748" y="903795"/>
                </a:lnTo>
                <a:lnTo>
                  <a:pt x="5137670" y="887641"/>
                </a:lnTo>
                <a:lnTo>
                  <a:pt x="5141671" y="867905"/>
                </a:lnTo>
                <a:lnTo>
                  <a:pt x="5141671" y="82384"/>
                </a:lnTo>
                <a:lnTo>
                  <a:pt x="5141671" y="50800"/>
                </a:lnTo>
                <a:lnTo>
                  <a:pt x="5141671" y="44424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347294" y="961756"/>
            <a:ext cx="3696970" cy="11449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25" dirty="0">
                <a:latin typeface="LM Sans 10"/>
                <a:cs typeface="LM Sans 10"/>
              </a:rPr>
              <a:t>Tasks </a:t>
            </a:r>
            <a:r>
              <a:rPr sz="1100" spc="-5" dirty="0">
                <a:latin typeface="LM Sans 10"/>
                <a:cs typeface="LM Sans 10"/>
              </a:rPr>
              <a:t>can </a:t>
            </a:r>
            <a:r>
              <a:rPr sz="1100" spc="10" dirty="0">
                <a:latin typeface="LM Sans 10"/>
                <a:cs typeface="LM Sans 10"/>
              </a:rPr>
              <a:t>be </a:t>
            </a:r>
            <a:r>
              <a:rPr sz="1100" spc="-5" dirty="0">
                <a:latin typeface="LM Sans 10"/>
                <a:cs typeface="LM Sans 10"/>
              </a:rPr>
              <a:t>added with</a:t>
            </a:r>
            <a:r>
              <a:rPr sz="1100" spc="-10" dirty="0">
                <a:latin typeface="LM Sans 10"/>
                <a:cs typeface="LM Sans 10"/>
              </a:rPr>
              <a:t> </a:t>
            </a:r>
            <a:r>
              <a:rPr sz="11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addtask</a:t>
            </a:r>
            <a:endParaRPr sz="1100">
              <a:latin typeface="Noto Sans Mono CJK JP Bold"/>
              <a:cs typeface="Noto Sans Mono CJK JP Bold"/>
            </a:endParaRPr>
          </a:p>
          <a:p>
            <a:pPr marL="289560" marR="2221865" indent="-277495">
              <a:lnSpc>
                <a:spcPct val="102600"/>
              </a:lnSpc>
              <a:spcBef>
                <a:spcPts val="730"/>
              </a:spcBef>
            </a:pPr>
            <a:r>
              <a:rPr sz="1100" spc="-5" dirty="0">
                <a:solidFill>
                  <a:srgbClr val="3F3F3F"/>
                </a:solidFill>
                <a:latin typeface="Noto Sans Mono CJK JP Bold"/>
                <a:cs typeface="Noto Sans Mono CJK JP Bold"/>
              </a:rPr>
              <a:t>do_mkimage () {  uboot-mkimage</a:t>
            </a:r>
            <a:r>
              <a:rPr sz="1100" spc="-100" dirty="0">
                <a:solidFill>
                  <a:srgbClr val="3F3F3F"/>
                </a:solidFill>
                <a:latin typeface="Noto Sans Mono CJK JP Bold"/>
                <a:cs typeface="Noto Sans Mono CJK JP Bold"/>
              </a:rPr>
              <a:t> </a:t>
            </a:r>
            <a:r>
              <a:rPr sz="1100" spc="-5" dirty="0">
                <a:solidFill>
                  <a:srgbClr val="3F3F3F"/>
                </a:solidFill>
                <a:latin typeface="Noto Sans Mono CJK JP Bold"/>
                <a:cs typeface="Noto Sans Mono CJK JP Bold"/>
              </a:rPr>
              <a:t>...</a:t>
            </a:r>
            <a:endParaRPr sz="1100">
              <a:latin typeface="Noto Sans Mono CJK JP Bold"/>
              <a:cs typeface="Noto Sans Mono CJK JP Bold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100" spc="-5" dirty="0">
                <a:solidFill>
                  <a:srgbClr val="3F3F3F"/>
                </a:solidFill>
                <a:latin typeface="Noto Sans Mono CJK JP Bold"/>
                <a:cs typeface="Noto Sans Mono CJK JP Bold"/>
              </a:rPr>
              <a:t>}</a:t>
            </a:r>
            <a:endParaRPr sz="1100">
              <a:latin typeface="Noto Sans Mono CJK JP Bold"/>
              <a:cs typeface="Noto Sans Mono CJK JP Bold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650">
              <a:latin typeface="Noto Sans Mono CJK JP Bold"/>
              <a:cs typeface="Noto Sans Mono CJK JP Bold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100" spc="-5" dirty="0">
                <a:solidFill>
                  <a:srgbClr val="3F3F3F"/>
                </a:solidFill>
                <a:latin typeface="Noto Sans Mono CJK JP Bold"/>
                <a:cs typeface="Noto Sans Mono CJK JP Bold"/>
              </a:rPr>
              <a:t>addtask do_mkimage after do_compile before</a:t>
            </a:r>
            <a:r>
              <a:rPr sz="1100" spc="-85" dirty="0">
                <a:solidFill>
                  <a:srgbClr val="3F3F3F"/>
                </a:solidFill>
                <a:latin typeface="Noto Sans Mono CJK JP Bold"/>
                <a:cs typeface="Noto Sans Mono CJK JP Bold"/>
              </a:rPr>
              <a:t> </a:t>
            </a:r>
            <a:r>
              <a:rPr sz="1100" spc="-5" dirty="0">
                <a:solidFill>
                  <a:srgbClr val="3F3F3F"/>
                </a:solidFill>
                <a:latin typeface="Noto Sans Mono CJK JP Bold"/>
                <a:cs typeface="Noto Sans Mono CJK JP Bold"/>
              </a:rPr>
              <a:t>do_install</a:t>
            </a:r>
            <a:endParaRPr sz="1100">
              <a:latin typeface="Noto Sans Mono CJK JP Bold"/>
              <a:cs typeface="Noto Sans Mono CJK JP Bold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B292746-A8CC-B9A5-96EC-FFA21BE13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60"/>
              </a:spcBef>
            </a:pPr>
            <a:fld id="{81D60167-4931-47E6-BA6A-407CBD079E47}" type="slidenum">
              <a:rPr lang="en-US" spc="-5" smtClean="0"/>
              <a:t>84</a:t>
            </a:fld>
            <a:r>
              <a:rPr lang="en-US" spc="-5"/>
              <a:t>/300</a:t>
            </a:r>
            <a:endParaRPr lang="en-US" spc="-5" dirty="0"/>
          </a:p>
        </p:txBody>
      </p:sp>
    </p:spTree>
  </p:cSld>
  <p:clrMapOvr>
    <a:masterClrMapping/>
  </p:clrMapOvr>
  <p:transition>
    <p:cut/>
  </p:transition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7961" y="28051"/>
            <a:ext cx="2146731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5" dirty="0">
                <a:latin typeface="LM Sans 17"/>
                <a:cs typeface="LM Sans 17"/>
                <a:hlinkClick r:id="rId2" action="ppaction://hlinksldjump"/>
              </a:rPr>
              <a:t>Writing </a:t>
            </a:r>
            <a:r>
              <a:rPr sz="1400" spc="15" dirty="0">
                <a:latin typeface="LM Sans 17"/>
                <a:cs typeface="LM Sans 17"/>
                <a:hlinkClick r:id="rId2" action="ppaction://hlinksldjump"/>
              </a:rPr>
              <a:t>recipes </a:t>
            </a:r>
            <a:r>
              <a:rPr sz="1400" spc="10" dirty="0">
                <a:latin typeface="LM Sans 17"/>
                <a:cs typeface="LM Sans 17"/>
                <a:hlinkClick r:id="rId2" action="ppaction://hlinksldjump"/>
              </a:rPr>
              <a:t>-</a:t>
            </a:r>
            <a:r>
              <a:rPr sz="1400" spc="-25" dirty="0">
                <a:latin typeface="LM Sans 17"/>
                <a:cs typeface="LM Sans 17"/>
                <a:hlinkClick r:id="rId2" action="ppaction://hlinksldjump"/>
              </a:rPr>
              <a:t> </a:t>
            </a:r>
            <a:r>
              <a:rPr sz="1400" spc="10" dirty="0">
                <a:latin typeface="LM Sans 17"/>
                <a:cs typeface="LM Sans 17"/>
                <a:hlinkClick r:id="rId2" action="ppaction://hlinksldjump"/>
              </a:rPr>
              <a:t>basics</a:t>
            </a:r>
            <a:endParaRPr sz="1400" dirty="0">
              <a:latin typeface="LM Sans 17"/>
              <a:cs typeface="LM Sans 17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title"/>
          </p:nvPr>
        </p:nvSpPr>
        <p:spPr>
          <a:xfrm>
            <a:off x="1624216" y="1352137"/>
            <a:ext cx="2146731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spc="5" dirty="0">
                <a:hlinkClick r:id="rId3" action="ppaction://hlinksldjump"/>
              </a:rPr>
              <a:t>Applying</a:t>
            </a:r>
            <a:r>
              <a:rPr sz="2050" spc="-65" dirty="0">
                <a:hlinkClick r:id="rId3" action="ppaction://hlinksldjump"/>
              </a:rPr>
              <a:t> </a:t>
            </a:r>
            <a:r>
              <a:rPr sz="2050" spc="5" dirty="0">
                <a:hlinkClick r:id="rId3" action="ppaction://hlinksldjump"/>
              </a:rPr>
              <a:t>patches</a:t>
            </a:r>
            <a:endParaRPr sz="2050"/>
          </a:p>
        </p:txBody>
      </p:sp>
      <p:sp>
        <p:nvSpPr>
          <p:cNvPr id="29" name="object 29"/>
          <p:cNvSpPr txBox="1">
            <a:spLocks noGrp="1"/>
          </p:cNvSpPr>
          <p:nvPr>
            <p:ph type="ftr" sz="quarter" idx="11"/>
          </p:nvPr>
        </p:nvSpPr>
        <p:spPr>
          <a:xfrm>
            <a:off x="273532" y="3143455"/>
            <a:ext cx="2518410" cy="82074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lang="en-US" spc="-5" dirty="0"/>
              <a:t>Remake by Mao Huynh</a:t>
            </a:r>
            <a:endParaRPr spc="-5" dirty="0">
              <a:latin typeface="Noto Sans Mono CJK JP Bold"/>
              <a:cs typeface="Noto Sans Mono CJK JP Bold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4D77256-0163-F4FA-1D5E-752F65060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60"/>
              </a:spcBef>
            </a:pPr>
            <a:fld id="{81D60167-4931-47E6-BA6A-407CBD079E47}" type="slidenum">
              <a:rPr lang="en-US" spc="-5" smtClean="0"/>
              <a:t>85</a:t>
            </a:fld>
            <a:r>
              <a:rPr lang="en-US" spc="-5"/>
              <a:t>/300</a:t>
            </a:r>
            <a:endParaRPr lang="en-US" spc="-5" dirty="0"/>
          </a:p>
        </p:txBody>
      </p:sp>
    </p:spTree>
  </p:cSld>
  <p:clrMapOvr>
    <a:masterClrMapping/>
  </p:clrMapOvr>
  <p:transition>
    <p:cut/>
  </p:transition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28051"/>
            <a:ext cx="1784642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5" dirty="0"/>
              <a:t>Patches </a:t>
            </a:r>
            <a:r>
              <a:rPr sz="1400" spc="10" dirty="0"/>
              <a:t>use</a:t>
            </a:r>
            <a:r>
              <a:rPr sz="1400" spc="-25" dirty="0"/>
              <a:t> </a:t>
            </a:r>
            <a:r>
              <a:rPr sz="1400" spc="10" dirty="0"/>
              <a:t>cases</a:t>
            </a:r>
            <a:endParaRPr sz="1400" dirty="0"/>
          </a:p>
        </p:txBody>
      </p:sp>
      <p:sp>
        <p:nvSpPr>
          <p:cNvPr id="29" name="object 29"/>
          <p:cNvSpPr txBox="1">
            <a:spLocks noGrp="1"/>
          </p:cNvSpPr>
          <p:nvPr>
            <p:ph type="ftr" sz="quarter" idx="11"/>
          </p:nvPr>
        </p:nvSpPr>
        <p:spPr>
          <a:xfrm>
            <a:off x="273532" y="3143455"/>
            <a:ext cx="2518410" cy="82074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lang="en-US" spc="-5" dirty="0"/>
              <a:t>Remake by Mao Huynh</a:t>
            </a:r>
            <a:endParaRPr spc="-5" dirty="0">
              <a:latin typeface="Noto Sans Mono CJK JP Bold"/>
              <a:cs typeface="Noto Sans Mono CJK JP Bold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83794" y="813140"/>
            <a:ext cx="5106670" cy="147828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76200">
              <a:lnSpc>
                <a:spcPct val="100000"/>
              </a:lnSpc>
              <a:spcBef>
                <a:spcPts val="434"/>
              </a:spcBef>
            </a:pPr>
            <a:r>
              <a:rPr sz="1100" spc="-10" dirty="0">
                <a:latin typeface="LM Sans 10"/>
                <a:cs typeface="LM Sans 10"/>
              </a:rPr>
              <a:t>Patches </a:t>
            </a:r>
            <a:r>
              <a:rPr sz="1100" spc="-5" dirty="0">
                <a:latin typeface="LM Sans 10"/>
                <a:cs typeface="LM Sans 10"/>
              </a:rPr>
              <a:t>can </a:t>
            </a:r>
            <a:r>
              <a:rPr sz="1100" spc="10" dirty="0">
                <a:latin typeface="LM Sans 10"/>
                <a:cs typeface="LM Sans 10"/>
              </a:rPr>
              <a:t>be </a:t>
            </a:r>
            <a:r>
              <a:rPr sz="1100" spc="-5" dirty="0">
                <a:latin typeface="LM Sans 10"/>
                <a:cs typeface="LM Sans 10"/>
              </a:rPr>
              <a:t>applied to resolve build-system</a:t>
            </a:r>
            <a:r>
              <a:rPr sz="1100" spc="-20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problematics:</a:t>
            </a:r>
            <a:endParaRPr sz="1100">
              <a:latin typeface="LM Sans 10"/>
              <a:cs typeface="LM Sans 10"/>
            </a:endParaRPr>
          </a:p>
          <a:p>
            <a:pPr marL="353060" indent="-177800">
              <a:lnSpc>
                <a:spcPct val="100000"/>
              </a:lnSpc>
              <a:spcBef>
                <a:spcPts val="334"/>
              </a:spcBef>
              <a:buClr>
                <a:srgbClr val="F47F19"/>
              </a:buClr>
              <a:buFont typeface="MathJax_AMS"/>
              <a:buChar char="▶"/>
              <a:tabLst>
                <a:tab pos="353695" algn="l"/>
              </a:tabLst>
            </a:pPr>
            <a:r>
              <a:rPr sz="1100" spc="-55" dirty="0">
                <a:latin typeface="LM Sans 10"/>
                <a:cs typeface="LM Sans 10"/>
              </a:rPr>
              <a:t>To </a:t>
            </a:r>
            <a:r>
              <a:rPr sz="1100" spc="-5" dirty="0">
                <a:latin typeface="LM Sans 10"/>
                <a:cs typeface="LM Sans 10"/>
              </a:rPr>
              <a:t>support old versions of a </a:t>
            </a:r>
            <a:r>
              <a:rPr sz="1100" spc="-15" dirty="0">
                <a:latin typeface="LM Sans 10"/>
                <a:cs typeface="LM Sans 10"/>
              </a:rPr>
              <a:t>software: </a:t>
            </a:r>
            <a:r>
              <a:rPr sz="1100" spc="-5" dirty="0">
                <a:latin typeface="LM Sans 10"/>
                <a:cs typeface="LM Sans 10"/>
              </a:rPr>
              <a:t>bug and </a:t>
            </a:r>
            <a:r>
              <a:rPr sz="1100" spc="-10" dirty="0">
                <a:latin typeface="LM Sans 10"/>
                <a:cs typeface="LM Sans 10"/>
              </a:rPr>
              <a:t>security</a:t>
            </a:r>
            <a:r>
              <a:rPr sz="1100" spc="-19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fixes.</a:t>
            </a:r>
            <a:endParaRPr sz="1100">
              <a:latin typeface="LM Sans 10"/>
              <a:cs typeface="LM Sans 10"/>
            </a:endParaRPr>
          </a:p>
          <a:p>
            <a:pPr marL="353060" indent="-177800">
              <a:lnSpc>
                <a:spcPct val="100000"/>
              </a:lnSpc>
              <a:spcBef>
                <a:spcPts val="170"/>
              </a:spcBef>
              <a:buClr>
                <a:srgbClr val="F47F19"/>
              </a:buClr>
              <a:buFont typeface="MathJax_AMS"/>
              <a:buChar char="▶"/>
              <a:tabLst>
                <a:tab pos="353695" algn="l"/>
              </a:tabLst>
            </a:pPr>
            <a:r>
              <a:rPr sz="1100" spc="-55" dirty="0">
                <a:latin typeface="LM Sans 10"/>
                <a:cs typeface="LM Sans 10"/>
              </a:rPr>
              <a:t>To </a:t>
            </a:r>
            <a:r>
              <a:rPr sz="1100" spc="-10" dirty="0">
                <a:latin typeface="LM Sans 10"/>
                <a:cs typeface="LM Sans 10"/>
              </a:rPr>
              <a:t>fix </a:t>
            </a:r>
            <a:r>
              <a:rPr sz="1100" spc="-5" dirty="0">
                <a:latin typeface="LM Sans 10"/>
                <a:cs typeface="LM Sans 10"/>
              </a:rPr>
              <a:t>cross-compilation</a:t>
            </a:r>
            <a:r>
              <a:rPr sz="1100" spc="4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issues.</a:t>
            </a:r>
            <a:endParaRPr sz="1100">
              <a:latin typeface="LM Sans 10"/>
              <a:cs typeface="LM Sans 10"/>
            </a:endParaRPr>
          </a:p>
          <a:p>
            <a:pPr marL="629920" lvl="1" indent="-132715">
              <a:lnSpc>
                <a:spcPts val="1200"/>
              </a:lnSpc>
              <a:spcBef>
                <a:spcPts val="175"/>
              </a:spcBef>
              <a:buClr>
                <a:srgbClr val="F47F19"/>
              </a:buClr>
              <a:buFont typeface="Times New Roman"/>
              <a:buChar char="•"/>
              <a:tabLst>
                <a:tab pos="630555" algn="l"/>
              </a:tabLst>
            </a:pPr>
            <a:r>
              <a:rPr sz="1000" spc="-5" dirty="0">
                <a:latin typeface="LM Sans 10"/>
                <a:cs typeface="LM Sans 10"/>
              </a:rPr>
              <a:t>In certain simple cases the </a:t>
            </a:r>
            <a:r>
              <a:rPr sz="1000" spc="20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-e </a:t>
            </a:r>
            <a:r>
              <a:rPr sz="1000" spc="-5" dirty="0">
                <a:latin typeface="LM Sans 10"/>
                <a:cs typeface="LM Sans 10"/>
              </a:rPr>
              <a:t>option of </a:t>
            </a:r>
            <a:r>
              <a:rPr sz="10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make</a:t>
            </a:r>
            <a:r>
              <a:rPr sz="1000" spc="-36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 </a:t>
            </a:r>
            <a:r>
              <a:rPr sz="1000" spc="-5" dirty="0">
                <a:latin typeface="LM Sans 10"/>
                <a:cs typeface="LM Sans 10"/>
              </a:rPr>
              <a:t>can </a:t>
            </a:r>
            <a:r>
              <a:rPr sz="1000" spc="10" dirty="0">
                <a:latin typeface="LM Sans 10"/>
                <a:cs typeface="LM Sans 10"/>
              </a:rPr>
              <a:t>be </a:t>
            </a:r>
            <a:r>
              <a:rPr sz="1000" spc="-5" dirty="0">
                <a:latin typeface="LM Sans 10"/>
                <a:cs typeface="LM Sans 10"/>
              </a:rPr>
              <a:t>used.</a:t>
            </a:r>
            <a:endParaRPr sz="1000">
              <a:latin typeface="LM Sans 10"/>
              <a:cs typeface="LM Sans 10"/>
            </a:endParaRPr>
          </a:p>
          <a:p>
            <a:pPr marL="629920" marR="30480" lvl="1" indent="-132715">
              <a:lnSpc>
                <a:spcPts val="1200"/>
              </a:lnSpc>
              <a:spcBef>
                <a:spcPts val="40"/>
              </a:spcBef>
              <a:buClr>
                <a:srgbClr val="F47F19"/>
              </a:buClr>
              <a:buFont typeface="Times New Roman"/>
              <a:buChar char="•"/>
              <a:tabLst>
                <a:tab pos="630555" algn="l"/>
              </a:tabLst>
            </a:pPr>
            <a:r>
              <a:rPr sz="1000" spc="-5" dirty="0">
                <a:latin typeface="LM Sans 10"/>
                <a:cs typeface="LM Sans 10"/>
              </a:rPr>
              <a:t>The </a:t>
            </a:r>
            <a:r>
              <a:rPr sz="1000" spc="20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-e </a:t>
            </a:r>
            <a:r>
              <a:rPr sz="1000" spc="-5" dirty="0">
                <a:latin typeface="LM Sans 10"/>
                <a:cs typeface="LM Sans 10"/>
              </a:rPr>
              <a:t>option gives variables </a:t>
            </a:r>
            <a:r>
              <a:rPr sz="1000" spc="-10" dirty="0">
                <a:latin typeface="LM Sans 10"/>
                <a:cs typeface="LM Sans 10"/>
              </a:rPr>
              <a:t>taken </a:t>
            </a:r>
            <a:r>
              <a:rPr sz="1000" spc="-5" dirty="0">
                <a:latin typeface="LM Sans 10"/>
                <a:cs typeface="LM Sans 10"/>
              </a:rPr>
              <a:t>from the environment precedence over</a:t>
            </a:r>
            <a:r>
              <a:rPr sz="1000" spc="-155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variables  from</a:t>
            </a:r>
            <a:r>
              <a:rPr sz="1000" spc="-10" dirty="0">
                <a:latin typeface="LM Sans 10"/>
                <a:cs typeface="LM Sans 10"/>
              </a:rPr>
              <a:t> </a:t>
            </a:r>
            <a:r>
              <a:rPr sz="10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Makefiles</a:t>
            </a:r>
            <a:r>
              <a:rPr sz="1000" spc="-5" dirty="0">
                <a:latin typeface="LM Sans 10"/>
                <a:cs typeface="LM Sans 10"/>
              </a:rPr>
              <a:t>.</a:t>
            </a:r>
            <a:endParaRPr sz="1000">
              <a:latin typeface="LM Sans 10"/>
              <a:cs typeface="LM Sans 10"/>
            </a:endParaRPr>
          </a:p>
          <a:p>
            <a:pPr marL="629920" lvl="1" indent="-132715">
              <a:lnSpc>
                <a:spcPts val="1150"/>
              </a:lnSpc>
              <a:buClr>
                <a:srgbClr val="F47F19"/>
              </a:buClr>
              <a:buFont typeface="Times New Roman"/>
              <a:buChar char="•"/>
              <a:tabLst>
                <a:tab pos="630555" algn="l"/>
              </a:tabLst>
            </a:pPr>
            <a:r>
              <a:rPr sz="1000" spc="-5" dirty="0">
                <a:latin typeface="LM Sans 10"/>
                <a:cs typeface="LM Sans 10"/>
              </a:rPr>
              <a:t>Helps when an upstream </a:t>
            </a:r>
            <a:r>
              <a:rPr sz="10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Makefile </a:t>
            </a:r>
            <a:r>
              <a:rPr sz="1000" spc="-5" dirty="0">
                <a:latin typeface="LM Sans 10"/>
                <a:cs typeface="LM Sans 10"/>
              </a:rPr>
              <a:t>uses hardcoded </a:t>
            </a:r>
            <a:r>
              <a:rPr sz="10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CC</a:t>
            </a:r>
            <a:r>
              <a:rPr sz="1000" spc="-310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 </a:t>
            </a:r>
            <a:r>
              <a:rPr sz="1000" spc="-10" dirty="0">
                <a:latin typeface="LM Sans 10"/>
                <a:cs typeface="LM Sans 10"/>
              </a:rPr>
              <a:t>and/or </a:t>
            </a:r>
            <a:r>
              <a:rPr sz="10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CFLAGS</a:t>
            </a:r>
            <a:r>
              <a:rPr sz="1000" spc="-5" dirty="0">
                <a:latin typeface="LM Sans 10"/>
                <a:cs typeface="LM Sans 10"/>
              </a:rPr>
              <a:t>.</a:t>
            </a:r>
            <a:endParaRPr sz="1000">
              <a:latin typeface="LM Sans 10"/>
              <a:cs typeface="LM Sans 10"/>
            </a:endParaRPr>
          </a:p>
          <a:p>
            <a:pPr marL="353060" indent="-177800">
              <a:lnSpc>
                <a:spcPct val="100000"/>
              </a:lnSpc>
              <a:spcBef>
                <a:spcPts val="355"/>
              </a:spcBef>
              <a:buClr>
                <a:srgbClr val="F47F19"/>
              </a:buClr>
              <a:buFont typeface="MathJax_AMS"/>
              <a:buChar char="▶"/>
              <a:tabLst>
                <a:tab pos="353695" algn="l"/>
              </a:tabLst>
            </a:pPr>
            <a:r>
              <a:rPr sz="1100" spc="-55" dirty="0">
                <a:latin typeface="LM Sans 10"/>
                <a:cs typeface="LM Sans 10"/>
              </a:rPr>
              <a:t>To </a:t>
            </a:r>
            <a:r>
              <a:rPr sz="1100" spc="-5" dirty="0">
                <a:latin typeface="LM Sans 10"/>
                <a:cs typeface="LM Sans 10"/>
              </a:rPr>
              <a:t>apply patches before they get their </a:t>
            </a:r>
            <a:r>
              <a:rPr sz="1100" spc="-30" dirty="0">
                <a:latin typeface="LM Sans 10"/>
                <a:cs typeface="LM Sans 10"/>
              </a:rPr>
              <a:t>way </a:t>
            </a:r>
            <a:r>
              <a:rPr sz="1100" spc="-5" dirty="0">
                <a:latin typeface="LM Sans 10"/>
                <a:cs typeface="LM Sans 10"/>
              </a:rPr>
              <a:t>into the upstream</a:t>
            </a:r>
            <a:r>
              <a:rPr sz="1100" spc="5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version.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E71AF0-45F9-0C84-DAE7-D04A1C240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60"/>
              </a:spcBef>
            </a:pPr>
            <a:fld id="{81D60167-4931-47E6-BA6A-407CBD079E47}" type="slidenum">
              <a:rPr lang="en-US" spc="-5" smtClean="0"/>
              <a:t>86</a:t>
            </a:fld>
            <a:r>
              <a:rPr lang="en-US" spc="-5"/>
              <a:t>/300</a:t>
            </a:r>
            <a:endParaRPr lang="en-US" spc="-5" dirty="0"/>
          </a:p>
        </p:txBody>
      </p:sp>
    </p:spTree>
  </p:cSld>
  <p:clrMapOvr>
    <a:masterClrMapping/>
  </p:clrMapOvr>
  <p:transition>
    <p:cut/>
  </p:transition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961" y="28051"/>
            <a:ext cx="2620441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5" dirty="0"/>
              <a:t>The </a:t>
            </a:r>
            <a:r>
              <a:rPr sz="1400" spc="10" dirty="0"/>
              <a:t>source </a:t>
            </a:r>
            <a:r>
              <a:rPr sz="1400" spc="15" dirty="0"/>
              <a:t>locations:</a:t>
            </a:r>
            <a:r>
              <a:rPr sz="1400" spc="135" dirty="0"/>
              <a:t> </a:t>
            </a:r>
            <a:r>
              <a:rPr sz="1400" spc="10" dirty="0"/>
              <a:t>patches</a:t>
            </a:r>
            <a:endParaRPr sz="1400"/>
          </a:p>
        </p:txBody>
      </p:sp>
      <p:sp>
        <p:nvSpPr>
          <p:cNvPr id="30" name="object 30"/>
          <p:cNvSpPr txBox="1">
            <a:spLocks noGrp="1"/>
          </p:cNvSpPr>
          <p:nvPr>
            <p:ph type="ftr" sz="quarter" idx="11"/>
          </p:nvPr>
        </p:nvSpPr>
        <p:spPr>
          <a:xfrm>
            <a:off x="273532" y="3143455"/>
            <a:ext cx="2518410" cy="82074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lang="en-US" spc="-5" dirty="0"/>
              <a:t>Remake by Mao Huynh</a:t>
            </a:r>
            <a:endParaRPr spc="-5" dirty="0">
              <a:latin typeface="Noto Sans Mono CJK JP Bold"/>
              <a:cs typeface="Noto Sans Mono CJK JP Bold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309181" y="1113408"/>
            <a:ext cx="5142230" cy="551180"/>
          </a:xfrm>
          <a:custGeom>
            <a:avLst/>
            <a:gdLst/>
            <a:ahLst/>
            <a:cxnLst/>
            <a:rect l="l" t="t" r="r" b="b"/>
            <a:pathLst>
              <a:path w="5142230" h="551180">
                <a:moveTo>
                  <a:pt x="5141671" y="44424"/>
                </a:moveTo>
                <a:lnTo>
                  <a:pt x="5140376" y="44424"/>
                </a:lnTo>
                <a:lnTo>
                  <a:pt x="5137670" y="31076"/>
                </a:lnTo>
                <a:lnTo>
                  <a:pt x="5126748" y="14922"/>
                </a:lnTo>
                <a:lnTo>
                  <a:pt x="5110607" y="4013"/>
                </a:lnTo>
                <a:lnTo>
                  <a:pt x="5090871" y="0"/>
                </a:lnTo>
                <a:lnTo>
                  <a:pt x="50800" y="0"/>
                </a:lnTo>
                <a:lnTo>
                  <a:pt x="31076" y="4013"/>
                </a:lnTo>
                <a:lnTo>
                  <a:pt x="14922" y="14922"/>
                </a:lnTo>
                <a:lnTo>
                  <a:pt x="4013" y="31076"/>
                </a:lnTo>
                <a:lnTo>
                  <a:pt x="1295" y="44424"/>
                </a:lnTo>
                <a:lnTo>
                  <a:pt x="0" y="44424"/>
                </a:lnTo>
                <a:lnTo>
                  <a:pt x="0" y="50800"/>
                </a:lnTo>
                <a:lnTo>
                  <a:pt x="0" y="82384"/>
                </a:lnTo>
                <a:lnTo>
                  <a:pt x="0" y="500329"/>
                </a:lnTo>
                <a:lnTo>
                  <a:pt x="4013" y="520065"/>
                </a:lnTo>
                <a:lnTo>
                  <a:pt x="14922" y="536219"/>
                </a:lnTo>
                <a:lnTo>
                  <a:pt x="31076" y="547128"/>
                </a:lnTo>
                <a:lnTo>
                  <a:pt x="50800" y="551141"/>
                </a:lnTo>
                <a:lnTo>
                  <a:pt x="5090871" y="551141"/>
                </a:lnTo>
                <a:lnTo>
                  <a:pt x="5110607" y="547128"/>
                </a:lnTo>
                <a:lnTo>
                  <a:pt x="5126748" y="536219"/>
                </a:lnTo>
                <a:lnTo>
                  <a:pt x="5137670" y="520065"/>
                </a:lnTo>
                <a:lnTo>
                  <a:pt x="5141671" y="500329"/>
                </a:lnTo>
                <a:lnTo>
                  <a:pt x="5141671" y="82384"/>
                </a:lnTo>
                <a:lnTo>
                  <a:pt x="5141671" y="50800"/>
                </a:lnTo>
                <a:lnTo>
                  <a:pt x="5141671" y="44424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334594" y="584363"/>
            <a:ext cx="5078095" cy="219646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02260" marR="55880" indent="-177165">
              <a:lnSpc>
                <a:spcPct val="102600"/>
              </a:lnSpc>
              <a:spcBef>
                <a:spcPts val="55"/>
              </a:spcBef>
              <a:buClr>
                <a:srgbClr val="F47F19"/>
              </a:buClr>
              <a:buFont typeface="MathJax_AMS"/>
              <a:buChar char="▶"/>
              <a:tabLst>
                <a:tab pos="302895" algn="l"/>
              </a:tabLst>
            </a:pPr>
            <a:r>
              <a:rPr sz="1100" spc="-5" dirty="0">
                <a:latin typeface="LM Sans 10"/>
                <a:cs typeface="LM Sans 10"/>
              </a:rPr>
              <a:t>Files ending in </a:t>
            </a:r>
            <a:r>
              <a:rPr sz="11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.patch</a:t>
            </a:r>
            <a:r>
              <a:rPr sz="1100" spc="-5" dirty="0">
                <a:latin typeface="LM Sans 10"/>
                <a:cs typeface="LM Sans 10"/>
              </a:rPr>
              <a:t>, </a:t>
            </a:r>
            <a:r>
              <a:rPr sz="11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.diff </a:t>
            </a:r>
            <a:r>
              <a:rPr sz="1100" spc="-20" dirty="0">
                <a:latin typeface="LM Sans 10"/>
                <a:cs typeface="LM Sans 10"/>
              </a:rPr>
              <a:t>or </a:t>
            </a:r>
            <a:r>
              <a:rPr sz="1100" spc="-5" dirty="0">
                <a:latin typeface="LM Sans 10"/>
                <a:cs typeface="LM Sans 10"/>
              </a:rPr>
              <a:t>having the </a:t>
            </a:r>
            <a:r>
              <a:rPr sz="11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apply=yes</a:t>
            </a:r>
            <a:r>
              <a:rPr sz="1100" spc="-39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parameter </a:t>
            </a:r>
            <a:r>
              <a:rPr sz="1100" spc="-5" dirty="0">
                <a:latin typeface="LM Sans 10"/>
                <a:cs typeface="LM Sans 10"/>
              </a:rPr>
              <a:t>will </a:t>
            </a:r>
            <a:r>
              <a:rPr sz="1100" spc="10" dirty="0">
                <a:latin typeface="LM Sans 10"/>
                <a:cs typeface="LM Sans 10"/>
              </a:rPr>
              <a:t>be </a:t>
            </a:r>
            <a:r>
              <a:rPr sz="1100" spc="-5" dirty="0">
                <a:latin typeface="LM Sans 10"/>
                <a:cs typeface="LM Sans 10"/>
              </a:rPr>
              <a:t>applied  after the sources </a:t>
            </a:r>
            <a:r>
              <a:rPr sz="1100" spc="-15" dirty="0">
                <a:latin typeface="LM Sans 10"/>
                <a:cs typeface="LM Sans 10"/>
              </a:rPr>
              <a:t>are </a:t>
            </a:r>
            <a:r>
              <a:rPr sz="1100" spc="-5" dirty="0">
                <a:latin typeface="LM Sans 10"/>
                <a:cs typeface="LM Sans 10"/>
              </a:rPr>
              <a:t>retrieved and extracted, during the </a:t>
            </a:r>
            <a:r>
              <a:rPr sz="11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do_patch</a:t>
            </a:r>
            <a:r>
              <a:rPr sz="1100" spc="-19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 </a:t>
            </a:r>
            <a:r>
              <a:rPr sz="1100" spc="-5" dirty="0">
                <a:latin typeface="LM Sans 10"/>
                <a:cs typeface="LM Sans 10"/>
              </a:rPr>
              <a:t>task.</a:t>
            </a:r>
            <a:endParaRPr sz="1100">
              <a:latin typeface="LM Sans 10"/>
              <a:cs typeface="LM Sans 10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F47F19"/>
              </a:buClr>
              <a:buFont typeface="MathJax_AMS"/>
              <a:buChar char="▶"/>
            </a:pPr>
            <a:endParaRPr sz="1050">
              <a:latin typeface="LM Sans 10"/>
              <a:cs typeface="LM Sans 10"/>
            </a:endParaRPr>
          </a:p>
          <a:p>
            <a:pPr marL="856615" marR="2065655" indent="-831850">
              <a:lnSpc>
                <a:spcPct val="102600"/>
              </a:lnSpc>
            </a:pPr>
            <a:r>
              <a:rPr sz="1100" spc="-5" dirty="0">
                <a:solidFill>
                  <a:srgbClr val="00688C"/>
                </a:solidFill>
                <a:latin typeface="Noto Sans Mono CJK JP Bold"/>
                <a:cs typeface="Noto Sans Mono CJK JP Bold"/>
              </a:rPr>
              <a:t>SRC_URI </a:t>
            </a:r>
            <a:r>
              <a:rPr sz="1100" spc="-5" dirty="0">
                <a:solidFill>
                  <a:srgbClr val="3F3F3F"/>
                </a:solidFill>
                <a:latin typeface="Noto Sans Mono CJK JP Bold"/>
                <a:cs typeface="Noto Sans Mono CJK JP Bold"/>
              </a:rPr>
              <a:t>+= </a:t>
            </a:r>
            <a:r>
              <a:rPr sz="1100" spc="-5" dirty="0">
                <a:solidFill>
                  <a:srgbClr val="CC5454"/>
                </a:solidFill>
                <a:latin typeface="Noto Sans Mono CJK JP Bold"/>
                <a:cs typeface="Noto Sans Mono CJK JP Bold"/>
              </a:rPr>
              <a:t>"file://joystick-support.patch</a:t>
            </a:r>
            <a:r>
              <a:rPr sz="1100" spc="-90" dirty="0">
                <a:solidFill>
                  <a:srgbClr val="CC5454"/>
                </a:solidFill>
                <a:latin typeface="Noto Sans Mono CJK JP Bold"/>
                <a:cs typeface="Noto Sans Mono CJK JP Bold"/>
              </a:rPr>
              <a:t> </a:t>
            </a:r>
            <a:r>
              <a:rPr sz="1100" spc="-5" dirty="0">
                <a:solidFill>
                  <a:srgbClr val="CC5454"/>
                </a:solidFill>
                <a:latin typeface="Noto Sans Mono CJK JP Bold"/>
                <a:cs typeface="Noto Sans Mono CJK JP Bold"/>
              </a:rPr>
              <a:t>\  file://smp-fixes.diff</a:t>
            </a:r>
            <a:r>
              <a:rPr sz="1100" spc="-15" dirty="0">
                <a:solidFill>
                  <a:srgbClr val="CC5454"/>
                </a:solidFill>
                <a:latin typeface="Noto Sans Mono CJK JP Bold"/>
                <a:cs typeface="Noto Sans Mono CJK JP Bold"/>
              </a:rPr>
              <a:t> </a:t>
            </a:r>
            <a:r>
              <a:rPr sz="1100" spc="-5" dirty="0">
                <a:solidFill>
                  <a:srgbClr val="CC5454"/>
                </a:solidFill>
                <a:latin typeface="Noto Sans Mono CJK JP Bold"/>
                <a:cs typeface="Noto Sans Mono CJK JP Bold"/>
              </a:rPr>
              <a:t>\</a:t>
            </a:r>
            <a:endParaRPr sz="1100">
              <a:latin typeface="Noto Sans Mono CJK JP Bold"/>
              <a:cs typeface="Noto Sans Mono CJK JP Bold"/>
            </a:endParaRPr>
          </a:p>
          <a:p>
            <a:pPr marL="787400">
              <a:lnSpc>
                <a:spcPct val="100000"/>
              </a:lnSpc>
              <a:spcBef>
                <a:spcPts val="35"/>
              </a:spcBef>
            </a:pPr>
            <a:r>
              <a:rPr sz="1100" spc="-5" dirty="0">
                <a:solidFill>
                  <a:srgbClr val="CC5454"/>
                </a:solidFill>
                <a:latin typeface="Noto Sans Mono CJK JP Bold"/>
                <a:cs typeface="Noto Sans Mono CJK JP Bold"/>
              </a:rPr>
              <a:t>"</a:t>
            </a:r>
            <a:endParaRPr sz="1100">
              <a:latin typeface="Noto Sans Mono CJK JP Bold"/>
              <a:cs typeface="Noto Sans Mono CJK JP Bold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550">
              <a:latin typeface="Noto Sans Mono CJK JP Bold"/>
              <a:cs typeface="Noto Sans Mono CJK JP Bold"/>
            </a:endParaRPr>
          </a:p>
          <a:p>
            <a:pPr marL="302260" indent="-177800">
              <a:lnSpc>
                <a:spcPct val="100000"/>
              </a:lnSpc>
              <a:buClr>
                <a:srgbClr val="F47F19"/>
              </a:buClr>
              <a:buFont typeface="MathJax_AMS"/>
              <a:buChar char="▶"/>
              <a:tabLst>
                <a:tab pos="302895" algn="l"/>
              </a:tabLst>
            </a:pPr>
            <a:r>
              <a:rPr sz="1100" spc="-10" dirty="0">
                <a:latin typeface="LM Sans 10"/>
                <a:cs typeface="LM Sans 10"/>
              </a:rPr>
              <a:t>Patches </a:t>
            </a:r>
            <a:r>
              <a:rPr sz="1100" spc="-15" dirty="0">
                <a:latin typeface="LM Sans 10"/>
                <a:cs typeface="LM Sans 10"/>
              </a:rPr>
              <a:t>are </a:t>
            </a:r>
            <a:r>
              <a:rPr sz="1100" spc="-5" dirty="0">
                <a:latin typeface="LM Sans 10"/>
                <a:cs typeface="LM Sans 10"/>
              </a:rPr>
              <a:t>applied in the </a:t>
            </a:r>
            <a:r>
              <a:rPr sz="1100" spc="-10" dirty="0">
                <a:latin typeface="LM Sans 10"/>
                <a:cs typeface="LM Sans 10"/>
              </a:rPr>
              <a:t>order </a:t>
            </a:r>
            <a:r>
              <a:rPr sz="1100" spc="-5" dirty="0">
                <a:latin typeface="LM Sans 10"/>
                <a:cs typeface="LM Sans 10"/>
              </a:rPr>
              <a:t>they </a:t>
            </a:r>
            <a:r>
              <a:rPr sz="1100" spc="-15" dirty="0">
                <a:latin typeface="LM Sans 10"/>
                <a:cs typeface="LM Sans 10"/>
              </a:rPr>
              <a:t>are </a:t>
            </a:r>
            <a:r>
              <a:rPr sz="1100" spc="-5" dirty="0">
                <a:latin typeface="LM Sans 10"/>
                <a:cs typeface="LM Sans 10"/>
              </a:rPr>
              <a:t>listed in</a:t>
            </a:r>
            <a:r>
              <a:rPr sz="1100" spc="10" dirty="0">
                <a:latin typeface="LM Sans 10"/>
                <a:cs typeface="LM Sans 10"/>
              </a:rPr>
              <a:t> </a:t>
            </a:r>
            <a:r>
              <a:rPr sz="11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SRC_URI</a:t>
            </a:r>
            <a:r>
              <a:rPr sz="1100" spc="-5" dirty="0">
                <a:latin typeface="LM Sans 10"/>
                <a:cs typeface="LM Sans 10"/>
              </a:rPr>
              <a:t>.</a:t>
            </a:r>
            <a:endParaRPr sz="1100">
              <a:latin typeface="LM Sans 10"/>
              <a:cs typeface="LM Sans 10"/>
            </a:endParaRPr>
          </a:p>
          <a:p>
            <a:pPr marL="302260" indent="-177800">
              <a:lnSpc>
                <a:spcPct val="100000"/>
              </a:lnSpc>
              <a:spcBef>
                <a:spcPts val="335"/>
              </a:spcBef>
              <a:buClr>
                <a:srgbClr val="F47F19"/>
              </a:buClr>
              <a:buFont typeface="MathJax_AMS"/>
              <a:buChar char="▶"/>
              <a:tabLst>
                <a:tab pos="302895" algn="l"/>
              </a:tabLst>
            </a:pPr>
            <a:r>
              <a:rPr sz="1100" spc="-5" dirty="0">
                <a:latin typeface="LM Sans 10"/>
                <a:cs typeface="LM Sans 10"/>
              </a:rPr>
              <a:t>It is </a:t>
            </a:r>
            <a:r>
              <a:rPr sz="1100" dirty="0">
                <a:latin typeface="LM Sans 10"/>
                <a:cs typeface="LM Sans 10"/>
              </a:rPr>
              <a:t>possible </a:t>
            </a:r>
            <a:r>
              <a:rPr sz="1100" spc="-5" dirty="0">
                <a:latin typeface="LM Sans 10"/>
                <a:cs typeface="LM Sans 10"/>
              </a:rPr>
              <a:t>to select which </a:t>
            </a:r>
            <a:r>
              <a:rPr sz="1100" dirty="0">
                <a:latin typeface="LM Sans 10"/>
                <a:cs typeface="LM Sans 10"/>
              </a:rPr>
              <a:t>tool </a:t>
            </a:r>
            <a:r>
              <a:rPr sz="1100" spc="-5" dirty="0">
                <a:latin typeface="LM Sans 10"/>
                <a:cs typeface="LM Sans 10"/>
              </a:rPr>
              <a:t>will </a:t>
            </a:r>
            <a:r>
              <a:rPr sz="1100" spc="10" dirty="0">
                <a:latin typeface="LM Sans 10"/>
                <a:cs typeface="LM Sans 10"/>
              </a:rPr>
              <a:t>be </a:t>
            </a:r>
            <a:r>
              <a:rPr sz="1100" spc="-5" dirty="0">
                <a:latin typeface="LM Sans 10"/>
                <a:cs typeface="LM Sans 10"/>
              </a:rPr>
              <a:t>used to apply the patches listed</a:t>
            </a:r>
            <a:r>
              <a:rPr sz="1100" spc="-4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in</a:t>
            </a:r>
            <a:endParaRPr sz="1100">
              <a:latin typeface="LM Sans 10"/>
              <a:cs typeface="LM Sans 10"/>
            </a:endParaRPr>
          </a:p>
          <a:p>
            <a:pPr marL="302260">
              <a:lnSpc>
                <a:spcPct val="100000"/>
              </a:lnSpc>
              <a:spcBef>
                <a:spcPts val="35"/>
              </a:spcBef>
            </a:pPr>
            <a:r>
              <a:rPr sz="11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SRC_URI </a:t>
            </a:r>
            <a:r>
              <a:rPr sz="1100" spc="-10" dirty="0">
                <a:latin typeface="LM Sans 10"/>
                <a:cs typeface="LM Sans 10"/>
              </a:rPr>
              <a:t>variable </a:t>
            </a:r>
            <a:r>
              <a:rPr sz="1100" spc="-5" dirty="0">
                <a:latin typeface="LM Sans 10"/>
                <a:cs typeface="LM Sans 10"/>
              </a:rPr>
              <a:t>with</a:t>
            </a:r>
            <a:r>
              <a:rPr sz="1100" spc="-190" dirty="0">
                <a:latin typeface="LM Sans 10"/>
                <a:cs typeface="LM Sans 10"/>
              </a:rPr>
              <a:t> </a:t>
            </a:r>
            <a:r>
              <a:rPr sz="11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PATCHTOOL</a:t>
            </a:r>
            <a:r>
              <a:rPr sz="1100" spc="-5" dirty="0">
                <a:latin typeface="LM Sans 10"/>
                <a:cs typeface="LM Sans 10"/>
              </a:rPr>
              <a:t>.</a:t>
            </a:r>
            <a:endParaRPr sz="1100">
              <a:latin typeface="LM Sans 10"/>
              <a:cs typeface="LM Sans 10"/>
            </a:endParaRPr>
          </a:p>
          <a:p>
            <a:pPr marL="302260" indent="-177800">
              <a:lnSpc>
                <a:spcPct val="100000"/>
              </a:lnSpc>
              <a:spcBef>
                <a:spcPts val="330"/>
              </a:spcBef>
              <a:buClr>
                <a:srgbClr val="F47F19"/>
              </a:buClr>
              <a:buFont typeface="MathJax_AMS"/>
              <a:buChar char="▶"/>
              <a:tabLst>
                <a:tab pos="302895" algn="l"/>
              </a:tabLst>
            </a:pPr>
            <a:r>
              <a:rPr sz="1100" spc="-10" dirty="0">
                <a:latin typeface="LM Sans 10"/>
                <a:cs typeface="LM Sans 10"/>
              </a:rPr>
              <a:t>By </a:t>
            </a:r>
            <a:r>
              <a:rPr sz="1100" spc="-5" dirty="0">
                <a:latin typeface="LM Sans 10"/>
                <a:cs typeface="LM Sans 10"/>
              </a:rPr>
              <a:t>default, </a:t>
            </a:r>
            <a:r>
              <a:rPr sz="11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PATCHTOOL = </a:t>
            </a:r>
            <a:r>
              <a:rPr sz="1100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'quilt' </a:t>
            </a:r>
            <a:r>
              <a:rPr sz="1100" spc="-5" dirty="0">
                <a:latin typeface="LM Sans 10"/>
                <a:cs typeface="LM Sans 10"/>
              </a:rPr>
              <a:t>in</a:t>
            </a:r>
            <a:r>
              <a:rPr sz="1100" spc="-155" dirty="0">
                <a:latin typeface="LM Sans 10"/>
                <a:cs typeface="LM Sans 10"/>
              </a:rPr>
              <a:t> </a:t>
            </a:r>
            <a:r>
              <a:rPr sz="1100" spc="-30" dirty="0">
                <a:latin typeface="LM Sans 10"/>
                <a:cs typeface="LM Sans 10"/>
              </a:rPr>
              <a:t>Poky.</a:t>
            </a:r>
            <a:endParaRPr sz="1100">
              <a:latin typeface="LM Sans 10"/>
              <a:cs typeface="LM Sans 10"/>
            </a:endParaRPr>
          </a:p>
          <a:p>
            <a:pPr marL="302260" indent="-177800">
              <a:lnSpc>
                <a:spcPct val="100000"/>
              </a:lnSpc>
              <a:spcBef>
                <a:spcPts val="335"/>
              </a:spcBef>
              <a:buClr>
                <a:srgbClr val="F47F19"/>
              </a:buClr>
              <a:buFont typeface="MathJax_AMS"/>
              <a:buChar char="▶"/>
              <a:tabLst>
                <a:tab pos="302895" algn="l"/>
              </a:tabLst>
            </a:pPr>
            <a:r>
              <a:rPr sz="1100" spc="-10" dirty="0">
                <a:latin typeface="LM Sans 10"/>
                <a:cs typeface="LM Sans 10"/>
              </a:rPr>
              <a:t>Possible </a:t>
            </a:r>
            <a:r>
              <a:rPr sz="1100" spc="-5" dirty="0">
                <a:latin typeface="LM Sans 10"/>
                <a:cs typeface="LM Sans 10"/>
              </a:rPr>
              <a:t>values: </a:t>
            </a:r>
            <a:r>
              <a:rPr sz="1100" spc="-10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git</a:t>
            </a:r>
            <a:r>
              <a:rPr sz="1100" spc="-10" dirty="0">
                <a:latin typeface="LM Sans 10"/>
                <a:cs typeface="LM Sans 10"/>
              </a:rPr>
              <a:t>, </a:t>
            </a:r>
            <a:r>
              <a:rPr sz="11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patch </a:t>
            </a:r>
            <a:r>
              <a:rPr sz="1100" spc="-5" dirty="0">
                <a:latin typeface="LM Sans 10"/>
                <a:cs typeface="LM Sans 10"/>
              </a:rPr>
              <a:t>and</a:t>
            </a:r>
            <a:r>
              <a:rPr sz="1100" spc="-65" dirty="0">
                <a:latin typeface="LM Sans 10"/>
                <a:cs typeface="LM Sans 10"/>
              </a:rPr>
              <a:t> </a:t>
            </a:r>
            <a:r>
              <a:rPr sz="11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quilt</a:t>
            </a:r>
            <a:r>
              <a:rPr sz="1100" spc="-5" dirty="0">
                <a:latin typeface="LM Sans 10"/>
                <a:cs typeface="LM Sans 10"/>
              </a:rPr>
              <a:t>.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4B6E216-3F12-DF62-1B60-F637124B1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60"/>
              </a:spcBef>
            </a:pPr>
            <a:fld id="{81D60167-4931-47E6-BA6A-407CBD079E47}" type="slidenum">
              <a:rPr lang="en-US" spc="-5" smtClean="0"/>
              <a:t>87</a:t>
            </a:fld>
            <a:r>
              <a:rPr lang="en-US" spc="-5"/>
              <a:t>/300</a:t>
            </a:r>
            <a:endParaRPr lang="en-US" spc="-5" dirty="0"/>
          </a:p>
        </p:txBody>
      </p:sp>
    </p:spTree>
  </p:cSld>
  <p:clrMapOvr>
    <a:masterClrMapping/>
  </p:clrMapOvr>
  <p:transition>
    <p:cut/>
  </p:transition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28051"/>
            <a:ext cx="1834807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0" dirty="0"/>
              <a:t>Resolving</a:t>
            </a:r>
            <a:r>
              <a:rPr sz="1400" spc="-35" dirty="0"/>
              <a:t> </a:t>
            </a:r>
            <a:r>
              <a:rPr sz="1400" spc="10" dirty="0"/>
              <a:t>conflicts</a:t>
            </a:r>
            <a:endParaRPr sz="1400" dirty="0"/>
          </a:p>
        </p:txBody>
      </p:sp>
      <p:sp>
        <p:nvSpPr>
          <p:cNvPr id="29" name="object 29"/>
          <p:cNvSpPr txBox="1">
            <a:spLocks noGrp="1"/>
          </p:cNvSpPr>
          <p:nvPr>
            <p:ph type="ftr" sz="quarter" idx="11"/>
          </p:nvPr>
        </p:nvSpPr>
        <p:spPr>
          <a:xfrm>
            <a:off x="273532" y="3143455"/>
            <a:ext cx="2518410" cy="82074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lang="en-US" spc="-5" dirty="0"/>
              <a:t>Remake by Mao Huynh</a:t>
            </a:r>
            <a:endParaRPr spc="-5" dirty="0">
              <a:latin typeface="Noto Sans Mono CJK JP Bold"/>
              <a:cs typeface="Noto Sans Mono CJK JP Bold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96557" y="1069274"/>
            <a:ext cx="5067300" cy="944244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240029" indent="-177165">
              <a:lnSpc>
                <a:spcPct val="100000"/>
              </a:lnSpc>
              <a:spcBef>
                <a:spcPts val="275"/>
              </a:spcBef>
              <a:buClr>
                <a:srgbClr val="F47F19"/>
              </a:buClr>
              <a:buFont typeface="MathJax_AMS"/>
              <a:buChar char="▶"/>
              <a:tabLst>
                <a:tab pos="240665" algn="l"/>
              </a:tabLst>
            </a:pPr>
            <a:r>
              <a:rPr sz="1100" spc="-5" dirty="0">
                <a:latin typeface="LM Sans 10"/>
                <a:cs typeface="LM Sans 10"/>
              </a:rPr>
              <a:t>The</a:t>
            </a:r>
            <a:r>
              <a:rPr sz="1100" spc="-45" dirty="0">
                <a:latin typeface="LM Sans 10"/>
                <a:cs typeface="LM Sans 10"/>
              </a:rPr>
              <a:t> </a:t>
            </a:r>
            <a:r>
              <a:rPr sz="11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PATCHRESOLVE</a:t>
            </a:r>
            <a:r>
              <a:rPr sz="1100" spc="-22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variable</a:t>
            </a:r>
            <a:r>
              <a:rPr sz="1100" spc="-45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defines</a:t>
            </a:r>
            <a:r>
              <a:rPr sz="1100" spc="-45" dirty="0">
                <a:latin typeface="LM Sans 10"/>
                <a:cs typeface="LM Sans 10"/>
              </a:rPr>
              <a:t> </a:t>
            </a:r>
            <a:r>
              <a:rPr sz="1100" spc="-20" dirty="0">
                <a:latin typeface="LM Sans 10"/>
                <a:cs typeface="LM Sans 10"/>
              </a:rPr>
              <a:t>how</a:t>
            </a:r>
            <a:r>
              <a:rPr sz="1100" spc="-4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to</a:t>
            </a:r>
            <a:r>
              <a:rPr sz="1100" spc="-4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handle</a:t>
            </a:r>
            <a:r>
              <a:rPr sz="1100" spc="-4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conflicts</a:t>
            </a:r>
            <a:r>
              <a:rPr sz="1100" spc="-4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when</a:t>
            </a:r>
            <a:r>
              <a:rPr sz="1100" spc="-4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applying</a:t>
            </a:r>
            <a:r>
              <a:rPr sz="1100" spc="-4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patches.</a:t>
            </a:r>
            <a:endParaRPr sz="1100">
              <a:latin typeface="LM Sans 10"/>
              <a:cs typeface="LM Sans 10"/>
            </a:endParaRPr>
          </a:p>
          <a:p>
            <a:pPr marL="240029" indent="-177165">
              <a:lnSpc>
                <a:spcPct val="100000"/>
              </a:lnSpc>
              <a:spcBef>
                <a:spcPts val="175"/>
              </a:spcBef>
              <a:buClr>
                <a:srgbClr val="F47F19"/>
              </a:buClr>
              <a:buFont typeface="MathJax_AMS"/>
              <a:buChar char="▶"/>
              <a:tabLst>
                <a:tab pos="240665" algn="l"/>
              </a:tabLst>
            </a:pPr>
            <a:r>
              <a:rPr sz="1100" spc="-5" dirty="0">
                <a:latin typeface="LM Sans 10"/>
                <a:cs typeface="LM Sans 10"/>
              </a:rPr>
              <a:t>It has </a:t>
            </a:r>
            <a:r>
              <a:rPr sz="1100" spc="-30" dirty="0">
                <a:latin typeface="LM Sans 10"/>
                <a:cs typeface="LM Sans 10"/>
              </a:rPr>
              <a:t>two </a:t>
            </a:r>
            <a:r>
              <a:rPr sz="1100" spc="-5" dirty="0">
                <a:latin typeface="LM Sans 10"/>
                <a:cs typeface="LM Sans 10"/>
              </a:rPr>
              <a:t>valid</a:t>
            </a:r>
            <a:r>
              <a:rPr sz="1100" spc="1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values:</a:t>
            </a:r>
            <a:endParaRPr sz="1100">
              <a:latin typeface="LM Sans 10"/>
              <a:cs typeface="LM Sans 10"/>
            </a:endParaRPr>
          </a:p>
          <a:p>
            <a:pPr marL="517525" lvl="1" indent="-133350">
              <a:lnSpc>
                <a:spcPts val="1200"/>
              </a:lnSpc>
              <a:spcBef>
                <a:spcPts val="175"/>
              </a:spcBef>
              <a:buClr>
                <a:srgbClr val="F47F19"/>
              </a:buClr>
              <a:buFont typeface="Times New Roman"/>
              <a:buChar char="•"/>
              <a:tabLst>
                <a:tab pos="518159" algn="l"/>
              </a:tabLst>
            </a:pPr>
            <a:r>
              <a:rPr sz="10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noop</a:t>
            </a:r>
            <a:r>
              <a:rPr sz="1000" spc="-5" dirty="0">
                <a:latin typeface="LM Sans 10"/>
                <a:cs typeface="LM Sans 10"/>
              </a:rPr>
              <a:t>: the build fails if a patch cannot </a:t>
            </a:r>
            <a:r>
              <a:rPr sz="1000" spc="10" dirty="0">
                <a:latin typeface="LM Sans 10"/>
                <a:cs typeface="LM Sans 10"/>
              </a:rPr>
              <a:t>be </a:t>
            </a:r>
            <a:r>
              <a:rPr sz="1000" spc="-5" dirty="0">
                <a:latin typeface="LM Sans 10"/>
                <a:cs typeface="LM Sans 10"/>
              </a:rPr>
              <a:t>successfully</a:t>
            </a:r>
            <a:r>
              <a:rPr sz="1000" spc="110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applied.</a:t>
            </a:r>
            <a:endParaRPr sz="1000">
              <a:latin typeface="LM Sans 10"/>
              <a:cs typeface="LM Sans 10"/>
            </a:endParaRPr>
          </a:p>
          <a:p>
            <a:pPr marL="517525" lvl="1" indent="-133350">
              <a:lnSpc>
                <a:spcPts val="1200"/>
              </a:lnSpc>
              <a:buClr>
                <a:srgbClr val="F47F19"/>
              </a:buClr>
              <a:buFont typeface="Times New Roman"/>
              <a:buChar char="•"/>
              <a:tabLst>
                <a:tab pos="518159" algn="l"/>
              </a:tabLst>
            </a:pPr>
            <a:r>
              <a:rPr sz="10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user</a:t>
            </a:r>
            <a:r>
              <a:rPr sz="1000" spc="-5" dirty="0">
                <a:latin typeface="LM Sans 10"/>
                <a:cs typeface="LM Sans 10"/>
              </a:rPr>
              <a:t>: a shell is launched to resolve manually the</a:t>
            </a:r>
            <a:r>
              <a:rPr sz="1000" spc="114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conflicts.</a:t>
            </a:r>
            <a:endParaRPr sz="1000">
              <a:latin typeface="LM Sans 10"/>
              <a:cs typeface="LM Sans 10"/>
            </a:endParaRPr>
          </a:p>
          <a:p>
            <a:pPr marL="240029" indent="-177165">
              <a:lnSpc>
                <a:spcPct val="100000"/>
              </a:lnSpc>
              <a:spcBef>
                <a:spcPts val="355"/>
              </a:spcBef>
              <a:buClr>
                <a:srgbClr val="F47F19"/>
              </a:buClr>
              <a:buFont typeface="MathJax_AMS"/>
              <a:buChar char="▶"/>
              <a:tabLst>
                <a:tab pos="240665" algn="l"/>
              </a:tabLst>
            </a:pPr>
            <a:r>
              <a:rPr sz="1100" spc="-10" dirty="0">
                <a:latin typeface="LM Sans 10"/>
                <a:cs typeface="LM Sans 10"/>
              </a:rPr>
              <a:t>By </a:t>
            </a:r>
            <a:r>
              <a:rPr sz="1100" spc="-5" dirty="0">
                <a:latin typeface="LM Sans 10"/>
                <a:cs typeface="LM Sans 10"/>
              </a:rPr>
              <a:t>default, </a:t>
            </a:r>
            <a:r>
              <a:rPr sz="11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PATCHRESOLVE = "noop" </a:t>
            </a:r>
            <a:r>
              <a:rPr sz="1100" spc="-5" dirty="0">
                <a:latin typeface="LM Sans 10"/>
                <a:cs typeface="LM Sans 10"/>
              </a:rPr>
              <a:t>in</a:t>
            </a:r>
            <a:r>
              <a:rPr sz="1100" spc="-200" dirty="0">
                <a:latin typeface="LM Sans 10"/>
                <a:cs typeface="LM Sans 10"/>
              </a:rPr>
              <a:t> </a:t>
            </a:r>
            <a:r>
              <a:rPr sz="1100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meta-poky</a:t>
            </a:r>
            <a:r>
              <a:rPr sz="1100" dirty="0">
                <a:latin typeface="LM Sans 10"/>
                <a:cs typeface="LM Sans 10"/>
              </a:rPr>
              <a:t>.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B324A4-B00F-719F-4544-FD3DA09F2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60"/>
              </a:spcBef>
            </a:pPr>
            <a:fld id="{81D60167-4931-47E6-BA6A-407CBD079E47}" type="slidenum">
              <a:rPr lang="en-US" spc="-5" smtClean="0"/>
              <a:t>88</a:t>
            </a:fld>
            <a:r>
              <a:rPr lang="en-US" spc="-5"/>
              <a:t>/300</a:t>
            </a:r>
            <a:endParaRPr lang="en-US" spc="-5" dirty="0"/>
          </a:p>
        </p:txBody>
      </p:sp>
    </p:spTree>
  </p:cSld>
  <p:clrMapOvr>
    <a:masterClrMapping/>
  </p:clrMapOvr>
  <p:transition>
    <p:cut/>
  </p:transition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7961" y="28051"/>
            <a:ext cx="2146731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5" dirty="0">
                <a:latin typeface="LM Sans 17"/>
                <a:cs typeface="LM Sans 17"/>
                <a:hlinkClick r:id="rId2" action="ppaction://hlinksldjump"/>
              </a:rPr>
              <a:t>Writing </a:t>
            </a:r>
            <a:r>
              <a:rPr sz="1400" spc="15" dirty="0">
                <a:latin typeface="LM Sans 17"/>
                <a:cs typeface="LM Sans 17"/>
                <a:hlinkClick r:id="rId2" action="ppaction://hlinksldjump"/>
              </a:rPr>
              <a:t>recipes </a:t>
            </a:r>
            <a:r>
              <a:rPr sz="1400" spc="10" dirty="0">
                <a:latin typeface="LM Sans 17"/>
                <a:cs typeface="LM Sans 17"/>
                <a:hlinkClick r:id="rId2" action="ppaction://hlinksldjump"/>
              </a:rPr>
              <a:t>-</a:t>
            </a:r>
            <a:r>
              <a:rPr sz="1400" spc="-25" dirty="0">
                <a:latin typeface="LM Sans 17"/>
                <a:cs typeface="LM Sans 17"/>
                <a:hlinkClick r:id="rId2" action="ppaction://hlinksldjump"/>
              </a:rPr>
              <a:t> </a:t>
            </a:r>
            <a:r>
              <a:rPr sz="1400" spc="10" dirty="0">
                <a:latin typeface="LM Sans 17"/>
                <a:cs typeface="LM Sans 17"/>
                <a:hlinkClick r:id="rId2" action="ppaction://hlinksldjump"/>
              </a:rPr>
              <a:t>basics</a:t>
            </a:r>
            <a:endParaRPr sz="1400">
              <a:latin typeface="LM Sans 17"/>
              <a:cs typeface="LM Sans 17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title"/>
          </p:nvPr>
        </p:nvSpPr>
        <p:spPr>
          <a:xfrm>
            <a:off x="1663700" y="1353077"/>
            <a:ext cx="2248763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spc="5" dirty="0">
                <a:hlinkClick r:id="rId3" action="ppaction://hlinksldjump"/>
              </a:rPr>
              <a:t>Example of a</a:t>
            </a:r>
            <a:r>
              <a:rPr sz="2050" spc="-45" dirty="0">
                <a:hlinkClick r:id="rId3" action="ppaction://hlinksldjump"/>
              </a:rPr>
              <a:t> </a:t>
            </a:r>
            <a:r>
              <a:rPr sz="2050" spc="10" dirty="0">
                <a:hlinkClick r:id="rId3" action="ppaction://hlinksldjump"/>
              </a:rPr>
              <a:t>recipe</a:t>
            </a:r>
            <a:endParaRPr sz="2050" dirty="0"/>
          </a:p>
        </p:txBody>
      </p:sp>
      <p:sp>
        <p:nvSpPr>
          <p:cNvPr id="29" name="object 29"/>
          <p:cNvSpPr txBox="1">
            <a:spLocks noGrp="1"/>
          </p:cNvSpPr>
          <p:nvPr>
            <p:ph type="ftr" sz="quarter" idx="11"/>
          </p:nvPr>
        </p:nvSpPr>
        <p:spPr>
          <a:xfrm>
            <a:off x="273532" y="3143455"/>
            <a:ext cx="2518410" cy="82074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lang="en-US" spc="-5" dirty="0"/>
              <a:t>Remake by Mao Huynh</a:t>
            </a:r>
            <a:endParaRPr spc="-5" dirty="0">
              <a:latin typeface="Noto Sans Mono CJK JP Bold"/>
              <a:cs typeface="Noto Sans Mono CJK JP Bold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B3617AD-CB3B-BD7B-B5B0-063B09277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60"/>
              </a:spcBef>
            </a:pPr>
            <a:fld id="{81D60167-4931-47E6-BA6A-407CBD079E47}" type="slidenum">
              <a:rPr lang="en-US" spc="-5" smtClean="0"/>
              <a:t>89</a:t>
            </a:fld>
            <a:r>
              <a:rPr lang="en-US" spc="-5"/>
              <a:t>/300</a:t>
            </a:r>
            <a:endParaRPr lang="en-US" spc="-5" dirty="0"/>
          </a:p>
        </p:txBody>
      </p:sp>
    </p:spTree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961" y="28051"/>
            <a:ext cx="3086531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20" dirty="0"/>
              <a:t>Embedded </a:t>
            </a:r>
            <a:r>
              <a:rPr sz="1400" spc="10" dirty="0"/>
              <a:t>Linux build system:</a:t>
            </a:r>
            <a:r>
              <a:rPr sz="1400" spc="160" dirty="0"/>
              <a:t> </a:t>
            </a:r>
            <a:r>
              <a:rPr sz="1400" spc="15" dirty="0"/>
              <a:t>tools</a:t>
            </a:r>
            <a:endParaRPr sz="1400" dirty="0"/>
          </a:p>
        </p:txBody>
      </p:sp>
      <p:sp>
        <p:nvSpPr>
          <p:cNvPr id="27" name="object 27"/>
          <p:cNvSpPr txBox="1">
            <a:spLocks noGrp="1"/>
          </p:cNvSpPr>
          <p:nvPr>
            <p:ph idx="1"/>
          </p:nvPr>
        </p:nvSpPr>
        <p:spPr>
          <a:xfrm>
            <a:off x="292100" y="631825"/>
            <a:ext cx="4756785" cy="1903645"/>
          </a:xfrm>
          <a:prstGeom prst="rect">
            <a:avLst/>
          </a:prstGeom>
        </p:spPr>
        <p:txBody>
          <a:bodyPr vert="horz" wrap="square" lIns="0" tIns="222149" rIns="0" bIns="0" rtlCol="0">
            <a:spAutoFit/>
          </a:bodyPr>
          <a:lstStyle/>
          <a:p>
            <a:pPr marL="214629" marR="669290" indent="-177165">
              <a:lnSpc>
                <a:spcPct val="102699"/>
              </a:lnSpc>
              <a:spcBef>
                <a:spcPts val="55"/>
              </a:spcBef>
              <a:buClr>
                <a:srgbClr val="F47F19"/>
              </a:buClr>
              <a:buFont typeface="MathJax_AMS"/>
              <a:buChar char="▶"/>
              <a:tabLst>
                <a:tab pos="215265" algn="l"/>
              </a:tabLst>
            </a:pPr>
            <a:r>
              <a:rPr sz="1100" spc="-10" dirty="0"/>
              <a:t>A </a:t>
            </a:r>
            <a:r>
              <a:rPr sz="1100" spc="-5" dirty="0"/>
              <a:t>wide range of solutions: Yocto/OpenEmbedded, PTXdist, Buildroot,  OpenWRT, and</a:t>
            </a:r>
            <a:r>
              <a:rPr sz="1100" spc="-10" dirty="0"/>
              <a:t> </a:t>
            </a:r>
            <a:r>
              <a:rPr sz="1100" spc="-15" dirty="0"/>
              <a:t>more.</a:t>
            </a:r>
            <a:endParaRPr sz="1100" dirty="0"/>
          </a:p>
          <a:p>
            <a:pPr marL="214629" indent="-177165">
              <a:lnSpc>
                <a:spcPct val="100000"/>
              </a:lnSpc>
              <a:spcBef>
                <a:spcPts val="175"/>
              </a:spcBef>
              <a:buClr>
                <a:srgbClr val="F47F19"/>
              </a:buClr>
              <a:buFont typeface="MathJax_AMS"/>
              <a:buChar char="▶"/>
              <a:tabLst>
                <a:tab pos="215265" algn="l"/>
              </a:tabLst>
            </a:pPr>
            <a:r>
              <a:rPr sz="1100" spc="-40" dirty="0"/>
              <a:t>Today, </a:t>
            </a:r>
            <a:r>
              <a:rPr sz="1100" spc="-30" dirty="0"/>
              <a:t>two </a:t>
            </a:r>
            <a:r>
              <a:rPr sz="1100" spc="-5" dirty="0"/>
              <a:t>solutions </a:t>
            </a:r>
            <a:r>
              <a:rPr sz="1100" spc="-15" dirty="0"/>
              <a:t>are </a:t>
            </a:r>
            <a:r>
              <a:rPr sz="1100" spc="-5" dirty="0"/>
              <a:t>emerging as the most popular</a:t>
            </a:r>
            <a:r>
              <a:rPr sz="1100" spc="55" dirty="0"/>
              <a:t> </a:t>
            </a:r>
            <a:r>
              <a:rPr sz="1100" spc="-5" dirty="0"/>
              <a:t>ones</a:t>
            </a:r>
            <a:endParaRPr sz="1100" dirty="0"/>
          </a:p>
          <a:p>
            <a:pPr marL="492125" marR="86995">
              <a:lnSpc>
                <a:spcPct val="100000"/>
              </a:lnSpc>
              <a:spcBef>
                <a:spcPts val="1370"/>
              </a:spcBef>
            </a:pPr>
            <a:r>
              <a:rPr sz="1000" spc="-5" dirty="0"/>
              <a:t>Builds a complete Linux distribution with </a:t>
            </a:r>
            <a:r>
              <a:rPr sz="1000" spc="-10" dirty="0"/>
              <a:t>binary </a:t>
            </a:r>
            <a:r>
              <a:rPr sz="1000" spc="-5" dirty="0"/>
              <a:t>packages. </a:t>
            </a:r>
            <a:r>
              <a:rPr sz="1000" spc="-15" dirty="0"/>
              <a:t>Powerful, </a:t>
            </a:r>
            <a:r>
              <a:rPr sz="1000" spc="-5" dirty="0"/>
              <a:t>but somewhat  complex, and quite steep </a:t>
            </a:r>
            <a:r>
              <a:rPr sz="1000" spc="-10" dirty="0"/>
              <a:t>learning</a:t>
            </a:r>
            <a:r>
              <a:rPr sz="1000" spc="-5" dirty="0"/>
              <a:t> curve.</a:t>
            </a:r>
            <a:endParaRPr sz="1000" dirty="0"/>
          </a:p>
          <a:p>
            <a:pPr marL="492125" marR="30480">
              <a:lnSpc>
                <a:spcPct val="100000"/>
              </a:lnSpc>
              <a:spcBef>
                <a:spcPts val="1185"/>
              </a:spcBef>
            </a:pPr>
            <a:r>
              <a:rPr sz="1000" spc="-5" dirty="0"/>
              <a:t>Builds a </a:t>
            </a:r>
            <a:r>
              <a:rPr sz="1000" dirty="0"/>
              <a:t>root </a:t>
            </a:r>
            <a:r>
              <a:rPr sz="1000" spc="-5" dirty="0"/>
              <a:t>filesystem image, no </a:t>
            </a:r>
            <a:r>
              <a:rPr sz="1000" spc="-10" dirty="0"/>
              <a:t>binary </a:t>
            </a:r>
            <a:r>
              <a:rPr sz="1000" spc="-5" dirty="0"/>
              <a:t>packages. Much simpler to use, understand  and</a:t>
            </a:r>
            <a:r>
              <a:rPr sz="1000" spc="-10" dirty="0"/>
              <a:t> </a:t>
            </a:r>
            <a:r>
              <a:rPr sz="1000" spc="-15" dirty="0"/>
              <a:t>modify.</a:t>
            </a:r>
            <a:endParaRPr sz="1000" dirty="0"/>
          </a:p>
        </p:txBody>
      </p:sp>
      <p:sp>
        <p:nvSpPr>
          <p:cNvPr id="31" name="object 31"/>
          <p:cNvSpPr txBox="1">
            <a:spLocks noGrp="1"/>
          </p:cNvSpPr>
          <p:nvPr>
            <p:ph type="ftr" sz="quarter" idx="11"/>
          </p:nvPr>
        </p:nvSpPr>
        <p:spPr>
          <a:xfrm>
            <a:off x="273532" y="3143455"/>
            <a:ext cx="2518410" cy="82074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lang="en-US" spc="-5" dirty="0"/>
              <a:t>Remake by Mao Huynh</a:t>
            </a:r>
            <a:endParaRPr spc="-5" dirty="0">
              <a:latin typeface="Noto Sans Mono CJK JP Bold"/>
              <a:cs typeface="Noto Sans Mono CJK JP Bold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68946" y="1417071"/>
            <a:ext cx="148399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4780" indent="-132715">
              <a:lnSpc>
                <a:spcPct val="100000"/>
              </a:lnSpc>
              <a:spcBef>
                <a:spcPts val="95"/>
              </a:spcBef>
              <a:buClr>
                <a:srgbClr val="F47F19"/>
              </a:buClr>
              <a:buFont typeface="Times New Roman"/>
              <a:buChar char="•"/>
              <a:tabLst>
                <a:tab pos="145415" algn="l"/>
              </a:tabLst>
            </a:pPr>
            <a:r>
              <a:rPr sz="1000" b="1" spc="-5" dirty="0">
                <a:latin typeface="LM Sans 10"/>
                <a:cs typeface="LM Sans 10"/>
              </a:rPr>
              <a:t>Yocto/OpenEmbedded</a:t>
            </a:r>
            <a:endParaRPr sz="1000" dirty="0">
              <a:latin typeface="LM Sans 10"/>
              <a:cs typeface="LM Sans 10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68946" y="1872569"/>
            <a:ext cx="69913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4780" indent="-132715">
              <a:lnSpc>
                <a:spcPct val="100000"/>
              </a:lnSpc>
              <a:spcBef>
                <a:spcPts val="95"/>
              </a:spcBef>
              <a:buClr>
                <a:srgbClr val="F47F19"/>
              </a:buClr>
              <a:buFont typeface="Times New Roman"/>
              <a:buChar char="•"/>
              <a:tabLst>
                <a:tab pos="145415" algn="l"/>
              </a:tabLst>
            </a:pPr>
            <a:r>
              <a:rPr sz="1000" b="1" spc="-5" dirty="0">
                <a:latin typeface="LM Sans 10"/>
                <a:cs typeface="LM Sans 10"/>
              </a:rPr>
              <a:t>Buildr</a:t>
            </a:r>
            <a:r>
              <a:rPr sz="1000" b="1" spc="20" dirty="0">
                <a:latin typeface="LM Sans 10"/>
                <a:cs typeface="LM Sans 10"/>
              </a:rPr>
              <a:t>o</a:t>
            </a:r>
            <a:r>
              <a:rPr sz="1000" b="1" spc="-5" dirty="0">
                <a:latin typeface="LM Sans 10"/>
                <a:cs typeface="LM Sans 10"/>
              </a:rPr>
              <a:t>ot</a:t>
            </a:r>
            <a:endParaRPr sz="1000" dirty="0">
              <a:latin typeface="LM Sans 10"/>
              <a:cs typeface="LM Sans 1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F42B6E-29A9-4EC3-8B48-2D09B4579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60"/>
              </a:spcBef>
            </a:pPr>
            <a:fld id="{81D60167-4931-47E6-BA6A-407CBD079E47}" type="slidenum">
              <a:rPr lang="en-US" spc="-5" smtClean="0"/>
              <a:t>9</a:t>
            </a:fld>
            <a:r>
              <a:rPr lang="en-US" spc="-5"/>
              <a:t>/300</a:t>
            </a:r>
            <a:endParaRPr lang="en-US" spc="-5" dirty="0"/>
          </a:p>
        </p:txBody>
      </p:sp>
    </p:spTree>
  </p:cSld>
  <p:clrMapOvr>
    <a:masterClrMapping/>
  </p:clrMapOvr>
  <p:transition>
    <p:cut/>
  </p:transition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500" y="28051"/>
            <a:ext cx="1735112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0" dirty="0"/>
              <a:t>Hello </a:t>
            </a:r>
            <a:r>
              <a:rPr sz="1400" spc="-5" dirty="0"/>
              <a:t>world</a:t>
            </a:r>
            <a:r>
              <a:rPr sz="1400" spc="-30" dirty="0"/>
              <a:t> </a:t>
            </a:r>
            <a:r>
              <a:rPr sz="1400" spc="15" dirty="0"/>
              <a:t>recipe</a:t>
            </a:r>
            <a:endParaRPr sz="1400" dirty="0"/>
          </a:p>
        </p:txBody>
      </p:sp>
      <p:sp>
        <p:nvSpPr>
          <p:cNvPr id="33" name="object 33"/>
          <p:cNvSpPr txBox="1">
            <a:spLocks noGrp="1"/>
          </p:cNvSpPr>
          <p:nvPr>
            <p:ph type="ftr" sz="quarter" idx="11"/>
          </p:nvPr>
        </p:nvSpPr>
        <p:spPr>
          <a:xfrm>
            <a:off x="273532" y="3143455"/>
            <a:ext cx="2518410" cy="82074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lang="en-US" spc="-5" dirty="0"/>
              <a:t>Remake by Mao Huynh</a:t>
            </a:r>
            <a:endParaRPr spc="-5" dirty="0">
              <a:latin typeface="Noto Sans Mono CJK JP Bold"/>
              <a:cs typeface="Noto Sans Mono CJK JP Bold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189191" y="941514"/>
            <a:ext cx="3126105" cy="1401445"/>
          </a:xfrm>
          <a:custGeom>
            <a:avLst/>
            <a:gdLst/>
            <a:ahLst/>
            <a:cxnLst/>
            <a:rect l="l" t="t" r="r" b="b"/>
            <a:pathLst>
              <a:path w="3126104" h="1401445">
                <a:moveTo>
                  <a:pt x="3125673" y="44399"/>
                </a:moveTo>
                <a:lnTo>
                  <a:pt x="3124365" y="44399"/>
                </a:lnTo>
                <a:lnTo>
                  <a:pt x="3121672" y="31076"/>
                </a:lnTo>
                <a:lnTo>
                  <a:pt x="3110750" y="14922"/>
                </a:lnTo>
                <a:lnTo>
                  <a:pt x="3094609" y="4013"/>
                </a:lnTo>
                <a:lnTo>
                  <a:pt x="3074873" y="0"/>
                </a:lnTo>
                <a:lnTo>
                  <a:pt x="50800" y="0"/>
                </a:lnTo>
                <a:lnTo>
                  <a:pt x="31076" y="4013"/>
                </a:lnTo>
                <a:lnTo>
                  <a:pt x="14922" y="14922"/>
                </a:lnTo>
                <a:lnTo>
                  <a:pt x="4013" y="31076"/>
                </a:lnTo>
                <a:lnTo>
                  <a:pt x="1295" y="44399"/>
                </a:lnTo>
                <a:lnTo>
                  <a:pt x="0" y="44399"/>
                </a:lnTo>
                <a:lnTo>
                  <a:pt x="0" y="50800"/>
                </a:lnTo>
                <a:lnTo>
                  <a:pt x="0" y="82384"/>
                </a:lnTo>
                <a:lnTo>
                  <a:pt x="0" y="1350264"/>
                </a:lnTo>
                <a:lnTo>
                  <a:pt x="4013" y="1369999"/>
                </a:lnTo>
                <a:lnTo>
                  <a:pt x="14922" y="1386154"/>
                </a:lnTo>
                <a:lnTo>
                  <a:pt x="31076" y="1397063"/>
                </a:lnTo>
                <a:lnTo>
                  <a:pt x="50800" y="1401076"/>
                </a:lnTo>
                <a:lnTo>
                  <a:pt x="3074873" y="1401076"/>
                </a:lnTo>
                <a:lnTo>
                  <a:pt x="3094609" y="1397063"/>
                </a:lnTo>
                <a:lnTo>
                  <a:pt x="3110750" y="1386154"/>
                </a:lnTo>
                <a:lnTo>
                  <a:pt x="3121672" y="1369999"/>
                </a:lnTo>
                <a:lnTo>
                  <a:pt x="3125673" y="1350264"/>
                </a:lnTo>
                <a:lnTo>
                  <a:pt x="3125673" y="82384"/>
                </a:lnTo>
                <a:lnTo>
                  <a:pt x="3125673" y="50800"/>
                </a:lnTo>
                <a:lnTo>
                  <a:pt x="3125673" y="44399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227304" y="964728"/>
            <a:ext cx="1948814" cy="6280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5080">
              <a:lnSpc>
                <a:spcPts val="950"/>
              </a:lnSpc>
              <a:spcBef>
                <a:spcPts val="135"/>
              </a:spcBef>
            </a:pPr>
            <a:r>
              <a:rPr sz="800" spc="-5" dirty="0">
                <a:solidFill>
                  <a:srgbClr val="00688C"/>
                </a:solidFill>
                <a:latin typeface="Noto Sans Mono CJK JP Bold"/>
                <a:cs typeface="Noto Sans Mono CJK JP Bold"/>
              </a:rPr>
              <a:t>DESCRIPTION </a:t>
            </a:r>
            <a:r>
              <a:rPr sz="800" spc="-5" dirty="0">
                <a:solidFill>
                  <a:srgbClr val="3F3F3F"/>
                </a:solidFill>
                <a:latin typeface="Noto Sans Mono CJK JP Bold"/>
                <a:cs typeface="Noto Sans Mono CJK JP Bold"/>
              </a:rPr>
              <a:t>= </a:t>
            </a:r>
            <a:r>
              <a:rPr sz="800" spc="-5" dirty="0">
                <a:solidFill>
                  <a:srgbClr val="CC5454"/>
                </a:solidFill>
                <a:latin typeface="Noto Sans Mono CJK JP Bold"/>
                <a:cs typeface="Noto Sans Mono CJK JP Bold"/>
              </a:rPr>
              <a:t>"Hello world program"  </a:t>
            </a:r>
            <a:r>
              <a:rPr sz="800" spc="-5" dirty="0">
                <a:solidFill>
                  <a:srgbClr val="00688C"/>
                </a:solidFill>
                <a:latin typeface="Noto Sans Mono CJK JP Bold"/>
                <a:cs typeface="Noto Sans Mono CJK JP Bold"/>
              </a:rPr>
              <a:t>HOMEPAGE </a:t>
            </a:r>
            <a:r>
              <a:rPr sz="800" spc="-5" dirty="0">
                <a:solidFill>
                  <a:srgbClr val="3F3F3F"/>
                </a:solidFill>
                <a:latin typeface="Noto Sans Mono CJK JP Bold"/>
                <a:cs typeface="Noto Sans Mono CJK JP Bold"/>
              </a:rPr>
              <a:t>= </a:t>
            </a:r>
            <a:r>
              <a:rPr sz="800" spc="-5" dirty="0">
                <a:solidFill>
                  <a:srgbClr val="CC5454"/>
                </a:solidFill>
                <a:latin typeface="Noto Sans Mono CJK JP Bold"/>
                <a:cs typeface="Noto Sans Mono CJK JP Bold"/>
                <a:hlinkClick r:id="rId2"/>
              </a:rPr>
              <a:t>"http://example.net/hello/" </a:t>
            </a:r>
            <a:r>
              <a:rPr sz="800" spc="-5" dirty="0">
                <a:solidFill>
                  <a:srgbClr val="CC5454"/>
                </a:solidFill>
                <a:latin typeface="Noto Sans Mono CJK JP Bold"/>
                <a:cs typeface="Noto Sans Mono CJK JP Bold"/>
              </a:rPr>
              <a:t> </a:t>
            </a:r>
            <a:r>
              <a:rPr sz="800" spc="-5" dirty="0">
                <a:solidFill>
                  <a:srgbClr val="00688C"/>
                </a:solidFill>
                <a:latin typeface="Noto Sans Mono CJK JP Bold"/>
                <a:cs typeface="Noto Sans Mono CJK JP Bold"/>
              </a:rPr>
              <a:t>PRIORITY </a:t>
            </a:r>
            <a:r>
              <a:rPr sz="800" spc="-5" dirty="0">
                <a:solidFill>
                  <a:srgbClr val="3F3F3F"/>
                </a:solidFill>
                <a:latin typeface="Noto Sans Mono CJK JP Bold"/>
                <a:cs typeface="Noto Sans Mono CJK JP Bold"/>
              </a:rPr>
              <a:t>=</a:t>
            </a:r>
            <a:r>
              <a:rPr sz="800" spc="-10" dirty="0">
                <a:solidFill>
                  <a:srgbClr val="3F3F3F"/>
                </a:solidFill>
                <a:latin typeface="Noto Sans Mono CJK JP Bold"/>
                <a:cs typeface="Noto Sans Mono CJK JP Bold"/>
              </a:rPr>
              <a:t> </a:t>
            </a:r>
            <a:r>
              <a:rPr sz="800" spc="-5" dirty="0">
                <a:solidFill>
                  <a:srgbClr val="CC5454"/>
                </a:solidFill>
                <a:latin typeface="Noto Sans Mono CJK JP Bold"/>
                <a:cs typeface="Noto Sans Mono CJK JP Bold"/>
              </a:rPr>
              <a:t>"optional"</a:t>
            </a:r>
            <a:endParaRPr sz="800" dirty="0">
              <a:latin typeface="Noto Sans Mono CJK JP Bold"/>
              <a:cs typeface="Noto Sans Mono CJK JP Bold"/>
            </a:endParaRPr>
          </a:p>
          <a:p>
            <a:pPr marL="12700">
              <a:lnSpc>
                <a:spcPts val="905"/>
              </a:lnSpc>
            </a:pPr>
            <a:r>
              <a:rPr sz="800" spc="-5" dirty="0">
                <a:solidFill>
                  <a:srgbClr val="00688C"/>
                </a:solidFill>
                <a:latin typeface="Noto Sans Mono CJK JP Bold"/>
                <a:cs typeface="Noto Sans Mono CJK JP Bold"/>
              </a:rPr>
              <a:t>SECTION </a:t>
            </a:r>
            <a:r>
              <a:rPr sz="800" spc="-5" dirty="0">
                <a:solidFill>
                  <a:srgbClr val="3F3F3F"/>
                </a:solidFill>
                <a:latin typeface="Noto Sans Mono CJK JP Bold"/>
                <a:cs typeface="Noto Sans Mono CJK JP Bold"/>
              </a:rPr>
              <a:t>=</a:t>
            </a:r>
            <a:r>
              <a:rPr sz="800" spc="-10" dirty="0">
                <a:solidFill>
                  <a:srgbClr val="3F3F3F"/>
                </a:solidFill>
                <a:latin typeface="Noto Sans Mono CJK JP Bold"/>
                <a:cs typeface="Noto Sans Mono CJK JP Bold"/>
              </a:rPr>
              <a:t> </a:t>
            </a:r>
            <a:r>
              <a:rPr sz="800" spc="-5" dirty="0">
                <a:solidFill>
                  <a:srgbClr val="CC5454"/>
                </a:solidFill>
                <a:latin typeface="Noto Sans Mono CJK JP Bold"/>
                <a:cs typeface="Noto Sans Mono CJK JP Bold"/>
              </a:rPr>
              <a:t>"examples"</a:t>
            </a:r>
            <a:endParaRPr sz="800" dirty="0">
              <a:latin typeface="Noto Sans Mono CJK JP Bold"/>
              <a:cs typeface="Noto Sans Mono CJK JP Bold"/>
            </a:endParaRPr>
          </a:p>
          <a:p>
            <a:pPr marL="12700">
              <a:lnSpc>
                <a:spcPts val="955"/>
              </a:lnSpc>
            </a:pPr>
            <a:r>
              <a:rPr sz="800" spc="-5" dirty="0">
                <a:solidFill>
                  <a:srgbClr val="00688C"/>
                </a:solidFill>
                <a:latin typeface="Noto Sans Mono CJK JP Bold"/>
                <a:cs typeface="Noto Sans Mono CJK JP Bold"/>
              </a:rPr>
              <a:t>LICENSE </a:t>
            </a:r>
            <a:r>
              <a:rPr sz="800" spc="-5" dirty="0">
                <a:solidFill>
                  <a:srgbClr val="3F3F3F"/>
                </a:solidFill>
                <a:latin typeface="Noto Sans Mono CJK JP Bold"/>
                <a:cs typeface="Noto Sans Mono CJK JP Bold"/>
              </a:rPr>
              <a:t>=</a:t>
            </a:r>
            <a:r>
              <a:rPr sz="800" spc="-10" dirty="0">
                <a:solidFill>
                  <a:srgbClr val="3F3F3F"/>
                </a:solidFill>
                <a:latin typeface="Noto Sans Mono CJK JP Bold"/>
                <a:cs typeface="Noto Sans Mono CJK JP Bold"/>
              </a:rPr>
              <a:t> </a:t>
            </a:r>
            <a:r>
              <a:rPr sz="800" spc="-5" dirty="0">
                <a:solidFill>
                  <a:srgbClr val="CC5454"/>
                </a:solidFill>
                <a:latin typeface="Noto Sans Mono CJK JP Bold"/>
                <a:cs typeface="Noto Sans Mono CJK JP Bold"/>
              </a:rPr>
              <a:t>"GPLv2"</a:t>
            </a:r>
            <a:endParaRPr sz="800" dirty="0">
              <a:latin typeface="Noto Sans Mono CJK JP Bold"/>
              <a:cs typeface="Noto Sans Mono CJK JP Bold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27304" y="1685923"/>
            <a:ext cx="2758440" cy="6280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5080">
              <a:lnSpc>
                <a:spcPts val="950"/>
              </a:lnSpc>
              <a:spcBef>
                <a:spcPts val="135"/>
              </a:spcBef>
            </a:pPr>
            <a:r>
              <a:rPr sz="800" spc="-5" dirty="0">
                <a:solidFill>
                  <a:srgbClr val="00688C"/>
                </a:solidFill>
                <a:latin typeface="Noto Sans Mono CJK JP Bold"/>
                <a:cs typeface="Noto Sans Mono CJK JP Bold"/>
              </a:rPr>
              <a:t>SRC_URI </a:t>
            </a:r>
            <a:r>
              <a:rPr sz="800" spc="-5" dirty="0">
                <a:solidFill>
                  <a:srgbClr val="3F3F3F"/>
                </a:solidFill>
                <a:latin typeface="Noto Sans Mono CJK JP Bold"/>
                <a:cs typeface="Noto Sans Mono CJK JP Bold"/>
              </a:rPr>
              <a:t>= </a:t>
            </a:r>
            <a:r>
              <a:rPr sz="800" spc="-5" dirty="0">
                <a:solidFill>
                  <a:srgbClr val="CC5454"/>
                </a:solidFill>
                <a:latin typeface="Noto Sans Mono CJK JP Bold"/>
                <a:cs typeface="Noto Sans Mono CJK JP Bold"/>
              </a:rPr>
              <a:t>"git://git.example.com/hello;protocol=https"  </a:t>
            </a:r>
            <a:r>
              <a:rPr sz="800" spc="-5" dirty="0">
                <a:solidFill>
                  <a:srgbClr val="00688C"/>
                </a:solidFill>
                <a:latin typeface="Noto Sans Mono CJK JP Bold"/>
                <a:cs typeface="Noto Sans Mono CJK JP Bold"/>
              </a:rPr>
              <a:t>SRCREV </a:t>
            </a:r>
            <a:r>
              <a:rPr sz="800" spc="-5" dirty="0">
                <a:solidFill>
                  <a:srgbClr val="3F3F3F"/>
                </a:solidFill>
                <a:latin typeface="Noto Sans Mono CJK JP Bold"/>
                <a:cs typeface="Noto Sans Mono CJK JP Bold"/>
              </a:rPr>
              <a:t>=</a:t>
            </a:r>
            <a:r>
              <a:rPr sz="800" spc="20" dirty="0">
                <a:solidFill>
                  <a:srgbClr val="3F3F3F"/>
                </a:solidFill>
                <a:latin typeface="Noto Sans Mono CJK JP Bold"/>
                <a:cs typeface="Noto Sans Mono CJK JP Bold"/>
              </a:rPr>
              <a:t> </a:t>
            </a:r>
            <a:r>
              <a:rPr sz="800" spc="-5" dirty="0">
                <a:solidFill>
                  <a:srgbClr val="CC5454"/>
                </a:solidFill>
                <a:latin typeface="Noto Sans Mono CJK JP Bold"/>
                <a:cs typeface="Noto Sans Mono CJK JP Bold"/>
              </a:rPr>
              <a:t>"2d47b4eb66e705458a17622c2e09367300a7b118"</a:t>
            </a:r>
            <a:endParaRPr sz="800">
              <a:latin typeface="Noto Sans Mono CJK JP Bold"/>
              <a:cs typeface="Noto Sans Mono CJK JP Bold"/>
            </a:endParaRPr>
          </a:p>
          <a:p>
            <a:pPr marL="12700">
              <a:lnSpc>
                <a:spcPts val="905"/>
              </a:lnSpc>
            </a:pPr>
            <a:r>
              <a:rPr sz="800" spc="-5" dirty="0">
                <a:solidFill>
                  <a:srgbClr val="00688C"/>
                </a:solidFill>
                <a:latin typeface="Noto Sans Mono CJK JP Bold"/>
                <a:cs typeface="Noto Sans Mono CJK JP Bold"/>
              </a:rPr>
              <a:t>S </a:t>
            </a:r>
            <a:r>
              <a:rPr sz="800" spc="-5" dirty="0">
                <a:solidFill>
                  <a:srgbClr val="3F3F3F"/>
                </a:solidFill>
                <a:latin typeface="Noto Sans Mono CJK JP Bold"/>
                <a:cs typeface="Noto Sans Mono CJK JP Bold"/>
              </a:rPr>
              <a:t>=</a:t>
            </a:r>
            <a:r>
              <a:rPr sz="800" spc="-45" dirty="0">
                <a:solidFill>
                  <a:srgbClr val="3F3F3F"/>
                </a:solidFill>
                <a:latin typeface="Noto Sans Mono CJK JP Bold"/>
                <a:cs typeface="Noto Sans Mono CJK JP Bold"/>
              </a:rPr>
              <a:t> </a:t>
            </a:r>
            <a:r>
              <a:rPr sz="800" spc="-5" dirty="0">
                <a:solidFill>
                  <a:srgbClr val="CC5454"/>
                </a:solidFill>
                <a:latin typeface="Noto Sans Mono CJK JP Bold"/>
                <a:cs typeface="Noto Sans Mono CJK JP Bold"/>
              </a:rPr>
              <a:t>"${</a:t>
            </a:r>
            <a:r>
              <a:rPr sz="800" spc="-5" dirty="0">
                <a:solidFill>
                  <a:srgbClr val="00688C"/>
                </a:solidFill>
                <a:latin typeface="Noto Sans Mono CJK JP Bold"/>
                <a:cs typeface="Noto Sans Mono CJK JP Bold"/>
              </a:rPr>
              <a:t>WORKDIR</a:t>
            </a:r>
            <a:r>
              <a:rPr sz="800" spc="-5" dirty="0">
                <a:solidFill>
                  <a:srgbClr val="CC5454"/>
                </a:solidFill>
                <a:latin typeface="Noto Sans Mono CJK JP Bold"/>
                <a:cs typeface="Noto Sans Mono CJK JP Bold"/>
              </a:rPr>
              <a:t>}/git"</a:t>
            </a:r>
            <a:endParaRPr sz="800">
              <a:latin typeface="Noto Sans Mono CJK JP Bold"/>
              <a:cs typeface="Noto Sans Mono CJK JP Bold"/>
            </a:endParaRPr>
          </a:p>
          <a:p>
            <a:pPr marL="12700">
              <a:lnSpc>
                <a:spcPts val="944"/>
              </a:lnSpc>
            </a:pPr>
            <a:r>
              <a:rPr sz="800" spc="-5" dirty="0">
                <a:solidFill>
                  <a:srgbClr val="00688C"/>
                </a:solidFill>
                <a:latin typeface="Noto Sans Mono CJK JP Bold"/>
                <a:cs typeface="Noto Sans Mono CJK JP Bold"/>
              </a:rPr>
              <a:t>LIC_FILES_CHKSUM </a:t>
            </a:r>
            <a:r>
              <a:rPr sz="800" spc="-5" dirty="0">
                <a:solidFill>
                  <a:srgbClr val="3F3F3F"/>
                </a:solidFill>
                <a:latin typeface="Noto Sans Mono CJK JP Bold"/>
                <a:cs typeface="Noto Sans Mono CJK JP Bold"/>
              </a:rPr>
              <a:t>=</a:t>
            </a:r>
            <a:r>
              <a:rPr sz="800" spc="-45" dirty="0">
                <a:solidFill>
                  <a:srgbClr val="3F3F3F"/>
                </a:solidFill>
                <a:latin typeface="Noto Sans Mono CJK JP Bold"/>
                <a:cs typeface="Noto Sans Mono CJK JP Bold"/>
              </a:rPr>
              <a:t> </a:t>
            </a:r>
            <a:r>
              <a:rPr sz="800" spc="-5" dirty="0">
                <a:solidFill>
                  <a:srgbClr val="CC5454"/>
                </a:solidFill>
                <a:latin typeface="Noto Sans Mono CJK JP Bold"/>
                <a:cs typeface="Noto Sans Mono CJK JP Bold"/>
              </a:rPr>
              <a:t>\</a:t>
            </a:r>
            <a:endParaRPr sz="800">
              <a:latin typeface="Noto Sans Mono CJK JP Bold"/>
              <a:cs typeface="Noto Sans Mono CJK JP Bold"/>
            </a:endParaRPr>
          </a:p>
          <a:p>
            <a:pPr marL="113664">
              <a:lnSpc>
                <a:spcPts val="955"/>
              </a:lnSpc>
            </a:pPr>
            <a:r>
              <a:rPr sz="800" spc="-5" dirty="0">
                <a:solidFill>
                  <a:srgbClr val="CC5454"/>
                </a:solidFill>
                <a:latin typeface="Noto Sans Mono CJK JP Bold"/>
                <a:cs typeface="Noto Sans Mono CJK JP Bold"/>
              </a:rPr>
              <a:t>"file://hello.c;beginline=3;endline=21;md5=58e..."</a:t>
            </a:r>
            <a:endParaRPr sz="800">
              <a:latin typeface="Noto Sans Mono CJK JP Bold"/>
              <a:cs typeface="Noto Sans Mono CJK JP Bold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3453219" y="1182471"/>
            <a:ext cx="2117725" cy="919480"/>
          </a:xfrm>
          <a:custGeom>
            <a:avLst/>
            <a:gdLst/>
            <a:ahLst/>
            <a:cxnLst/>
            <a:rect l="l" t="t" r="r" b="b"/>
            <a:pathLst>
              <a:path w="2117725" h="919480">
                <a:moveTo>
                  <a:pt x="2117598" y="44424"/>
                </a:moveTo>
                <a:lnTo>
                  <a:pt x="2116302" y="44424"/>
                </a:lnTo>
                <a:lnTo>
                  <a:pt x="2113597" y="31076"/>
                </a:lnTo>
                <a:lnTo>
                  <a:pt x="2102675" y="14922"/>
                </a:lnTo>
                <a:lnTo>
                  <a:pt x="2086533" y="4013"/>
                </a:lnTo>
                <a:lnTo>
                  <a:pt x="2066798" y="0"/>
                </a:lnTo>
                <a:lnTo>
                  <a:pt x="50800" y="0"/>
                </a:lnTo>
                <a:lnTo>
                  <a:pt x="31076" y="4013"/>
                </a:lnTo>
                <a:lnTo>
                  <a:pt x="14922" y="14922"/>
                </a:lnTo>
                <a:lnTo>
                  <a:pt x="4013" y="31076"/>
                </a:lnTo>
                <a:lnTo>
                  <a:pt x="1295" y="44424"/>
                </a:lnTo>
                <a:lnTo>
                  <a:pt x="0" y="44424"/>
                </a:lnTo>
                <a:lnTo>
                  <a:pt x="0" y="50800"/>
                </a:lnTo>
                <a:lnTo>
                  <a:pt x="0" y="82384"/>
                </a:lnTo>
                <a:lnTo>
                  <a:pt x="0" y="868362"/>
                </a:lnTo>
                <a:lnTo>
                  <a:pt x="4013" y="888098"/>
                </a:lnTo>
                <a:lnTo>
                  <a:pt x="14922" y="904252"/>
                </a:lnTo>
                <a:lnTo>
                  <a:pt x="31076" y="915162"/>
                </a:lnTo>
                <a:lnTo>
                  <a:pt x="50800" y="919175"/>
                </a:lnTo>
                <a:lnTo>
                  <a:pt x="2066798" y="919175"/>
                </a:lnTo>
                <a:lnTo>
                  <a:pt x="2086533" y="915162"/>
                </a:lnTo>
                <a:lnTo>
                  <a:pt x="2102675" y="904252"/>
                </a:lnTo>
                <a:lnTo>
                  <a:pt x="2113597" y="888098"/>
                </a:lnTo>
                <a:lnTo>
                  <a:pt x="2117598" y="868362"/>
                </a:lnTo>
                <a:lnTo>
                  <a:pt x="2117598" y="82384"/>
                </a:lnTo>
                <a:lnTo>
                  <a:pt x="2117598" y="50800"/>
                </a:lnTo>
                <a:lnTo>
                  <a:pt x="2117598" y="44424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3491331" y="1205685"/>
            <a:ext cx="2014442" cy="86868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214629" marR="1270000" indent="-202565">
              <a:lnSpc>
                <a:spcPts val="950"/>
              </a:lnSpc>
              <a:spcBef>
                <a:spcPts val="135"/>
              </a:spcBef>
            </a:pPr>
            <a:r>
              <a:rPr sz="800" spc="-5" dirty="0">
                <a:solidFill>
                  <a:srgbClr val="3F3F3F"/>
                </a:solidFill>
                <a:latin typeface="Noto Sans Mono CJK JP Bold"/>
                <a:cs typeface="Noto Sans Mono CJK JP Bold"/>
              </a:rPr>
              <a:t>do_compile()</a:t>
            </a:r>
            <a:r>
              <a:rPr sz="800" spc="-60" dirty="0">
                <a:solidFill>
                  <a:srgbClr val="3F3F3F"/>
                </a:solidFill>
                <a:latin typeface="Noto Sans Mono CJK JP Bold"/>
                <a:cs typeface="Noto Sans Mono CJK JP Bold"/>
              </a:rPr>
              <a:t> </a:t>
            </a:r>
            <a:r>
              <a:rPr sz="800" spc="-5" dirty="0">
                <a:solidFill>
                  <a:srgbClr val="3F3F3F"/>
                </a:solidFill>
                <a:latin typeface="Noto Sans Mono CJK JP Bold"/>
                <a:cs typeface="Noto Sans Mono CJK JP Bold"/>
              </a:rPr>
              <a:t>{  oe_runmake</a:t>
            </a:r>
            <a:endParaRPr sz="800" dirty="0">
              <a:latin typeface="Noto Sans Mono CJK JP Bold"/>
              <a:cs typeface="Noto Sans Mono CJK JP Bold"/>
            </a:endParaRPr>
          </a:p>
          <a:p>
            <a:pPr marL="12700">
              <a:lnSpc>
                <a:spcPts val="905"/>
              </a:lnSpc>
            </a:pPr>
            <a:r>
              <a:rPr sz="800" spc="-5" dirty="0">
                <a:solidFill>
                  <a:srgbClr val="3F3F3F"/>
                </a:solidFill>
                <a:latin typeface="Noto Sans Mono CJK JP Bold"/>
                <a:cs typeface="Noto Sans Mono CJK JP Bold"/>
              </a:rPr>
              <a:t>}</a:t>
            </a:r>
            <a:endParaRPr sz="800" dirty="0">
              <a:latin typeface="Noto Sans Mono CJK JP Bold"/>
              <a:cs typeface="Noto Sans Mono CJK JP Bold"/>
            </a:endParaRPr>
          </a:p>
          <a:p>
            <a:pPr marL="12700">
              <a:lnSpc>
                <a:spcPts val="944"/>
              </a:lnSpc>
            </a:pPr>
            <a:r>
              <a:rPr sz="800" spc="-5" dirty="0">
                <a:solidFill>
                  <a:srgbClr val="3F3F3F"/>
                </a:solidFill>
                <a:latin typeface="Noto Sans Mono CJK JP Bold"/>
                <a:cs typeface="Noto Sans Mono CJK JP Bold"/>
              </a:rPr>
              <a:t>do_install()</a:t>
            </a:r>
            <a:r>
              <a:rPr sz="800" spc="-60" dirty="0">
                <a:solidFill>
                  <a:srgbClr val="3F3F3F"/>
                </a:solidFill>
                <a:latin typeface="Noto Sans Mono CJK JP Bold"/>
                <a:cs typeface="Noto Sans Mono CJK JP Bold"/>
              </a:rPr>
              <a:t> </a:t>
            </a:r>
            <a:r>
              <a:rPr sz="800" spc="-5" dirty="0">
                <a:solidFill>
                  <a:srgbClr val="3F3F3F"/>
                </a:solidFill>
                <a:latin typeface="Noto Sans Mono CJK JP Bold"/>
                <a:cs typeface="Noto Sans Mono CJK JP Bold"/>
              </a:rPr>
              <a:t>{</a:t>
            </a:r>
            <a:endParaRPr sz="800" dirty="0">
              <a:latin typeface="Noto Sans Mono CJK JP Bold"/>
              <a:cs typeface="Noto Sans Mono CJK JP Bold"/>
            </a:endParaRPr>
          </a:p>
          <a:p>
            <a:pPr marL="214629">
              <a:lnSpc>
                <a:spcPts val="944"/>
              </a:lnSpc>
            </a:pPr>
            <a:r>
              <a:rPr sz="800" spc="-5" dirty="0">
                <a:solidFill>
                  <a:srgbClr val="3F3F3F"/>
                </a:solidFill>
                <a:latin typeface="Noto Sans Mono CJK JP Bold"/>
                <a:cs typeface="Noto Sans Mono CJK JP Bold"/>
              </a:rPr>
              <a:t>install -d</a:t>
            </a:r>
            <a:r>
              <a:rPr sz="800" spc="-10" dirty="0">
                <a:solidFill>
                  <a:srgbClr val="3F3F3F"/>
                </a:solidFill>
                <a:latin typeface="Noto Sans Mono CJK JP Bold"/>
                <a:cs typeface="Noto Sans Mono CJK JP Bold"/>
              </a:rPr>
              <a:t> </a:t>
            </a:r>
            <a:r>
              <a:rPr sz="800" spc="-5" dirty="0">
                <a:solidFill>
                  <a:srgbClr val="CC5454"/>
                </a:solidFill>
                <a:latin typeface="Noto Sans Mono CJK JP Bold"/>
                <a:cs typeface="Noto Sans Mono CJK JP Bold"/>
              </a:rPr>
              <a:t>${</a:t>
            </a:r>
            <a:r>
              <a:rPr sz="800" spc="-5" dirty="0">
                <a:solidFill>
                  <a:srgbClr val="00688C"/>
                </a:solidFill>
                <a:latin typeface="Noto Sans Mono CJK JP Bold"/>
                <a:cs typeface="Noto Sans Mono CJK JP Bold"/>
              </a:rPr>
              <a:t>D</a:t>
            </a:r>
            <a:r>
              <a:rPr sz="800" spc="-5" dirty="0">
                <a:solidFill>
                  <a:srgbClr val="CC5454"/>
                </a:solidFill>
                <a:latin typeface="Noto Sans Mono CJK JP Bold"/>
                <a:cs typeface="Noto Sans Mono CJK JP Bold"/>
              </a:rPr>
              <a:t>}${</a:t>
            </a:r>
            <a:r>
              <a:rPr sz="800" spc="-5" dirty="0">
                <a:solidFill>
                  <a:srgbClr val="00688C"/>
                </a:solidFill>
                <a:latin typeface="Noto Sans Mono CJK JP Bold"/>
                <a:cs typeface="Noto Sans Mono CJK JP Bold"/>
              </a:rPr>
              <a:t>bindir</a:t>
            </a:r>
            <a:r>
              <a:rPr sz="800" spc="-5" dirty="0">
                <a:solidFill>
                  <a:srgbClr val="CC5454"/>
                </a:solidFill>
                <a:latin typeface="Noto Sans Mono CJK JP Bold"/>
                <a:cs typeface="Noto Sans Mono CJK JP Bold"/>
              </a:rPr>
              <a:t>}</a:t>
            </a:r>
            <a:endParaRPr sz="800" dirty="0">
              <a:latin typeface="Noto Sans Mono CJK JP Bold"/>
              <a:cs typeface="Noto Sans Mono CJK JP Bold"/>
            </a:endParaRPr>
          </a:p>
          <a:p>
            <a:pPr marL="214629">
              <a:lnSpc>
                <a:spcPts val="944"/>
              </a:lnSpc>
            </a:pPr>
            <a:r>
              <a:rPr sz="800" spc="-5" dirty="0">
                <a:solidFill>
                  <a:srgbClr val="3F3F3F"/>
                </a:solidFill>
                <a:latin typeface="Noto Sans Mono CJK JP Bold"/>
                <a:cs typeface="Noto Sans Mono CJK JP Bold"/>
              </a:rPr>
              <a:t>install -m </a:t>
            </a:r>
            <a:r>
              <a:rPr sz="800" spc="-5" dirty="0">
                <a:solidFill>
                  <a:srgbClr val="B551CC"/>
                </a:solidFill>
                <a:latin typeface="Noto Sans Mono CJK JP Bold"/>
                <a:cs typeface="Noto Sans Mono CJK JP Bold"/>
              </a:rPr>
              <a:t>0755 </a:t>
            </a:r>
            <a:r>
              <a:rPr sz="800" spc="-5" dirty="0">
                <a:solidFill>
                  <a:srgbClr val="3F3F3F"/>
                </a:solidFill>
                <a:latin typeface="Noto Sans Mono CJK JP Bold"/>
                <a:cs typeface="Noto Sans Mono CJK JP Bold"/>
              </a:rPr>
              <a:t>hello</a:t>
            </a:r>
            <a:r>
              <a:rPr sz="800" dirty="0">
                <a:solidFill>
                  <a:srgbClr val="3F3F3F"/>
                </a:solidFill>
                <a:latin typeface="Noto Sans Mono CJK JP Bold"/>
                <a:cs typeface="Noto Sans Mono CJK JP Bold"/>
              </a:rPr>
              <a:t> </a:t>
            </a:r>
            <a:r>
              <a:rPr sz="800" spc="-5" dirty="0">
                <a:solidFill>
                  <a:srgbClr val="CC5454"/>
                </a:solidFill>
                <a:latin typeface="Noto Sans Mono CJK JP Bold"/>
                <a:cs typeface="Noto Sans Mono CJK JP Bold"/>
              </a:rPr>
              <a:t>${</a:t>
            </a:r>
            <a:r>
              <a:rPr sz="800" spc="-5" dirty="0">
                <a:solidFill>
                  <a:srgbClr val="00688C"/>
                </a:solidFill>
                <a:latin typeface="Noto Sans Mono CJK JP Bold"/>
                <a:cs typeface="Noto Sans Mono CJK JP Bold"/>
              </a:rPr>
              <a:t>D</a:t>
            </a:r>
            <a:r>
              <a:rPr sz="800" spc="-5" dirty="0">
                <a:solidFill>
                  <a:srgbClr val="CC5454"/>
                </a:solidFill>
                <a:latin typeface="Noto Sans Mono CJK JP Bold"/>
                <a:cs typeface="Noto Sans Mono CJK JP Bold"/>
              </a:rPr>
              <a:t>}${</a:t>
            </a:r>
            <a:r>
              <a:rPr sz="800" spc="-5" dirty="0">
                <a:solidFill>
                  <a:srgbClr val="00688C"/>
                </a:solidFill>
                <a:latin typeface="Noto Sans Mono CJK JP Bold"/>
                <a:cs typeface="Noto Sans Mono CJK JP Bold"/>
              </a:rPr>
              <a:t>bindir</a:t>
            </a:r>
            <a:r>
              <a:rPr sz="800" spc="-5" dirty="0">
                <a:solidFill>
                  <a:srgbClr val="CC5454"/>
                </a:solidFill>
                <a:latin typeface="Noto Sans Mono CJK JP Bold"/>
                <a:cs typeface="Noto Sans Mono CJK JP Bold"/>
              </a:rPr>
              <a:t>}</a:t>
            </a:r>
            <a:endParaRPr sz="800" dirty="0">
              <a:latin typeface="Noto Sans Mono CJK JP Bold"/>
              <a:cs typeface="Noto Sans Mono CJK JP Bold"/>
            </a:endParaRPr>
          </a:p>
          <a:p>
            <a:pPr marL="12700">
              <a:lnSpc>
                <a:spcPts val="955"/>
              </a:lnSpc>
            </a:pPr>
            <a:r>
              <a:rPr sz="800" spc="-5" dirty="0">
                <a:solidFill>
                  <a:srgbClr val="3F3F3F"/>
                </a:solidFill>
                <a:latin typeface="Noto Sans Mono CJK JP Bold"/>
                <a:cs typeface="Noto Sans Mono CJK JP Bold"/>
              </a:rPr>
              <a:t>}</a:t>
            </a:r>
            <a:endParaRPr sz="800" dirty="0">
              <a:latin typeface="Noto Sans Mono CJK JP Bold"/>
              <a:cs typeface="Noto Sans Mono CJK JP Bold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827BFD-9EF4-ED00-F7A7-27C4FA6EF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60"/>
              </a:spcBef>
            </a:pPr>
            <a:fld id="{81D60167-4931-47E6-BA6A-407CBD079E47}" type="slidenum">
              <a:rPr lang="en-US" spc="-5" smtClean="0"/>
              <a:t>90</a:t>
            </a:fld>
            <a:r>
              <a:rPr lang="en-US" spc="-5"/>
              <a:t>/300</a:t>
            </a:r>
            <a:endParaRPr lang="en-US" spc="-5" dirty="0"/>
          </a:p>
        </p:txBody>
      </p:sp>
    </p:spTree>
  </p:cSld>
  <p:clrMapOvr>
    <a:masterClrMapping/>
  </p:clrMapOvr>
  <p:transition>
    <p:cut/>
  </p:transition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500" y="28051"/>
            <a:ext cx="2121192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5" dirty="0">
                <a:latin typeface="LM Sans 17"/>
                <a:cs typeface="LM Sans 17"/>
                <a:hlinkClick r:id="rId2" action="ppaction://hlinksldjump"/>
              </a:rPr>
              <a:t>Writing </a:t>
            </a:r>
            <a:r>
              <a:rPr sz="1400" spc="15" dirty="0">
                <a:latin typeface="LM Sans 17"/>
                <a:cs typeface="LM Sans 17"/>
                <a:hlinkClick r:id="rId2" action="ppaction://hlinksldjump"/>
              </a:rPr>
              <a:t>recipes </a:t>
            </a:r>
            <a:r>
              <a:rPr sz="1400" spc="10" dirty="0">
                <a:latin typeface="LM Sans 17"/>
                <a:cs typeface="LM Sans 17"/>
                <a:hlinkClick r:id="rId2" action="ppaction://hlinksldjump"/>
              </a:rPr>
              <a:t>-</a:t>
            </a:r>
            <a:r>
              <a:rPr sz="1400" spc="-25" dirty="0">
                <a:latin typeface="LM Sans 17"/>
                <a:cs typeface="LM Sans 17"/>
                <a:hlinkClick r:id="rId2" action="ppaction://hlinksldjump"/>
              </a:rPr>
              <a:t> </a:t>
            </a:r>
            <a:r>
              <a:rPr sz="1400" spc="10" dirty="0">
                <a:latin typeface="LM Sans 17"/>
                <a:cs typeface="LM Sans 17"/>
                <a:hlinkClick r:id="rId2" action="ppaction://hlinksldjump"/>
              </a:rPr>
              <a:t>basics</a:t>
            </a:r>
            <a:endParaRPr sz="1400" dirty="0">
              <a:latin typeface="LM Sans 17"/>
              <a:cs typeface="LM Sans 17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title"/>
          </p:nvPr>
        </p:nvSpPr>
        <p:spPr>
          <a:xfrm>
            <a:off x="379095" y="1352137"/>
            <a:ext cx="5116728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spc="5" dirty="0">
                <a:hlinkClick r:id="rId3" action="ppaction://hlinksldjump"/>
              </a:rPr>
              <a:t>Example of a </a:t>
            </a:r>
            <a:r>
              <a:rPr sz="2050" spc="10" dirty="0">
                <a:hlinkClick r:id="rId3" action="ppaction://hlinksldjump"/>
              </a:rPr>
              <a:t>recipe </a:t>
            </a:r>
            <a:r>
              <a:rPr sz="2050" spc="5" dirty="0">
                <a:hlinkClick r:id="rId3" action="ppaction://hlinksldjump"/>
              </a:rPr>
              <a:t>with a version agnostic</a:t>
            </a:r>
            <a:r>
              <a:rPr sz="2050" spc="-15" dirty="0">
                <a:hlinkClick r:id="rId3" action="ppaction://hlinksldjump"/>
              </a:rPr>
              <a:t> </a:t>
            </a:r>
            <a:r>
              <a:rPr sz="2050" spc="-10" dirty="0">
                <a:hlinkClick r:id="rId3" action="ppaction://hlinksldjump"/>
              </a:rPr>
              <a:t>part</a:t>
            </a:r>
            <a:endParaRPr sz="2050" dirty="0"/>
          </a:p>
        </p:txBody>
      </p:sp>
      <p:sp>
        <p:nvSpPr>
          <p:cNvPr id="29" name="object 29"/>
          <p:cNvSpPr txBox="1">
            <a:spLocks noGrp="1"/>
          </p:cNvSpPr>
          <p:nvPr>
            <p:ph type="ftr" sz="quarter" idx="11"/>
          </p:nvPr>
        </p:nvSpPr>
        <p:spPr>
          <a:xfrm>
            <a:off x="273532" y="3143455"/>
            <a:ext cx="2518410" cy="82074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lang="en-US" spc="-5" dirty="0"/>
              <a:t>Remake by Mao Huynh</a:t>
            </a:r>
            <a:endParaRPr spc="-5" dirty="0">
              <a:latin typeface="Noto Sans Mono CJK JP Bold"/>
              <a:cs typeface="Noto Sans Mono CJK JP Bold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A6D3434-B62E-C7F3-1B1F-FA8C43FDE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60"/>
              </a:spcBef>
            </a:pPr>
            <a:fld id="{81D60167-4931-47E6-BA6A-407CBD079E47}" type="slidenum">
              <a:rPr lang="en-US" spc="-5" smtClean="0"/>
              <a:t>91</a:t>
            </a:fld>
            <a:r>
              <a:rPr lang="en-US" spc="-5"/>
              <a:t>/300</a:t>
            </a:r>
            <a:endParaRPr lang="en-US" spc="-5" dirty="0"/>
          </a:p>
        </p:txBody>
      </p:sp>
    </p:spTree>
  </p:cSld>
  <p:clrMapOvr>
    <a:masterClrMapping/>
  </p:clrMapOvr>
  <p:transition>
    <p:cut/>
  </p:transition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28051"/>
            <a:ext cx="970572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0" dirty="0"/>
              <a:t>t</a:t>
            </a:r>
            <a:r>
              <a:rPr sz="1400" spc="-25" dirty="0"/>
              <a:t>a</a:t>
            </a:r>
            <a:r>
              <a:rPr sz="1400" spc="10" dirty="0"/>
              <a:t>r.inc</a:t>
            </a:r>
            <a:endParaRPr sz="1400" dirty="0"/>
          </a:p>
        </p:txBody>
      </p:sp>
      <p:sp>
        <p:nvSpPr>
          <p:cNvPr id="30" name="object 30"/>
          <p:cNvSpPr txBox="1">
            <a:spLocks noGrp="1"/>
          </p:cNvSpPr>
          <p:nvPr>
            <p:ph type="ftr" sz="quarter" idx="11"/>
          </p:nvPr>
        </p:nvSpPr>
        <p:spPr>
          <a:xfrm>
            <a:off x="273532" y="3143455"/>
            <a:ext cx="2518410" cy="82074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lang="en-US" spc="-5" dirty="0"/>
              <a:t>Remake by Mao Huynh</a:t>
            </a:r>
            <a:endParaRPr spc="-5" dirty="0">
              <a:latin typeface="Noto Sans Mono CJK JP Bold"/>
              <a:cs typeface="Noto Sans Mono CJK JP Bold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309181" y="698372"/>
            <a:ext cx="5142230" cy="1951989"/>
          </a:xfrm>
          <a:custGeom>
            <a:avLst/>
            <a:gdLst/>
            <a:ahLst/>
            <a:cxnLst/>
            <a:rect l="l" t="t" r="r" b="b"/>
            <a:pathLst>
              <a:path w="5142230" h="1951989">
                <a:moveTo>
                  <a:pt x="5141671" y="44399"/>
                </a:moveTo>
                <a:lnTo>
                  <a:pt x="5140363" y="44399"/>
                </a:lnTo>
                <a:lnTo>
                  <a:pt x="5137670" y="31076"/>
                </a:lnTo>
                <a:lnTo>
                  <a:pt x="5126748" y="14922"/>
                </a:lnTo>
                <a:lnTo>
                  <a:pt x="5110607" y="4013"/>
                </a:lnTo>
                <a:lnTo>
                  <a:pt x="5090871" y="0"/>
                </a:lnTo>
                <a:lnTo>
                  <a:pt x="50800" y="0"/>
                </a:lnTo>
                <a:lnTo>
                  <a:pt x="31076" y="4013"/>
                </a:lnTo>
                <a:lnTo>
                  <a:pt x="14922" y="14922"/>
                </a:lnTo>
                <a:lnTo>
                  <a:pt x="4013" y="31076"/>
                </a:lnTo>
                <a:lnTo>
                  <a:pt x="1295" y="44399"/>
                </a:lnTo>
                <a:lnTo>
                  <a:pt x="0" y="44399"/>
                </a:lnTo>
                <a:lnTo>
                  <a:pt x="0" y="50800"/>
                </a:lnTo>
                <a:lnTo>
                  <a:pt x="0" y="82384"/>
                </a:lnTo>
                <a:lnTo>
                  <a:pt x="0" y="1901177"/>
                </a:lnTo>
                <a:lnTo>
                  <a:pt x="4013" y="1920913"/>
                </a:lnTo>
                <a:lnTo>
                  <a:pt x="14922" y="1937067"/>
                </a:lnTo>
                <a:lnTo>
                  <a:pt x="31076" y="1947976"/>
                </a:lnTo>
                <a:lnTo>
                  <a:pt x="50800" y="1951990"/>
                </a:lnTo>
                <a:lnTo>
                  <a:pt x="5090871" y="1951990"/>
                </a:lnTo>
                <a:lnTo>
                  <a:pt x="5110607" y="1947976"/>
                </a:lnTo>
                <a:lnTo>
                  <a:pt x="5126748" y="1937067"/>
                </a:lnTo>
                <a:lnTo>
                  <a:pt x="5137670" y="1920913"/>
                </a:lnTo>
                <a:lnTo>
                  <a:pt x="5141671" y="1901177"/>
                </a:lnTo>
                <a:lnTo>
                  <a:pt x="5141671" y="82384"/>
                </a:lnTo>
                <a:lnTo>
                  <a:pt x="5141671" y="50800"/>
                </a:lnTo>
                <a:lnTo>
                  <a:pt x="5141671" y="44399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347294" y="709687"/>
            <a:ext cx="3281679" cy="191262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74295">
              <a:lnSpc>
                <a:spcPct val="102600"/>
              </a:lnSpc>
              <a:spcBef>
                <a:spcPts val="55"/>
              </a:spcBef>
            </a:pPr>
            <a:r>
              <a:rPr sz="1100" spc="-5" dirty="0">
                <a:solidFill>
                  <a:srgbClr val="00688C"/>
                </a:solidFill>
                <a:latin typeface="Noto Sans Mono CJK JP Bold"/>
                <a:cs typeface="Noto Sans Mono CJK JP Bold"/>
              </a:rPr>
              <a:t>SUMMARY </a:t>
            </a:r>
            <a:r>
              <a:rPr sz="1100" spc="-5" dirty="0">
                <a:solidFill>
                  <a:srgbClr val="3F3F3F"/>
                </a:solidFill>
                <a:latin typeface="Noto Sans Mono CJK JP Bold"/>
                <a:cs typeface="Noto Sans Mono CJK JP Bold"/>
              </a:rPr>
              <a:t>= </a:t>
            </a:r>
            <a:r>
              <a:rPr sz="1100" spc="-5" dirty="0">
                <a:solidFill>
                  <a:srgbClr val="CC5454"/>
                </a:solidFill>
                <a:latin typeface="Noto Sans Mono CJK JP Bold"/>
                <a:cs typeface="Noto Sans Mono CJK JP Bold"/>
              </a:rPr>
              <a:t>"GNU file archiving program"  </a:t>
            </a:r>
            <a:r>
              <a:rPr sz="1100" spc="-5" dirty="0">
                <a:solidFill>
                  <a:srgbClr val="00688C"/>
                </a:solidFill>
                <a:latin typeface="Noto Sans Mono CJK JP Bold"/>
                <a:cs typeface="Noto Sans Mono CJK JP Bold"/>
              </a:rPr>
              <a:t>HOMEPAGE </a:t>
            </a:r>
            <a:r>
              <a:rPr sz="1100" spc="-5" dirty="0">
                <a:solidFill>
                  <a:srgbClr val="3F3F3F"/>
                </a:solidFill>
                <a:latin typeface="Noto Sans Mono CJK JP Bold"/>
                <a:cs typeface="Noto Sans Mono CJK JP Bold"/>
              </a:rPr>
              <a:t>=</a:t>
            </a:r>
            <a:r>
              <a:rPr sz="1100" spc="-85" dirty="0">
                <a:solidFill>
                  <a:srgbClr val="3F3F3F"/>
                </a:solidFill>
                <a:latin typeface="Noto Sans Mono CJK JP Bold"/>
                <a:cs typeface="Noto Sans Mono CJK JP Bold"/>
              </a:rPr>
              <a:t> </a:t>
            </a:r>
            <a:r>
              <a:rPr sz="1100" spc="-5" dirty="0">
                <a:solidFill>
                  <a:srgbClr val="CC5454"/>
                </a:solidFill>
                <a:latin typeface="Noto Sans Mono CJK JP Bold"/>
                <a:cs typeface="Noto Sans Mono CJK JP Bold"/>
                <a:hlinkClick r:id="rId2"/>
              </a:rPr>
              <a:t>"https://www.gnu.org/software/tar/" </a:t>
            </a:r>
            <a:r>
              <a:rPr sz="1100" spc="-5" dirty="0">
                <a:solidFill>
                  <a:srgbClr val="CC5454"/>
                </a:solidFill>
                <a:latin typeface="Noto Sans Mono CJK JP Bold"/>
                <a:cs typeface="Noto Sans Mono CJK JP Bold"/>
              </a:rPr>
              <a:t> </a:t>
            </a:r>
            <a:r>
              <a:rPr sz="1100" spc="-5" dirty="0">
                <a:solidFill>
                  <a:srgbClr val="00688C"/>
                </a:solidFill>
                <a:latin typeface="Noto Sans Mono CJK JP Bold"/>
                <a:cs typeface="Noto Sans Mono CJK JP Bold"/>
              </a:rPr>
              <a:t>SECTION </a:t>
            </a:r>
            <a:r>
              <a:rPr sz="1100" spc="-5" dirty="0">
                <a:solidFill>
                  <a:srgbClr val="3F3F3F"/>
                </a:solidFill>
                <a:latin typeface="Noto Sans Mono CJK JP Bold"/>
                <a:cs typeface="Noto Sans Mono CJK JP Bold"/>
              </a:rPr>
              <a:t>=</a:t>
            </a:r>
            <a:r>
              <a:rPr sz="1100" spc="-15" dirty="0">
                <a:solidFill>
                  <a:srgbClr val="3F3F3F"/>
                </a:solidFill>
                <a:latin typeface="Noto Sans Mono CJK JP Bold"/>
                <a:cs typeface="Noto Sans Mono CJK JP Bold"/>
              </a:rPr>
              <a:t> </a:t>
            </a:r>
            <a:r>
              <a:rPr sz="1100" spc="-5" dirty="0">
                <a:solidFill>
                  <a:srgbClr val="CC5454"/>
                </a:solidFill>
                <a:latin typeface="Noto Sans Mono CJK JP Bold"/>
                <a:cs typeface="Noto Sans Mono CJK JP Bold"/>
              </a:rPr>
              <a:t>"base"</a:t>
            </a:r>
            <a:endParaRPr sz="1100" dirty="0">
              <a:latin typeface="Noto Sans Mono CJK JP Bold"/>
              <a:cs typeface="Noto Sans Mono CJK JP Bold"/>
            </a:endParaRPr>
          </a:p>
          <a:p>
            <a:pPr marL="12700" marR="5080">
              <a:lnSpc>
                <a:spcPct val="205300"/>
              </a:lnSpc>
            </a:pPr>
            <a:r>
              <a:rPr sz="1100" spc="-5" dirty="0">
                <a:solidFill>
                  <a:srgbClr val="00688C"/>
                </a:solidFill>
                <a:latin typeface="Noto Sans Mono CJK JP Bold"/>
                <a:cs typeface="Noto Sans Mono CJK JP Bold"/>
              </a:rPr>
              <a:t>SRC_URI </a:t>
            </a:r>
            <a:r>
              <a:rPr sz="1100" spc="-5" dirty="0">
                <a:solidFill>
                  <a:srgbClr val="3F3F3F"/>
                </a:solidFill>
                <a:latin typeface="Noto Sans Mono CJK JP Bold"/>
                <a:cs typeface="Noto Sans Mono CJK JP Bold"/>
              </a:rPr>
              <a:t>= </a:t>
            </a:r>
            <a:r>
              <a:rPr sz="1100" spc="-10" dirty="0">
                <a:solidFill>
                  <a:srgbClr val="CC5454"/>
                </a:solidFill>
                <a:latin typeface="Noto Sans Mono CJK JP Bold"/>
                <a:cs typeface="Noto Sans Mono CJK JP Bold"/>
              </a:rPr>
              <a:t>"${</a:t>
            </a:r>
            <a:r>
              <a:rPr sz="1100" spc="-10" dirty="0">
                <a:solidFill>
                  <a:srgbClr val="00688C"/>
                </a:solidFill>
                <a:latin typeface="Noto Sans Mono CJK JP Bold"/>
                <a:cs typeface="Noto Sans Mono CJK JP Bold"/>
              </a:rPr>
              <a:t>GNU_MIRROR</a:t>
            </a:r>
            <a:r>
              <a:rPr sz="1100" spc="-10" dirty="0">
                <a:solidFill>
                  <a:srgbClr val="CC5454"/>
                </a:solidFill>
                <a:latin typeface="Noto Sans Mono CJK JP Bold"/>
                <a:cs typeface="Noto Sans Mono CJK JP Bold"/>
              </a:rPr>
              <a:t>}/tar/tar-${</a:t>
            </a:r>
            <a:r>
              <a:rPr sz="1100" spc="-10" dirty="0">
                <a:solidFill>
                  <a:srgbClr val="00688C"/>
                </a:solidFill>
                <a:latin typeface="Noto Sans Mono CJK JP Bold"/>
                <a:cs typeface="Noto Sans Mono CJK JP Bold"/>
              </a:rPr>
              <a:t>PV</a:t>
            </a:r>
            <a:r>
              <a:rPr sz="1100" spc="-10" dirty="0">
                <a:solidFill>
                  <a:srgbClr val="CC5454"/>
                </a:solidFill>
                <a:latin typeface="Noto Sans Mono CJK JP Bold"/>
                <a:cs typeface="Noto Sans Mono CJK JP Bold"/>
              </a:rPr>
              <a:t>}.tar.bz2"  </a:t>
            </a:r>
            <a:r>
              <a:rPr sz="1100" spc="-5" dirty="0">
                <a:solidFill>
                  <a:srgbClr val="3F3F3F"/>
                </a:solidFill>
                <a:latin typeface="Noto Sans Mono CJK JP Bold"/>
                <a:cs typeface="Noto Sans Mono CJK JP Bold"/>
              </a:rPr>
              <a:t>do_configure() { ...</a:t>
            </a:r>
            <a:r>
              <a:rPr sz="1100" spc="-15" dirty="0">
                <a:solidFill>
                  <a:srgbClr val="3F3F3F"/>
                </a:solidFill>
                <a:latin typeface="Noto Sans Mono CJK JP Bold"/>
                <a:cs typeface="Noto Sans Mono CJK JP Bold"/>
              </a:rPr>
              <a:t> </a:t>
            </a:r>
            <a:r>
              <a:rPr sz="1100" spc="-5" dirty="0">
                <a:solidFill>
                  <a:srgbClr val="3F3F3F"/>
                </a:solidFill>
                <a:latin typeface="Noto Sans Mono CJK JP Bold"/>
                <a:cs typeface="Noto Sans Mono CJK JP Bold"/>
              </a:rPr>
              <a:t>}</a:t>
            </a:r>
            <a:endParaRPr sz="1100" dirty="0">
              <a:latin typeface="Noto Sans Mono CJK JP Bold"/>
              <a:cs typeface="Noto Sans Mono CJK JP Bold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650" dirty="0">
              <a:latin typeface="Noto Sans Mono CJK JP Bold"/>
              <a:cs typeface="Noto Sans Mono CJK JP Bold"/>
            </a:endParaRPr>
          </a:p>
          <a:p>
            <a:pPr marL="12700">
              <a:lnSpc>
                <a:spcPct val="100000"/>
              </a:lnSpc>
            </a:pPr>
            <a:r>
              <a:rPr sz="1100" spc="-5" dirty="0">
                <a:solidFill>
                  <a:srgbClr val="3F3F3F"/>
                </a:solidFill>
                <a:latin typeface="Noto Sans Mono CJK JP Bold"/>
                <a:cs typeface="Noto Sans Mono CJK JP Bold"/>
              </a:rPr>
              <a:t>do_compile() { ...</a:t>
            </a:r>
            <a:r>
              <a:rPr sz="1100" spc="-100" dirty="0">
                <a:solidFill>
                  <a:srgbClr val="3F3F3F"/>
                </a:solidFill>
                <a:latin typeface="Noto Sans Mono CJK JP Bold"/>
                <a:cs typeface="Noto Sans Mono CJK JP Bold"/>
              </a:rPr>
              <a:t> </a:t>
            </a:r>
            <a:r>
              <a:rPr sz="1100" spc="-5" dirty="0">
                <a:solidFill>
                  <a:srgbClr val="3F3F3F"/>
                </a:solidFill>
                <a:latin typeface="Noto Sans Mono CJK JP Bold"/>
                <a:cs typeface="Noto Sans Mono CJK JP Bold"/>
              </a:rPr>
              <a:t>}</a:t>
            </a:r>
            <a:endParaRPr sz="1100" dirty="0">
              <a:latin typeface="Noto Sans Mono CJK JP Bold"/>
              <a:cs typeface="Noto Sans Mono CJK JP Bold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650" dirty="0">
              <a:latin typeface="Noto Sans Mono CJK JP Bold"/>
              <a:cs typeface="Noto Sans Mono CJK JP Bold"/>
            </a:endParaRPr>
          </a:p>
          <a:p>
            <a:pPr marL="12700">
              <a:lnSpc>
                <a:spcPct val="100000"/>
              </a:lnSpc>
            </a:pPr>
            <a:r>
              <a:rPr sz="1100" spc="-5" dirty="0">
                <a:solidFill>
                  <a:srgbClr val="3F3F3F"/>
                </a:solidFill>
                <a:latin typeface="Noto Sans Mono CJK JP Bold"/>
                <a:cs typeface="Noto Sans Mono CJK JP Bold"/>
              </a:rPr>
              <a:t>do_install() { ...</a:t>
            </a:r>
            <a:r>
              <a:rPr sz="1100" spc="-100" dirty="0">
                <a:solidFill>
                  <a:srgbClr val="3F3F3F"/>
                </a:solidFill>
                <a:latin typeface="Noto Sans Mono CJK JP Bold"/>
                <a:cs typeface="Noto Sans Mono CJK JP Bold"/>
              </a:rPr>
              <a:t> </a:t>
            </a:r>
            <a:r>
              <a:rPr sz="1100" spc="-5" dirty="0">
                <a:solidFill>
                  <a:srgbClr val="3F3F3F"/>
                </a:solidFill>
                <a:latin typeface="Noto Sans Mono CJK JP Bold"/>
                <a:cs typeface="Noto Sans Mono CJK JP Bold"/>
              </a:rPr>
              <a:t>}</a:t>
            </a:r>
            <a:endParaRPr sz="1100" dirty="0">
              <a:latin typeface="Noto Sans Mono CJK JP Bold"/>
              <a:cs typeface="Noto Sans Mono CJK JP Bold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C86DF9D-2FE6-F3B2-FD7B-FF8FF9CE5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60"/>
              </a:spcBef>
            </a:pPr>
            <a:fld id="{81D60167-4931-47E6-BA6A-407CBD079E47}" type="slidenum">
              <a:rPr lang="en-US" spc="-5" smtClean="0"/>
              <a:t>92</a:t>
            </a:fld>
            <a:r>
              <a:rPr lang="en-US" spc="-5"/>
              <a:t>/300</a:t>
            </a:r>
            <a:endParaRPr lang="en-US" spc="-5" dirty="0"/>
          </a:p>
        </p:txBody>
      </p:sp>
    </p:spTree>
  </p:cSld>
  <p:clrMapOvr>
    <a:masterClrMapping/>
  </p:clrMapOvr>
  <p:transition>
    <p:cut/>
  </p:transition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962" y="28051"/>
            <a:ext cx="1321866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sz="1400" spc="10" dirty="0"/>
              <a:t>t</a:t>
            </a:r>
            <a:r>
              <a:rPr lang="en-US" sz="1400" spc="-25" dirty="0"/>
              <a:t>a</a:t>
            </a:r>
            <a:r>
              <a:rPr lang="en-US" sz="1400" spc="10" dirty="0"/>
              <a:t>r_1.27..1bb</a:t>
            </a:r>
            <a:endParaRPr lang="en-US" sz="1400" dirty="0"/>
          </a:p>
        </p:txBody>
      </p:sp>
      <p:sp>
        <p:nvSpPr>
          <p:cNvPr id="30" name="object 30"/>
          <p:cNvSpPr txBox="1">
            <a:spLocks noGrp="1"/>
          </p:cNvSpPr>
          <p:nvPr>
            <p:ph type="ftr" sz="quarter" idx="11"/>
          </p:nvPr>
        </p:nvSpPr>
        <p:spPr>
          <a:xfrm>
            <a:off x="273532" y="3143455"/>
            <a:ext cx="2518410" cy="82074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lang="en-US" spc="-5" dirty="0"/>
              <a:t>Remake by Mao Huynh</a:t>
            </a:r>
            <a:endParaRPr spc="-5" dirty="0">
              <a:latin typeface="Noto Sans Mono CJK JP Bold"/>
              <a:cs typeface="Noto Sans Mono CJK JP Bold"/>
            </a:endParaRP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7FDD659E-7660-0F2F-95C9-17BDD94DF2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700" y="633800"/>
            <a:ext cx="5245100" cy="2195171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13396C1-C413-04B4-7BBD-A395531BD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60"/>
              </a:spcBef>
            </a:pPr>
            <a:fld id="{81D60167-4931-47E6-BA6A-407CBD079E47}" type="slidenum">
              <a:rPr lang="en-US" spc="-5" smtClean="0"/>
              <a:t>93</a:t>
            </a:fld>
            <a:r>
              <a:rPr lang="en-US" spc="-5"/>
              <a:t>/300</a:t>
            </a:r>
            <a:endParaRPr lang="en-US" spc="-5" dirty="0"/>
          </a:p>
        </p:txBody>
      </p:sp>
    </p:spTree>
  </p:cSld>
  <p:clrMapOvr>
    <a:masterClrMapping/>
  </p:clrMapOvr>
  <p:transition>
    <p:cut/>
  </p:transition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475" y="19321"/>
            <a:ext cx="291909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0" dirty="0"/>
              <a:t>Practical lab - </a:t>
            </a:r>
            <a:r>
              <a:rPr sz="1400" spc="5" dirty="0"/>
              <a:t>Add </a:t>
            </a:r>
            <a:r>
              <a:rPr sz="1400" spc="15" dirty="0"/>
              <a:t>a custom</a:t>
            </a:r>
            <a:r>
              <a:rPr sz="1400" spc="-10" dirty="0"/>
              <a:t> </a:t>
            </a:r>
            <a:r>
              <a:rPr sz="1400" spc="10" dirty="0"/>
              <a:t>application</a:t>
            </a:r>
            <a:endParaRPr sz="1400" dirty="0"/>
          </a:p>
        </p:txBody>
      </p:sp>
      <p:sp>
        <p:nvSpPr>
          <p:cNvPr id="51" name="object 51"/>
          <p:cNvSpPr txBox="1">
            <a:spLocks noGrp="1"/>
          </p:cNvSpPr>
          <p:nvPr>
            <p:ph type="ftr" sz="quarter" idx="11"/>
          </p:nvPr>
        </p:nvSpPr>
        <p:spPr>
          <a:xfrm>
            <a:off x="273532" y="3143455"/>
            <a:ext cx="2518410" cy="82074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lang="en-US" spc="-5" dirty="0"/>
              <a:t>Remake by Mao Huynh</a:t>
            </a:r>
            <a:endParaRPr spc="-5" dirty="0">
              <a:latin typeface="Noto Sans Mono CJK JP Bold"/>
              <a:cs typeface="Noto Sans Mono CJK JP Bold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2557932" y="1443708"/>
            <a:ext cx="2522220" cy="44577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214629" indent="-177165">
              <a:lnSpc>
                <a:spcPct val="100000"/>
              </a:lnSpc>
              <a:spcBef>
                <a:spcPts val="434"/>
              </a:spcBef>
              <a:buClr>
                <a:srgbClr val="F47F19"/>
              </a:buClr>
              <a:buFont typeface="MathJax_AMS"/>
              <a:buChar char="▶"/>
              <a:tabLst>
                <a:tab pos="215265" algn="l"/>
              </a:tabLst>
            </a:pPr>
            <a:r>
              <a:rPr sz="1100" spc="-15" dirty="0">
                <a:latin typeface="LM Sans 10"/>
                <a:cs typeface="LM Sans 10"/>
              </a:rPr>
              <a:t>Write </a:t>
            </a:r>
            <a:r>
              <a:rPr sz="1100" spc="-5" dirty="0">
                <a:latin typeface="LM Sans 10"/>
                <a:cs typeface="LM Sans 10"/>
              </a:rPr>
              <a:t>a </a:t>
            </a:r>
            <a:r>
              <a:rPr sz="1100" dirty="0">
                <a:latin typeface="LM Sans 10"/>
                <a:cs typeface="LM Sans 10"/>
              </a:rPr>
              <a:t>recipe </a:t>
            </a:r>
            <a:r>
              <a:rPr sz="1100" spc="-15" dirty="0">
                <a:latin typeface="LM Sans 10"/>
                <a:cs typeface="LM Sans 10"/>
              </a:rPr>
              <a:t>for </a:t>
            </a:r>
            <a:r>
              <a:rPr sz="1100" spc="-5" dirty="0">
                <a:latin typeface="LM Sans 10"/>
                <a:cs typeface="LM Sans 10"/>
              </a:rPr>
              <a:t>a custom</a:t>
            </a:r>
            <a:r>
              <a:rPr sz="1100" spc="-3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application</a:t>
            </a:r>
            <a:endParaRPr sz="1100">
              <a:latin typeface="LM Sans 10"/>
              <a:cs typeface="LM Sans 10"/>
            </a:endParaRPr>
          </a:p>
          <a:p>
            <a:pPr marL="214629" indent="-177165">
              <a:lnSpc>
                <a:spcPct val="100000"/>
              </a:lnSpc>
              <a:spcBef>
                <a:spcPts val="334"/>
              </a:spcBef>
              <a:buClr>
                <a:srgbClr val="F47F19"/>
              </a:buClr>
              <a:buFont typeface="MathJax_AMS"/>
              <a:buChar char="▶"/>
              <a:tabLst>
                <a:tab pos="215265" algn="l"/>
              </a:tabLst>
            </a:pPr>
            <a:r>
              <a:rPr sz="1100" spc="-5" dirty="0">
                <a:latin typeface="LM Sans 10"/>
                <a:cs typeface="LM Sans 10"/>
              </a:rPr>
              <a:t>Integrate it in the</a:t>
            </a:r>
            <a:r>
              <a:rPr sz="1100" spc="-2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image</a:t>
            </a:r>
            <a:endParaRPr sz="1100">
              <a:latin typeface="LM Sans 10"/>
              <a:cs typeface="LM Sans 10"/>
            </a:endParaRPr>
          </a:p>
        </p:txBody>
      </p:sp>
      <p:pic>
        <p:nvPicPr>
          <p:cNvPr id="53" name="Picture 4" descr="Yocto Project Reference Manual">
            <a:extLst>
              <a:ext uri="{FF2B5EF4-FFF2-40B4-BE49-F238E27FC236}">
                <a16:creationId xmlns:a16="http://schemas.microsoft.com/office/drawing/2014/main" id="{FAD1E771-8E3D-0AA1-368D-6A24BC706C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828628"/>
            <a:ext cx="2557932" cy="155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7F35E52-8A2E-94C2-79AE-494231B4D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60"/>
              </a:spcBef>
            </a:pPr>
            <a:fld id="{81D60167-4931-47E6-BA6A-407CBD079E47}" type="slidenum">
              <a:rPr lang="en-US" spc="-5" smtClean="0"/>
              <a:t>94</a:t>
            </a:fld>
            <a:r>
              <a:rPr lang="en-US" spc="-5"/>
              <a:t>/300</a:t>
            </a:r>
            <a:endParaRPr lang="en-US" spc="-5" dirty="0"/>
          </a:p>
        </p:txBody>
      </p:sp>
    </p:spTree>
  </p:cSld>
  <p:clrMapOvr>
    <a:masterClrMapping/>
  </p:clrMapOvr>
  <p:transition>
    <p:cut/>
  </p:transition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54100" y="631825"/>
            <a:ext cx="2870325" cy="294311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5"/>
              </a:spcBef>
            </a:pPr>
            <a:r>
              <a:rPr spc="5" dirty="0">
                <a:latin typeface="LM Sans 17"/>
                <a:cs typeface="LM Sans 17"/>
                <a:hlinkClick r:id="rId2" action="ppaction://hlinksldjump"/>
              </a:rPr>
              <a:t>Writing </a:t>
            </a:r>
            <a:r>
              <a:rPr spc="15" dirty="0">
                <a:latin typeface="LM Sans 17"/>
                <a:cs typeface="LM Sans 17"/>
                <a:hlinkClick r:id="rId2" action="ppaction://hlinksldjump"/>
              </a:rPr>
              <a:t>recipes </a:t>
            </a:r>
            <a:r>
              <a:rPr spc="10" dirty="0">
                <a:latin typeface="LM Sans 17"/>
                <a:cs typeface="LM Sans 17"/>
                <a:hlinkClick r:id="rId2" action="ppaction://hlinksldjump"/>
              </a:rPr>
              <a:t>-</a:t>
            </a:r>
            <a:r>
              <a:rPr spc="-40" dirty="0">
                <a:latin typeface="LM Sans 17"/>
                <a:cs typeface="LM Sans 17"/>
                <a:hlinkClick r:id="rId2" action="ppaction://hlinksldjump"/>
              </a:rPr>
              <a:t> </a:t>
            </a:r>
            <a:r>
              <a:rPr spc="15" dirty="0">
                <a:latin typeface="LM Sans 17"/>
                <a:cs typeface="LM Sans 17"/>
                <a:hlinkClick r:id="rId2" action="ppaction://hlinksldjump"/>
              </a:rPr>
              <a:t>advanced</a:t>
            </a:r>
            <a:endParaRPr dirty="0">
              <a:latin typeface="LM Sans 17"/>
              <a:cs typeface="LM Sans 17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title"/>
          </p:nvPr>
        </p:nvSpPr>
        <p:spPr>
          <a:xfrm>
            <a:off x="1511300" y="1352137"/>
            <a:ext cx="2336925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spc="5" dirty="0">
                <a:hlinkClick r:id="rId2" action="ppaction://hlinksldjump"/>
              </a:rPr>
              <a:t>Extending a</a:t>
            </a:r>
            <a:r>
              <a:rPr sz="2050" spc="-45" dirty="0">
                <a:hlinkClick r:id="rId2" action="ppaction://hlinksldjump"/>
              </a:rPr>
              <a:t> </a:t>
            </a:r>
            <a:r>
              <a:rPr sz="2050" spc="10" dirty="0">
                <a:hlinkClick r:id="rId2" action="ppaction://hlinksldjump"/>
              </a:rPr>
              <a:t>recipe</a:t>
            </a:r>
            <a:endParaRPr sz="2050"/>
          </a:p>
        </p:txBody>
      </p:sp>
      <p:sp>
        <p:nvSpPr>
          <p:cNvPr id="29" name="object 29"/>
          <p:cNvSpPr txBox="1">
            <a:spLocks noGrp="1"/>
          </p:cNvSpPr>
          <p:nvPr>
            <p:ph type="ftr" sz="quarter" idx="11"/>
          </p:nvPr>
        </p:nvSpPr>
        <p:spPr>
          <a:xfrm>
            <a:off x="273532" y="3143455"/>
            <a:ext cx="2518410" cy="82074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lang="en-US" spc="-5" dirty="0"/>
              <a:t>Remake by Mao Huynh</a:t>
            </a:r>
            <a:endParaRPr spc="-5" dirty="0">
              <a:latin typeface="Noto Sans Mono CJK JP Bold"/>
              <a:cs typeface="Noto Sans Mono CJK JP Bold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256D4A0-7615-49E8-6291-265122C88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60"/>
              </a:spcBef>
            </a:pPr>
            <a:fld id="{81D60167-4931-47E6-BA6A-407CBD079E47}" type="slidenum">
              <a:rPr lang="en-US" spc="-5" smtClean="0"/>
              <a:t>95</a:t>
            </a:fld>
            <a:r>
              <a:rPr lang="en-US" spc="-5"/>
              <a:t>/300</a:t>
            </a:r>
            <a:endParaRPr lang="en-US" spc="-5" dirty="0"/>
          </a:p>
        </p:txBody>
      </p:sp>
    </p:spTree>
  </p:cSld>
  <p:clrMapOvr>
    <a:masterClrMapping/>
  </p:clrMapOvr>
  <p:transition>
    <p:cut/>
  </p:transition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174625"/>
            <a:ext cx="236664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5" dirty="0"/>
              <a:t>Introduction </a:t>
            </a:r>
            <a:r>
              <a:rPr sz="1400" spc="10" dirty="0"/>
              <a:t>to </a:t>
            </a:r>
            <a:r>
              <a:rPr sz="1400" spc="15" dirty="0"/>
              <a:t>recipe</a:t>
            </a:r>
            <a:r>
              <a:rPr sz="1400" spc="-5" dirty="0"/>
              <a:t> </a:t>
            </a:r>
            <a:r>
              <a:rPr sz="1400" spc="10" dirty="0"/>
              <a:t>extensions</a:t>
            </a:r>
            <a:endParaRPr sz="1400" dirty="0"/>
          </a:p>
        </p:txBody>
      </p:sp>
      <p:sp>
        <p:nvSpPr>
          <p:cNvPr id="29" name="object 29"/>
          <p:cNvSpPr txBox="1">
            <a:spLocks noGrp="1"/>
          </p:cNvSpPr>
          <p:nvPr>
            <p:ph type="ftr" sz="quarter" idx="11"/>
          </p:nvPr>
        </p:nvSpPr>
        <p:spPr>
          <a:xfrm>
            <a:off x="273532" y="3143455"/>
            <a:ext cx="2518410" cy="82074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lang="en-US" spc="-5" dirty="0"/>
              <a:t>Remake by Mao Huynh</a:t>
            </a:r>
            <a:endParaRPr spc="-5" dirty="0">
              <a:latin typeface="Noto Sans Mono CJK JP Bold"/>
              <a:cs typeface="Noto Sans Mono CJK JP Bold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21957" y="1020290"/>
            <a:ext cx="4913630" cy="103822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214629" indent="-177165">
              <a:lnSpc>
                <a:spcPct val="100000"/>
              </a:lnSpc>
              <a:spcBef>
                <a:spcPts val="434"/>
              </a:spcBef>
              <a:buClr>
                <a:srgbClr val="F47F19"/>
              </a:buClr>
              <a:buFont typeface="MathJax_AMS"/>
              <a:buChar char="▶"/>
              <a:tabLst>
                <a:tab pos="215265" algn="l"/>
              </a:tabLst>
            </a:pPr>
            <a:r>
              <a:rPr sz="1100" spc="-5" dirty="0">
                <a:latin typeface="LM Sans 10"/>
                <a:cs typeface="LM Sans 10"/>
              </a:rPr>
              <a:t>It is a </a:t>
            </a:r>
            <a:r>
              <a:rPr sz="1100" spc="10" dirty="0">
                <a:latin typeface="LM Sans 10"/>
                <a:cs typeface="LM Sans 10"/>
              </a:rPr>
              <a:t>good </a:t>
            </a:r>
            <a:r>
              <a:rPr sz="1100" spc="-10" dirty="0">
                <a:latin typeface="LM Sans 10"/>
                <a:cs typeface="LM Sans 10"/>
              </a:rPr>
              <a:t>practice </a:t>
            </a:r>
            <a:r>
              <a:rPr sz="1100" b="1" spc="-5" dirty="0">
                <a:latin typeface="LM Sans 10"/>
                <a:cs typeface="LM Sans 10"/>
              </a:rPr>
              <a:t>not </a:t>
            </a:r>
            <a:r>
              <a:rPr sz="1100" spc="-5" dirty="0">
                <a:latin typeface="LM Sans 10"/>
                <a:cs typeface="LM Sans 10"/>
              </a:rPr>
              <a:t>to </a:t>
            </a:r>
            <a:r>
              <a:rPr sz="1100" dirty="0">
                <a:latin typeface="LM Sans 10"/>
                <a:cs typeface="LM Sans 10"/>
              </a:rPr>
              <a:t>modify recipes </a:t>
            </a:r>
            <a:r>
              <a:rPr sz="1100" spc="-5" dirty="0">
                <a:latin typeface="LM Sans 10"/>
                <a:cs typeface="LM Sans 10"/>
              </a:rPr>
              <a:t>available in</a:t>
            </a:r>
            <a:r>
              <a:rPr sz="1100" spc="-80" dirty="0">
                <a:latin typeface="LM Sans 10"/>
                <a:cs typeface="LM Sans 10"/>
              </a:rPr>
              <a:t> </a:t>
            </a:r>
            <a:r>
              <a:rPr sz="1100" spc="-30" dirty="0">
                <a:latin typeface="LM Sans 10"/>
                <a:cs typeface="LM Sans 10"/>
              </a:rPr>
              <a:t>Poky.</a:t>
            </a:r>
            <a:endParaRPr sz="1100">
              <a:latin typeface="LM Sans 10"/>
              <a:cs typeface="LM Sans 10"/>
            </a:endParaRPr>
          </a:p>
          <a:p>
            <a:pPr marL="214629" marR="30480" indent="-177165">
              <a:lnSpc>
                <a:spcPct val="102600"/>
              </a:lnSpc>
              <a:spcBef>
                <a:spcPts val="300"/>
              </a:spcBef>
              <a:buClr>
                <a:srgbClr val="F47F19"/>
              </a:buClr>
              <a:buFont typeface="MathJax_AMS"/>
              <a:buChar char="▶"/>
              <a:tabLst>
                <a:tab pos="215265" algn="l"/>
              </a:tabLst>
            </a:pPr>
            <a:r>
              <a:rPr sz="1100" spc="-5" dirty="0">
                <a:latin typeface="LM Sans 10"/>
                <a:cs typeface="LM Sans 10"/>
              </a:rPr>
              <a:t>But it is sometimes useful to </a:t>
            </a:r>
            <a:r>
              <a:rPr sz="1100" dirty="0">
                <a:latin typeface="LM Sans 10"/>
                <a:cs typeface="LM Sans 10"/>
              </a:rPr>
              <a:t>modify </a:t>
            </a:r>
            <a:r>
              <a:rPr sz="1100" spc="-5" dirty="0">
                <a:latin typeface="LM Sans 10"/>
                <a:cs typeface="LM Sans 10"/>
              </a:rPr>
              <a:t>an existing </a:t>
            </a:r>
            <a:r>
              <a:rPr sz="1100" dirty="0">
                <a:latin typeface="LM Sans 10"/>
                <a:cs typeface="LM Sans 10"/>
              </a:rPr>
              <a:t>recipe, </a:t>
            </a:r>
            <a:r>
              <a:rPr sz="1100" spc="-5" dirty="0">
                <a:latin typeface="LM Sans 10"/>
                <a:cs typeface="LM Sans 10"/>
              </a:rPr>
              <a:t>to apply a custom</a:t>
            </a:r>
            <a:r>
              <a:rPr sz="1100" spc="-5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patch  </a:t>
            </a:r>
            <a:r>
              <a:rPr sz="1100" spc="-20" dirty="0">
                <a:latin typeface="LM Sans 10"/>
                <a:cs typeface="LM Sans 10"/>
              </a:rPr>
              <a:t>for</a:t>
            </a:r>
            <a:r>
              <a:rPr sz="1100" spc="-1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example.</a:t>
            </a:r>
            <a:endParaRPr sz="1100">
              <a:latin typeface="LM Sans 10"/>
              <a:cs typeface="LM Sans 10"/>
            </a:endParaRPr>
          </a:p>
          <a:p>
            <a:pPr marL="214629" indent="-177165">
              <a:lnSpc>
                <a:spcPct val="100000"/>
              </a:lnSpc>
              <a:spcBef>
                <a:spcPts val="330"/>
              </a:spcBef>
              <a:buClr>
                <a:srgbClr val="F47F19"/>
              </a:buClr>
              <a:buFont typeface="MathJax_AMS"/>
              <a:buChar char="▶"/>
              <a:tabLst>
                <a:tab pos="215265" algn="l"/>
              </a:tabLst>
            </a:pPr>
            <a:r>
              <a:rPr sz="1100" spc="-5" dirty="0">
                <a:latin typeface="LM Sans 10"/>
                <a:cs typeface="LM Sans 10"/>
              </a:rPr>
              <a:t>The </a:t>
            </a:r>
            <a:r>
              <a:rPr sz="1100" spc="-10" dirty="0">
                <a:latin typeface="LM Sans 10"/>
                <a:cs typeface="LM Sans 10"/>
              </a:rPr>
              <a:t>BitBake </a:t>
            </a:r>
            <a:r>
              <a:rPr sz="1100" i="1" spc="-5" dirty="0">
                <a:latin typeface="LM Sans 10"/>
                <a:cs typeface="LM Sans 10"/>
              </a:rPr>
              <a:t>build engine </a:t>
            </a:r>
            <a:r>
              <a:rPr sz="1100" spc="-10" dirty="0">
                <a:latin typeface="LM Sans 10"/>
                <a:cs typeface="LM Sans 10"/>
              </a:rPr>
              <a:t>allows </a:t>
            </a:r>
            <a:r>
              <a:rPr sz="1100" spc="-5" dirty="0">
                <a:latin typeface="LM Sans 10"/>
                <a:cs typeface="LM Sans 10"/>
              </a:rPr>
              <a:t>to </a:t>
            </a:r>
            <a:r>
              <a:rPr sz="1100" dirty="0">
                <a:latin typeface="LM Sans 10"/>
                <a:cs typeface="LM Sans 10"/>
              </a:rPr>
              <a:t>modify </a:t>
            </a:r>
            <a:r>
              <a:rPr sz="1100" spc="-5" dirty="0">
                <a:latin typeface="LM Sans 10"/>
                <a:cs typeface="LM Sans 10"/>
              </a:rPr>
              <a:t>a </a:t>
            </a:r>
            <a:r>
              <a:rPr sz="1100" dirty="0">
                <a:latin typeface="LM Sans 10"/>
                <a:cs typeface="LM Sans 10"/>
              </a:rPr>
              <a:t>recipe </a:t>
            </a:r>
            <a:r>
              <a:rPr sz="1100" spc="-20" dirty="0">
                <a:latin typeface="LM Sans 10"/>
                <a:cs typeface="LM Sans 10"/>
              </a:rPr>
              <a:t>by </a:t>
            </a:r>
            <a:r>
              <a:rPr sz="1100" spc="-5" dirty="0">
                <a:latin typeface="LM Sans 10"/>
                <a:cs typeface="LM Sans 10"/>
              </a:rPr>
              <a:t>extending</a:t>
            </a:r>
            <a:r>
              <a:rPr sz="1100" spc="3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it.</a:t>
            </a:r>
            <a:endParaRPr sz="1100">
              <a:latin typeface="LM Sans 10"/>
              <a:cs typeface="LM Sans 10"/>
            </a:endParaRPr>
          </a:p>
          <a:p>
            <a:pPr marL="214629" indent="-177165">
              <a:lnSpc>
                <a:spcPct val="100000"/>
              </a:lnSpc>
              <a:spcBef>
                <a:spcPts val="335"/>
              </a:spcBef>
              <a:buClr>
                <a:srgbClr val="F47F19"/>
              </a:buClr>
              <a:buFont typeface="MathJax_AMS"/>
              <a:buChar char="▶"/>
              <a:tabLst>
                <a:tab pos="215265" algn="l"/>
              </a:tabLst>
            </a:pPr>
            <a:r>
              <a:rPr sz="1100" spc="-5" dirty="0">
                <a:latin typeface="LM Sans 10"/>
                <a:cs typeface="LM Sans 10"/>
              </a:rPr>
              <a:t>Multiple extensions can </a:t>
            </a:r>
            <a:r>
              <a:rPr sz="1100" spc="10" dirty="0">
                <a:latin typeface="LM Sans 10"/>
                <a:cs typeface="LM Sans 10"/>
              </a:rPr>
              <a:t>be </a:t>
            </a:r>
            <a:r>
              <a:rPr sz="1100" spc="-5" dirty="0">
                <a:latin typeface="LM Sans 10"/>
                <a:cs typeface="LM Sans 10"/>
              </a:rPr>
              <a:t>applied to a</a:t>
            </a:r>
            <a:r>
              <a:rPr sz="1100" spc="-30" dirty="0">
                <a:latin typeface="LM Sans 10"/>
                <a:cs typeface="LM Sans 10"/>
              </a:rPr>
              <a:t> </a:t>
            </a:r>
            <a:r>
              <a:rPr sz="1100" dirty="0">
                <a:latin typeface="LM Sans 10"/>
                <a:cs typeface="LM Sans 10"/>
              </a:rPr>
              <a:t>recipe.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589F231-4704-C214-0340-28B4DAE10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60"/>
              </a:spcBef>
            </a:pPr>
            <a:fld id="{81D60167-4931-47E6-BA6A-407CBD079E47}" type="slidenum">
              <a:rPr lang="en-US" spc="-5" smtClean="0"/>
              <a:t>96</a:t>
            </a:fld>
            <a:r>
              <a:rPr lang="en-US" spc="-5"/>
              <a:t>/300</a:t>
            </a:r>
            <a:endParaRPr lang="en-US" spc="-5" dirty="0"/>
          </a:p>
        </p:txBody>
      </p:sp>
    </p:spTree>
  </p:cSld>
  <p:clrMapOvr>
    <a:masterClrMapping/>
  </p:clrMapOvr>
  <p:transition>
    <p:cut/>
  </p:transition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500" y="28051"/>
            <a:ext cx="2797467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5" dirty="0"/>
              <a:t>Introduction </a:t>
            </a:r>
            <a:r>
              <a:rPr sz="1400" spc="10" dirty="0"/>
              <a:t>to </a:t>
            </a:r>
            <a:r>
              <a:rPr sz="1400" spc="15" dirty="0"/>
              <a:t>recipe</a:t>
            </a:r>
            <a:r>
              <a:rPr sz="1400" spc="-5" dirty="0"/>
              <a:t> </a:t>
            </a:r>
            <a:r>
              <a:rPr sz="1400" spc="10" dirty="0"/>
              <a:t>extensions</a:t>
            </a:r>
            <a:endParaRPr sz="1400" dirty="0"/>
          </a:p>
        </p:txBody>
      </p:sp>
      <p:sp>
        <p:nvSpPr>
          <p:cNvPr id="29" name="object 29"/>
          <p:cNvSpPr txBox="1">
            <a:spLocks noGrp="1"/>
          </p:cNvSpPr>
          <p:nvPr>
            <p:ph type="ftr" sz="quarter" idx="11"/>
          </p:nvPr>
        </p:nvSpPr>
        <p:spPr>
          <a:xfrm>
            <a:off x="273532" y="3143455"/>
            <a:ext cx="2518410" cy="82074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lang="en-US" spc="-5" dirty="0"/>
              <a:t>Remake by Mao Huynh</a:t>
            </a:r>
            <a:endParaRPr spc="-5" dirty="0">
              <a:latin typeface="Noto Sans Mono CJK JP Bold"/>
              <a:cs typeface="Noto Sans Mono CJK JP Bold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21957" y="1172474"/>
            <a:ext cx="4486910" cy="65595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214629" indent="-177165">
              <a:lnSpc>
                <a:spcPct val="100000"/>
              </a:lnSpc>
              <a:spcBef>
                <a:spcPts val="434"/>
              </a:spcBef>
              <a:buClr>
                <a:srgbClr val="F47F19"/>
              </a:buClr>
              <a:buFont typeface="MathJax_AMS"/>
              <a:buChar char="▶"/>
              <a:tabLst>
                <a:tab pos="215265" algn="l"/>
              </a:tabLst>
            </a:pPr>
            <a:r>
              <a:rPr sz="1100" spc="-5" dirty="0">
                <a:latin typeface="LM Sans 10"/>
                <a:cs typeface="LM Sans 10"/>
              </a:rPr>
              <a:t>Metadata can </a:t>
            </a:r>
            <a:r>
              <a:rPr sz="1100" spc="10" dirty="0">
                <a:latin typeface="LM Sans 10"/>
                <a:cs typeface="LM Sans 10"/>
              </a:rPr>
              <a:t>be </a:t>
            </a:r>
            <a:r>
              <a:rPr sz="1100" spc="-5" dirty="0">
                <a:latin typeface="LM Sans 10"/>
                <a:cs typeface="LM Sans 10"/>
              </a:rPr>
              <a:t>changed, added </a:t>
            </a:r>
            <a:r>
              <a:rPr sz="1100" spc="-20" dirty="0">
                <a:latin typeface="LM Sans 10"/>
                <a:cs typeface="LM Sans 10"/>
              </a:rPr>
              <a:t>or</a:t>
            </a:r>
            <a:r>
              <a:rPr sz="1100" spc="-3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appended.</a:t>
            </a:r>
            <a:endParaRPr sz="1100">
              <a:latin typeface="LM Sans 10"/>
              <a:cs typeface="LM Sans 10"/>
            </a:endParaRPr>
          </a:p>
          <a:p>
            <a:pPr marL="214629" indent="-177165">
              <a:lnSpc>
                <a:spcPct val="100000"/>
              </a:lnSpc>
              <a:spcBef>
                <a:spcPts val="334"/>
              </a:spcBef>
              <a:buClr>
                <a:srgbClr val="F47F19"/>
              </a:buClr>
              <a:buFont typeface="MathJax_AMS"/>
              <a:buChar char="▶"/>
              <a:tabLst>
                <a:tab pos="215265" algn="l"/>
              </a:tabLst>
            </a:pPr>
            <a:r>
              <a:rPr sz="1100" spc="-25" dirty="0">
                <a:latin typeface="LM Sans 10"/>
                <a:cs typeface="LM Sans 10"/>
              </a:rPr>
              <a:t>Tasks </a:t>
            </a:r>
            <a:r>
              <a:rPr sz="1100" spc="-5" dirty="0">
                <a:latin typeface="LM Sans 10"/>
                <a:cs typeface="LM Sans 10"/>
              </a:rPr>
              <a:t>can </a:t>
            </a:r>
            <a:r>
              <a:rPr sz="1100" spc="10" dirty="0">
                <a:latin typeface="LM Sans 10"/>
                <a:cs typeface="LM Sans 10"/>
              </a:rPr>
              <a:t>be </a:t>
            </a:r>
            <a:r>
              <a:rPr sz="1100" spc="-5" dirty="0">
                <a:latin typeface="LM Sans 10"/>
                <a:cs typeface="LM Sans 10"/>
              </a:rPr>
              <a:t>added </a:t>
            </a:r>
            <a:r>
              <a:rPr sz="1100" spc="-20" dirty="0">
                <a:latin typeface="LM Sans 10"/>
                <a:cs typeface="LM Sans 10"/>
              </a:rPr>
              <a:t>or</a:t>
            </a:r>
            <a:r>
              <a:rPr sz="1100" spc="-5" dirty="0">
                <a:latin typeface="LM Sans 10"/>
                <a:cs typeface="LM Sans 10"/>
              </a:rPr>
              <a:t> appended.</a:t>
            </a:r>
            <a:endParaRPr sz="1100">
              <a:latin typeface="LM Sans 10"/>
              <a:cs typeface="LM Sans 10"/>
            </a:endParaRPr>
          </a:p>
          <a:p>
            <a:pPr marL="214629" indent="-177165">
              <a:lnSpc>
                <a:spcPct val="100000"/>
              </a:lnSpc>
              <a:spcBef>
                <a:spcPts val="330"/>
              </a:spcBef>
              <a:buClr>
                <a:srgbClr val="F47F19"/>
              </a:buClr>
              <a:buFont typeface="MathJax_AMS"/>
              <a:buChar char="▶"/>
              <a:tabLst>
                <a:tab pos="215265" algn="l"/>
              </a:tabLst>
            </a:pPr>
            <a:r>
              <a:rPr sz="1100" spc="-5" dirty="0">
                <a:latin typeface="LM Sans 10"/>
                <a:cs typeface="LM Sans 10"/>
              </a:rPr>
              <a:t>Operators </a:t>
            </a:r>
            <a:r>
              <a:rPr sz="1100" spc="-15" dirty="0">
                <a:latin typeface="LM Sans 10"/>
                <a:cs typeface="LM Sans 10"/>
              </a:rPr>
              <a:t>are </a:t>
            </a:r>
            <a:r>
              <a:rPr sz="1100" spc="-5" dirty="0">
                <a:latin typeface="LM Sans 10"/>
                <a:cs typeface="LM Sans 10"/>
              </a:rPr>
              <a:t>used </a:t>
            </a:r>
            <a:r>
              <a:rPr sz="1100" spc="-15" dirty="0">
                <a:latin typeface="LM Sans 10"/>
                <a:cs typeface="LM Sans 10"/>
              </a:rPr>
              <a:t>extensively, </a:t>
            </a:r>
            <a:r>
              <a:rPr sz="1100" spc="-5" dirty="0">
                <a:latin typeface="LM Sans 10"/>
                <a:cs typeface="LM Sans 10"/>
              </a:rPr>
              <a:t>to add, </a:t>
            </a:r>
            <a:r>
              <a:rPr sz="1100" dirty="0">
                <a:latin typeface="LM Sans 10"/>
                <a:cs typeface="LM Sans 10"/>
              </a:rPr>
              <a:t>append, </a:t>
            </a:r>
            <a:r>
              <a:rPr sz="1100" spc="-5" dirty="0">
                <a:latin typeface="LM Sans 10"/>
                <a:cs typeface="LM Sans 10"/>
              </a:rPr>
              <a:t>prepend </a:t>
            </a:r>
            <a:r>
              <a:rPr sz="1100" spc="-20" dirty="0">
                <a:latin typeface="LM Sans 10"/>
                <a:cs typeface="LM Sans 10"/>
              </a:rPr>
              <a:t>or </a:t>
            </a:r>
            <a:r>
              <a:rPr sz="1100" spc="-5" dirty="0">
                <a:latin typeface="LM Sans 10"/>
                <a:cs typeface="LM Sans 10"/>
              </a:rPr>
              <a:t>assign</a:t>
            </a:r>
            <a:r>
              <a:rPr sz="1100" spc="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values.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F561CA7-482E-6E24-49C9-F8D96A327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60"/>
              </a:spcBef>
            </a:pPr>
            <a:fld id="{81D60167-4931-47E6-BA6A-407CBD079E47}" type="slidenum">
              <a:rPr lang="en-US" spc="-5" smtClean="0"/>
              <a:t>97</a:t>
            </a:fld>
            <a:r>
              <a:rPr lang="en-US" spc="-5"/>
              <a:t>/300</a:t>
            </a:r>
            <a:endParaRPr lang="en-US" spc="-5" dirty="0"/>
          </a:p>
        </p:txBody>
      </p:sp>
    </p:spTree>
  </p:cSld>
  <p:clrMapOvr>
    <a:masterClrMapping/>
  </p:clrMapOvr>
  <p:transition>
    <p:cut/>
  </p:transition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28051"/>
            <a:ext cx="1632242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5" dirty="0"/>
              <a:t>Extend a</a:t>
            </a:r>
            <a:r>
              <a:rPr sz="1400" spc="-60" dirty="0"/>
              <a:t> </a:t>
            </a:r>
            <a:r>
              <a:rPr sz="1400" spc="15" dirty="0"/>
              <a:t>recipe</a:t>
            </a:r>
            <a:endParaRPr sz="1400" dirty="0"/>
          </a:p>
        </p:txBody>
      </p:sp>
      <p:sp>
        <p:nvSpPr>
          <p:cNvPr id="29" name="object 29"/>
          <p:cNvSpPr txBox="1">
            <a:spLocks noGrp="1"/>
          </p:cNvSpPr>
          <p:nvPr>
            <p:ph type="ftr" sz="quarter" idx="11"/>
          </p:nvPr>
        </p:nvSpPr>
        <p:spPr>
          <a:xfrm>
            <a:off x="273532" y="3143455"/>
            <a:ext cx="2518410" cy="82074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lang="en-US" spc="-5" dirty="0"/>
              <a:t>Remake by Mao Huynh</a:t>
            </a:r>
            <a:endParaRPr spc="-5" dirty="0">
              <a:latin typeface="Noto Sans Mono CJK JP Bold"/>
              <a:cs typeface="Noto Sans Mono CJK JP Bold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83857" y="733752"/>
            <a:ext cx="5074920" cy="1784350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252729" indent="-177165">
              <a:lnSpc>
                <a:spcPct val="100000"/>
              </a:lnSpc>
              <a:spcBef>
                <a:spcPts val="275"/>
              </a:spcBef>
              <a:buClr>
                <a:srgbClr val="F47F19"/>
              </a:buClr>
              <a:buFont typeface="MathJax_AMS"/>
              <a:buChar char="▶"/>
              <a:tabLst>
                <a:tab pos="253365" algn="l"/>
              </a:tabLst>
            </a:pPr>
            <a:r>
              <a:rPr sz="1100" spc="-5" dirty="0">
                <a:latin typeface="LM Sans 10"/>
                <a:cs typeface="LM Sans 10"/>
              </a:rPr>
              <a:t>The </a:t>
            </a:r>
            <a:r>
              <a:rPr sz="1100" dirty="0">
                <a:latin typeface="LM Sans 10"/>
                <a:cs typeface="LM Sans 10"/>
              </a:rPr>
              <a:t>recipe </a:t>
            </a:r>
            <a:r>
              <a:rPr sz="1100" spc="-5" dirty="0">
                <a:latin typeface="LM Sans 10"/>
                <a:cs typeface="LM Sans 10"/>
              </a:rPr>
              <a:t>extensions end in</a:t>
            </a:r>
            <a:r>
              <a:rPr sz="1100" spc="-20" dirty="0">
                <a:latin typeface="LM Sans 10"/>
                <a:cs typeface="LM Sans 10"/>
              </a:rPr>
              <a:t> </a:t>
            </a:r>
            <a:r>
              <a:rPr sz="11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.bbappend</a:t>
            </a:r>
            <a:endParaRPr sz="1100">
              <a:latin typeface="Noto Sans Mono CJK JP Bold"/>
              <a:cs typeface="Noto Sans Mono CJK JP Bold"/>
            </a:endParaRPr>
          </a:p>
          <a:p>
            <a:pPr marL="252729" indent="-177165">
              <a:lnSpc>
                <a:spcPct val="100000"/>
              </a:lnSpc>
              <a:spcBef>
                <a:spcPts val="175"/>
              </a:spcBef>
              <a:buClr>
                <a:srgbClr val="F47F19"/>
              </a:buClr>
              <a:buFont typeface="MathJax_AMS"/>
              <a:buChar char="▶"/>
              <a:tabLst>
                <a:tab pos="253365" algn="l"/>
              </a:tabLst>
            </a:pPr>
            <a:r>
              <a:rPr sz="1100" spc="-5" dirty="0">
                <a:latin typeface="LM Sans 10"/>
                <a:cs typeface="LM Sans 10"/>
              </a:rPr>
              <a:t>Append files must have the same </a:t>
            </a:r>
            <a:r>
              <a:rPr sz="1100" dirty="0">
                <a:latin typeface="LM Sans 10"/>
                <a:cs typeface="LM Sans 10"/>
              </a:rPr>
              <a:t>root </a:t>
            </a:r>
            <a:r>
              <a:rPr sz="1100" spc="-10" dirty="0">
                <a:latin typeface="LM Sans 10"/>
                <a:cs typeface="LM Sans 10"/>
              </a:rPr>
              <a:t>name </a:t>
            </a:r>
            <a:r>
              <a:rPr sz="1100" spc="-5" dirty="0">
                <a:latin typeface="LM Sans 10"/>
                <a:cs typeface="LM Sans 10"/>
              </a:rPr>
              <a:t>as the </a:t>
            </a:r>
            <a:r>
              <a:rPr sz="1100" dirty="0">
                <a:latin typeface="LM Sans 10"/>
                <a:cs typeface="LM Sans 10"/>
              </a:rPr>
              <a:t>recipe </a:t>
            </a:r>
            <a:r>
              <a:rPr sz="1100" spc="-5" dirty="0">
                <a:latin typeface="LM Sans 10"/>
                <a:cs typeface="LM Sans 10"/>
              </a:rPr>
              <a:t>they</a:t>
            </a:r>
            <a:r>
              <a:rPr sz="1100" spc="-1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extend.</a:t>
            </a:r>
            <a:endParaRPr sz="1100">
              <a:latin typeface="LM Sans 10"/>
              <a:cs typeface="LM Sans 10"/>
            </a:endParaRPr>
          </a:p>
          <a:p>
            <a:pPr marL="530225" lvl="1" indent="-133350">
              <a:lnSpc>
                <a:spcPct val="100000"/>
              </a:lnSpc>
              <a:spcBef>
                <a:spcPts val="175"/>
              </a:spcBef>
              <a:buClr>
                <a:srgbClr val="F47F19"/>
              </a:buClr>
              <a:buFont typeface="Times New Roman"/>
              <a:buChar char="•"/>
              <a:tabLst>
                <a:tab pos="530860" algn="l"/>
              </a:tabLst>
            </a:pPr>
            <a:r>
              <a:rPr sz="10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example_0.1.bbappend </a:t>
            </a:r>
            <a:r>
              <a:rPr sz="1000" spc="-5" dirty="0">
                <a:latin typeface="LM Sans 10"/>
                <a:cs typeface="LM Sans 10"/>
              </a:rPr>
              <a:t>applies to</a:t>
            </a:r>
            <a:r>
              <a:rPr sz="1000" spc="-170" dirty="0">
                <a:latin typeface="LM Sans 10"/>
                <a:cs typeface="LM Sans 10"/>
              </a:rPr>
              <a:t> </a:t>
            </a:r>
            <a:r>
              <a:rPr sz="10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example_0.1.bb</a:t>
            </a:r>
            <a:endParaRPr sz="1000">
              <a:latin typeface="Noto Sans Mono CJK JP Bold"/>
              <a:cs typeface="Noto Sans Mono CJK JP Bold"/>
            </a:endParaRPr>
          </a:p>
          <a:p>
            <a:pPr marL="252729" marR="68580" indent="-177165">
              <a:lnSpc>
                <a:spcPct val="102600"/>
              </a:lnSpc>
              <a:spcBef>
                <a:spcPts val="320"/>
              </a:spcBef>
              <a:buClr>
                <a:srgbClr val="F47F19"/>
              </a:buClr>
              <a:buFont typeface="MathJax_AMS"/>
              <a:buChar char="▶"/>
              <a:tabLst>
                <a:tab pos="253365" algn="l"/>
              </a:tabLst>
            </a:pPr>
            <a:r>
              <a:rPr sz="1100" spc="-5" dirty="0">
                <a:latin typeface="LM Sans 10"/>
                <a:cs typeface="LM Sans 10"/>
              </a:rPr>
              <a:t>Append files </a:t>
            </a:r>
            <a:r>
              <a:rPr sz="1100" spc="-15" dirty="0">
                <a:latin typeface="LM Sans 10"/>
                <a:cs typeface="LM Sans 10"/>
              </a:rPr>
              <a:t>are </a:t>
            </a:r>
            <a:r>
              <a:rPr sz="1100" b="1" spc="-5" dirty="0">
                <a:latin typeface="LM Sans 10"/>
                <a:cs typeface="LM Sans 10"/>
              </a:rPr>
              <a:t>version specific</a:t>
            </a:r>
            <a:r>
              <a:rPr sz="1100" spc="-5" dirty="0">
                <a:latin typeface="LM Sans 10"/>
                <a:cs typeface="LM Sans 10"/>
              </a:rPr>
              <a:t>. If the </a:t>
            </a:r>
            <a:r>
              <a:rPr sz="1100" dirty="0">
                <a:latin typeface="LM Sans 10"/>
                <a:cs typeface="LM Sans 10"/>
              </a:rPr>
              <a:t>recipe </a:t>
            </a:r>
            <a:r>
              <a:rPr sz="1100" spc="-5" dirty="0">
                <a:latin typeface="LM Sans 10"/>
                <a:cs typeface="LM Sans 10"/>
              </a:rPr>
              <a:t>is updated to a </a:t>
            </a:r>
            <a:r>
              <a:rPr sz="1100" spc="-15" dirty="0">
                <a:latin typeface="LM Sans 10"/>
                <a:cs typeface="LM Sans 10"/>
              </a:rPr>
              <a:t>newer </a:t>
            </a:r>
            <a:r>
              <a:rPr sz="1100" spc="-5" dirty="0">
                <a:latin typeface="LM Sans 10"/>
                <a:cs typeface="LM Sans 10"/>
              </a:rPr>
              <a:t>version, the  append files must also </a:t>
            </a:r>
            <a:r>
              <a:rPr sz="1100" spc="10" dirty="0">
                <a:latin typeface="LM Sans 10"/>
                <a:cs typeface="LM Sans 10"/>
              </a:rPr>
              <a:t>be</a:t>
            </a:r>
            <a:r>
              <a:rPr sz="1100" spc="-1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updated.</a:t>
            </a:r>
            <a:endParaRPr sz="1100">
              <a:latin typeface="LM Sans 10"/>
              <a:cs typeface="LM Sans 10"/>
            </a:endParaRPr>
          </a:p>
          <a:p>
            <a:pPr marL="252729" indent="-177165">
              <a:lnSpc>
                <a:spcPts val="1260"/>
              </a:lnSpc>
              <a:spcBef>
                <a:spcPts val="175"/>
              </a:spcBef>
              <a:buClr>
                <a:srgbClr val="F47F19"/>
              </a:buClr>
              <a:buFont typeface="MathJax_AMS"/>
              <a:buChar char="▶"/>
              <a:tabLst>
                <a:tab pos="253365" algn="l"/>
              </a:tabLst>
            </a:pPr>
            <a:r>
              <a:rPr sz="1100" spc="-5" dirty="0">
                <a:latin typeface="LM Sans 10"/>
                <a:cs typeface="LM Sans 10"/>
              </a:rPr>
              <a:t>If adding new files, the path to their </a:t>
            </a:r>
            <a:r>
              <a:rPr sz="1100" spc="-10" dirty="0">
                <a:latin typeface="LM Sans 10"/>
                <a:cs typeface="LM Sans 10"/>
              </a:rPr>
              <a:t>directory </a:t>
            </a:r>
            <a:r>
              <a:rPr sz="1100" spc="-5" dirty="0">
                <a:latin typeface="LM Sans 10"/>
                <a:cs typeface="LM Sans 10"/>
              </a:rPr>
              <a:t>must </a:t>
            </a:r>
            <a:r>
              <a:rPr sz="1100" spc="10" dirty="0">
                <a:latin typeface="LM Sans 10"/>
                <a:cs typeface="LM Sans 10"/>
              </a:rPr>
              <a:t>be </a:t>
            </a:r>
            <a:r>
              <a:rPr sz="1100" spc="-5" dirty="0">
                <a:latin typeface="LM Sans 10"/>
                <a:cs typeface="LM Sans 10"/>
              </a:rPr>
              <a:t>prepended to</a:t>
            </a:r>
            <a:r>
              <a:rPr sz="1100" spc="-3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the</a:t>
            </a:r>
            <a:endParaRPr sz="1100">
              <a:latin typeface="LM Sans 10"/>
              <a:cs typeface="LM Sans 10"/>
            </a:endParaRPr>
          </a:p>
          <a:p>
            <a:pPr marL="252729">
              <a:lnSpc>
                <a:spcPts val="1260"/>
              </a:lnSpc>
            </a:pPr>
            <a:r>
              <a:rPr sz="11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FILESEXTRAPATHS</a:t>
            </a:r>
            <a:r>
              <a:rPr sz="1100" spc="-19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variable.</a:t>
            </a:r>
            <a:endParaRPr sz="1100">
              <a:latin typeface="LM Sans 10"/>
              <a:cs typeface="LM Sans 10"/>
            </a:endParaRPr>
          </a:p>
          <a:p>
            <a:pPr marL="530225" lvl="1" indent="-133350">
              <a:lnSpc>
                <a:spcPts val="1200"/>
              </a:lnSpc>
              <a:spcBef>
                <a:spcPts val="175"/>
              </a:spcBef>
              <a:buClr>
                <a:srgbClr val="F47F19"/>
              </a:buClr>
              <a:buFont typeface="Times New Roman"/>
              <a:buChar char="•"/>
              <a:tabLst>
                <a:tab pos="530860" algn="l"/>
              </a:tabLst>
            </a:pPr>
            <a:r>
              <a:rPr sz="1000" spc="-5" dirty="0">
                <a:latin typeface="LM Sans 10"/>
                <a:cs typeface="LM Sans 10"/>
              </a:rPr>
              <a:t>Files </a:t>
            </a:r>
            <a:r>
              <a:rPr sz="1000" spc="-15" dirty="0">
                <a:latin typeface="LM Sans 10"/>
                <a:cs typeface="LM Sans 10"/>
              </a:rPr>
              <a:t>are </a:t>
            </a:r>
            <a:r>
              <a:rPr sz="1000" spc="-5" dirty="0">
                <a:latin typeface="LM Sans 10"/>
                <a:cs typeface="LM Sans 10"/>
              </a:rPr>
              <a:t>looked up in paths referenced in </a:t>
            </a:r>
            <a:r>
              <a:rPr sz="1000" spc="-5" dirty="0">
                <a:solidFill>
                  <a:srgbClr val="7F7F7F"/>
                </a:solidFill>
                <a:latin typeface="Noto Sans Mono CJK JP Bold"/>
                <a:cs typeface="Noto Sans Mono CJK JP Bold"/>
              </a:rPr>
              <a:t>FILESEXTRAPATHS</a:t>
            </a:r>
            <a:r>
              <a:rPr sz="1000" spc="-5" dirty="0">
                <a:latin typeface="LM Sans 10"/>
                <a:cs typeface="LM Sans 10"/>
              </a:rPr>
              <a:t>, from left to</a:t>
            </a:r>
            <a:r>
              <a:rPr sz="1000" spc="70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right.</a:t>
            </a:r>
            <a:endParaRPr sz="1000">
              <a:latin typeface="LM Sans 10"/>
              <a:cs typeface="LM Sans 10"/>
            </a:endParaRPr>
          </a:p>
          <a:p>
            <a:pPr marL="530225" marR="223520" lvl="1" indent="-132715">
              <a:lnSpc>
                <a:spcPts val="1200"/>
              </a:lnSpc>
              <a:spcBef>
                <a:spcPts val="35"/>
              </a:spcBef>
              <a:buClr>
                <a:srgbClr val="F47F19"/>
              </a:buClr>
              <a:buFont typeface="Times New Roman"/>
              <a:buChar char="•"/>
              <a:tabLst>
                <a:tab pos="530860" algn="l"/>
              </a:tabLst>
            </a:pPr>
            <a:r>
              <a:rPr sz="1000" dirty="0">
                <a:latin typeface="LM Sans 10"/>
                <a:cs typeface="LM Sans 10"/>
              </a:rPr>
              <a:t>Prepending </a:t>
            </a:r>
            <a:r>
              <a:rPr sz="1000" spc="-5" dirty="0">
                <a:latin typeface="LM Sans 10"/>
                <a:cs typeface="LM Sans 10"/>
              </a:rPr>
              <a:t>a path </a:t>
            </a:r>
            <a:r>
              <a:rPr sz="1000" spc="-10" dirty="0">
                <a:latin typeface="LM Sans 10"/>
                <a:cs typeface="LM Sans 10"/>
              </a:rPr>
              <a:t>makes </a:t>
            </a:r>
            <a:r>
              <a:rPr sz="1000" spc="-5" dirty="0">
                <a:latin typeface="LM Sans 10"/>
                <a:cs typeface="LM Sans 10"/>
              </a:rPr>
              <a:t>sure it has </a:t>
            </a:r>
            <a:r>
              <a:rPr sz="1000" spc="-15" dirty="0">
                <a:latin typeface="LM Sans 10"/>
                <a:cs typeface="LM Sans 10"/>
              </a:rPr>
              <a:t>priority </a:t>
            </a:r>
            <a:r>
              <a:rPr sz="1000" spc="-5" dirty="0">
                <a:latin typeface="LM Sans 10"/>
                <a:cs typeface="LM Sans 10"/>
              </a:rPr>
              <a:t>over the </a:t>
            </a:r>
            <a:r>
              <a:rPr sz="1000" dirty="0">
                <a:latin typeface="LM Sans 10"/>
                <a:cs typeface="LM Sans 10"/>
              </a:rPr>
              <a:t>recipe’s </a:t>
            </a:r>
            <a:r>
              <a:rPr sz="1000" spc="-5" dirty="0">
                <a:latin typeface="LM Sans 10"/>
                <a:cs typeface="LM Sans 10"/>
              </a:rPr>
              <a:t>one. This </a:t>
            </a:r>
            <a:r>
              <a:rPr sz="1000" spc="-10" dirty="0">
                <a:latin typeface="LM Sans 10"/>
                <a:cs typeface="LM Sans 10"/>
              </a:rPr>
              <a:t>allows </a:t>
            </a:r>
            <a:r>
              <a:rPr sz="1000" spc="-5" dirty="0">
                <a:latin typeface="LM Sans 10"/>
                <a:cs typeface="LM Sans 10"/>
              </a:rPr>
              <a:t>to  override </a:t>
            </a:r>
            <a:r>
              <a:rPr sz="1000" dirty="0">
                <a:latin typeface="LM Sans 10"/>
                <a:cs typeface="LM Sans 10"/>
              </a:rPr>
              <a:t>recipes’</a:t>
            </a:r>
            <a:r>
              <a:rPr sz="1000" spc="-10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files.</a:t>
            </a:r>
            <a:endParaRPr sz="1000">
              <a:latin typeface="LM Sans 10"/>
              <a:cs typeface="LM Sans 1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155E47B-2DA5-60A3-0DC9-66B23562D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60"/>
              </a:spcBef>
            </a:pPr>
            <a:fld id="{81D60167-4931-47E6-BA6A-407CBD079E47}" type="slidenum">
              <a:rPr lang="en-US" spc="-5" smtClean="0"/>
              <a:t>98</a:t>
            </a:fld>
            <a:r>
              <a:rPr lang="en-US" spc="-5"/>
              <a:t>/300</a:t>
            </a:r>
            <a:endParaRPr lang="en-US" spc="-5" dirty="0"/>
          </a:p>
        </p:txBody>
      </p:sp>
    </p:spTree>
  </p:cSld>
  <p:clrMapOvr>
    <a:masterClrMapping/>
  </p:clrMapOvr>
  <p:transition>
    <p:cut/>
  </p:transition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28051"/>
            <a:ext cx="2425992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5" dirty="0">
                <a:latin typeface="LM Sans 17"/>
                <a:cs typeface="LM Sans 17"/>
                <a:hlinkClick r:id="rId2" action="ppaction://hlinksldjump"/>
              </a:rPr>
              <a:t>Writing </a:t>
            </a:r>
            <a:r>
              <a:rPr sz="1400" spc="15" dirty="0">
                <a:latin typeface="LM Sans 17"/>
                <a:cs typeface="LM Sans 17"/>
                <a:hlinkClick r:id="rId2" action="ppaction://hlinksldjump"/>
              </a:rPr>
              <a:t>recipes </a:t>
            </a:r>
            <a:r>
              <a:rPr sz="1400" spc="10" dirty="0">
                <a:latin typeface="LM Sans 17"/>
                <a:cs typeface="LM Sans 17"/>
                <a:hlinkClick r:id="rId2" action="ppaction://hlinksldjump"/>
              </a:rPr>
              <a:t>-</a:t>
            </a:r>
            <a:r>
              <a:rPr sz="1400" spc="-40" dirty="0">
                <a:latin typeface="LM Sans 17"/>
                <a:cs typeface="LM Sans 17"/>
                <a:hlinkClick r:id="rId2" action="ppaction://hlinksldjump"/>
              </a:rPr>
              <a:t> </a:t>
            </a:r>
            <a:r>
              <a:rPr sz="1400" spc="15" dirty="0">
                <a:latin typeface="LM Sans 17"/>
                <a:cs typeface="LM Sans 17"/>
                <a:hlinkClick r:id="rId2" action="ppaction://hlinksldjump"/>
              </a:rPr>
              <a:t>advanced</a:t>
            </a:r>
            <a:endParaRPr sz="1400">
              <a:latin typeface="LM Sans 17"/>
              <a:cs typeface="LM Sans 17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title"/>
          </p:nvPr>
        </p:nvSpPr>
        <p:spPr>
          <a:xfrm>
            <a:off x="1824722" y="1353077"/>
            <a:ext cx="2582177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spc="15" dirty="0">
                <a:hlinkClick r:id="rId3" action="ppaction://hlinksldjump"/>
              </a:rPr>
              <a:t>Append </a:t>
            </a:r>
            <a:r>
              <a:rPr sz="2050" dirty="0">
                <a:hlinkClick r:id="rId3" action="ppaction://hlinksldjump"/>
              </a:rPr>
              <a:t>file</a:t>
            </a:r>
            <a:r>
              <a:rPr sz="2050" spc="-75" dirty="0">
                <a:hlinkClick r:id="rId3" action="ppaction://hlinksldjump"/>
              </a:rPr>
              <a:t> </a:t>
            </a:r>
            <a:r>
              <a:rPr sz="2050" spc="5" dirty="0">
                <a:hlinkClick r:id="rId3" action="ppaction://hlinksldjump"/>
              </a:rPr>
              <a:t>example</a:t>
            </a:r>
            <a:endParaRPr sz="2050" dirty="0"/>
          </a:p>
        </p:txBody>
      </p:sp>
      <p:sp>
        <p:nvSpPr>
          <p:cNvPr id="29" name="object 29"/>
          <p:cNvSpPr txBox="1">
            <a:spLocks noGrp="1"/>
          </p:cNvSpPr>
          <p:nvPr>
            <p:ph type="ftr" sz="quarter" idx="11"/>
          </p:nvPr>
        </p:nvSpPr>
        <p:spPr>
          <a:xfrm>
            <a:off x="273532" y="3143455"/>
            <a:ext cx="2518410" cy="82074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lang="en-US" spc="-5" dirty="0"/>
              <a:t>Remake by Mao Huynh</a:t>
            </a:r>
            <a:endParaRPr spc="-5" dirty="0">
              <a:latin typeface="Noto Sans Mono CJK JP Bold"/>
              <a:cs typeface="Noto Sans Mono CJK JP Bold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F1CEEB7-493D-5C88-EDDA-D0CF1B475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60"/>
              </a:spcBef>
            </a:pPr>
            <a:fld id="{81D60167-4931-47E6-BA6A-407CBD079E47}" type="slidenum">
              <a:rPr lang="en-US" spc="-5" smtClean="0"/>
              <a:t>99</a:t>
            </a:fld>
            <a:r>
              <a:rPr lang="en-US" spc="-5"/>
              <a:t>/300</a:t>
            </a:r>
            <a:endParaRPr lang="en-US" spc="-5" dirty="0"/>
          </a:p>
        </p:txBody>
      </p:sp>
    </p:spTree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2777</TotalTime>
  <Words>15294</Words>
  <Application>Microsoft Office PowerPoint</Application>
  <PresentationFormat>Custom</PresentationFormat>
  <Paragraphs>2214</Paragraphs>
  <Slides>264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264</vt:i4>
      </vt:variant>
    </vt:vector>
  </HeadingPairs>
  <TitlesOfParts>
    <vt:vector size="275" baseType="lpstr">
      <vt:lpstr>Arial</vt:lpstr>
      <vt:lpstr>Calibri</vt:lpstr>
      <vt:lpstr>Calibri Light</vt:lpstr>
      <vt:lpstr>LM Sans 10</vt:lpstr>
      <vt:lpstr>LM Sans 17</vt:lpstr>
      <vt:lpstr>LM Sans 8</vt:lpstr>
      <vt:lpstr>LM Sans 9</vt:lpstr>
      <vt:lpstr>MathJax_AMS</vt:lpstr>
      <vt:lpstr>Noto Sans Mono CJK JP Bold</vt:lpstr>
      <vt:lpstr>Times New Roman</vt:lpstr>
      <vt:lpstr>Retrospect</vt:lpstr>
      <vt:lpstr>PowerPoint Presentation</vt:lpstr>
      <vt:lpstr>Introduction to Embedded Linux</vt:lpstr>
      <vt:lpstr>PowerPoint Presentation</vt:lpstr>
      <vt:lpstr>PowerPoint Presentation</vt:lpstr>
      <vt:lpstr>Embedded Linux work</vt:lpstr>
      <vt:lpstr>Complexity of user space integration</vt:lpstr>
      <vt:lpstr>PowerPoint Presentation</vt:lpstr>
      <vt:lpstr>Embedded Linux build system: principle</vt:lpstr>
      <vt:lpstr>Embedded Linux build system: tools</vt:lpstr>
      <vt:lpstr>Yocto Project and Poky reference system overview</vt:lpstr>
      <vt:lpstr>About</vt:lpstr>
      <vt:lpstr>The Yocto Project lexicon</vt:lpstr>
      <vt:lpstr>PowerPoint Presentation</vt:lpstr>
      <vt:lpstr>The Yocto Project lexicon</vt:lpstr>
      <vt:lpstr>The Yocto Project lexicon</vt:lpstr>
      <vt:lpstr>Example of a Yocto Project based BSP</vt:lpstr>
      <vt:lpstr>Getting the Poky reference system</vt:lpstr>
      <vt:lpstr>PowerPoint Presentation</vt:lpstr>
      <vt:lpstr>Poky source tree 1/2</vt:lpstr>
      <vt:lpstr>Poky source tree 2/2</vt:lpstr>
      <vt:lpstr>Documentation</vt:lpstr>
      <vt:lpstr>Using Yocto Project - basics</vt:lpstr>
      <vt:lpstr>Environment setup   Yocto Project Quick Start</vt:lpstr>
      <vt:lpstr>Environment setup</vt:lpstr>
      <vt:lpstr>oe-init-build-env</vt:lpstr>
      <vt:lpstr>Common targets</vt:lpstr>
      <vt:lpstr>Exported environment variables</vt:lpstr>
      <vt:lpstr>Available commands</vt:lpstr>
      <vt:lpstr>The build/ directory 1/2</vt:lpstr>
      <vt:lpstr>The build/ directory 2/2</vt:lpstr>
      <vt:lpstr>Configuring the build system</vt:lpstr>
      <vt:lpstr>The build/conf/ directory</vt:lpstr>
      <vt:lpstr>Configuring the build</vt:lpstr>
      <vt:lpstr>Building an image</vt:lpstr>
      <vt:lpstr>Compilation</vt:lpstr>
      <vt:lpstr>Practical lab - First Yocto build</vt:lpstr>
      <vt:lpstr>Using Yocto Project - advanced usage</vt:lpstr>
      <vt:lpstr>Advanced build usage and configuration</vt:lpstr>
      <vt:lpstr>A little reminder</vt:lpstr>
      <vt:lpstr>Advanced configuration</vt:lpstr>
      <vt:lpstr>Overview</vt:lpstr>
      <vt:lpstr>Operators and Overrides</vt:lpstr>
      <vt:lpstr>Methods and conditions 1/4</vt:lpstr>
      <vt:lpstr>Methods and conditions 2/4</vt:lpstr>
      <vt:lpstr>Methods and conditions 3/4</vt:lpstr>
      <vt:lpstr>Methods and conditions 4/4</vt:lpstr>
      <vt:lpstr>Operators 1/2</vt:lpstr>
      <vt:lpstr>Operators 2/2</vt:lpstr>
      <vt:lpstr>Packages variants</vt:lpstr>
      <vt:lpstr>Introduction to package variants</vt:lpstr>
      <vt:lpstr>Variant examples</vt:lpstr>
      <vt:lpstr>Package selection</vt:lpstr>
      <vt:lpstr>Version selection</vt:lpstr>
      <vt:lpstr>Packages</vt:lpstr>
      <vt:lpstr>Selection</vt:lpstr>
      <vt:lpstr>Exclusion</vt:lpstr>
      <vt:lpstr>The power of BitBake</vt:lpstr>
      <vt:lpstr>Common BitBake options</vt:lpstr>
      <vt:lpstr>BitBake examples</vt:lpstr>
      <vt:lpstr>Shared state cache</vt:lpstr>
      <vt:lpstr>Practical lab - Advanced Yocto configuration</vt:lpstr>
      <vt:lpstr>Writing recipes - basics</vt:lpstr>
      <vt:lpstr>Recipes: overview</vt:lpstr>
      <vt:lpstr>PowerPoint Presentation</vt:lpstr>
      <vt:lpstr>Basics</vt:lpstr>
      <vt:lpstr>Content of a recipe</vt:lpstr>
      <vt:lpstr>Common variables</vt:lpstr>
      <vt:lpstr>Organization of a recipe</vt:lpstr>
      <vt:lpstr>PowerPoint Presentation</vt:lpstr>
      <vt:lpstr>Organization of a recipe</vt:lpstr>
      <vt:lpstr>The header</vt:lpstr>
      <vt:lpstr>The source locations: overview</vt:lpstr>
      <vt:lpstr>The source locations: remote files 1/2</vt:lpstr>
      <vt:lpstr>The source locations: remote files 2/2</vt:lpstr>
      <vt:lpstr>The source locations: local files</vt:lpstr>
      <vt:lpstr>The source locations: tarballs</vt:lpstr>
      <vt:lpstr>The source locations: license files</vt:lpstr>
      <vt:lpstr>Dependencies 1/2</vt:lpstr>
      <vt:lpstr>Dependencies 2/2</vt:lpstr>
      <vt:lpstr>Tasks</vt:lpstr>
      <vt:lpstr>Writing tasks 1/2</vt:lpstr>
      <vt:lpstr>Writing tasks 2/2</vt:lpstr>
      <vt:lpstr>Modifying existing tasks</vt:lpstr>
      <vt:lpstr>Adding new tasks</vt:lpstr>
      <vt:lpstr>Applying patches</vt:lpstr>
      <vt:lpstr>Patches use cases</vt:lpstr>
      <vt:lpstr>The source locations: patches</vt:lpstr>
      <vt:lpstr>Resolving conflicts</vt:lpstr>
      <vt:lpstr>Example of a recipe</vt:lpstr>
      <vt:lpstr>Hello world recipe</vt:lpstr>
      <vt:lpstr>Example of a recipe with a version agnostic part</vt:lpstr>
      <vt:lpstr>tar.inc</vt:lpstr>
      <vt:lpstr>tar_1.27..1bb</vt:lpstr>
      <vt:lpstr>Practical lab - Add a custom application</vt:lpstr>
      <vt:lpstr>Extending a recipe</vt:lpstr>
      <vt:lpstr>Introduction to recipe extensions</vt:lpstr>
      <vt:lpstr>Introduction to recipe extensions</vt:lpstr>
      <vt:lpstr>Extend a recipe</vt:lpstr>
      <vt:lpstr>Append file example</vt:lpstr>
      <vt:lpstr>Hello world append file</vt:lpstr>
      <vt:lpstr>Advanced recipe configuration</vt:lpstr>
      <vt:lpstr>Advanced configuration</vt:lpstr>
      <vt:lpstr>Providing virtual packages</vt:lpstr>
      <vt:lpstr>Classes</vt:lpstr>
      <vt:lpstr>Introduction to classes</vt:lpstr>
      <vt:lpstr>Common classes</vt:lpstr>
      <vt:lpstr>The base class</vt:lpstr>
      <vt:lpstr>The kernel class</vt:lpstr>
      <vt:lpstr>The autotools class</vt:lpstr>
      <vt:lpstr>Example: use the autotools class</vt:lpstr>
      <vt:lpstr>The useradd class</vt:lpstr>
      <vt:lpstr>Example: use the useradd class</vt:lpstr>
      <vt:lpstr>Binary packages</vt:lpstr>
      <vt:lpstr>Specifics for binary packages</vt:lpstr>
      <vt:lpstr>BitBake file inclusions</vt:lpstr>
      <vt:lpstr>Locate files in the build system</vt:lpstr>
      <vt:lpstr>The inherit                       keyword</vt:lpstr>
      <vt:lpstr>The include and require keywords</vt:lpstr>
      <vt:lpstr>Debugging recipes</vt:lpstr>
      <vt:lpstr>Debugging recipes</vt:lpstr>
      <vt:lpstr>Debugging recipes</vt:lpstr>
      <vt:lpstr>Network usage</vt:lpstr>
      <vt:lpstr>Source fetching</vt:lpstr>
      <vt:lpstr>Mirror configuration in Poky</vt:lpstr>
      <vt:lpstr>Configuring the mirrors</vt:lpstr>
      <vt:lpstr>Forbidding network access</vt:lpstr>
      <vt:lpstr>Layers</vt:lpstr>
      <vt:lpstr>Introduction to layers</vt:lpstr>
      <vt:lpstr>Layers’ principles</vt:lpstr>
      <vt:lpstr>PowerPoint Presentation</vt:lpstr>
      <vt:lpstr>Layers in Poky</vt:lpstr>
      <vt:lpstr>PowerPoint Presentation</vt:lpstr>
      <vt:lpstr>Integrate and use a layer 1/3</vt:lpstr>
      <vt:lpstr>Integrate and use a layer 2/3</vt:lpstr>
      <vt:lpstr>Integrate and use a layer 3/3</vt:lpstr>
      <vt:lpstr>Some useful layers</vt:lpstr>
      <vt:lpstr>Creating a layer</vt:lpstr>
      <vt:lpstr>PowerPoint Presentation</vt:lpstr>
      <vt:lpstr>Create a custom layer 1/2</vt:lpstr>
      <vt:lpstr>Create a custom layer 2/2</vt:lpstr>
      <vt:lpstr>Use a layer: best practices</vt:lpstr>
      <vt:lpstr>Practical lab - Create a custom layer and Extend a recipe</vt:lpstr>
      <vt:lpstr>Introduction to BSP layers in the Yocto Project</vt:lpstr>
      <vt:lpstr>PowerPoint Presentation</vt:lpstr>
      <vt:lpstr>Overview</vt:lpstr>
      <vt:lpstr>BSP layers Specifics</vt:lpstr>
      <vt:lpstr>Hardware configuration files</vt:lpstr>
      <vt:lpstr>Overview 1/2</vt:lpstr>
      <vt:lpstr>Overview 2/2</vt:lpstr>
      <vt:lpstr>Machine configuration</vt:lpstr>
      <vt:lpstr>MACHINE_FEATURES</vt:lpstr>
      <vt:lpstr>conf/machine/include/cfa10036.inc</vt:lpstr>
      <vt:lpstr>conf/machine/cfa10057.conf</vt:lpstr>
      <vt:lpstr>Bootloader</vt:lpstr>
      <vt:lpstr>Default bootloader 1/2</vt:lpstr>
      <vt:lpstr>Default bootloader 2/2</vt:lpstr>
      <vt:lpstr>Customize the bootloader</vt:lpstr>
      <vt:lpstr>Kernel</vt:lpstr>
      <vt:lpstr>Linux kernel recipes in Yocto</vt:lpstr>
      <vt:lpstr>Linux Yocto 1/4</vt:lpstr>
      <vt:lpstr>Linux Yocto 2/4</vt:lpstr>
      <vt:lpstr>Linux Yocto 3/4</vt:lpstr>
      <vt:lpstr>Linux Yocto 4/4</vt:lpstr>
      <vt:lpstr>Linux Yocto: Kernel Metadata 1/4</vt:lpstr>
      <vt:lpstr>Linux Yocto: Kernel Metadata 2/4</vt:lpstr>
      <vt:lpstr>Linux Yocto: Kernel Metadata 3/4</vt:lpstr>
      <vt:lpstr>Linux Yocto: Kernel Metadata 4/4</vt:lpstr>
      <vt:lpstr>Practical lab - Create a custom machine configuration</vt:lpstr>
      <vt:lpstr>Distro Layers</vt:lpstr>
      <vt:lpstr>PowerPoint Presentation</vt:lpstr>
      <vt:lpstr>Distro layers</vt:lpstr>
      <vt:lpstr>Best practice</vt:lpstr>
      <vt:lpstr>Creating a Distro layer</vt:lpstr>
      <vt:lpstr>DISTRO_FEATURES</vt:lpstr>
      <vt:lpstr>Toolchain selection</vt:lpstr>
      <vt:lpstr>Sample files</vt:lpstr>
      <vt:lpstr>Release management</vt:lpstr>
      <vt:lpstr>Release management</vt:lpstr>
      <vt:lpstr>Distribute the distribution</vt:lpstr>
      <vt:lpstr>Manifest example</vt:lpstr>
      <vt:lpstr>Retrieve the project using repo</vt:lpstr>
      <vt:lpstr>repo: release</vt:lpstr>
      <vt:lpstr>Introduction to images</vt:lpstr>
      <vt:lpstr>Overview 1/3</vt:lpstr>
      <vt:lpstr>Overview 2/3</vt:lpstr>
      <vt:lpstr>Overview 3/3</vt:lpstr>
      <vt:lpstr>Organization of an image recipe</vt:lpstr>
      <vt:lpstr>Example of an image</vt:lpstr>
      <vt:lpstr>IMAGE_FSTYPES</vt:lpstr>
      <vt:lpstr>Creating an image type</vt:lpstr>
      <vt:lpstr>Creating an image conversion type</vt:lpstr>
      <vt:lpstr>▶ wic is a tool that can create a flashable image from the compiled packages and  artifacts.</vt:lpstr>
      <vt:lpstr>U-boot-custom.wks.in</vt:lpstr>
      <vt:lpstr>Package groups</vt:lpstr>
      <vt:lpstr>Overview</vt:lpstr>
      <vt:lpstr>Common package groups</vt:lpstr>
      <vt:lpstr>Example</vt:lpstr>
      <vt:lpstr>PowerPoint Presentation</vt:lpstr>
      <vt:lpstr>Managing licenses</vt:lpstr>
      <vt:lpstr>Tracking license changes</vt:lpstr>
      <vt:lpstr>Package exclusion</vt:lpstr>
      <vt:lpstr>Commercial licenses</vt:lpstr>
      <vt:lpstr>Listing licenses</vt:lpstr>
      <vt:lpstr>Providing license text</vt:lpstr>
      <vt:lpstr>Providing sources</vt:lpstr>
      <vt:lpstr>Packages features</vt:lpstr>
      <vt:lpstr>Benefits</vt:lpstr>
      <vt:lpstr>PACKAGECONFIG</vt:lpstr>
      <vt:lpstr>Example: from ConnMan</vt:lpstr>
      <vt:lpstr>Conditional features</vt:lpstr>
      <vt:lpstr>Conditional features</vt:lpstr>
      <vt:lpstr>Python tasks</vt:lpstr>
      <vt:lpstr>Tasks in Python</vt:lpstr>
      <vt:lpstr>Accessing the datastore with Python</vt:lpstr>
      <vt:lpstr>Python task example</vt:lpstr>
      <vt:lpstr>Variable flags</vt:lpstr>
      <vt:lpstr>Variable flags</vt:lpstr>
      <vt:lpstr>Root filesystem creation</vt:lpstr>
      <vt:lpstr>Files and directories selection</vt:lpstr>
      <vt:lpstr>Root filesystem generation</vt:lpstr>
      <vt:lpstr>Example: rootfs creation with .deb packages</vt:lpstr>
      <vt:lpstr>Splitting packages</vt:lpstr>
      <vt:lpstr>Benefits</vt:lpstr>
      <vt:lpstr>Example</vt:lpstr>
      <vt:lpstr>Default packages</vt:lpstr>
      <vt:lpstr>Inspecting packages</vt:lpstr>
      <vt:lpstr>Application development workflow</vt:lpstr>
      <vt:lpstr>Recommended workflows</vt:lpstr>
      <vt:lpstr>The Yocto Project SDK</vt:lpstr>
      <vt:lpstr>Overview</vt:lpstr>
      <vt:lpstr>The Yocto Project SDK</vt:lpstr>
      <vt:lpstr>Available SDKs</vt:lpstr>
      <vt:lpstr>The generic SDK</vt:lpstr>
      <vt:lpstr>The image-based SDK</vt:lpstr>
      <vt:lpstr>SDK format</vt:lpstr>
      <vt:lpstr>Use the SDK</vt:lpstr>
      <vt:lpstr>SDK installation</vt:lpstr>
      <vt:lpstr>SDK environment variables</vt:lpstr>
      <vt:lpstr>Examples</vt:lpstr>
      <vt:lpstr>Devtool</vt:lpstr>
      <vt:lpstr>Overview</vt:lpstr>
      <vt:lpstr>Devtool        usage 1/3</vt:lpstr>
      <vt:lpstr>Devtool  usage 2/3</vt:lpstr>
      <vt:lpstr>Devtool  usage 3/3</vt:lpstr>
      <vt:lpstr>Quilt</vt:lpstr>
      <vt:lpstr>Overview</vt:lpstr>
      <vt:lpstr>Using Quilt</vt:lpstr>
      <vt:lpstr>Practical lab - Create and use a Poky SDK</vt:lpstr>
      <vt:lpstr>Runtime Package Management</vt:lpstr>
      <vt:lpstr>Introduction</vt:lpstr>
      <vt:lpstr>Requirements</vt:lpstr>
      <vt:lpstr>Build configuration</vt:lpstr>
      <vt:lpstr>Build configuration 1/2</vt:lpstr>
      <vt:lpstr>Build configuration 2/2</vt:lpstr>
      <vt:lpstr>Build considerations</vt:lpstr>
      <vt:lpstr>Target configuration</vt:lpstr>
      <vt:lpstr>The IPK runtime management software</vt:lpstr>
      <vt:lpstr>opkg usage</vt:lpstr>
      <vt:lpstr>opkg upgrade over an unstable network</vt:lpstr>
      <vt:lpstr>Yocto Project documentation</vt:lpstr>
      <vt:lpstr>Useful Reading (1)</vt:lpstr>
      <vt:lpstr>Useful Reading (2)</vt:lpstr>
      <vt:lpstr>Thank you! And may the Source be with you</vt:lpstr>
      <vt:lpstr>Rights to copy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Agenda</dc:title>
  <cp:lastModifiedBy>Bui Viet Hung</cp:lastModifiedBy>
  <cp:revision>26</cp:revision>
  <dcterms:created xsi:type="dcterms:W3CDTF">2022-05-05T16:01:48Z</dcterms:created>
  <dcterms:modified xsi:type="dcterms:W3CDTF">2022-05-25T10:17:03Z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2022-05-04T00:00:00Z</vt:filetime>
  </property>
  <property fmtid="{D5CDD505-2E9C-101B-9397-08002B2CF9AE}" pid="3" name="Creator">
    <vt:lpwstr>LaTeX with Beamer class</vt:lpwstr>
  </property>
  <property fmtid="{D5CDD505-2E9C-101B-9397-08002B2CF9AE}" pid="4" name="LastSaved">
    <vt:filetime>2022-05-05T00:00:00Z</vt:filetime>
  </property>
</Properties>
</file>